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2E56-D683-4CD0-818D-BDBAC833B275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2C26-2358-4312-B89D-AD8630EDB4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2E56-D683-4CD0-818D-BDBAC833B275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2C26-2358-4312-B89D-AD8630EDB4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2E56-D683-4CD0-818D-BDBAC833B275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2C26-2358-4312-B89D-AD8630EDB4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2E56-D683-4CD0-818D-BDBAC833B275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2C26-2358-4312-B89D-AD8630EDB4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2E56-D683-4CD0-818D-BDBAC833B275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2C26-2358-4312-B89D-AD8630EDB4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2E56-D683-4CD0-818D-BDBAC833B275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2C26-2358-4312-B89D-AD8630EDB4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2E56-D683-4CD0-818D-BDBAC833B275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2C26-2358-4312-B89D-AD8630EDB4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2E56-D683-4CD0-818D-BDBAC833B275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2C26-2358-4312-B89D-AD8630EDB4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2E56-D683-4CD0-818D-BDBAC833B275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2C26-2358-4312-B89D-AD8630EDB4D2}" type="slidenum">
              <a:rPr lang="en-IE" smtClean="0"/>
              <a:t>‹#›</a:t>
            </a:fld>
            <a:endParaRPr lang="en-IE"/>
          </a:p>
        </p:txBody>
      </p:sp>
      <p:pic>
        <p:nvPicPr>
          <p:cNvPr id="5" name="Picture 2">
            <a:hlinkClick r:id="" action="ppaction://hlinkshowjump?jump=endshow"/>
          </p:cNvPr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00391" y="6165304"/>
            <a:ext cx="872607" cy="53788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2E56-D683-4CD0-818D-BDBAC833B275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2C26-2358-4312-B89D-AD8630EDB4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42E56-D683-4CD0-818D-BDBAC833B275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2C26-2358-4312-B89D-AD8630EDB4D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CC342E56-D683-4CD0-818D-BDBAC833B275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3E6C2C26-2358-4312-B89D-AD8630EDB4D2}" type="slidenum">
              <a:rPr lang="en-IE" smtClean="0"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41200" y="103210"/>
            <a:ext cx="97445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e.g. Write 5880 as a product of Prime Factors</a:t>
            </a:r>
            <a:endParaRPr lang="en-IE" sz="28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6588" y="647700"/>
            <a:ext cx="2790825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049642" y="1210536"/>
            <a:ext cx="2957884" cy="2215991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IE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 first need </a:t>
            </a:r>
            <a:r>
              <a:rPr lang="en-IE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let the calculator work with the number 5880</a:t>
            </a:r>
          </a:p>
          <a:p>
            <a:pPr lvl="0" algn="ctr"/>
            <a:r>
              <a:rPr lang="en-IE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 we enter it</a:t>
            </a:r>
          </a:p>
          <a:p>
            <a:pPr lvl="0" algn="ctr"/>
            <a:r>
              <a:rPr lang="en-IE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pressing </a:t>
            </a:r>
          </a:p>
          <a:p>
            <a:pPr lvl="0" algn="ctr"/>
            <a:r>
              <a:rPr lang="en-IE" sz="28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=</a:t>
            </a:r>
          </a:p>
          <a:p>
            <a:pPr lvl="0" algn="ctr"/>
            <a:r>
              <a:rPr lang="en-I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after</a:t>
            </a:r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931550" y="4743984"/>
            <a:ext cx="432587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57780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3610" y="637903"/>
            <a:ext cx="2743200" cy="559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341200" y="103210"/>
            <a:ext cx="97445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e.g. Write 5880 as a product of Prime Factors</a:t>
            </a:r>
            <a:endParaRPr lang="en-IE" sz="28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49642" y="1210536"/>
            <a:ext cx="2957884" cy="2277547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IE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 first need </a:t>
            </a:r>
            <a:r>
              <a:rPr lang="en-IE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let the calculator work with </a:t>
            </a:r>
            <a:r>
              <a:rPr lang="en-IE" sz="24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5880</a:t>
            </a:r>
          </a:p>
          <a:p>
            <a:pPr lvl="0" algn="ctr"/>
            <a:r>
              <a:rPr lang="en-IE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 we enter it</a:t>
            </a:r>
          </a:p>
          <a:p>
            <a:pPr lvl="0" algn="ctr"/>
            <a:r>
              <a:rPr lang="en-IE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pressing </a:t>
            </a:r>
          </a:p>
          <a:p>
            <a:pPr lvl="0" algn="ctr"/>
            <a:r>
              <a:rPr lang="en-IE" sz="28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=</a:t>
            </a:r>
          </a:p>
          <a:p>
            <a:pPr lvl="0" algn="ctr"/>
            <a:r>
              <a:rPr lang="en-I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after</a:t>
            </a:r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965379" y="4751120"/>
            <a:ext cx="432587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pic>
        <p:nvPicPr>
          <p:cNvPr id="4096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7926" y="671828"/>
            <a:ext cx="2762250" cy="554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3920171" y="4410559"/>
            <a:ext cx="432587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pic>
        <p:nvPicPr>
          <p:cNvPr id="4096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7843" y="643719"/>
            <a:ext cx="2752725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3888638" y="4379027"/>
            <a:ext cx="432587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pic>
        <p:nvPicPr>
          <p:cNvPr id="4097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7926" y="637903"/>
            <a:ext cx="2762250" cy="555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ounded Rectangle 12"/>
          <p:cNvSpPr/>
          <p:nvPr/>
        </p:nvSpPr>
        <p:spPr>
          <a:xfrm>
            <a:off x="3495114" y="5474244"/>
            <a:ext cx="432587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pic>
        <p:nvPicPr>
          <p:cNvPr id="4097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7843" y="617274"/>
            <a:ext cx="2743200" cy="558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ounded Rectangle 14"/>
          <p:cNvSpPr/>
          <p:nvPr/>
        </p:nvSpPr>
        <p:spPr>
          <a:xfrm>
            <a:off x="5263270" y="5505776"/>
            <a:ext cx="432587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pic>
        <p:nvPicPr>
          <p:cNvPr id="40972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9617" y="633040"/>
            <a:ext cx="2771775" cy="557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3851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  <p:bldP spid="12" grpId="0" animBg="1"/>
      <p:bldP spid="13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6113" y="629290"/>
            <a:ext cx="2771775" cy="557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341200" y="103210"/>
            <a:ext cx="97445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e.g. Write 5880 as a product of Prime Factors</a:t>
            </a:r>
            <a:endParaRPr lang="en-IE" sz="28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Down Arrow 6"/>
          <p:cNvSpPr/>
          <p:nvPr/>
        </p:nvSpPr>
        <p:spPr>
          <a:xfrm rot="4198651" flipH="1">
            <a:off x="5495940" y="1726670"/>
            <a:ext cx="317486" cy="2963897"/>
          </a:xfrm>
          <a:prstGeom prst="downArrow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8" name="Rounded Rectangle 7"/>
          <p:cNvSpPr/>
          <p:nvPr/>
        </p:nvSpPr>
        <p:spPr>
          <a:xfrm>
            <a:off x="3428135" y="2622072"/>
            <a:ext cx="432587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6113" y="629290"/>
            <a:ext cx="2743200" cy="554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3789015" y="3710655"/>
            <a:ext cx="432587" cy="309029"/>
          </a:xfrm>
          <a:prstGeom prst="roundRect">
            <a:avLst/>
          </a:prstGeom>
          <a:solidFill>
            <a:srgbClr val="0070C0">
              <a:alpha val="8117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5638" y="626430"/>
            <a:ext cx="276225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Down Arrow 10"/>
          <p:cNvSpPr/>
          <p:nvPr/>
        </p:nvSpPr>
        <p:spPr>
          <a:xfrm rot="4198651" flipH="1">
            <a:off x="5417001" y="1749021"/>
            <a:ext cx="317486" cy="2963897"/>
          </a:xfrm>
          <a:prstGeom prst="downArrow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3" name="Rectangle 2"/>
          <p:cNvSpPr/>
          <p:nvPr/>
        </p:nvSpPr>
        <p:spPr>
          <a:xfrm>
            <a:off x="6049642" y="1760924"/>
            <a:ext cx="2957884" cy="10156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IE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We want to write the number as a product of Prime </a:t>
            </a:r>
            <a:r>
              <a:rPr lang="en-IE" sz="24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FACT</a:t>
            </a:r>
            <a:r>
              <a:rPr lang="en-IE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ors</a:t>
            </a:r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65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9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7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</TotalTime>
  <Words>80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Theme1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pmdt</dc:creator>
  <cp:lastModifiedBy>pmdt</cp:lastModifiedBy>
  <cp:revision>2</cp:revision>
  <dcterms:created xsi:type="dcterms:W3CDTF">2012-03-30T13:30:53Z</dcterms:created>
  <dcterms:modified xsi:type="dcterms:W3CDTF">2012-04-18T09:56:27Z</dcterms:modified>
</cp:coreProperties>
</file>