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33D5B-EF49-4E0F-B005-22DF43B5371E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F4E0D-4D87-4320-8987-B135147F09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2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B4CF-526D-452E-8BE6-5DDCCD45A272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9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835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697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894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8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336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15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716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9039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420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41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651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56EA-7232-4700-9F57-FC56F8D4FE71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09F4-D700-4052-93CC-1924AF3B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839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9430382" cy="748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8" name="Group 167"/>
          <p:cNvGrpSpPr/>
          <p:nvPr/>
        </p:nvGrpSpPr>
        <p:grpSpPr>
          <a:xfrm>
            <a:off x="-13934056" y="836319"/>
            <a:ext cx="22986862" cy="590967"/>
            <a:chOff x="-5293096" y="836319"/>
            <a:chExt cx="22986862" cy="590967"/>
          </a:xfrm>
        </p:grpSpPr>
        <p:grpSp>
          <p:nvGrpSpPr>
            <p:cNvPr id="142" name="Group 141"/>
            <p:cNvGrpSpPr/>
            <p:nvPr/>
          </p:nvGrpSpPr>
          <p:grpSpPr>
            <a:xfrm>
              <a:off x="-5293096" y="836450"/>
              <a:ext cx="11513406" cy="590836"/>
              <a:chOff x="1195498" y="836581"/>
              <a:chExt cx="11513406" cy="59083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141" name="Group 140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124" name="Picture 123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140" name="Group 139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125" name="Picture 124"/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139" name="Group 138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126" name="Picture 125"/>
                    <p:cNvPicPr>
                      <a:picLocks noChangeAspect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38" name="Group 137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127" name="Picture 126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137" name="Group 136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128" name="Picture 12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136" name="Group 135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129" name="Picture 128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130" name="Picture 129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91270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135" name="Group 134"/>
                          <p:cNvGrpSpPr/>
                          <p:nvPr/>
                        </p:nvGrpSpPr>
                        <p:grpSpPr>
                          <a:xfrm>
                            <a:off x="4442808" y="836711"/>
                            <a:ext cx="3141652" cy="590706"/>
                            <a:chOff x="2930640" y="836711"/>
                            <a:chExt cx="3141652" cy="590706"/>
                          </a:xfrm>
                        </p:grpSpPr>
                        <p:pic>
                          <p:nvPicPr>
                            <p:cNvPr id="131" name="Picture 130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4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30640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134" name="Group 133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132" name="Picture 13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133" name="Picture 132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143" name="Group 142"/>
            <p:cNvGrpSpPr/>
            <p:nvPr/>
          </p:nvGrpSpPr>
          <p:grpSpPr>
            <a:xfrm>
              <a:off x="6180360" y="836319"/>
              <a:ext cx="11513406" cy="590836"/>
              <a:chOff x="1195498" y="836581"/>
              <a:chExt cx="11513406" cy="590836"/>
            </a:xfrm>
          </p:grpSpPr>
          <p:pic>
            <p:nvPicPr>
              <p:cNvPr id="144" name="Picture 143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145" name="Group 144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146" name="Picture 145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147" name="Group 146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148" name="Picture 147"/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150" name="Picture 149"/>
                    <p:cNvPicPr>
                      <a:picLocks noChangeAspect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51" name="Group 150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152" name="Picture 151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153" name="Group 152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154" name="Picture 15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155" name="Group 154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156" name="Picture 155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157" name="Picture 15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81745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158" name="Group 157"/>
                          <p:cNvGrpSpPr/>
                          <p:nvPr/>
                        </p:nvGrpSpPr>
                        <p:grpSpPr>
                          <a:xfrm>
                            <a:off x="4433283" y="836711"/>
                            <a:ext cx="3151177" cy="590706"/>
                            <a:chOff x="2921115" y="836711"/>
                            <a:chExt cx="3151177" cy="590706"/>
                          </a:xfrm>
                        </p:grpSpPr>
                        <p:pic>
                          <p:nvPicPr>
                            <p:cNvPr id="159" name="Picture 158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4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115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160" name="Group 159"/>
                            <p:cNvGrpSpPr/>
                            <p:nvPr/>
                          </p:nvGrpSpPr>
                          <p:grpSpPr>
                            <a:xfrm>
                              <a:off x="3967750" y="836711"/>
                              <a:ext cx="2104542" cy="590706"/>
                              <a:chOff x="2880315" y="836711"/>
                              <a:chExt cx="2104542" cy="590706"/>
                            </a:xfrm>
                          </p:grpSpPr>
                          <p:pic>
                            <p:nvPicPr>
                              <p:cNvPr id="161" name="Picture 160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031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162" name="Picture 16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</p:grpSp>
      <p:grpSp>
        <p:nvGrpSpPr>
          <p:cNvPr id="169" name="Group 168"/>
          <p:cNvGrpSpPr/>
          <p:nvPr/>
        </p:nvGrpSpPr>
        <p:grpSpPr>
          <a:xfrm>
            <a:off x="-628886" y="3501008"/>
            <a:ext cx="22986862" cy="590967"/>
            <a:chOff x="-5293096" y="836319"/>
            <a:chExt cx="22986862" cy="590967"/>
          </a:xfrm>
        </p:grpSpPr>
        <p:grpSp>
          <p:nvGrpSpPr>
            <p:cNvPr id="170" name="Group 169"/>
            <p:cNvGrpSpPr/>
            <p:nvPr/>
          </p:nvGrpSpPr>
          <p:grpSpPr>
            <a:xfrm>
              <a:off x="-5293096" y="836450"/>
              <a:ext cx="11513406" cy="590836"/>
              <a:chOff x="1195498" y="836581"/>
              <a:chExt cx="11513406" cy="590836"/>
            </a:xfrm>
          </p:grpSpPr>
          <p:pic>
            <p:nvPicPr>
              <p:cNvPr id="191" name="Picture 190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192" name="Group 191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193" name="Picture 192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194" name="Group 193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195" name="Picture 194"/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197" name="Picture 196"/>
                    <p:cNvPicPr>
                      <a:picLocks noChangeAspect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98" name="Group 197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199" name="Picture 198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200" name="Group 199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201" name="Picture 20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202" name="Group 201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203" name="Picture 202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204" name="Picture 203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91270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205" name="Group 204"/>
                          <p:cNvGrpSpPr/>
                          <p:nvPr/>
                        </p:nvGrpSpPr>
                        <p:grpSpPr>
                          <a:xfrm>
                            <a:off x="4442808" y="836711"/>
                            <a:ext cx="3141652" cy="590706"/>
                            <a:chOff x="2930640" y="836711"/>
                            <a:chExt cx="3141652" cy="590706"/>
                          </a:xfrm>
                        </p:grpSpPr>
                        <p:pic>
                          <p:nvPicPr>
                            <p:cNvPr id="206" name="Picture 205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4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30640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207" name="Group 206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208" name="Picture 207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209" name="Picture 208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171" name="Group 170"/>
            <p:cNvGrpSpPr/>
            <p:nvPr/>
          </p:nvGrpSpPr>
          <p:grpSpPr>
            <a:xfrm>
              <a:off x="6180360" y="836319"/>
              <a:ext cx="11513406" cy="590836"/>
              <a:chOff x="1195498" y="836581"/>
              <a:chExt cx="11513406" cy="590836"/>
            </a:xfrm>
          </p:grpSpPr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173" name="Group 172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174" name="Picture 173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175" name="Group 174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176" name="Picture 175"/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177" name="Group 176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178" name="Picture 177"/>
                    <p:cNvPicPr>
                      <a:picLocks noChangeAspect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180" name="Picture 179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181" name="Group 180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182" name="Picture 18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183" name="Group 182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184" name="Picture 183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185" name="Picture 184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81745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186" name="Group 185"/>
                          <p:cNvGrpSpPr/>
                          <p:nvPr/>
                        </p:nvGrpSpPr>
                        <p:grpSpPr>
                          <a:xfrm>
                            <a:off x="4433283" y="836711"/>
                            <a:ext cx="3151177" cy="590706"/>
                            <a:chOff x="2921115" y="836711"/>
                            <a:chExt cx="3151177" cy="590706"/>
                          </a:xfrm>
                        </p:grpSpPr>
                        <p:pic>
                          <p:nvPicPr>
                            <p:cNvPr id="187" name="Picture 186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4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115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188" name="Group 187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189" name="Picture 188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190" name="Picture 189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</p:grpSp>
      <p:grpSp>
        <p:nvGrpSpPr>
          <p:cNvPr id="251" name="Group 250"/>
          <p:cNvGrpSpPr/>
          <p:nvPr/>
        </p:nvGrpSpPr>
        <p:grpSpPr>
          <a:xfrm>
            <a:off x="-108520" y="1988840"/>
            <a:ext cx="12824100" cy="295352"/>
            <a:chOff x="-5293096" y="836319"/>
            <a:chExt cx="22986862" cy="590967"/>
          </a:xfrm>
        </p:grpSpPr>
        <p:grpSp>
          <p:nvGrpSpPr>
            <p:cNvPr id="252" name="Group 251"/>
            <p:cNvGrpSpPr/>
            <p:nvPr/>
          </p:nvGrpSpPr>
          <p:grpSpPr>
            <a:xfrm>
              <a:off x="-5293096" y="836450"/>
              <a:ext cx="11513406" cy="590836"/>
              <a:chOff x="1195498" y="836581"/>
              <a:chExt cx="11513406" cy="590836"/>
            </a:xfrm>
          </p:grpSpPr>
          <p:pic>
            <p:nvPicPr>
              <p:cNvPr id="273" name="Picture 272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274" name="Group 273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275" name="Picture 274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276" name="Group 275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277" name="Picture 276"/>
                  <p:cNvPicPr>
                    <a:picLocks noChangeAspect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279" name="Picture 278"/>
                    <p:cNvPicPr>
                      <a:picLocks noChangeAspect="1"/>
                    </p:cNvPicPr>
                    <p:nvPr/>
                  </p:nvPicPr>
                  <p:blipFill>
                    <a:blip r:embed="rId5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80" name="Group 279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281" name="Picture 280"/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282" name="Group 281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283" name="Picture 28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284" name="Group 283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285" name="Picture 284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286" name="Picture 285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91270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287" name="Group 286"/>
                          <p:cNvGrpSpPr/>
                          <p:nvPr/>
                        </p:nvGrpSpPr>
                        <p:grpSpPr>
                          <a:xfrm>
                            <a:off x="4442808" y="836711"/>
                            <a:ext cx="3141652" cy="590706"/>
                            <a:chOff x="2930640" y="836711"/>
                            <a:chExt cx="3141652" cy="590706"/>
                          </a:xfrm>
                        </p:grpSpPr>
                        <p:pic>
                          <p:nvPicPr>
                            <p:cNvPr id="288" name="Picture 287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5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30640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289" name="Group 288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290" name="Picture 289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291" name="Picture 290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253" name="Group 252"/>
            <p:cNvGrpSpPr/>
            <p:nvPr/>
          </p:nvGrpSpPr>
          <p:grpSpPr>
            <a:xfrm>
              <a:off x="6180360" y="836319"/>
              <a:ext cx="11513406" cy="590836"/>
              <a:chOff x="1195498" y="836581"/>
              <a:chExt cx="11513406" cy="590836"/>
            </a:xfrm>
          </p:grpSpPr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255" name="Group 254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256" name="Picture 255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257" name="Group 256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258" name="Picture 257"/>
                  <p:cNvPicPr>
                    <a:picLocks noChangeAspect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259" name="Group 258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260" name="Picture 259"/>
                    <p:cNvPicPr>
                      <a:picLocks noChangeAspect="1"/>
                    </p:cNvPicPr>
                    <p:nvPr/>
                  </p:nvPicPr>
                  <p:blipFill>
                    <a:blip r:embed="rId5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61" name="Group 260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262" name="Picture 261"/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263" name="Group 262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264" name="Picture 26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265" name="Group 264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266" name="Picture 265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267" name="Picture 26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81745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268" name="Group 267"/>
                          <p:cNvGrpSpPr/>
                          <p:nvPr/>
                        </p:nvGrpSpPr>
                        <p:grpSpPr>
                          <a:xfrm>
                            <a:off x="4433283" y="836711"/>
                            <a:ext cx="3151177" cy="590706"/>
                            <a:chOff x="2921115" y="836711"/>
                            <a:chExt cx="3151177" cy="590706"/>
                          </a:xfrm>
                        </p:grpSpPr>
                        <p:pic>
                          <p:nvPicPr>
                            <p:cNvPr id="269" name="Picture 268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5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115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270" name="Group 269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271" name="Picture 270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272" name="Picture 27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</p:grpSp>
      <p:grpSp>
        <p:nvGrpSpPr>
          <p:cNvPr id="292" name="Group 291"/>
          <p:cNvGrpSpPr/>
          <p:nvPr/>
        </p:nvGrpSpPr>
        <p:grpSpPr>
          <a:xfrm>
            <a:off x="-972616" y="5805264"/>
            <a:ext cx="18471270" cy="447752"/>
            <a:chOff x="-5293096" y="836319"/>
            <a:chExt cx="22986862" cy="590967"/>
          </a:xfrm>
        </p:grpSpPr>
        <p:grpSp>
          <p:nvGrpSpPr>
            <p:cNvPr id="293" name="Group 292"/>
            <p:cNvGrpSpPr/>
            <p:nvPr/>
          </p:nvGrpSpPr>
          <p:grpSpPr>
            <a:xfrm>
              <a:off x="-5293096" y="836450"/>
              <a:ext cx="11513406" cy="590836"/>
              <a:chOff x="1195498" y="836581"/>
              <a:chExt cx="11513406" cy="590836"/>
            </a:xfrm>
          </p:grpSpPr>
          <p:pic>
            <p:nvPicPr>
              <p:cNvPr id="314" name="Picture 313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315" name="Group 314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316" name="Picture 315"/>
                <p:cNvPicPr>
                  <a:picLocks noChangeAspect="1"/>
                </p:cNvPicPr>
                <p:nvPr/>
              </p:nvPicPr>
              <p:blipFill>
                <a:blip r:embed="rId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317" name="Group 316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318" name="Picture 317"/>
                  <p:cNvPicPr>
                    <a:picLocks noChangeAspect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319" name="Group 318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320" name="Picture 319"/>
                    <p:cNvPicPr>
                      <a:picLocks noChangeAspect="1"/>
                    </p:cNvPicPr>
                    <p:nvPr/>
                  </p:nvPicPr>
                  <p:blipFill>
                    <a:blip r:embed="rId6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322" name="Picture 321"/>
                      <p:cNvPicPr>
                        <a:picLocks noChangeAspect="1"/>
                      </p:cNvPicPr>
                      <p:nvPr/>
                    </p:nvPicPr>
                    <p:blipFill>
                      <a:blip r:embed="rId6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323" name="Group 322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324" name="Picture 32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325" name="Group 324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326" name="Picture 325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327" name="Picture 32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91270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328" name="Group 327"/>
                          <p:cNvGrpSpPr/>
                          <p:nvPr/>
                        </p:nvGrpSpPr>
                        <p:grpSpPr>
                          <a:xfrm>
                            <a:off x="4442808" y="836711"/>
                            <a:ext cx="3141652" cy="590706"/>
                            <a:chOff x="2930640" y="836711"/>
                            <a:chExt cx="3141652" cy="590706"/>
                          </a:xfrm>
                        </p:grpSpPr>
                        <p:pic>
                          <p:nvPicPr>
                            <p:cNvPr id="329" name="Picture 328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30640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330" name="Group 329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331" name="Picture 330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6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332" name="Picture 33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6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294" name="Group 293"/>
            <p:cNvGrpSpPr/>
            <p:nvPr/>
          </p:nvGrpSpPr>
          <p:grpSpPr>
            <a:xfrm>
              <a:off x="6180360" y="836319"/>
              <a:ext cx="11513406" cy="590836"/>
              <a:chOff x="1195498" y="836581"/>
              <a:chExt cx="11513406" cy="590836"/>
            </a:xfrm>
          </p:grpSpPr>
          <p:pic>
            <p:nvPicPr>
              <p:cNvPr id="295" name="Picture 294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296" name="Group 295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297" name="Picture 296"/>
                <p:cNvPicPr>
                  <a:picLocks noChangeAspect="1"/>
                </p:cNvPicPr>
                <p:nvPr/>
              </p:nvPicPr>
              <p:blipFill>
                <a:blip r:embed="rId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298" name="Group 297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299" name="Picture 298"/>
                  <p:cNvPicPr>
                    <a:picLocks noChangeAspect="1"/>
                  </p:cNvPicPr>
                  <p:nvPr/>
                </p:nvPicPr>
                <p:blipFill>
                  <a:blip r:embed="rId6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300" name="Group 299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301" name="Picture 300"/>
                    <p:cNvPicPr>
                      <a:picLocks noChangeAspect="1"/>
                    </p:cNvPicPr>
                    <p:nvPr/>
                  </p:nvPicPr>
                  <p:blipFill>
                    <a:blip r:embed="rId6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302" name="Group 301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303" name="Picture 302"/>
                      <p:cNvPicPr>
                        <a:picLocks noChangeAspect="1"/>
                      </p:cNvPicPr>
                      <p:nvPr/>
                    </p:nvPicPr>
                    <p:blipFill>
                      <a:blip r:embed="rId6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304" name="Group 303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305" name="Picture 30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306" name="Group 305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307" name="Picture 30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308" name="Picture 307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81745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309" name="Group 308"/>
                          <p:cNvGrpSpPr/>
                          <p:nvPr/>
                        </p:nvGrpSpPr>
                        <p:grpSpPr>
                          <a:xfrm>
                            <a:off x="4433283" y="836711"/>
                            <a:ext cx="3151177" cy="590706"/>
                            <a:chOff x="2921115" y="836711"/>
                            <a:chExt cx="3151177" cy="590706"/>
                          </a:xfrm>
                        </p:grpSpPr>
                        <p:pic>
                          <p:nvPicPr>
                            <p:cNvPr id="310" name="Picture 309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115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311" name="Group 310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312" name="Picture 31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6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313" name="Picture 312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6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</p:grpSp>
      <p:grpSp>
        <p:nvGrpSpPr>
          <p:cNvPr id="333" name="Group 332"/>
          <p:cNvGrpSpPr/>
          <p:nvPr/>
        </p:nvGrpSpPr>
        <p:grpSpPr>
          <a:xfrm>
            <a:off x="-108520" y="5002131"/>
            <a:ext cx="12824100" cy="295352"/>
            <a:chOff x="-5293096" y="836319"/>
            <a:chExt cx="22986862" cy="590967"/>
          </a:xfrm>
        </p:grpSpPr>
        <p:grpSp>
          <p:nvGrpSpPr>
            <p:cNvPr id="334" name="Group 333"/>
            <p:cNvGrpSpPr/>
            <p:nvPr/>
          </p:nvGrpSpPr>
          <p:grpSpPr>
            <a:xfrm>
              <a:off x="-5293096" y="836450"/>
              <a:ext cx="11513406" cy="590836"/>
              <a:chOff x="1195498" y="836581"/>
              <a:chExt cx="11513406" cy="590836"/>
            </a:xfrm>
          </p:grpSpPr>
          <p:pic>
            <p:nvPicPr>
              <p:cNvPr id="355" name="Picture 354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356" name="Group 355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357" name="Picture 356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358" name="Group 357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359" name="Picture 358"/>
                  <p:cNvPicPr>
                    <a:picLocks noChangeAspect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360" name="Group 359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361" name="Picture 360"/>
                    <p:cNvPicPr>
                      <a:picLocks noChangeAspect="1"/>
                    </p:cNvPicPr>
                    <p:nvPr/>
                  </p:nvPicPr>
                  <p:blipFill>
                    <a:blip r:embed="rId5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362" name="Group 361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363" name="Picture 362"/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364" name="Group 363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365" name="Picture 36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366" name="Group 365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367" name="Picture 36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368" name="Picture 367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91270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369" name="Group 368"/>
                          <p:cNvGrpSpPr/>
                          <p:nvPr/>
                        </p:nvGrpSpPr>
                        <p:grpSpPr>
                          <a:xfrm>
                            <a:off x="4442808" y="836711"/>
                            <a:ext cx="3141652" cy="590706"/>
                            <a:chOff x="2930640" y="836711"/>
                            <a:chExt cx="3141652" cy="590706"/>
                          </a:xfrm>
                        </p:grpSpPr>
                        <p:pic>
                          <p:nvPicPr>
                            <p:cNvPr id="370" name="Picture 369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5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30640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371" name="Group 370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372" name="Picture 37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373" name="Picture 372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335" name="Group 334"/>
            <p:cNvGrpSpPr/>
            <p:nvPr/>
          </p:nvGrpSpPr>
          <p:grpSpPr>
            <a:xfrm>
              <a:off x="6180360" y="836319"/>
              <a:ext cx="11513406" cy="590836"/>
              <a:chOff x="1195498" y="836581"/>
              <a:chExt cx="11513406" cy="590836"/>
            </a:xfrm>
          </p:grpSpPr>
          <p:pic>
            <p:nvPicPr>
              <p:cNvPr id="336" name="Picture 335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95498" y="836581"/>
                <a:ext cx="1051538" cy="590705"/>
              </a:xfrm>
              <a:prstGeom prst="rect">
                <a:avLst/>
              </a:prstGeom>
            </p:spPr>
          </p:pic>
          <p:grpSp>
            <p:nvGrpSpPr>
              <p:cNvPr id="337" name="Group 336"/>
              <p:cNvGrpSpPr/>
              <p:nvPr/>
            </p:nvGrpSpPr>
            <p:grpSpPr>
              <a:xfrm>
                <a:off x="2246796" y="836708"/>
                <a:ext cx="10462108" cy="590709"/>
                <a:chOff x="2246796" y="836708"/>
                <a:chExt cx="10462108" cy="590709"/>
              </a:xfrm>
            </p:grpSpPr>
            <p:pic>
              <p:nvPicPr>
                <p:cNvPr id="338" name="Picture 337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6796" y="836712"/>
                  <a:ext cx="1051538" cy="590705"/>
                </a:xfrm>
                <a:prstGeom prst="rect">
                  <a:avLst/>
                </a:prstGeom>
              </p:spPr>
            </p:pic>
            <p:grpSp>
              <p:nvGrpSpPr>
                <p:cNvPr id="339" name="Group 338"/>
                <p:cNvGrpSpPr/>
                <p:nvPr/>
              </p:nvGrpSpPr>
              <p:grpSpPr>
                <a:xfrm>
                  <a:off x="3298334" y="836708"/>
                  <a:ext cx="9410570" cy="590709"/>
                  <a:chOff x="2506246" y="836708"/>
                  <a:chExt cx="9410570" cy="590709"/>
                </a:xfrm>
              </p:grpSpPr>
              <p:pic>
                <p:nvPicPr>
                  <p:cNvPr id="340" name="Picture 339"/>
                  <p:cNvPicPr>
                    <a:picLocks noChangeAspect="1"/>
                  </p:cNvPicPr>
                  <p:nvPr/>
                </p:nvPicPr>
                <p:blipFill>
                  <a:blip r:embed="rId5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06246" y="836708"/>
                    <a:ext cx="1051538" cy="590705"/>
                  </a:xfrm>
                  <a:prstGeom prst="rect">
                    <a:avLst/>
                  </a:prstGeom>
                </p:spPr>
              </p:pic>
              <p:grpSp>
                <p:nvGrpSpPr>
                  <p:cNvPr id="341" name="Group 340"/>
                  <p:cNvGrpSpPr/>
                  <p:nvPr/>
                </p:nvGrpSpPr>
                <p:grpSpPr>
                  <a:xfrm>
                    <a:off x="3557784" y="836709"/>
                    <a:ext cx="8359032" cy="590708"/>
                    <a:chOff x="1973608" y="836709"/>
                    <a:chExt cx="8359032" cy="590708"/>
                  </a:xfrm>
                </p:grpSpPr>
                <p:pic>
                  <p:nvPicPr>
                    <p:cNvPr id="342" name="Picture 341"/>
                    <p:cNvPicPr>
                      <a:picLocks noChangeAspect="1"/>
                    </p:cNvPicPr>
                    <p:nvPr/>
                  </p:nvPicPr>
                  <p:blipFill>
                    <a:blip r:embed="rId5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73608" y="836709"/>
                      <a:ext cx="1051538" cy="59070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343" name="Group 342"/>
                    <p:cNvGrpSpPr/>
                    <p:nvPr/>
                  </p:nvGrpSpPr>
                  <p:grpSpPr>
                    <a:xfrm>
                      <a:off x="3019762" y="836710"/>
                      <a:ext cx="7312878" cy="590707"/>
                      <a:chOff x="3019762" y="836710"/>
                      <a:chExt cx="7312878" cy="590707"/>
                    </a:xfrm>
                  </p:grpSpPr>
                  <p:pic>
                    <p:nvPicPr>
                      <p:cNvPr id="344" name="Picture 343"/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email">
                        <a:extLst>
                          <a:ext uri="{28A0092B-C50C-407E-A947-70E740481C1C}">
                            <a14:useLocalDpi xmlns:a14="http://schemas.microsoft.com/office/drawing/2010/main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9762" y="836712"/>
                        <a:ext cx="1051538" cy="590705"/>
                      </a:xfrm>
                      <a:prstGeom prst="rect">
                        <a:avLst/>
                      </a:prstGeom>
                    </p:spPr>
                  </p:pic>
                  <p:grpSp>
                    <p:nvGrpSpPr>
                      <p:cNvPr id="345" name="Group 344"/>
                      <p:cNvGrpSpPr/>
                      <p:nvPr/>
                    </p:nvGrpSpPr>
                    <p:grpSpPr>
                      <a:xfrm>
                        <a:off x="4063061" y="836710"/>
                        <a:ext cx="6269579" cy="590707"/>
                        <a:chOff x="2034961" y="836710"/>
                        <a:chExt cx="6269579" cy="590707"/>
                      </a:xfrm>
                    </p:grpSpPr>
                    <p:pic>
                      <p:nvPicPr>
                        <p:cNvPr id="346" name="Picture 34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34961" y="836712"/>
                          <a:ext cx="1051538" cy="590705"/>
                        </a:xfrm>
                        <a:prstGeom prst="rect">
                          <a:avLst/>
                        </a:prstGeom>
                      </p:spPr>
                    </p:pic>
                    <p:grpSp>
                      <p:nvGrpSpPr>
                        <p:cNvPr id="347" name="Group 346"/>
                        <p:cNvGrpSpPr/>
                        <p:nvPr/>
                      </p:nvGrpSpPr>
                      <p:grpSpPr>
                        <a:xfrm>
                          <a:off x="3078109" y="836710"/>
                          <a:ext cx="5226431" cy="590707"/>
                          <a:chOff x="2358029" y="836710"/>
                          <a:chExt cx="5226431" cy="590707"/>
                        </a:xfrm>
                      </p:grpSpPr>
                      <p:pic>
                        <p:nvPicPr>
                          <p:cNvPr id="348" name="Picture 347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58029" y="836710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pic>
                        <p:nvPicPr>
                          <p:cNvPr id="349" name="Picture 348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extLst>
                              <a:ext uri="{28A0092B-C50C-407E-A947-70E740481C1C}">
                                <a14:useLocalDpi xmlns:a14="http://schemas.microsoft.com/office/drawing/2010/main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381745" y="836712"/>
                            <a:ext cx="1051538" cy="590705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350" name="Group 349"/>
                          <p:cNvGrpSpPr/>
                          <p:nvPr/>
                        </p:nvGrpSpPr>
                        <p:grpSpPr>
                          <a:xfrm>
                            <a:off x="4433283" y="836711"/>
                            <a:ext cx="3151177" cy="590706"/>
                            <a:chOff x="2921115" y="836711"/>
                            <a:chExt cx="3151177" cy="590706"/>
                          </a:xfrm>
                        </p:grpSpPr>
                        <p:pic>
                          <p:nvPicPr>
                            <p:cNvPr id="351" name="Picture 350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5" cstate="email">
                              <a:extLst>
                                <a:ext uri="{28A0092B-C50C-407E-A947-70E740481C1C}">
                                  <a14:useLocalDpi xmlns:a14="http://schemas.microsoft.com/office/drawing/2010/main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115" y="836712"/>
                              <a:ext cx="1051538" cy="590705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352" name="Group 351"/>
                            <p:cNvGrpSpPr/>
                            <p:nvPr/>
                          </p:nvGrpSpPr>
                          <p:grpSpPr>
                            <a:xfrm>
                              <a:off x="3974910" y="836711"/>
                              <a:ext cx="2097382" cy="590706"/>
                              <a:chOff x="2887475" y="836711"/>
                              <a:chExt cx="2097382" cy="590706"/>
                            </a:xfrm>
                          </p:grpSpPr>
                          <p:pic>
                            <p:nvPicPr>
                              <p:cNvPr id="353" name="Picture 352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887475" y="836711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354" name="Picture 353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email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3319" y="836712"/>
                                <a:ext cx="1051538" cy="59070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</p:grpSp>
                    </p:grpSp>
                  </p:grp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66663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7.86673E-8 L 0.25799 -0.00093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5356E-6 L -0.30226 -0.00047 " pathEditMode="relative" rAng="0" ptsTypes="AA">
                                      <p:cBhvr>
                                        <p:cTn id="8" dur="20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22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26 -0.00116 L 0.08454 -0.00116 " pathEditMode="relative" rAng="0" ptsTypes="AA">
                                      <p:cBhvr>
                                        <p:cTn id="10" dur="20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4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28143 0.00116 " pathEditMode="relative" rAng="0" ptsTypes="AA">
                                      <p:cBhvr>
                                        <p:cTn id="12" dur="2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3" y="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6525" y="1917901"/>
            <a:ext cx="8748328" cy="983825"/>
            <a:chOff x="288032" y="1028700"/>
            <a:chExt cx="8748328" cy="983825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059"/>
            <a:stretch/>
          </p:blipFill>
          <p:spPr bwMode="auto">
            <a:xfrm>
              <a:off x="288032" y="1028700"/>
              <a:ext cx="8676456" cy="909282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3" name="Rectangle 2"/>
            <p:cNvSpPr/>
            <p:nvPr/>
          </p:nvSpPr>
          <p:spPr>
            <a:xfrm>
              <a:off x="7812360" y="1436525"/>
              <a:ext cx="1224000" cy="57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192442">
            <a:off x="536140" y="1930686"/>
            <a:ext cx="8640480" cy="975559"/>
            <a:chOff x="107504" y="2204864"/>
            <a:chExt cx="8640480" cy="97555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78994"/>
            <a:stretch/>
          </p:blipFill>
          <p:spPr bwMode="auto">
            <a:xfrm>
              <a:off x="107504" y="2204864"/>
              <a:ext cx="8533010" cy="902378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6" name="Rectangle 5"/>
            <p:cNvSpPr/>
            <p:nvPr/>
          </p:nvSpPr>
          <p:spPr>
            <a:xfrm>
              <a:off x="4427984" y="2604423"/>
              <a:ext cx="4320000" cy="57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rot="21057313">
            <a:off x="392021" y="1884190"/>
            <a:ext cx="8712832" cy="942993"/>
            <a:chOff x="323528" y="260649"/>
            <a:chExt cx="8712832" cy="94299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4080"/>
            <a:stretch/>
          </p:blipFill>
          <p:spPr bwMode="auto">
            <a:xfrm>
              <a:off x="323528" y="260649"/>
              <a:ext cx="8496944" cy="768051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9" name="Rectangle 8"/>
            <p:cNvSpPr/>
            <p:nvPr/>
          </p:nvSpPr>
          <p:spPr>
            <a:xfrm>
              <a:off x="5076056" y="627642"/>
              <a:ext cx="3960304" cy="57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2231650">
            <a:off x="445761" y="2970045"/>
            <a:ext cx="8820472" cy="989987"/>
            <a:chOff x="323528" y="404664"/>
            <a:chExt cx="8820472" cy="989987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77327"/>
            <a:stretch/>
          </p:blipFill>
          <p:spPr bwMode="auto">
            <a:xfrm>
              <a:off x="323528" y="404664"/>
              <a:ext cx="8496945" cy="889746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13" name="Rectangle 12"/>
            <p:cNvSpPr/>
            <p:nvPr/>
          </p:nvSpPr>
          <p:spPr>
            <a:xfrm>
              <a:off x="7568208" y="818651"/>
              <a:ext cx="1575792" cy="57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9642870">
            <a:off x="1450959" y="2606682"/>
            <a:ext cx="8244978" cy="1453454"/>
            <a:chOff x="395536" y="548680"/>
            <a:chExt cx="8244978" cy="145345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68522"/>
            <a:stretch/>
          </p:blipFill>
          <p:spPr bwMode="auto">
            <a:xfrm>
              <a:off x="395536" y="548680"/>
              <a:ext cx="8136904" cy="1291995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444500" cap="sq">
              <a:solidFill>
                <a:srgbClr val="000000"/>
              </a:solidFill>
              <a:miter lim="800000"/>
            </a:ln>
            <a:effectLst>
              <a:outerShdw blurRad="254000" dist="190500" dir="2700000" sy="90000" algn="b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16" name="Rectangle 15"/>
            <p:cNvSpPr/>
            <p:nvPr/>
          </p:nvSpPr>
          <p:spPr>
            <a:xfrm>
              <a:off x="6084168" y="1426134"/>
              <a:ext cx="2556346" cy="57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6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032" y="1028700"/>
            <a:ext cx="867645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0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3301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618196"/>
            <a:ext cx="8461002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2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8496944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767" y="5085184"/>
            <a:ext cx="8496944" cy="140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6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8352929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0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13690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5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16" y="548680"/>
            <a:ext cx="8221647" cy="548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7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abf2af7bffcca3d2bc55ac346b9fb23c9bc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sgammell</dc:creator>
  <cp:lastModifiedBy>sgammell</cp:lastModifiedBy>
  <cp:revision>2</cp:revision>
  <dcterms:created xsi:type="dcterms:W3CDTF">2015-01-08T23:44:40Z</dcterms:created>
  <dcterms:modified xsi:type="dcterms:W3CDTF">2015-01-08T23:45:29Z</dcterms:modified>
</cp:coreProperties>
</file>