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4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E47A-A5DE-4FCD-902F-1634844A6EE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E4963-C0EC-47F2-BF79-92B60E8339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6394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E4963-C0EC-47F2-BF79-92B60E83397B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7937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00655D6C-2CCE-49B3-90F1-77C27E1E93E7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28B00B49-03DC-45B7-B3B5-4ED08AE6165D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0214393">
            <a:off x="-367887" y="1770224"/>
            <a:ext cx="12348637" cy="1200329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IE" sz="7200" u="sng" dirty="0" smtClean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Know how your calculator works</a:t>
            </a:r>
            <a:endParaRPr lang="en-IE" sz="7200" dirty="0" smtClean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89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8913"/>
            <a:ext cx="7776864" cy="6340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0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2450" y="332656"/>
            <a:ext cx="80899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Q1. Anne has €3, her mother pays her €4 for tidying the bedroom.  Her dad says he will </a:t>
            </a:r>
            <a:r>
              <a:rPr lang="en-IE" sz="2000" dirty="0" smtClean="0">
                <a:solidFill>
                  <a:srgbClr val="C00000"/>
                </a:solidFill>
              </a:rPr>
              <a:t>double everything </a:t>
            </a:r>
            <a:r>
              <a:rPr lang="en-IE" sz="2000" dirty="0">
                <a:solidFill>
                  <a:srgbClr val="C00000"/>
                </a:solidFill>
              </a:rPr>
              <a:t>she saves.  If she saves her total money how much will Anne have?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09" y="1271152"/>
            <a:ext cx="8136000" cy="1144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509" y="2559210"/>
            <a:ext cx="8089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Q2. </a:t>
            </a:r>
            <a:r>
              <a:rPr lang="en-IE" sz="2000" dirty="0" err="1">
                <a:solidFill>
                  <a:srgbClr val="C00000"/>
                </a:solidFill>
              </a:rPr>
              <a:t>Cammie</a:t>
            </a:r>
            <a:r>
              <a:rPr lang="en-IE" sz="2000" dirty="0">
                <a:solidFill>
                  <a:srgbClr val="C00000"/>
                </a:solidFill>
              </a:rPr>
              <a:t> went to town one day and had €18.  He spent €4 on lunch and then bought two </a:t>
            </a:r>
            <a:r>
              <a:rPr lang="en-IE" sz="2000" dirty="0" smtClean="0">
                <a:solidFill>
                  <a:srgbClr val="C00000"/>
                </a:solidFill>
              </a:rPr>
              <a:t>games with </a:t>
            </a:r>
            <a:r>
              <a:rPr lang="en-IE" sz="2000" dirty="0">
                <a:solidFill>
                  <a:srgbClr val="C00000"/>
                </a:solidFill>
              </a:rPr>
              <a:t>the rest of it.  How much did each game cost?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09" y="3326297"/>
            <a:ext cx="8280000" cy="116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12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68" y="404664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Q3. </a:t>
            </a:r>
            <a:r>
              <a:rPr lang="en-IE" sz="2000" dirty="0" err="1">
                <a:solidFill>
                  <a:srgbClr val="C00000"/>
                </a:solidFill>
              </a:rPr>
              <a:t>Sheelagh</a:t>
            </a:r>
            <a:r>
              <a:rPr lang="en-IE" sz="2000" dirty="0">
                <a:solidFill>
                  <a:srgbClr val="C00000"/>
                </a:solidFill>
              </a:rPr>
              <a:t> has sets of marbles which are stored in boxes which have three rows of 5 marbles .  She decides to make a square using the contents of one box of marbles to make the side of the Square.  What will be the area of the square? </a:t>
            </a:r>
            <a:r>
              <a:rPr lang="en-IE" sz="2000" dirty="0" smtClean="0">
                <a:solidFill>
                  <a:srgbClr val="C00000"/>
                </a:solidFill>
              </a:rPr>
              <a:t>? </a:t>
            </a:r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Q4</a:t>
            </a:r>
            <a:r>
              <a:rPr lang="en-IE" sz="2000" dirty="0">
                <a:solidFill>
                  <a:srgbClr val="C00000"/>
                </a:solidFill>
              </a:rPr>
              <a:t>.  John needed to multiply -3 by -3 he writes down the answer, why is he wrong?</a:t>
            </a:r>
          </a:p>
          <a:p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80000" cy="1188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53935"/>
            <a:ext cx="8280000" cy="1111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3756" y="4437112"/>
            <a:ext cx="85237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Q5.  Audrey is trying to find the prime factors of 75, but her calculator isn’t allowing her to.  Why not?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86" y="5144998"/>
            <a:ext cx="82581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04664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 </a:t>
            </a:r>
            <a:r>
              <a:rPr lang="en-IE" sz="2000" dirty="0">
                <a:solidFill>
                  <a:srgbClr val="C00000"/>
                </a:solidFill>
              </a:rPr>
              <a:t>Q6.  Whenever Annie switches on her calculator she can’t get it to work.   How can she get it back so she can do her sums? </a:t>
            </a:r>
          </a:p>
          <a:p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91" y="1196752"/>
            <a:ext cx="82867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3568" y="2276872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Q7.	Maria is having problems with her calculator, when she does her sums lots of zero’s keep appearing.  Why? 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91" y="2984758"/>
            <a:ext cx="83248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3568" y="4089266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Q8.	Tony is trying to add fractions, but doesn’t like the way the calculator is doing it, can he change it?</a:t>
            </a:r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7" y="4699497"/>
            <a:ext cx="82581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92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89916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Q9.	Bernie is sharing 10 cakes for her three dolls, she’s not sure what the calculator means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99" y="1097802"/>
            <a:ext cx="82200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68899" y="2348880"/>
                <a:ext cx="8135549" cy="844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E" sz="2000" dirty="0" smtClean="0">
                    <a:solidFill>
                      <a:srgbClr val="C00000"/>
                    </a:solidFill>
                  </a:rPr>
                  <a:t>Q10.  Trisha needs to type in the fraction </a:t>
                </a:r>
                <a14:m>
                  <m:oMath xmlns:m="http://schemas.openxmlformats.org/officeDocument/2006/math"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IE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E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IE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 but the calculator won’t let her, or will it?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99" y="2348880"/>
                <a:ext cx="8135549" cy="844718"/>
              </a:xfrm>
              <a:prstGeom prst="rect">
                <a:avLst/>
              </a:prstGeom>
              <a:blipFill rotWithShape="1">
                <a:blip r:embed="rId3"/>
                <a:stretch>
                  <a:fillRect l="-825" r="-975" b="-1151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3207246"/>
            <a:ext cx="82962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8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Q11. Fiona did the question below using the ANS key, why did she get it wrong?</a:t>
            </a:r>
          </a:p>
          <a:p>
            <a:r>
              <a:rPr lang="en-IE" sz="2000" dirty="0">
                <a:solidFill>
                  <a:srgbClr val="C00000"/>
                </a:solidFill>
              </a:rPr>
              <a:t> </a:t>
            </a:r>
          </a:p>
          <a:p>
            <a:r>
              <a:rPr lang="en-IE" sz="2000" dirty="0">
                <a:solidFill>
                  <a:srgbClr val="C00000"/>
                </a:solidFill>
              </a:rPr>
              <a:t>Amanda: Brenda: Ciara: Danielle have pictures of JLS in the ratio 5:2:4:1 (Danielle has sense, she doesn’t like them very much) they have 492 posters in total.  How many do they each have?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916832"/>
            <a:ext cx="833437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04813" y="4326657"/>
            <a:ext cx="8415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Q12.  </a:t>
            </a:r>
            <a:r>
              <a:rPr lang="en-IE" sz="2000" dirty="0" err="1">
                <a:solidFill>
                  <a:srgbClr val="C00000"/>
                </a:solidFill>
              </a:rPr>
              <a:t>Siona</a:t>
            </a:r>
            <a:r>
              <a:rPr lang="en-IE" sz="2000" dirty="0">
                <a:solidFill>
                  <a:srgbClr val="C00000"/>
                </a:solidFill>
              </a:rPr>
              <a:t> said it would have been easier to store the 41 into the memory, how could she do that?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5034543"/>
            <a:ext cx="82677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63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Q13.   Tony is answering the question: find two different numbers that when multiplied by </a:t>
            </a:r>
            <a:r>
              <a:rPr lang="en-IE" sz="2000" dirty="0" smtClean="0">
                <a:solidFill>
                  <a:srgbClr val="C00000"/>
                </a:solidFill>
              </a:rPr>
              <a:t>themselves they </a:t>
            </a:r>
            <a:r>
              <a:rPr lang="en-IE" sz="2000" dirty="0">
                <a:solidFill>
                  <a:srgbClr val="C00000"/>
                </a:solidFill>
              </a:rPr>
              <a:t>equal 25.  He only has one value.  Can you help him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r>
              <a:rPr lang="en-IE" sz="2000" dirty="0">
                <a:solidFill>
                  <a:srgbClr val="C00000"/>
                </a:solidFill>
              </a:rPr>
              <a:t> </a:t>
            </a:r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Q14</a:t>
            </a:r>
            <a:r>
              <a:rPr lang="en-IE" sz="2000" dirty="0">
                <a:solidFill>
                  <a:srgbClr val="C00000"/>
                </a:solidFill>
              </a:rPr>
              <a:t>.  Caroline is doing a trigonometry question and is getting a different answer from the rest of </a:t>
            </a:r>
            <a:r>
              <a:rPr lang="en-IE" sz="2000" dirty="0" smtClean="0">
                <a:solidFill>
                  <a:srgbClr val="C00000"/>
                </a:solidFill>
              </a:rPr>
              <a:t>her class</a:t>
            </a:r>
            <a:r>
              <a:rPr lang="en-IE" sz="2000" dirty="0">
                <a:solidFill>
                  <a:srgbClr val="C00000"/>
                </a:solidFill>
              </a:rPr>
              <a:t>, why?</a:t>
            </a:r>
          </a:p>
          <a:p>
            <a:r>
              <a:rPr lang="en-IE" sz="2000" dirty="0">
                <a:solidFill>
                  <a:srgbClr val="C00000"/>
                </a:solidFill>
              </a:rPr>
              <a:t> </a:t>
            </a:r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Q15.  Noel says that if even though Caroline’s calculator was setup differently, she should have been </a:t>
            </a:r>
            <a:r>
              <a:rPr lang="en-IE" sz="2000" dirty="0" smtClean="0">
                <a:solidFill>
                  <a:srgbClr val="C00000"/>
                </a:solidFill>
              </a:rPr>
              <a:t>able </a:t>
            </a:r>
            <a:r>
              <a:rPr lang="en-IE" sz="2000" dirty="0">
                <a:solidFill>
                  <a:srgbClr val="C00000"/>
                </a:solidFill>
              </a:rPr>
              <a:t>to tell her calculator she was working in degrees.  How?</a:t>
            </a:r>
          </a:p>
          <a:p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57" y="1412776"/>
            <a:ext cx="83343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33" y="3220819"/>
            <a:ext cx="82391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21" y="5445224"/>
            <a:ext cx="82677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2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1655" y="404664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Q16.  Gary’s big brother stole his calculator, now he can barely see the screen when he uses </a:t>
            </a:r>
            <a:r>
              <a:rPr lang="en-IE" sz="2000" dirty="0" smtClean="0">
                <a:solidFill>
                  <a:srgbClr val="C00000"/>
                </a:solidFill>
              </a:rPr>
              <a:t>it.  What </a:t>
            </a:r>
            <a:r>
              <a:rPr lang="en-IE" sz="2000" dirty="0">
                <a:solidFill>
                  <a:srgbClr val="C00000"/>
                </a:solidFill>
              </a:rPr>
              <a:t>did his brother do and how does he change it back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r>
              <a:rPr lang="en-IE" sz="2000" dirty="0">
                <a:solidFill>
                  <a:srgbClr val="C00000"/>
                </a:solidFill>
              </a:rPr>
              <a:t>  </a:t>
            </a:r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Q17.  Jillian needs to find the mean for a frequency table, what does she need to do before she puts </a:t>
            </a:r>
            <a:r>
              <a:rPr lang="en-IE" sz="2000" dirty="0" smtClean="0">
                <a:solidFill>
                  <a:srgbClr val="C00000"/>
                </a:solidFill>
              </a:rPr>
              <a:t>it into </a:t>
            </a:r>
            <a:r>
              <a:rPr lang="en-IE" sz="2000" dirty="0">
                <a:solidFill>
                  <a:srgbClr val="C00000"/>
                </a:solidFill>
              </a:rPr>
              <a:t>STATS </a:t>
            </a:r>
            <a:r>
              <a:rPr lang="en-IE" sz="2000" dirty="0" smtClean="0">
                <a:solidFill>
                  <a:srgbClr val="C00000"/>
                </a:solidFill>
              </a:rPr>
              <a:t>MODE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Q18.  </a:t>
            </a:r>
            <a:r>
              <a:rPr lang="en-IE" sz="2000" dirty="0" err="1">
                <a:solidFill>
                  <a:srgbClr val="C00000"/>
                </a:solidFill>
              </a:rPr>
              <a:t>Padraic</a:t>
            </a:r>
            <a:r>
              <a:rPr lang="en-IE" sz="2000" dirty="0">
                <a:solidFill>
                  <a:srgbClr val="C00000"/>
                </a:solidFill>
              </a:rPr>
              <a:t> needed to bring a di to class, but forgot.  His friend tells him he can use his calculator to </a:t>
            </a:r>
            <a:r>
              <a:rPr lang="en-IE" sz="2000" dirty="0" smtClean="0">
                <a:solidFill>
                  <a:srgbClr val="C00000"/>
                </a:solidFill>
              </a:rPr>
              <a:t>generate </a:t>
            </a:r>
            <a:r>
              <a:rPr lang="en-IE" sz="2000" dirty="0">
                <a:solidFill>
                  <a:srgbClr val="C00000"/>
                </a:solidFill>
              </a:rPr>
              <a:t>a whole number between 1 and 6.  How can he?</a:t>
            </a:r>
          </a:p>
          <a:p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2" y="1124744"/>
            <a:ext cx="82677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02" y="2974103"/>
            <a:ext cx="82677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80" y="5013176"/>
            <a:ext cx="82677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76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38</TotalTime>
  <Words>341</Words>
  <Application>Microsoft Office PowerPoint</Application>
  <PresentationFormat>On-screen Show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6</cp:revision>
  <dcterms:created xsi:type="dcterms:W3CDTF">2012-04-15T21:00:12Z</dcterms:created>
  <dcterms:modified xsi:type="dcterms:W3CDTF">2012-04-18T10:27:49Z</dcterms:modified>
</cp:coreProperties>
</file>