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5"/>
  </p:notesMasterIdLst>
  <p:handoutMasterIdLst>
    <p:handoutMasterId r:id="rId76"/>
  </p:handoutMasterIdLst>
  <p:sldIdLst>
    <p:sldId id="315" r:id="rId3"/>
    <p:sldId id="332" r:id="rId4"/>
    <p:sldId id="321" r:id="rId5"/>
    <p:sldId id="322" r:id="rId6"/>
    <p:sldId id="323" r:id="rId7"/>
    <p:sldId id="324" r:id="rId8"/>
    <p:sldId id="325" r:id="rId9"/>
    <p:sldId id="326" r:id="rId10"/>
    <p:sldId id="256" r:id="rId11"/>
    <p:sldId id="30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98" r:id="rId22"/>
    <p:sldId id="333" r:id="rId23"/>
    <p:sldId id="334" r:id="rId24"/>
    <p:sldId id="276" r:id="rId25"/>
    <p:sldId id="302" r:id="rId26"/>
    <p:sldId id="299" r:id="rId27"/>
    <p:sldId id="300" r:id="rId28"/>
    <p:sldId id="320" r:id="rId29"/>
    <p:sldId id="266" r:id="rId30"/>
    <p:sldId id="267" r:id="rId31"/>
    <p:sldId id="303" r:id="rId32"/>
    <p:sldId id="268" r:id="rId33"/>
    <p:sldId id="269" r:id="rId34"/>
    <p:sldId id="270" r:id="rId35"/>
    <p:sldId id="319" r:id="rId36"/>
    <p:sldId id="331" r:id="rId37"/>
    <p:sldId id="272" r:id="rId38"/>
    <p:sldId id="316" r:id="rId39"/>
    <p:sldId id="273" r:id="rId40"/>
    <p:sldId id="335" r:id="rId41"/>
    <p:sldId id="274" r:id="rId42"/>
    <p:sldId id="275" r:id="rId43"/>
    <p:sldId id="277" r:id="rId44"/>
    <p:sldId id="337" r:id="rId45"/>
    <p:sldId id="338" r:id="rId46"/>
    <p:sldId id="290" r:id="rId47"/>
    <p:sldId id="289" r:id="rId48"/>
    <p:sldId id="288" r:id="rId49"/>
    <p:sldId id="279" r:id="rId50"/>
    <p:sldId id="291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336" r:id="rId59"/>
    <p:sldId id="292" r:id="rId60"/>
    <p:sldId id="293" r:id="rId61"/>
    <p:sldId id="294" r:id="rId62"/>
    <p:sldId id="307" r:id="rId63"/>
    <p:sldId id="328" r:id="rId64"/>
    <p:sldId id="330" r:id="rId65"/>
    <p:sldId id="329" r:id="rId66"/>
    <p:sldId id="304" r:id="rId67"/>
    <p:sldId id="308" r:id="rId68"/>
    <p:sldId id="310" r:id="rId69"/>
    <p:sldId id="311" r:id="rId70"/>
    <p:sldId id="312" r:id="rId71"/>
    <p:sldId id="313" r:id="rId72"/>
    <p:sldId id="339" r:id="rId73"/>
    <p:sldId id="318" r:id="rId74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 autoAdjust="0"/>
    <p:restoredTop sz="94671" autoAdjust="0"/>
  </p:normalViewPr>
  <p:slideViewPr>
    <p:cSldViewPr>
      <p:cViewPr>
        <p:scale>
          <a:sx n="53" d="100"/>
          <a:sy n="53" d="100"/>
        </p:scale>
        <p:origin x="-124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48"/>
    </p:cViewPr>
  </p:sorterViewPr>
  <p:notesViewPr>
    <p:cSldViewPr>
      <p:cViewPr varScale="1">
        <p:scale>
          <a:sx n="53" d="100"/>
          <a:sy n="53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323AF-B872-4320-9369-AED3E25A4667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4A11-F3C4-4CF3-8A07-4D366B5C89B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38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4C08-F826-4D88-B0A5-ED36EEC1B465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347A-F701-4961-9FFE-E2401E8661C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20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 Maths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638060-C5A7-4635-98AE-E9A7B3F54E0F}" type="datetime2">
              <a:rPr lang="en-IE" smtClean="0">
                <a:solidFill>
                  <a:prstClr val="black"/>
                </a:solidFill>
              </a:rPr>
              <a:pPr/>
              <a:t>Wednesday, 30 April 2014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projectmaths.ie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E058-D1D7-43DC-948F-5D07CBBBDD9E}" type="slidenum">
              <a:rPr lang="en-IE" smtClean="0">
                <a:solidFill>
                  <a:prstClr val="black"/>
                </a:solidFill>
              </a:rPr>
              <a:pPr/>
              <a:t>1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Cliceáil</a:t>
            </a:r>
            <a:r>
              <a:rPr lang="en-US" dirty="0" smtClean="0"/>
              <a:t> le </a:t>
            </a:r>
            <a:r>
              <a:rPr lang="en-US" dirty="0" err="1" smtClean="0"/>
              <a:t>nótaí</a:t>
            </a:r>
            <a:r>
              <a:rPr lang="en-US" dirty="0" smtClean="0"/>
              <a:t> a </a:t>
            </a:r>
            <a:r>
              <a:rPr lang="en-US" dirty="0" err="1" smtClean="0"/>
              <a:t>bhreacadh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smtClean="0"/>
              <a:t>bhreacadh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 le</a:t>
            </a:r>
            <a:r>
              <a:rPr lang="en-IE" baseline="0" dirty="0" smtClean="0"/>
              <a:t> </a:t>
            </a:r>
            <a:r>
              <a:rPr lang="en-IE" baseline="0" dirty="0" err="1" smtClean="0"/>
              <a:t>nótaí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21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notaí</a:t>
            </a:r>
            <a:r>
              <a:rPr lang="en-IE" dirty="0" smtClean="0"/>
              <a:t> a </a:t>
            </a:r>
            <a:r>
              <a:rPr lang="en-IE" smtClean="0"/>
              <a:t>bhreacadh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31</a:t>
            </a:fld>
            <a:endParaRPr lang="en-I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35</a:t>
            </a:fld>
            <a:endParaRPr lang="en-I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36</a:t>
            </a:fld>
            <a:endParaRPr lang="en-I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37</a:t>
            </a:fld>
            <a:endParaRPr lang="en-I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38</a:t>
            </a:fld>
            <a:endParaRPr lang="en-I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39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smtClean="0"/>
              <a:t>bhreacadh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40</a:t>
            </a:fld>
            <a:endParaRPr lang="en-I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smtClean="0"/>
              <a:t>bhreacadh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41</a:t>
            </a:fld>
            <a:endParaRPr lang="en-I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42</a:t>
            </a:fld>
            <a:endParaRPr lang="en-I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43</a:t>
            </a:fld>
            <a:endParaRPr lang="en-I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44</a:t>
            </a:fld>
            <a:endParaRPr lang="en-I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45</a:t>
            </a:fld>
            <a:endParaRPr lang="en-I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46</a:t>
            </a:fld>
            <a:endParaRPr lang="en-I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47</a:t>
            </a:fld>
            <a:endParaRPr lang="en-I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48</a:t>
            </a:fld>
            <a:endParaRPr lang="en-I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49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50</a:t>
            </a:fld>
            <a:endParaRPr lang="en-I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51</a:t>
            </a:fld>
            <a:endParaRPr lang="en-I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52</a:t>
            </a:fld>
            <a:endParaRPr lang="en-I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53</a:t>
            </a:fld>
            <a:endParaRPr lang="en-I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54</a:t>
            </a:fld>
            <a:endParaRPr lang="en-I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r>
              <a:rPr lang="en-IE" smtClean="0"/>
              <a:t>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55</a:t>
            </a:fld>
            <a:endParaRPr lang="en-I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56</a:t>
            </a:fld>
            <a:endParaRPr lang="en-I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57</a:t>
            </a:fld>
            <a:endParaRPr lang="en-I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58</a:t>
            </a:fld>
            <a:endParaRPr lang="en-I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59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baseline="0" dirty="0" smtClean="0"/>
              <a:t> </a:t>
            </a:r>
            <a:r>
              <a:rPr lang="en-IE" dirty="0" smtClean="0"/>
              <a:t>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60</a:t>
            </a:fld>
            <a:endParaRPr lang="en-I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61</a:t>
            </a:fld>
            <a:endParaRPr lang="en-I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62</a:t>
            </a:fld>
            <a:endParaRPr lang="en-I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63</a:t>
            </a:fld>
            <a:endParaRPr lang="en-I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64</a:t>
            </a:fld>
            <a:endParaRPr lang="en-I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65</a:t>
            </a:fld>
            <a:endParaRPr lang="en-I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66</a:t>
            </a:fld>
            <a:endParaRPr lang="en-I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67</a:t>
            </a:fld>
            <a:endParaRPr lang="en-I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baseline="0" dirty="0" smtClean="0"/>
              <a:t> le </a:t>
            </a:r>
            <a:r>
              <a:rPr lang="en-IE" baseline="0" dirty="0" err="1" smtClean="0"/>
              <a:t>nótaí</a:t>
            </a:r>
            <a:r>
              <a:rPr lang="en-IE" baseline="0" dirty="0" smtClean="0"/>
              <a:t> a </a:t>
            </a:r>
            <a:r>
              <a:rPr lang="en-IE" baseline="0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68</a:t>
            </a:fld>
            <a:endParaRPr lang="en-I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69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</a:t>
            </a:r>
            <a:r>
              <a:rPr lang="en-IE" baseline="0" dirty="0" smtClean="0"/>
              <a:t>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70</a:t>
            </a:fld>
            <a:endParaRPr lang="en-I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 Maths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638060-C5A7-4635-98AE-E9A7B3F54E0F}" type="datetime2">
              <a:rPr lang="en-IE" smtClean="0">
                <a:solidFill>
                  <a:prstClr val="black"/>
                </a:solidFill>
              </a:rPr>
              <a:pPr/>
              <a:t>Wednesday, 30 April 2014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E" smtClean="0">
                <a:solidFill>
                  <a:prstClr val="black"/>
                </a:solidFill>
              </a:rPr>
              <a:t>projectmaths.ie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E058-D1D7-43DC-948F-5D07CBBBDD9E}" type="slidenum">
              <a:rPr lang="en-IE" smtClean="0">
                <a:solidFill>
                  <a:prstClr val="black"/>
                </a:solidFill>
              </a:rPr>
              <a:pPr/>
              <a:t>71</a:t>
            </a:fld>
            <a:endParaRPr lang="en-IE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Cliceáil</a:t>
            </a:r>
            <a:r>
              <a:rPr lang="en-US" dirty="0" smtClean="0"/>
              <a:t> le </a:t>
            </a:r>
            <a:r>
              <a:rPr lang="en-US" dirty="0" err="1" smtClean="0"/>
              <a:t>nótaí</a:t>
            </a:r>
            <a:r>
              <a:rPr lang="en-US" dirty="0" smtClean="0"/>
              <a:t> a </a:t>
            </a:r>
            <a:r>
              <a:rPr lang="en-US" dirty="0" err="1" smtClean="0"/>
              <a:t>bhreacadh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Cliceáil</a:t>
            </a:r>
            <a:r>
              <a:rPr lang="en-US" dirty="0" smtClean="0"/>
              <a:t> le </a:t>
            </a:r>
            <a:r>
              <a:rPr lang="en-US" smtClean="0"/>
              <a:t>nótaí </a:t>
            </a:r>
            <a:r>
              <a:rPr lang="en-US" dirty="0" smtClean="0"/>
              <a:t>a </a:t>
            </a:r>
            <a:r>
              <a:rPr lang="en-US" dirty="0" err="1" smtClean="0"/>
              <a:t>bhreacadh</a:t>
            </a:r>
            <a:endParaRPr lang="en-US" dirty="0" smtClean="0"/>
          </a:p>
        </p:txBody>
      </p:sp>
      <p:sp>
        <p:nvSpPr>
          <p:cNvPr id="1024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E" smtClean="0"/>
              <a:t>Project Maths</a:t>
            </a:r>
          </a:p>
        </p:txBody>
      </p:sp>
      <p:sp>
        <p:nvSpPr>
          <p:cNvPr id="1024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15875B3-76E5-4E79-A1EA-56D62CAAE3B5}" type="datetime2">
              <a:rPr lang="en-IE" smtClean="0"/>
              <a:pPr/>
              <a:t>Wednesday, 30 April 2014</a:t>
            </a:fld>
            <a:endParaRPr lang="en-IE" smtClean="0"/>
          </a:p>
        </p:txBody>
      </p:sp>
      <p:sp>
        <p:nvSpPr>
          <p:cNvPr id="1024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E" smtClean="0"/>
              <a:t>projectmaths.ie</a:t>
            </a:r>
          </a:p>
        </p:txBody>
      </p:sp>
      <p:sp>
        <p:nvSpPr>
          <p:cNvPr id="1024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2596A-23D8-4B5F-A023-DBC16B1E877C}" type="slidenum">
              <a:rPr lang="en-IE" smtClean="0"/>
              <a:pPr/>
              <a:t>72</a:t>
            </a:fld>
            <a:endParaRPr lang="en-I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347A-F701-4961-9FFE-E2401E8661C6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6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9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7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1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7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2501688-ED77-4EB3-A825-9551CA23F2AA}" type="datetimeFigureOut">
              <a:rPr lang="en-IE" smtClean="0"/>
              <a:pPr/>
              <a:t>30/04/2014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EC8188A-7A49-4760-89D6-12A74878587A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6021288"/>
            <a:ext cx="1195554" cy="671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56EF-D005-41B3-8B62-FAF39C749F71}" type="datetimeFigureOut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30/04/2014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E319-392C-4B01-9080-3B7FA453B44D}" type="slidenum">
              <a:rPr lang="en-I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3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Worksheets/How%20does%20your%20calculator%20do%20Math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image" Target="../media/image3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1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0.png"/><Relationship Id="rId10" Type="http://schemas.openxmlformats.org/officeDocument/2006/relationships/image" Target="../media/image51.png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7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35.png"/><Relationship Id="rId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image" Target="../media/image62.png"/><Relationship Id="rId9" Type="http://schemas.openxmlformats.org/officeDocument/2006/relationships/image" Target="../media/image5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png"/><Relationship Id="rId7" Type="http://schemas.openxmlformats.org/officeDocument/2006/relationships/image" Target="../media/image58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4.pn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78.png"/><Relationship Id="rId3" Type="http://schemas.openxmlformats.org/officeDocument/2006/relationships/image" Target="../media/image79.png"/><Relationship Id="rId21" Type="http://schemas.openxmlformats.org/officeDocument/2006/relationships/image" Target="../media/image81.png"/><Relationship Id="rId7" Type="http://schemas.openxmlformats.org/officeDocument/2006/relationships/image" Target="../media/image71.png"/><Relationship Id="rId12" Type="http://schemas.openxmlformats.org/officeDocument/2006/relationships/image" Target="../media/image67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3.png"/><Relationship Id="rId19" Type="http://schemas.openxmlformats.org/officeDocument/2006/relationships/image" Target="../media/image94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89.png"/><Relationship Id="rId22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101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3" Type="http://schemas.openxmlformats.org/officeDocument/2006/relationships/image" Target="../media/image113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98.png"/><Relationship Id="rId5" Type="http://schemas.openxmlformats.org/officeDocument/2006/relationships/image" Target="../media/image115.png"/><Relationship Id="rId15" Type="http://schemas.openxmlformats.org/officeDocument/2006/relationships/image" Target="../media/image103.png"/><Relationship Id="rId10" Type="http://schemas.openxmlformats.org/officeDocument/2006/relationships/image" Target="../media/image97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Logarithms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Prime%20Numbers%20intro.pptx" TargetMode="External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Prime%20Numbers%20intro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s/HCF%20and%20LCM%20Jedward.ppt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Prime%20Numbers%20intro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Combinations%20Practical%20Applications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s/Combinations%20Practical%20Applications%20from%20two%20different%20groups.pptx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Random%20Sampling%20using%20Ran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s/Random%20Sampling%20using%20Ran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Random%20Sampling%20using%20Ranint.pptx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Random%20Sampling%20using%20Ranint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PowerPoints/STAT%20Mode.pptx" TargetMode="External"/><Relationship Id="rId3" Type="http://schemas.openxmlformats.org/officeDocument/2006/relationships/hyperlink" Target="PowerPoints/Mean%20Max%20Min%20from%20a%20frequency%20table.pptx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hyperlink" Target="PowerPoints/Finding%20Correlation%20Coefficient.pptx" TargetMode="External"/><Relationship Id="rId5" Type="http://schemas.openxmlformats.org/officeDocument/2006/relationships/hyperlink" Target="PowerPoints/Finding%20Statistics%20from%20a%20grouped%20frequency%20table.pptx" TargetMode="External"/><Relationship Id="rId4" Type="http://schemas.openxmlformats.org/officeDocument/2006/relationships/hyperlink" Target="PowerPoints/Mean,%20max%20and%20min%20from%20data.pptx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PowerPoints/Using%20Table%20Mode%20to%20find%20the%20coordinates%20for%20a%20function.pptx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oints/Verify%20%20Mode.pptx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Worksheets/Know%20how%20your%20calculator%20works.pdf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1.xml"/><Relationship Id="rId10" Type="http://schemas.openxmlformats.org/officeDocument/2006/relationships/image" Target="../media/image15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slide" Target="slide1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3"/>
            <a:ext cx="9144000" cy="1021277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3200" b="1" i="1" dirty="0" smtClean="0">
                <a:solidFill>
                  <a:srgbClr val="FFCC33"/>
                </a:solidFill>
              </a:rPr>
              <a:t>An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Tionscadal</a:t>
            </a:r>
            <a:r>
              <a:rPr lang="en-IE" sz="3200" b="1" i="1" dirty="0" smtClean="0">
                <a:solidFill>
                  <a:srgbClr val="FFCC33"/>
                </a:solidFill>
              </a:rPr>
              <a:t> Mata: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Áireamháin</a:t>
            </a:r>
            <a:r>
              <a:rPr lang="en-IE" sz="3200" b="1" i="1" dirty="0" smtClean="0">
                <a:solidFill>
                  <a:srgbClr val="FFCC33"/>
                </a:solidFill>
              </a:rPr>
              <a:t> Casio a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úsáid</a:t>
            </a:r>
            <a:endParaRPr lang="en-IE" sz="3200" b="1" i="1" dirty="0">
              <a:solidFill>
                <a:srgbClr val="FFCC33"/>
              </a:solidFill>
              <a:ea typeface="ＭＳ Ｐゴシック" pitchFamily="34" charset="-128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652321" y="6097751"/>
            <a:ext cx="3246007" cy="534473"/>
            <a:chOff x="961324" y="5863285"/>
            <a:chExt cx="6440503" cy="8506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5" y="5863285"/>
              <a:ext cx="1403215" cy="7796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324" y="5863285"/>
              <a:ext cx="1489448" cy="794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 descr="NDP_log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653" y="5863285"/>
              <a:ext cx="1939710" cy="7752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ec_drumcondra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695" y="5863285"/>
              <a:ext cx="1079132" cy="850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61855"/>
              </p:ext>
            </p:extLst>
          </p:nvPr>
        </p:nvGraphicFramePr>
        <p:xfrm>
          <a:off x="589977" y="1268760"/>
          <a:ext cx="7964046" cy="263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023"/>
                <a:gridCol w="3982023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 dirty="0">
                          <a:solidFill>
                            <a:srgbClr val="FDCC33"/>
                          </a:solidFill>
                          <a:effectLst/>
                        </a:rPr>
                        <a:t>RANN ***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RANDAMACH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EOCHRACHA CÚRSÓRA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POLACH --- DRONUILLEACH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MÓD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 dirty="0">
                          <a:solidFill>
                            <a:srgbClr val="FDCC33"/>
                          </a:solidFill>
                          <a:effectLst/>
                        </a:rPr>
                        <a:t>AN MÓD STAITISTICE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COIGEARTÚ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AN MÓD TÁBLA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CUIMHNÍ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AN MOD FÍORAIGH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FEIDHMEANNA GINEARÁLTA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CUIR EOLAS AR DO ÁIREAMHÁN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SEASCÚLACH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u="none" strike="noStrike">
                          <a:solidFill>
                            <a:srgbClr val="FDCC33"/>
                          </a:solidFill>
                          <a:effectLst/>
                        </a:rPr>
                        <a:t> 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 dirty="0">
                          <a:solidFill>
                            <a:srgbClr val="FDCC33"/>
                          </a:solidFill>
                          <a:effectLst/>
                        </a:rPr>
                        <a:t>FACHTÓIRÍ PRÍOMHA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u="none" strike="noStrike" dirty="0">
                          <a:solidFill>
                            <a:srgbClr val="FDCC33"/>
                          </a:solidFill>
                          <a:effectLst/>
                        </a:rPr>
                        <a:t> 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86508" y="2132856"/>
            <a:ext cx="3114741" cy="774672"/>
            <a:chOff x="6284844" y="-43728"/>
            <a:chExt cx="3114741" cy="774672"/>
          </a:xfrm>
        </p:grpSpPr>
        <p:sp>
          <p:nvSpPr>
            <p:cNvPr id="4" name="Rounded Rectangle 3">
              <a:hlinkClick r:id="rId3" action="ppaction://hlinkfile"/>
            </p:cNvPr>
            <p:cNvSpPr/>
            <p:nvPr/>
          </p:nvSpPr>
          <p:spPr>
            <a:xfrm>
              <a:off x="6284844" y="-43728"/>
              <a:ext cx="2304000" cy="7746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C00000"/>
                  </a:solidFill>
                </a:rPr>
                <a:t>Bileog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Oibre</a:t>
              </a:r>
              <a:r>
                <a:rPr lang="en-IE" dirty="0" smtClean="0">
                  <a:solidFill>
                    <a:srgbClr val="C00000"/>
                  </a:solidFill>
                </a:rPr>
                <a:t>:</a:t>
              </a:r>
            </a:p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BIMDAS</a:t>
              </a:r>
            </a:p>
            <a:p>
              <a:pPr algn="ctr"/>
              <a:endParaRPr lang="en-IE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319465" y="-16432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5" y="207000"/>
            <a:ext cx="4553671" cy="6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3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1700808"/>
            <a:ext cx="2160240" cy="1656184"/>
          </a:xfrm>
          <a:prstGeom prst="borderCallout2">
            <a:avLst>
              <a:gd name="adj1" fmla="val 23072"/>
              <a:gd name="adj2" fmla="val 101426"/>
              <a:gd name="adj3" fmla="val 61607"/>
              <a:gd name="adj4" fmla="val 118686"/>
              <a:gd name="adj5" fmla="val 65321"/>
              <a:gd name="adj6" fmla="val 14331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Ceadaíonn</a:t>
            </a:r>
            <a:r>
              <a:rPr lang="en-IE" sz="1600" dirty="0" smtClean="0"/>
              <a:t> </a:t>
            </a:r>
            <a:r>
              <a:rPr lang="en-IE" sz="1600" dirty="0" err="1" smtClean="0"/>
              <a:t>sé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</a:t>
            </a:r>
            <a:r>
              <a:rPr lang="en-IE" sz="1600" dirty="0" err="1" smtClean="0"/>
              <a:t>dom</a:t>
            </a:r>
            <a:r>
              <a:rPr lang="en-IE" sz="1600" dirty="0" smtClean="0"/>
              <a:t> </a:t>
            </a:r>
            <a:r>
              <a:rPr lang="en-IE" sz="1600" dirty="0" err="1" smtClean="0"/>
              <a:t>teacht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na</a:t>
            </a:r>
            <a:r>
              <a:rPr lang="en-IE" sz="1600" dirty="0" smtClean="0"/>
              <a:t> </a:t>
            </a:r>
            <a:r>
              <a:rPr lang="en-IE" sz="1600" dirty="0" err="1" smtClean="0"/>
              <a:t>feidhmeanna</a:t>
            </a:r>
            <a:r>
              <a:rPr lang="en-IE" sz="1600" dirty="0" smtClean="0"/>
              <a:t> </a:t>
            </a:r>
            <a:r>
              <a:rPr lang="en-IE" sz="1600" dirty="0" err="1" smtClean="0"/>
              <a:t>ailtéarnacha</a:t>
            </a:r>
            <a:r>
              <a:rPr lang="en-IE" sz="1600" dirty="0" smtClean="0"/>
              <a:t> </a:t>
            </a:r>
            <a:r>
              <a:rPr lang="en-IE" sz="1600" dirty="0" err="1" smtClean="0"/>
              <a:t>Buí</a:t>
            </a:r>
            <a:r>
              <a:rPr lang="en-IE" sz="1600" dirty="0" smtClean="0"/>
              <a:t> go </a:t>
            </a:r>
            <a:r>
              <a:rPr lang="en-IE" sz="1600" dirty="0" err="1" smtClean="0"/>
              <a:t>léir</a:t>
            </a:r>
            <a:r>
              <a:rPr lang="en-IE" sz="1600" dirty="0" smtClean="0"/>
              <a:t> </a:t>
            </a:r>
            <a:r>
              <a:rPr lang="en-IE" sz="1600" dirty="0" err="1" smtClean="0"/>
              <a:t>lastuas</a:t>
            </a:r>
            <a:r>
              <a:rPr lang="en-IE" sz="1600" dirty="0" smtClean="0"/>
              <a:t> den </a:t>
            </a:r>
            <a:r>
              <a:rPr lang="en-IE" sz="1600" dirty="0" err="1" smtClean="0"/>
              <a:t>eochair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6039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1628800"/>
            <a:ext cx="2160240" cy="1800200"/>
          </a:xfrm>
          <a:prstGeom prst="borderCallout2">
            <a:avLst>
              <a:gd name="adj1" fmla="val 23072"/>
              <a:gd name="adj2" fmla="val 101426"/>
              <a:gd name="adj3" fmla="val 61607"/>
              <a:gd name="adj4" fmla="val 118686"/>
              <a:gd name="adj5" fmla="val 64961"/>
              <a:gd name="adj6" fmla="val 16103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Ceadaíonn</a:t>
            </a:r>
            <a:r>
              <a:rPr lang="en-IE" sz="1600" dirty="0" smtClean="0"/>
              <a:t> </a:t>
            </a:r>
            <a:r>
              <a:rPr lang="en-IE" sz="1600" dirty="0" err="1" smtClean="0"/>
              <a:t>sé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</a:t>
            </a:r>
            <a:r>
              <a:rPr lang="en-IE" sz="1600" dirty="0" err="1" smtClean="0"/>
              <a:t>dom</a:t>
            </a:r>
            <a:r>
              <a:rPr lang="en-IE" sz="1600" dirty="0" smtClean="0"/>
              <a:t> </a:t>
            </a:r>
            <a:r>
              <a:rPr lang="en-IE" sz="1600" dirty="0" err="1" smtClean="0"/>
              <a:t>teacht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na</a:t>
            </a:r>
            <a:r>
              <a:rPr lang="en-IE" sz="1600" dirty="0" smtClean="0"/>
              <a:t> </a:t>
            </a:r>
            <a:r>
              <a:rPr lang="en-IE" sz="1600" dirty="0" err="1" smtClean="0"/>
              <a:t>feidhmeanna</a:t>
            </a:r>
            <a:r>
              <a:rPr lang="en-IE" sz="1600" dirty="0" smtClean="0"/>
              <a:t> </a:t>
            </a:r>
            <a:r>
              <a:rPr lang="en-IE" sz="1600" dirty="0" err="1" smtClean="0"/>
              <a:t>ailtéarnacha</a:t>
            </a:r>
            <a:r>
              <a:rPr lang="en-IE" sz="1600" dirty="0" smtClean="0"/>
              <a:t> </a:t>
            </a:r>
            <a:r>
              <a:rPr lang="en-IE" sz="1600" dirty="0" err="1" smtClean="0"/>
              <a:t>Dearga</a:t>
            </a:r>
            <a:r>
              <a:rPr lang="en-IE" sz="1600" dirty="0" smtClean="0"/>
              <a:t> go </a:t>
            </a:r>
            <a:r>
              <a:rPr lang="en-IE" sz="1600" dirty="0" err="1" smtClean="0"/>
              <a:t>léir</a:t>
            </a:r>
            <a:r>
              <a:rPr lang="en-IE" sz="1600" dirty="0" smtClean="0"/>
              <a:t> </a:t>
            </a:r>
            <a:r>
              <a:rPr lang="en-IE" sz="1600" dirty="0" err="1" smtClean="0"/>
              <a:t>lastuas</a:t>
            </a:r>
            <a:r>
              <a:rPr lang="en-IE" sz="1600" dirty="0" smtClean="0"/>
              <a:t> den </a:t>
            </a:r>
            <a:r>
              <a:rPr lang="en-IE" sz="1600" dirty="0" err="1" smtClean="0"/>
              <a:t>eochair</a:t>
            </a:r>
            <a:r>
              <a:rPr lang="en-IE" sz="1600" dirty="0" smtClean="0"/>
              <a:t> </a:t>
            </a:r>
          </a:p>
          <a:p>
            <a:pPr algn="ctr"/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960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2 2"/>
          <p:cNvSpPr/>
          <p:nvPr/>
        </p:nvSpPr>
        <p:spPr>
          <a:xfrm>
            <a:off x="6249888" y="3096519"/>
            <a:ext cx="2664296" cy="1800200"/>
          </a:xfrm>
          <a:prstGeom prst="borderCallout2">
            <a:avLst>
              <a:gd name="adj1" fmla="val 11512"/>
              <a:gd name="adj2" fmla="val -2965"/>
              <a:gd name="adj3" fmla="val -1253"/>
              <a:gd name="adj4" fmla="val -11728"/>
              <a:gd name="adj5" fmla="val -3022"/>
              <a:gd name="adj6" fmla="val -47050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Ceadaíonn</a:t>
            </a:r>
            <a:r>
              <a:rPr lang="en-IE" sz="1600" dirty="0" smtClean="0"/>
              <a:t> an </a:t>
            </a:r>
            <a:r>
              <a:rPr lang="en-IE" sz="1600" dirty="0" err="1" smtClean="0"/>
              <a:t>cúrsóir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</a:t>
            </a:r>
            <a:r>
              <a:rPr lang="en-IE" sz="1600" dirty="0" err="1" smtClean="0"/>
              <a:t>dom</a:t>
            </a:r>
            <a:r>
              <a:rPr lang="en-IE" sz="1600" dirty="0" smtClean="0"/>
              <a:t> </a:t>
            </a:r>
            <a:r>
              <a:rPr lang="en-IE" sz="1600" dirty="0" err="1" smtClean="0"/>
              <a:t>nascleanúint</a:t>
            </a:r>
            <a:r>
              <a:rPr lang="en-IE" sz="1600" dirty="0" smtClean="0"/>
              <a:t> a </a:t>
            </a:r>
            <a:r>
              <a:rPr lang="en-IE" sz="1600" dirty="0" err="1" smtClean="0"/>
              <a:t>dhéanamh</a:t>
            </a:r>
            <a:r>
              <a:rPr lang="en-IE" sz="1600" dirty="0" smtClean="0"/>
              <a:t> </a:t>
            </a:r>
            <a:r>
              <a:rPr lang="en-IE" sz="1600" dirty="0" err="1" smtClean="0"/>
              <a:t>trí</a:t>
            </a:r>
            <a:r>
              <a:rPr lang="en-IE" sz="1600" dirty="0" smtClean="0"/>
              <a:t> </a:t>
            </a:r>
            <a:r>
              <a:rPr lang="en-IE" sz="1600" dirty="0" err="1" smtClean="0"/>
              <a:t>Chlár</a:t>
            </a:r>
            <a:r>
              <a:rPr lang="en-IE" sz="1600" dirty="0" smtClean="0"/>
              <a:t>, </a:t>
            </a:r>
          </a:p>
          <a:p>
            <a:pPr algn="ctr"/>
            <a:r>
              <a:rPr lang="en-IE" sz="1600" dirty="0" smtClean="0"/>
              <a:t> </a:t>
            </a:r>
            <a:r>
              <a:rPr lang="en-IE" sz="1600" dirty="0" err="1" smtClean="0"/>
              <a:t>nó</a:t>
            </a:r>
            <a:r>
              <a:rPr lang="en-IE" sz="1600" dirty="0" smtClean="0"/>
              <a:t> </a:t>
            </a:r>
            <a:r>
              <a:rPr lang="en-IE" sz="1600" dirty="0" err="1" smtClean="0"/>
              <a:t>ríomh</a:t>
            </a:r>
            <a:r>
              <a:rPr lang="en-IE" sz="1600" dirty="0" smtClean="0"/>
              <a:t> </a:t>
            </a:r>
            <a:r>
              <a:rPr lang="en-IE" sz="1600" dirty="0" err="1" smtClean="0"/>
              <a:t>reatha</a:t>
            </a:r>
            <a:r>
              <a:rPr lang="en-IE" sz="1600" dirty="0" smtClean="0"/>
              <a:t> </a:t>
            </a:r>
            <a:r>
              <a:rPr lang="en-IE" sz="1600" dirty="0" err="1" smtClean="0"/>
              <a:t>nó</a:t>
            </a:r>
            <a:r>
              <a:rPr lang="en-IE" sz="1600" dirty="0" smtClean="0"/>
              <a:t> </a:t>
            </a:r>
            <a:r>
              <a:rPr lang="en-IE" sz="1600" dirty="0" err="1" smtClean="0"/>
              <a:t>ríomh</a:t>
            </a:r>
            <a:r>
              <a:rPr lang="en-IE" sz="1600" dirty="0" smtClean="0"/>
              <a:t> </a:t>
            </a:r>
            <a:r>
              <a:rPr lang="en-IE" sz="1600" dirty="0" err="1" smtClean="0"/>
              <a:t>déanta</a:t>
            </a:r>
            <a:r>
              <a:rPr lang="en-IE" sz="1600" dirty="0" smtClean="0"/>
              <a:t> </a:t>
            </a:r>
            <a:r>
              <a:rPr lang="en-IE" sz="1600" dirty="0" err="1" smtClean="0"/>
              <a:t>cheana</a:t>
            </a:r>
            <a:endParaRPr lang="en-IE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42331"/>
            <a:ext cx="1809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56" y="2276872"/>
            <a:ext cx="180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56" y="2744094"/>
            <a:ext cx="180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"/>
          <a:stretch/>
        </p:blipFill>
        <p:spPr bwMode="auto">
          <a:xfrm>
            <a:off x="376856" y="3136518"/>
            <a:ext cx="1809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16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16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7202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412776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Line Callout 2 10"/>
          <p:cNvSpPr/>
          <p:nvPr/>
        </p:nvSpPr>
        <p:spPr>
          <a:xfrm>
            <a:off x="6228138" y="394881"/>
            <a:ext cx="2707796" cy="2058203"/>
          </a:xfrm>
          <a:prstGeom prst="borderCallout2">
            <a:avLst>
              <a:gd name="adj1" fmla="val 1767"/>
              <a:gd name="adj2" fmla="val -3193"/>
              <a:gd name="adj3" fmla="val 62440"/>
              <a:gd name="adj4" fmla="val -5933"/>
              <a:gd name="adj5" fmla="val 61172"/>
              <a:gd name="adj6" fmla="val -2502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Léiríonn</a:t>
            </a:r>
            <a:r>
              <a:rPr lang="en-IE" sz="1600" dirty="0" smtClean="0"/>
              <a:t> </a:t>
            </a:r>
            <a:r>
              <a:rPr lang="en-IE" sz="1600" dirty="0" err="1" smtClean="0"/>
              <a:t>táscaire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chúinne</a:t>
            </a:r>
            <a:r>
              <a:rPr lang="en-IE" sz="1600" dirty="0" smtClean="0"/>
              <a:t> </a:t>
            </a:r>
            <a:r>
              <a:rPr lang="en-IE" sz="1600" dirty="0" err="1" smtClean="0"/>
              <a:t>uachtarach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dheis</a:t>
            </a:r>
            <a:r>
              <a:rPr lang="en-IE" sz="1600" dirty="0" smtClean="0"/>
              <a:t> go </a:t>
            </a:r>
            <a:r>
              <a:rPr lang="en-IE" sz="1600" dirty="0" err="1" smtClean="0"/>
              <a:t>bhfuil</a:t>
            </a:r>
            <a:r>
              <a:rPr lang="en-IE" sz="1600" dirty="0" smtClean="0"/>
              <a:t> go  </a:t>
            </a:r>
            <a:r>
              <a:rPr lang="en-IE" sz="1600" dirty="0" err="1" smtClean="0"/>
              <a:t>leor</a:t>
            </a:r>
            <a:r>
              <a:rPr lang="en-IE" sz="1600" dirty="0" smtClean="0"/>
              <a:t> </a:t>
            </a:r>
            <a:r>
              <a:rPr lang="en-IE" sz="1600" dirty="0" err="1" smtClean="0"/>
              <a:t>cuimhne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fáil</a:t>
            </a:r>
            <a:r>
              <a:rPr lang="en-IE" sz="1600" dirty="0" smtClean="0"/>
              <a:t> le go </a:t>
            </a:r>
            <a:r>
              <a:rPr lang="en-IE" sz="1600" dirty="0" err="1" smtClean="0"/>
              <a:t>bhféadfainn</a:t>
            </a:r>
            <a:r>
              <a:rPr lang="en-IE" sz="1600" dirty="0" smtClean="0"/>
              <a:t> </a:t>
            </a:r>
            <a:r>
              <a:rPr lang="en-IE" sz="1600" dirty="0" err="1" smtClean="0"/>
              <a:t>ríomh</a:t>
            </a:r>
            <a:r>
              <a:rPr lang="en-IE" sz="1600" dirty="0" smtClean="0"/>
              <a:t> a </a:t>
            </a:r>
            <a:r>
              <a:rPr lang="en-IE" sz="1600" dirty="0" err="1" smtClean="0"/>
              <a:t>rinneadh</a:t>
            </a:r>
            <a:r>
              <a:rPr lang="en-IE" sz="1600" dirty="0" smtClean="0"/>
              <a:t> </a:t>
            </a:r>
            <a:r>
              <a:rPr lang="en-IE" sz="1600" dirty="0" err="1" smtClean="0"/>
              <a:t>cheana</a:t>
            </a:r>
            <a:r>
              <a:rPr lang="en-IE" sz="1600" dirty="0" smtClean="0"/>
              <a:t> a </a:t>
            </a:r>
            <a:r>
              <a:rPr lang="en-IE" sz="1600" dirty="0" err="1" smtClean="0"/>
              <a:t>úsáid</a:t>
            </a:r>
            <a:endParaRPr lang="en-IE" sz="1600" dirty="0" smtClean="0"/>
          </a:p>
        </p:txBody>
      </p:sp>
    </p:spTree>
    <p:extLst>
      <p:ext uri="{BB962C8B-B14F-4D97-AF65-F5344CB8AC3E}">
        <p14:creationId xmlns:p14="http://schemas.microsoft.com/office/powerpoint/2010/main" val="1289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82971" y="3693308"/>
            <a:ext cx="2160240" cy="936104"/>
          </a:xfrm>
          <a:prstGeom prst="borderCallout2">
            <a:avLst>
              <a:gd name="adj1" fmla="val 50241"/>
              <a:gd name="adj2" fmla="val -10302"/>
              <a:gd name="adj3" fmla="val 2544"/>
              <a:gd name="adj4" fmla="val -16667"/>
              <a:gd name="adj5" fmla="val -90693"/>
              <a:gd name="adj6" fmla="val -5060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dom</a:t>
            </a:r>
            <a:r>
              <a:rPr lang="en-IE" dirty="0" smtClean="0"/>
              <a:t> </a:t>
            </a:r>
            <a:r>
              <a:rPr lang="en-IE" dirty="0" err="1" smtClean="0"/>
              <a:t>mód</a:t>
            </a:r>
            <a:r>
              <a:rPr lang="en-IE" dirty="0" smtClean="0"/>
              <a:t> an </a:t>
            </a:r>
            <a:r>
              <a:rPr lang="en-IE" dirty="0" err="1" smtClean="0"/>
              <a:t>áireamháin</a:t>
            </a:r>
            <a:r>
              <a:rPr lang="en-IE" dirty="0" smtClean="0"/>
              <a:t> a </a:t>
            </a:r>
            <a:r>
              <a:rPr lang="en-IE" dirty="0" err="1" smtClean="0"/>
              <a:t>athrú</a:t>
            </a:r>
            <a:endParaRPr lang="en-IE" dirty="0"/>
          </a:p>
        </p:txBody>
      </p:sp>
      <p:sp>
        <p:nvSpPr>
          <p:cNvPr id="6" name="Line Callout 2 5"/>
          <p:cNvSpPr/>
          <p:nvPr/>
        </p:nvSpPr>
        <p:spPr>
          <a:xfrm>
            <a:off x="372001" y="1010757"/>
            <a:ext cx="2160240" cy="936104"/>
          </a:xfrm>
          <a:prstGeom prst="borderCallout2">
            <a:avLst>
              <a:gd name="adj1" fmla="val 27615"/>
              <a:gd name="adj2" fmla="val 102903"/>
              <a:gd name="adj3" fmla="val 33211"/>
              <a:gd name="adj4" fmla="val 125084"/>
              <a:gd name="adj5" fmla="val 71776"/>
              <a:gd name="adj6" fmla="val 15168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Ríomhanna</a:t>
            </a:r>
            <a:endParaRPr lang="en-IE" dirty="0" smtClean="0"/>
          </a:p>
          <a:p>
            <a:pPr algn="ctr"/>
            <a:r>
              <a:rPr lang="en-IE" dirty="0" err="1" smtClean="0"/>
              <a:t>Ginearálta</a:t>
            </a:r>
            <a:endParaRPr lang="en-IE" dirty="0"/>
          </a:p>
        </p:txBody>
      </p:sp>
      <p:sp>
        <p:nvSpPr>
          <p:cNvPr id="7" name="Line Callout 2 6"/>
          <p:cNvSpPr/>
          <p:nvPr/>
        </p:nvSpPr>
        <p:spPr>
          <a:xfrm>
            <a:off x="372001" y="2347450"/>
            <a:ext cx="2160240" cy="1297573"/>
          </a:xfrm>
          <a:prstGeom prst="borderCallout2">
            <a:avLst>
              <a:gd name="adj1" fmla="val 50332"/>
              <a:gd name="adj2" fmla="val 102903"/>
              <a:gd name="adj3" fmla="val -5407"/>
              <a:gd name="adj4" fmla="val 114748"/>
              <a:gd name="adj5" fmla="val -36964"/>
              <a:gd name="adj6" fmla="val 14774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Tábla</a:t>
            </a:r>
            <a:r>
              <a:rPr lang="en-IE" sz="1600" dirty="0" smtClean="0"/>
              <a:t> </a:t>
            </a:r>
            <a:r>
              <a:rPr lang="en-IE" sz="1600" dirty="0" err="1" smtClean="0"/>
              <a:t>uimhreacha</a:t>
            </a:r>
            <a:r>
              <a:rPr lang="en-IE" sz="1600" dirty="0" smtClean="0"/>
              <a:t> a </a:t>
            </a:r>
            <a:r>
              <a:rPr lang="en-IE" sz="1600" dirty="0" err="1" smtClean="0"/>
              <a:t>ghiniúint</a:t>
            </a:r>
            <a:r>
              <a:rPr lang="en-IE" sz="1600" dirty="0" smtClean="0"/>
              <a:t> </a:t>
            </a:r>
            <a:r>
              <a:rPr lang="en-IE" sz="1600" dirty="0" err="1" smtClean="0"/>
              <a:t>bunaithe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shlonn</a:t>
            </a:r>
            <a:endParaRPr lang="en-IE" sz="1600" dirty="0" smtClean="0"/>
          </a:p>
          <a:p>
            <a:pPr algn="ctr"/>
            <a:r>
              <a:rPr lang="en-IE" sz="1600" dirty="0" smtClean="0"/>
              <a:t> </a:t>
            </a:r>
            <a:endParaRPr lang="en-IE" sz="1600" dirty="0"/>
          </a:p>
        </p:txBody>
      </p:sp>
      <p:sp>
        <p:nvSpPr>
          <p:cNvPr id="8" name="Line Callout 2 7"/>
          <p:cNvSpPr/>
          <p:nvPr/>
        </p:nvSpPr>
        <p:spPr>
          <a:xfrm>
            <a:off x="6382971" y="1034477"/>
            <a:ext cx="2160240" cy="936104"/>
          </a:xfrm>
          <a:prstGeom prst="borderCallout2">
            <a:avLst>
              <a:gd name="adj1" fmla="val 27615"/>
              <a:gd name="adj2" fmla="val -5872"/>
              <a:gd name="adj3" fmla="val 42298"/>
              <a:gd name="adj4" fmla="val -29464"/>
              <a:gd name="adj5" fmla="val 60418"/>
              <a:gd name="adj6" fmla="val -481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Ríomhanna</a:t>
            </a:r>
            <a:r>
              <a:rPr lang="en-IE" dirty="0" smtClean="0"/>
              <a:t> </a:t>
            </a:r>
            <a:r>
              <a:rPr lang="en-IE" dirty="0" err="1" smtClean="0"/>
              <a:t>Staitistiúla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Cúlchéimnithe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9" name="Line Callout 2 8"/>
          <p:cNvSpPr/>
          <p:nvPr/>
        </p:nvSpPr>
        <p:spPr>
          <a:xfrm>
            <a:off x="6369555" y="2347450"/>
            <a:ext cx="2160240" cy="936104"/>
          </a:xfrm>
          <a:prstGeom prst="borderCallout2">
            <a:avLst>
              <a:gd name="adj1" fmla="val 44653"/>
              <a:gd name="adj2" fmla="val -949"/>
              <a:gd name="adj3" fmla="val 3680"/>
              <a:gd name="adj4" fmla="val -14698"/>
              <a:gd name="adj5" fmla="val -54301"/>
              <a:gd name="adj6" fmla="val -3830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Fíoraigh</a:t>
            </a:r>
            <a:r>
              <a:rPr lang="en-IE" dirty="0" smtClean="0"/>
              <a:t> </a:t>
            </a:r>
            <a:r>
              <a:rPr lang="en-IE" dirty="0" err="1" smtClean="0"/>
              <a:t>Ríomhanna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1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372001" y="542705"/>
            <a:ext cx="2160240" cy="936104"/>
          </a:xfrm>
          <a:prstGeom prst="borderCallout2">
            <a:avLst>
              <a:gd name="adj1" fmla="val 50332"/>
              <a:gd name="adj2" fmla="val 102903"/>
              <a:gd name="adj3" fmla="val 61607"/>
              <a:gd name="adj4" fmla="val 118686"/>
              <a:gd name="adj5" fmla="val 117445"/>
              <a:gd name="adj6" fmla="val 15003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Taispeáint</a:t>
            </a:r>
            <a:r>
              <a:rPr lang="en-IE" dirty="0" smtClean="0"/>
              <a:t> </a:t>
            </a:r>
            <a:r>
              <a:rPr lang="en-IE" dirty="0" err="1" smtClean="0"/>
              <a:t>Nádúrtha</a:t>
            </a:r>
            <a:endParaRPr lang="en-IE" dirty="0" smtClean="0"/>
          </a:p>
        </p:txBody>
      </p:sp>
      <p:sp>
        <p:nvSpPr>
          <p:cNvPr id="5" name="Line Callout 2 4"/>
          <p:cNvSpPr/>
          <p:nvPr/>
        </p:nvSpPr>
        <p:spPr>
          <a:xfrm>
            <a:off x="6372200" y="542705"/>
            <a:ext cx="2160240" cy="936104"/>
          </a:xfrm>
          <a:prstGeom prst="borderCallout2">
            <a:avLst>
              <a:gd name="adj1" fmla="val 57944"/>
              <a:gd name="adj2" fmla="val -4293"/>
              <a:gd name="adj3" fmla="val 61607"/>
              <a:gd name="adj4" fmla="val -20394"/>
              <a:gd name="adj5" fmla="val 123788"/>
              <a:gd name="adj6" fmla="val -3796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Taispeáint</a:t>
            </a:r>
            <a:r>
              <a:rPr lang="en-IE" dirty="0" smtClean="0"/>
              <a:t> </a:t>
            </a:r>
            <a:r>
              <a:rPr lang="en-IE" dirty="0" err="1" smtClean="0"/>
              <a:t>Líneach</a:t>
            </a:r>
            <a:endParaRPr lang="en-IE" dirty="0" smtClean="0"/>
          </a:p>
        </p:txBody>
      </p:sp>
      <p:sp>
        <p:nvSpPr>
          <p:cNvPr id="7" name="Line Callout 2 6"/>
          <p:cNvSpPr/>
          <p:nvPr/>
        </p:nvSpPr>
        <p:spPr>
          <a:xfrm>
            <a:off x="6372200" y="2204864"/>
            <a:ext cx="2160240" cy="1800200"/>
          </a:xfrm>
          <a:prstGeom prst="borderCallout2">
            <a:avLst>
              <a:gd name="adj1" fmla="val 67483"/>
              <a:gd name="adj2" fmla="val -3743"/>
              <a:gd name="adj3" fmla="val 67544"/>
              <a:gd name="adj4" fmla="val -69319"/>
              <a:gd name="adj5" fmla="val 30369"/>
              <a:gd name="adj6" fmla="val -12152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If we press the shift Key before we press this key we can alter the way the calculator is</a:t>
            </a:r>
          </a:p>
          <a:p>
            <a:pPr algn="ctr"/>
            <a:r>
              <a:rPr lang="en-IE" dirty="0" smtClean="0"/>
              <a:t> SET UP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372200" y="2204864"/>
            <a:ext cx="2160240" cy="1800200"/>
          </a:xfrm>
          <a:prstGeom prst="borderCallout2">
            <a:avLst>
              <a:gd name="adj1" fmla="val 67483"/>
              <a:gd name="adj2" fmla="val -3743"/>
              <a:gd name="adj3" fmla="val 66225"/>
              <a:gd name="adj4" fmla="val -29189"/>
              <a:gd name="adj5" fmla="val 35646"/>
              <a:gd name="adj6" fmla="val -5940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Má</a:t>
            </a:r>
            <a:r>
              <a:rPr lang="en-IE" sz="1600" dirty="0" smtClean="0"/>
              <a:t> </a:t>
            </a:r>
            <a:r>
              <a:rPr lang="en-IE" sz="1600" dirty="0" err="1" smtClean="0"/>
              <a:t>bhrúimid</a:t>
            </a:r>
            <a:r>
              <a:rPr lang="en-IE" sz="1600" dirty="0" smtClean="0"/>
              <a:t> an </a:t>
            </a:r>
            <a:r>
              <a:rPr lang="en-IE" sz="1600" dirty="0" err="1" smtClean="0"/>
              <a:t>eochair</a:t>
            </a:r>
            <a:r>
              <a:rPr lang="en-IE" sz="1600" dirty="0" smtClean="0"/>
              <a:t> ‘Shift’ </a:t>
            </a:r>
            <a:r>
              <a:rPr lang="en-IE" sz="1600" dirty="0" err="1" smtClean="0"/>
              <a:t>sula</a:t>
            </a:r>
            <a:r>
              <a:rPr lang="en-IE" sz="1600" dirty="0" smtClean="0"/>
              <a:t> </a:t>
            </a:r>
            <a:r>
              <a:rPr lang="en-IE" sz="1600" dirty="0" err="1" smtClean="0"/>
              <a:t>mbrúimid</a:t>
            </a:r>
            <a:r>
              <a:rPr lang="en-IE" sz="1600" dirty="0" smtClean="0"/>
              <a:t> and </a:t>
            </a:r>
            <a:r>
              <a:rPr lang="en-IE" sz="1600" dirty="0" err="1" smtClean="0"/>
              <a:t>eochair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is </a:t>
            </a:r>
            <a:r>
              <a:rPr lang="en-IE" sz="1600" dirty="0" err="1" smtClean="0"/>
              <a:t>féidir</a:t>
            </a:r>
            <a:r>
              <a:rPr lang="en-IE" sz="1600" dirty="0" smtClean="0"/>
              <a:t> </a:t>
            </a:r>
            <a:r>
              <a:rPr lang="en-IE" sz="1600" dirty="0" err="1" smtClean="0"/>
              <a:t>linn</a:t>
            </a:r>
            <a:r>
              <a:rPr lang="en-IE" sz="1600" dirty="0" smtClean="0"/>
              <a:t> COIGEARTÚ an </a:t>
            </a:r>
            <a:r>
              <a:rPr lang="en-IE" sz="1600" dirty="0" err="1" smtClean="0"/>
              <a:t>áireamháin</a:t>
            </a:r>
            <a:r>
              <a:rPr lang="en-IE" sz="1600" dirty="0" smtClean="0"/>
              <a:t> a </a:t>
            </a:r>
            <a:r>
              <a:rPr lang="en-IE" sz="1600" dirty="0" err="1" smtClean="0"/>
              <a:t>athrú</a:t>
            </a:r>
            <a:endParaRPr lang="en-IE" sz="1600" dirty="0" smtClean="0"/>
          </a:p>
          <a:p>
            <a:pPr algn="ctr"/>
            <a:r>
              <a:rPr lang="en-IE" dirty="0" smtClean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7544" y="4221088"/>
            <a:ext cx="8496944" cy="3223178"/>
            <a:chOff x="372001" y="2987122"/>
            <a:chExt cx="8496944" cy="3223178"/>
          </a:xfrm>
        </p:grpSpPr>
        <p:grpSp>
          <p:nvGrpSpPr>
            <p:cNvPr id="6" name="Group 5"/>
            <p:cNvGrpSpPr/>
            <p:nvPr/>
          </p:nvGrpSpPr>
          <p:grpSpPr>
            <a:xfrm>
              <a:off x="372001" y="2987122"/>
              <a:ext cx="8496944" cy="3223178"/>
              <a:chOff x="251520" y="3861048"/>
              <a:chExt cx="8496944" cy="32231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1520" y="3861048"/>
                <a:ext cx="8496944" cy="32231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u="sng" dirty="0" smtClean="0">
                    <a:solidFill>
                      <a:srgbClr val="C00000"/>
                    </a:solidFill>
                  </a:rPr>
                  <a:t>1  </a:t>
                </a:r>
                <a:r>
                  <a:rPr lang="en-IE" b="1" u="sng" dirty="0" err="1" smtClean="0">
                    <a:solidFill>
                      <a:srgbClr val="C00000"/>
                    </a:solidFill>
                  </a:rPr>
                  <a:t>MthIO</a:t>
                </a:r>
                <a:r>
                  <a:rPr lang="en-IE" b="1" u="sng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2  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LineIO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Sonraíonn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formáid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na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taispeána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IE" dirty="0" smtClean="0">
                  <a:solidFill>
                    <a:srgbClr val="C00000"/>
                  </a:solidFill>
                </a:endParaRPr>
              </a:p>
              <a:p>
                <a:r>
                  <a:rPr lang="en-IE" b="1" dirty="0" err="1" smtClean="0">
                    <a:solidFill>
                      <a:srgbClr val="C00000"/>
                    </a:solidFill>
                  </a:rPr>
                  <a:t>Taispeáint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Nádúrtha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(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MthIO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r>
                  <a:rPr lang="en-IE" dirty="0" err="1" smtClean="0">
                    <a:solidFill>
                      <a:srgbClr val="C00000"/>
                    </a:solidFill>
                  </a:rPr>
                  <a:t>Cuireann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codáin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uimhreacha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éagóimheasta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agus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sloinn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br>
                  <a:rPr lang="en-IE" dirty="0" smtClean="0">
                    <a:solidFill>
                      <a:srgbClr val="C00000"/>
                    </a:solidFill>
                  </a:rPr>
                </a:br>
                <a:r>
                  <a:rPr lang="en-IE" dirty="0" err="1" smtClean="0">
                    <a:solidFill>
                      <a:srgbClr val="C00000"/>
                    </a:solidFill>
                  </a:rPr>
                  <a:t>eile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ar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taispeáint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mar a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scríobhfaí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ar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pháipéar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iad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IE" b="1" dirty="0">
                  <a:solidFill>
                    <a:srgbClr val="C00000"/>
                  </a:solidFill>
                </a:endParaRPr>
              </a:p>
              <a:p>
                <a:r>
                  <a:rPr lang="en-IE" b="1" dirty="0" err="1" smtClean="0">
                    <a:solidFill>
                      <a:srgbClr val="C00000"/>
                    </a:solidFill>
                  </a:rPr>
                  <a:t>Taispeáint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Líneach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(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LineIO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r>
                  <a:rPr lang="en-IE" dirty="0" err="1" smtClean="0">
                    <a:solidFill>
                      <a:srgbClr val="C00000"/>
                    </a:solidFill>
                  </a:rPr>
                  <a:t>Cuireann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codáin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agus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sloinn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eile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ar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taispeáint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ar</a:t>
                </a:r>
                <a:endParaRPr lang="en-IE" dirty="0" smtClean="0">
                  <a:solidFill>
                    <a:srgbClr val="C00000"/>
                  </a:solidFill>
                </a:endParaRPr>
              </a:p>
              <a:p>
                <a:r>
                  <a:rPr lang="en-IE" dirty="0" err="1" smtClean="0">
                    <a:solidFill>
                      <a:srgbClr val="C00000"/>
                    </a:solidFill>
                  </a:rPr>
                  <a:t>líne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shingil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endParaRPr lang="en-IE" dirty="0">
                  <a:solidFill>
                    <a:srgbClr val="C00000"/>
                  </a:solidFill>
                </a:endParaRPr>
              </a:p>
              <a:p>
                <a:endParaRPr lang="en-IE" dirty="0" smtClean="0">
                  <a:solidFill>
                    <a:srgbClr val="C00000"/>
                  </a:solidFill>
                </a:endParaRPr>
              </a:p>
              <a:p>
                <a:endParaRPr lang="en-IE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261" t="51143" r="1964" b="23423"/>
              <a:stretch/>
            </p:blipFill>
            <p:spPr bwMode="auto">
              <a:xfrm>
                <a:off x="6156176" y="5445224"/>
                <a:ext cx="2535073" cy="1089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413" t="7853" r="2219" b="69057"/>
              <a:stretch/>
            </p:blipFill>
            <p:spPr bwMode="auto">
              <a:xfrm>
                <a:off x="6156176" y="4149080"/>
                <a:ext cx="2504518" cy="989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ounded Rectangle 9"/>
            <p:cNvSpPr/>
            <p:nvPr/>
          </p:nvSpPr>
          <p:spPr>
            <a:xfrm>
              <a:off x="431376" y="2996952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15547" y="2996952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139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453" y="4149080"/>
            <a:ext cx="6501322" cy="23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40597"/>
              </p:ext>
            </p:extLst>
          </p:nvPr>
        </p:nvGraphicFramePr>
        <p:xfrm>
          <a:off x="1367452" y="4238824"/>
          <a:ext cx="6444905" cy="218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628"/>
                <a:gridCol w="325031"/>
                <a:gridCol w="716178"/>
                <a:gridCol w="716178"/>
                <a:gridCol w="716178"/>
                <a:gridCol w="716178"/>
                <a:gridCol w="716178"/>
                <a:gridCol w="716178"/>
                <a:gridCol w="716178"/>
              </a:tblGrid>
              <a:tr h="41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Aonaid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Luachanna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Castaí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Céimeanna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6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Radiain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Grádáin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61546" y="2636912"/>
            <a:ext cx="8496944" cy="1296144"/>
            <a:chOff x="361546" y="2636912"/>
            <a:chExt cx="8496944" cy="1296144"/>
          </a:xfrm>
        </p:grpSpPr>
        <p:sp>
          <p:nvSpPr>
            <p:cNvPr id="4" name="Rectangle 3"/>
            <p:cNvSpPr/>
            <p:nvPr/>
          </p:nvSpPr>
          <p:spPr>
            <a:xfrm>
              <a:off x="361546" y="2636912"/>
              <a:ext cx="849694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b="1" u="sng" dirty="0" smtClean="0">
                  <a:solidFill>
                    <a:srgbClr val="C00000"/>
                  </a:solidFill>
                </a:rPr>
                <a:t>3 Deg  </a:t>
              </a:r>
              <a:r>
                <a:rPr lang="en-IE" b="1" dirty="0" smtClean="0">
                  <a:solidFill>
                    <a:srgbClr val="C00000"/>
                  </a:solidFill>
                </a:rPr>
                <a:t>  4  Rad   5   </a:t>
              </a:r>
              <a:r>
                <a:rPr lang="en-IE" b="1" dirty="0" err="1" smtClean="0">
                  <a:solidFill>
                    <a:srgbClr val="C00000"/>
                  </a:solidFill>
                </a:rPr>
                <a:t>Gra</a:t>
              </a:r>
              <a:r>
                <a:rPr lang="en-IE" b="1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Sonraíonn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uillinneacha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nó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radiain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nó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grádáin</a:t>
              </a:r>
              <a:r>
                <a:rPr lang="en-IE" dirty="0" smtClean="0">
                  <a:solidFill>
                    <a:srgbClr val="C00000"/>
                  </a:solidFill>
                </a:rPr>
                <a:t> mar an </a:t>
              </a:r>
              <a:r>
                <a:rPr lang="en-IE" dirty="0" err="1" smtClean="0">
                  <a:solidFill>
                    <a:srgbClr val="C00000"/>
                  </a:solidFill>
                </a:rPr>
                <a:t>aonad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uillinne</a:t>
              </a:r>
              <a:r>
                <a:rPr lang="en-IE" dirty="0" smtClean="0">
                  <a:solidFill>
                    <a:srgbClr val="C00000"/>
                  </a:solidFill>
                </a:rPr>
                <a:t> don </a:t>
              </a:r>
              <a:r>
                <a:rPr lang="en-IE" dirty="0" err="1" smtClean="0">
                  <a:solidFill>
                    <a:srgbClr val="C00000"/>
                  </a:solidFill>
                </a:rPr>
                <a:t>ionchur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luacha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agus</a:t>
              </a:r>
              <a:r>
                <a:rPr lang="en-IE" dirty="0" smtClean="0">
                  <a:solidFill>
                    <a:srgbClr val="C00000"/>
                  </a:solidFill>
                </a:rPr>
                <a:t> do </a:t>
              </a:r>
              <a:r>
                <a:rPr lang="en-IE" dirty="0" err="1" smtClean="0">
                  <a:solidFill>
                    <a:srgbClr val="C00000"/>
                  </a:solidFill>
                </a:rPr>
                <a:t>thaispeáint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thoradh</a:t>
              </a:r>
              <a:r>
                <a:rPr lang="en-IE" dirty="0" smtClean="0">
                  <a:solidFill>
                    <a:srgbClr val="C00000"/>
                  </a:solidFill>
                </a:rPr>
                <a:t> an </a:t>
              </a:r>
              <a:r>
                <a:rPr lang="en-IE" dirty="0" err="1" smtClean="0">
                  <a:solidFill>
                    <a:srgbClr val="C00000"/>
                  </a:solidFill>
                </a:rPr>
                <a:t>ríomha</a:t>
              </a:r>
              <a:r>
                <a:rPr lang="en-IE" dirty="0" smtClean="0">
                  <a:solidFill>
                    <a:srgbClr val="C00000"/>
                  </a:solidFill>
                </a:rPr>
                <a:t>.</a:t>
              </a:r>
            </a:p>
            <a:p>
              <a:endParaRPr lang="en-IE" dirty="0">
                <a:solidFill>
                  <a:srgbClr val="C00000"/>
                </a:solidFill>
              </a:endParaRPr>
            </a:p>
            <a:p>
              <a:r>
                <a:rPr lang="en-IE" dirty="0" err="1" smtClean="0">
                  <a:solidFill>
                    <a:srgbClr val="C00000"/>
                  </a:solidFill>
                </a:rPr>
                <a:t>Nóta</a:t>
              </a:r>
              <a:r>
                <a:rPr lang="en-IE" dirty="0" smtClean="0">
                  <a:solidFill>
                    <a:srgbClr val="C00000"/>
                  </a:solidFill>
                </a:rPr>
                <a:t>: </a:t>
              </a:r>
              <a:r>
                <a:rPr lang="en-IE" dirty="0" err="1" smtClean="0">
                  <a:solidFill>
                    <a:srgbClr val="C00000"/>
                  </a:solidFill>
                </a:rPr>
                <a:t>Taispeántar</a:t>
              </a:r>
              <a:r>
                <a:rPr lang="en-IE" dirty="0" smtClean="0">
                  <a:solidFill>
                    <a:srgbClr val="C00000"/>
                  </a:solidFill>
                </a:rPr>
                <a:t> ‘D R G’ </a:t>
              </a:r>
              <a:r>
                <a:rPr lang="en-IE" dirty="0" err="1" smtClean="0">
                  <a:solidFill>
                    <a:srgbClr val="C00000"/>
                  </a:solidFill>
                </a:rPr>
                <a:t>ar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líne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uachtarach</a:t>
              </a:r>
              <a:r>
                <a:rPr lang="en-IE" dirty="0" smtClean="0">
                  <a:solidFill>
                    <a:srgbClr val="C00000"/>
                  </a:solidFill>
                </a:rPr>
                <a:t> an </a:t>
              </a:r>
              <a:r>
                <a:rPr lang="en-IE" dirty="0" err="1" smtClean="0">
                  <a:solidFill>
                    <a:srgbClr val="C00000"/>
                  </a:solidFill>
                </a:rPr>
                <a:t>áireamháin</a:t>
              </a:r>
              <a:endParaRPr lang="en-IE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51453" y="275717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82438" y="275717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4626" y="2765837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2001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1864" y="2433338"/>
            <a:ext cx="8496944" cy="491606"/>
            <a:chOff x="361546" y="2636912"/>
            <a:chExt cx="8496944" cy="491606"/>
          </a:xfrm>
        </p:grpSpPr>
        <p:sp>
          <p:nvSpPr>
            <p:cNvPr id="8" name="Rectangle 7"/>
            <p:cNvSpPr/>
            <p:nvPr/>
          </p:nvSpPr>
          <p:spPr>
            <a:xfrm>
              <a:off x="361546" y="2636912"/>
              <a:ext cx="8496944" cy="4916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b="1" dirty="0" smtClean="0">
                  <a:solidFill>
                    <a:srgbClr val="C00000"/>
                  </a:solidFill>
                </a:rPr>
                <a:t>6  Fix     7   </a:t>
              </a:r>
              <a:r>
                <a:rPr lang="en-IE" b="1" dirty="0" err="1" smtClean="0">
                  <a:solidFill>
                    <a:srgbClr val="C00000"/>
                  </a:solidFill>
                </a:rPr>
                <a:t>Sci</a:t>
              </a:r>
              <a:r>
                <a:rPr lang="en-IE" b="1" dirty="0" smtClean="0">
                  <a:solidFill>
                    <a:srgbClr val="C00000"/>
                  </a:solidFill>
                </a:rPr>
                <a:t>    </a:t>
              </a:r>
              <a:r>
                <a:rPr lang="en-IE" b="1" u="sng" dirty="0" smtClean="0">
                  <a:solidFill>
                    <a:srgbClr val="C00000"/>
                  </a:solidFill>
                </a:rPr>
                <a:t>8  Norm</a:t>
              </a:r>
              <a:r>
                <a:rPr lang="en-IE" b="1" dirty="0" smtClean="0">
                  <a:solidFill>
                    <a:srgbClr val="C00000"/>
                  </a:solidFill>
                </a:rPr>
                <a:t> 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Sonraíonn</a:t>
              </a:r>
              <a:r>
                <a:rPr lang="en-IE" dirty="0" smtClean="0">
                  <a:solidFill>
                    <a:srgbClr val="C00000"/>
                  </a:solidFill>
                </a:rPr>
                <a:t> an </a:t>
              </a:r>
              <a:r>
                <a:rPr lang="en-IE" dirty="0" err="1" smtClean="0">
                  <a:solidFill>
                    <a:srgbClr val="C00000"/>
                  </a:solidFill>
                </a:rPr>
                <a:t>líon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digití</a:t>
              </a:r>
              <a:r>
                <a:rPr lang="en-IE" dirty="0" smtClean="0">
                  <a:solidFill>
                    <a:srgbClr val="C00000"/>
                  </a:solidFill>
                </a:rPr>
                <a:t> do </a:t>
              </a:r>
              <a:r>
                <a:rPr lang="en-IE" dirty="0" err="1" smtClean="0">
                  <a:solidFill>
                    <a:srgbClr val="C00000"/>
                  </a:solidFill>
                </a:rPr>
                <a:t>thaispeáint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toradh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ríomha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51453" y="2769053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82438" y="2780928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4626" y="2765837"/>
              <a:ext cx="216000" cy="216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665" y="3401988"/>
            <a:ext cx="8496944" cy="18794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</a:rPr>
              <a:t>Norm:  </a:t>
            </a:r>
            <a:r>
              <a:rPr lang="en-IE" dirty="0" err="1" smtClean="0">
                <a:solidFill>
                  <a:srgbClr val="C00000"/>
                </a:solidFill>
              </a:rPr>
              <a:t>Nuair</a:t>
            </a:r>
            <a:r>
              <a:rPr lang="en-IE" dirty="0" smtClean="0">
                <a:solidFill>
                  <a:srgbClr val="C00000"/>
                </a:solidFill>
              </a:rPr>
              <a:t> a </a:t>
            </a:r>
            <a:r>
              <a:rPr lang="en-IE" dirty="0" err="1" smtClean="0">
                <a:solidFill>
                  <a:srgbClr val="C00000"/>
                </a:solidFill>
              </a:rPr>
              <a:t>roghnaítear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ceann</a:t>
            </a:r>
            <a:r>
              <a:rPr lang="en-IE" dirty="0" smtClean="0">
                <a:solidFill>
                  <a:srgbClr val="C00000"/>
                </a:solidFill>
              </a:rPr>
              <a:t> den </a:t>
            </a:r>
            <a:r>
              <a:rPr lang="en-IE" dirty="0" err="1" smtClean="0">
                <a:solidFill>
                  <a:srgbClr val="C00000"/>
                </a:solidFill>
              </a:rPr>
              <a:t>dá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choigeartú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atá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ar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fáil</a:t>
            </a:r>
            <a:r>
              <a:rPr lang="en-IE" dirty="0" smtClean="0">
                <a:solidFill>
                  <a:srgbClr val="C00000"/>
                </a:solidFill>
              </a:rPr>
              <a:t> (</a:t>
            </a:r>
            <a:r>
              <a:rPr lang="en-IE" b="1" u="sng" dirty="0" smtClean="0">
                <a:solidFill>
                  <a:srgbClr val="C00000"/>
                </a:solidFill>
              </a:rPr>
              <a:t>Norm1</a:t>
            </a:r>
            <a:r>
              <a:rPr lang="en-IE" dirty="0" smtClean="0">
                <a:solidFill>
                  <a:srgbClr val="C00000"/>
                </a:solidFill>
              </a:rPr>
              <a:t>, Norm 2), </a:t>
            </a:r>
            <a:r>
              <a:rPr lang="en-IE" dirty="0" err="1" smtClean="0">
                <a:solidFill>
                  <a:srgbClr val="C00000"/>
                </a:solidFill>
              </a:rPr>
              <a:t>cinntear</a:t>
            </a:r>
            <a:r>
              <a:rPr lang="en-IE" dirty="0" smtClean="0">
                <a:solidFill>
                  <a:srgbClr val="C00000"/>
                </a:solidFill>
              </a:rPr>
              <a:t> an </a:t>
            </a:r>
            <a:r>
              <a:rPr lang="en-IE" dirty="0" err="1" smtClean="0">
                <a:solidFill>
                  <a:srgbClr val="C00000"/>
                </a:solidFill>
              </a:rPr>
              <a:t>raon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ina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dtaispeánfar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na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torthaí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i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bhfoirm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neamheaspónantúil</a:t>
            </a:r>
            <a:r>
              <a:rPr lang="en-IE" dirty="0" smtClean="0">
                <a:solidFill>
                  <a:srgbClr val="C00000"/>
                </a:solidFill>
              </a:rPr>
              <a:t>. </a:t>
            </a:r>
            <a:r>
              <a:rPr lang="en-IE" dirty="0" err="1" smtClean="0">
                <a:solidFill>
                  <a:srgbClr val="C00000"/>
                </a:solidFill>
              </a:rPr>
              <a:t>Lasmuigh</a:t>
            </a:r>
            <a:r>
              <a:rPr lang="en-IE" dirty="0" smtClean="0">
                <a:solidFill>
                  <a:srgbClr val="C00000"/>
                </a:solidFill>
              </a:rPr>
              <a:t> den </a:t>
            </a:r>
            <a:r>
              <a:rPr lang="en-IE" dirty="0" err="1" smtClean="0">
                <a:solidFill>
                  <a:srgbClr val="C00000"/>
                </a:solidFill>
              </a:rPr>
              <a:t>raon</a:t>
            </a:r>
            <a:r>
              <a:rPr lang="en-IE" dirty="0" smtClean="0">
                <a:solidFill>
                  <a:srgbClr val="C00000"/>
                </a:solidFill>
              </a:rPr>
              <a:t> a </a:t>
            </a:r>
            <a:r>
              <a:rPr lang="en-IE" dirty="0" err="1" smtClean="0">
                <a:solidFill>
                  <a:srgbClr val="C00000"/>
                </a:solidFill>
              </a:rPr>
              <a:t>shonraítear</a:t>
            </a:r>
            <a:r>
              <a:rPr lang="en-IE" dirty="0" smtClean="0">
                <a:solidFill>
                  <a:srgbClr val="C00000"/>
                </a:solidFill>
              </a:rPr>
              <a:t>, </a:t>
            </a:r>
            <a:r>
              <a:rPr lang="en-IE" dirty="0" err="1" smtClean="0">
                <a:solidFill>
                  <a:srgbClr val="C00000"/>
                </a:solidFill>
              </a:rPr>
              <a:t>taispeánfar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na</a:t>
            </a:r>
            <a:r>
              <a:rPr lang="en-IE" dirty="0" smtClean="0">
                <a:solidFill>
                  <a:srgbClr val="C00000"/>
                </a:solidFill>
              </a:rPr>
              <a:t>  </a:t>
            </a:r>
            <a:r>
              <a:rPr lang="en-IE" dirty="0" err="1" smtClean="0">
                <a:solidFill>
                  <a:srgbClr val="C00000"/>
                </a:solidFill>
              </a:rPr>
              <a:t>torthaí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i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bhfoirm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easpónantúil</a:t>
            </a:r>
            <a:r>
              <a:rPr lang="en-IE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IE" dirty="0" smtClean="0">
                <a:solidFill>
                  <a:srgbClr val="C00000"/>
                </a:solidFill>
                <a:ea typeface="Cambria Math"/>
              </a:rPr>
              <a:t>Norm 1: 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-2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&gt; |x|, |x| </a:t>
            </a:r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≥ 10</a:t>
            </a:r>
            <a:r>
              <a:rPr lang="en-IE" baseline="30000" dirty="0" smtClean="0">
                <a:solidFill>
                  <a:srgbClr val="C00000"/>
                </a:solidFill>
                <a:latin typeface="Cambria Math"/>
                <a:ea typeface="Cambria Math"/>
              </a:rPr>
              <a:t>10</a:t>
            </a:r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     Norm 2: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-9 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</a:t>
            </a:r>
            <a:r>
              <a:rPr lang="en-IE" dirty="0">
                <a:solidFill>
                  <a:srgbClr val="C00000"/>
                </a:solidFill>
                <a:ea typeface="Cambria Math"/>
              </a:rPr>
              <a:t>&gt; |x|, |x| </a:t>
            </a:r>
            <a:r>
              <a:rPr lang="en-IE" dirty="0">
                <a:solidFill>
                  <a:srgbClr val="C00000"/>
                </a:solidFill>
                <a:latin typeface="Cambria Math"/>
                <a:ea typeface="Cambria Math"/>
              </a:rPr>
              <a:t>≥ 10</a:t>
            </a:r>
            <a:r>
              <a:rPr lang="en-IE" baseline="30000" dirty="0">
                <a:solidFill>
                  <a:srgbClr val="C00000"/>
                </a:solidFill>
                <a:latin typeface="Cambria Math"/>
                <a:ea typeface="Cambria Math"/>
              </a:rPr>
              <a:t>10</a:t>
            </a:r>
            <a:r>
              <a:rPr lang="en-IE" dirty="0">
                <a:solidFill>
                  <a:srgbClr val="C00000"/>
                </a:solidFill>
                <a:latin typeface="Cambria Math"/>
                <a:ea typeface="Cambria Math"/>
              </a:rPr>
              <a:t> </a:t>
            </a:r>
            <a:endParaRPr lang="en-IE" dirty="0" smtClean="0">
              <a:solidFill>
                <a:srgbClr val="C00000"/>
              </a:solidFill>
              <a:latin typeface="Cambria Math"/>
              <a:ea typeface="Cambria Math"/>
            </a:endParaRPr>
          </a:p>
          <a:p>
            <a:r>
              <a:rPr lang="en-IE" dirty="0" smtClean="0">
                <a:solidFill>
                  <a:srgbClr val="C00000"/>
                </a:solidFill>
                <a:latin typeface="Cambria Math"/>
                <a:ea typeface="Cambria Math"/>
              </a:rPr>
              <a:t>E.g.  	5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</a:t>
            </a:r>
            <a:r>
              <a:rPr lang="en-IE" dirty="0">
                <a:solidFill>
                  <a:srgbClr val="C00000"/>
                </a:solidFill>
                <a:ea typeface="Cambria Math"/>
              </a:rPr>
              <a:t>÷ 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1000   = 5 x 10</a:t>
            </a:r>
            <a:r>
              <a:rPr lang="en-IE" baseline="30000" dirty="0" smtClean="0">
                <a:solidFill>
                  <a:srgbClr val="C00000"/>
                </a:solidFill>
                <a:ea typeface="Cambria Math"/>
              </a:rPr>
              <a:t>-3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  (Norm 1)</a:t>
            </a:r>
          </a:p>
          <a:p>
            <a:r>
              <a:rPr lang="en-IE" dirty="0">
                <a:solidFill>
                  <a:srgbClr val="C00000"/>
                </a:solidFill>
                <a:ea typeface="Cambria Math"/>
              </a:rPr>
              <a:t>	</a:t>
            </a:r>
            <a:r>
              <a:rPr lang="en-IE" dirty="0" smtClean="0">
                <a:solidFill>
                  <a:srgbClr val="C00000"/>
                </a:solidFill>
                <a:ea typeface="Cambria Math"/>
              </a:rPr>
              <a:t>	  = 0.005 	   (Norm 2)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35979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00192" y="1010756"/>
            <a:ext cx="2160240" cy="2058203"/>
          </a:xfrm>
          <a:prstGeom prst="borderCallout2">
            <a:avLst>
              <a:gd name="adj1" fmla="val 1767"/>
              <a:gd name="adj2" fmla="val -3193"/>
              <a:gd name="adj3" fmla="val 8781"/>
              <a:gd name="adj4" fmla="val -24791"/>
              <a:gd name="adj5" fmla="val 21938"/>
              <a:gd name="adj6" fmla="val -3686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An indicator in the upper right corner indicates that  another menu exists below the current one</a:t>
            </a:r>
          </a:p>
        </p:txBody>
      </p:sp>
      <p:sp>
        <p:nvSpPr>
          <p:cNvPr id="3" name="Oval 2"/>
          <p:cNvSpPr/>
          <p:nvPr/>
        </p:nvSpPr>
        <p:spPr>
          <a:xfrm>
            <a:off x="5148064" y="1412776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ine Callout 2 5"/>
          <p:cNvSpPr/>
          <p:nvPr/>
        </p:nvSpPr>
        <p:spPr>
          <a:xfrm>
            <a:off x="6300192" y="1010757"/>
            <a:ext cx="2160240" cy="2058203"/>
          </a:xfrm>
          <a:prstGeom prst="borderCallout2">
            <a:avLst>
              <a:gd name="adj1" fmla="val 1767"/>
              <a:gd name="adj2" fmla="val -3193"/>
              <a:gd name="adj3" fmla="val 8781"/>
              <a:gd name="adj4" fmla="val -24791"/>
              <a:gd name="adj5" fmla="val 21938"/>
              <a:gd name="adj6" fmla="val -3686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Léiríonn</a:t>
            </a:r>
            <a:r>
              <a:rPr lang="en-IE" sz="1600" dirty="0" smtClean="0"/>
              <a:t> </a:t>
            </a:r>
            <a:r>
              <a:rPr lang="en-IE" sz="1600" dirty="0" err="1" smtClean="0"/>
              <a:t>táscaire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chúinne</a:t>
            </a:r>
            <a:r>
              <a:rPr lang="en-IE" sz="1600" dirty="0" smtClean="0"/>
              <a:t> </a:t>
            </a:r>
            <a:r>
              <a:rPr lang="en-IE" sz="1600" dirty="0" err="1" smtClean="0"/>
              <a:t>uachtarach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dheis</a:t>
            </a:r>
            <a:r>
              <a:rPr lang="en-IE" sz="1600" dirty="0" smtClean="0"/>
              <a:t> go </a:t>
            </a:r>
            <a:r>
              <a:rPr lang="en-IE" sz="1600" dirty="0" err="1" smtClean="0"/>
              <a:t>bhfuil</a:t>
            </a:r>
            <a:r>
              <a:rPr lang="en-IE" sz="1600" dirty="0" smtClean="0"/>
              <a:t> </a:t>
            </a:r>
            <a:r>
              <a:rPr lang="en-IE" sz="1600" dirty="0" err="1" smtClean="0"/>
              <a:t>clár</a:t>
            </a:r>
            <a:r>
              <a:rPr lang="en-IE" sz="1600" dirty="0" smtClean="0"/>
              <a:t> </a:t>
            </a:r>
            <a:r>
              <a:rPr lang="en-IE" sz="1600" dirty="0" err="1" smtClean="0"/>
              <a:t>eile</a:t>
            </a:r>
            <a:r>
              <a:rPr lang="en-IE" sz="1600" dirty="0" smtClean="0"/>
              <a:t> </a:t>
            </a:r>
            <a:r>
              <a:rPr lang="en-IE" sz="1600" dirty="0" err="1" smtClean="0"/>
              <a:t>lastuas</a:t>
            </a:r>
            <a:r>
              <a:rPr lang="en-IE" sz="1600" dirty="0" smtClean="0"/>
              <a:t> den </a:t>
            </a:r>
            <a:r>
              <a:rPr lang="en-IE" sz="1600" dirty="0" err="1" smtClean="0"/>
              <a:t>chlár</a:t>
            </a:r>
            <a:r>
              <a:rPr lang="en-IE" sz="1600" dirty="0" smtClean="0"/>
              <a:t> </a:t>
            </a:r>
            <a:r>
              <a:rPr lang="en-IE" sz="1600" dirty="0" err="1" smtClean="0"/>
              <a:t>reatha</a:t>
            </a:r>
            <a:endParaRPr lang="en-IE" sz="1600" dirty="0" smtClean="0"/>
          </a:p>
        </p:txBody>
      </p:sp>
    </p:spTree>
    <p:extLst>
      <p:ext uri="{BB962C8B-B14F-4D97-AF65-F5344CB8AC3E}">
        <p14:creationId xmlns:p14="http://schemas.microsoft.com/office/powerpoint/2010/main" val="4212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2463"/>
            <a:ext cx="2762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3528" y="2809624"/>
            <a:ext cx="8496944" cy="1051424"/>
            <a:chOff x="481925" y="3313680"/>
            <a:chExt cx="8496944" cy="1051424"/>
          </a:xfrm>
        </p:grpSpPr>
        <p:grpSp>
          <p:nvGrpSpPr>
            <p:cNvPr id="8" name="Group 7"/>
            <p:cNvGrpSpPr/>
            <p:nvPr/>
          </p:nvGrpSpPr>
          <p:grpSpPr>
            <a:xfrm>
              <a:off x="481925" y="3313680"/>
              <a:ext cx="8496944" cy="1051424"/>
              <a:chOff x="361546" y="2636912"/>
              <a:chExt cx="8496944" cy="49160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1546" y="2636912"/>
                <a:ext cx="8496944" cy="4916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   1   </a:t>
                </a:r>
                <a:r>
                  <a:rPr lang="en-IE" sz="2000" b="1" dirty="0" err="1" smtClean="0">
                    <a:solidFill>
                      <a:srgbClr val="C00000"/>
                    </a:solidFill>
                    <a:sym typeface="Wingdings 3"/>
                  </a:rPr>
                  <a:t>ab</a:t>
                </a:r>
                <a:r>
                  <a:rPr lang="en-IE" sz="2000" b="1" dirty="0" smtClean="0">
                    <a:solidFill>
                      <a:srgbClr val="C00000"/>
                    </a:solidFill>
                    <a:sym typeface="Wingdings 3"/>
                  </a:rPr>
                  <a:t>/c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    2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IE" sz="2000" b="1" dirty="0" smtClean="0">
                    <a:solidFill>
                      <a:srgbClr val="C00000"/>
                    </a:solidFill>
                  </a:rPr>
                  <a:t>d/c</a:t>
                </a:r>
                <a:r>
                  <a:rPr lang="en-IE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  Specifies either mixed fraction (</a:t>
                </a:r>
                <a:r>
                  <a:rPr lang="en-IE" dirty="0" err="1" smtClean="0">
                    <a:solidFill>
                      <a:srgbClr val="C00000"/>
                    </a:solidFill>
                  </a:rPr>
                  <a:t>ab</a:t>
                </a:r>
                <a:r>
                  <a:rPr lang="en-IE" dirty="0" smtClean="0">
                    <a:solidFill>
                      <a:srgbClr val="C00000"/>
                    </a:solidFill>
                  </a:rPr>
                  <a:t>/c) or improper fraction (d/c) for display of fractions in calculation results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123639" y="2777761"/>
                <a:ext cx="216000" cy="100993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9213" y="2777712"/>
                <a:ext cx="216000" cy="100993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39552" y="3580347"/>
              <a:ext cx="288032" cy="23244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1823821" y="3573016"/>
              <a:ext cx="288032" cy="23244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2809624"/>
            <a:ext cx="8496944" cy="1051424"/>
            <a:chOff x="475928" y="2962024"/>
            <a:chExt cx="8496944" cy="1051424"/>
          </a:xfrm>
        </p:grpSpPr>
        <p:grpSp>
          <p:nvGrpSpPr>
            <p:cNvPr id="16" name="Group 15"/>
            <p:cNvGrpSpPr/>
            <p:nvPr/>
          </p:nvGrpSpPr>
          <p:grpSpPr>
            <a:xfrm>
              <a:off x="475928" y="2962024"/>
              <a:ext cx="8496944" cy="1051424"/>
              <a:chOff x="481925" y="3313680"/>
              <a:chExt cx="8496944" cy="10514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81925" y="3313680"/>
                <a:ext cx="8496944" cy="1051424"/>
                <a:chOff x="361546" y="2636912"/>
                <a:chExt cx="8496944" cy="491606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61546" y="2636912"/>
                  <a:ext cx="8496944" cy="49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   3   STAT    1  ON  ;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2</a:t>
                  </a:r>
                  <a:r>
                    <a:rPr lang="en-IE" b="1" u="sng" dirty="0" smtClean="0">
                      <a:solidFill>
                        <a:srgbClr val="C00000"/>
                      </a:solidFill>
                    </a:rPr>
                    <a:t>  OFF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or not to display a FREQ (frequency ) column in the STAT Mode Stat Editor.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1697564" y="2772209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79213" y="2777712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539552" y="3580347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2664167" y="3248316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3528" y="2809624"/>
            <a:ext cx="8496944" cy="1051424"/>
            <a:chOff x="475928" y="2962024"/>
            <a:chExt cx="8496944" cy="1051424"/>
          </a:xfrm>
        </p:grpSpPr>
        <p:grpSp>
          <p:nvGrpSpPr>
            <p:cNvPr id="26" name="Group 25"/>
            <p:cNvGrpSpPr/>
            <p:nvPr/>
          </p:nvGrpSpPr>
          <p:grpSpPr>
            <a:xfrm>
              <a:off x="475928" y="2962024"/>
              <a:ext cx="8496944" cy="1051424"/>
              <a:chOff x="481925" y="3313680"/>
              <a:chExt cx="8496944" cy="105142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1925" y="3313680"/>
                <a:ext cx="8496944" cy="1051424"/>
                <a:chOff x="361546" y="2636912"/>
                <a:chExt cx="8496944" cy="491606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361546" y="2636912"/>
                  <a:ext cx="8496944" cy="491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   4   </a:t>
                  </a:r>
                  <a:r>
                    <a:rPr lang="en-IE" b="1" dirty="0" err="1" smtClean="0">
                      <a:solidFill>
                        <a:srgbClr val="C00000"/>
                      </a:solidFill>
                      <a:sym typeface="Wingdings 3"/>
                    </a:rPr>
                    <a:t>Rdec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1  ON  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;   2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OFF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or not to display calculation results using recurring decimal form.</a:t>
                  </a: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1697564" y="2772209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79213" y="2777712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539552" y="3580347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2664167" y="3248316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3528" y="2809624"/>
            <a:ext cx="8496944" cy="1506469"/>
            <a:chOff x="475928" y="2962022"/>
            <a:chExt cx="8496944" cy="1506469"/>
          </a:xfrm>
        </p:grpSpPr>
        <p:grpSp>
          <p:nvGrpSpPr>
            <p:cNvPr id="34" name="Group 33"/>
            <p:cNvGrpSpPr/>
            <p:nvPr/>
          </p:nvGrpSpPr>
          <p:grpSpPr>
            <a:xfrm>
              <a:off x="475928" y="2962022"/>
              <a:ext cx="8496944" cy="1506469"/>
              <a:chOff x="481925" y="3313678"/>
              <a:chExt cx="8496944" cy="150646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81925" y="3313678"/>
                <a:ext cx="8496944" cy="1506469"/>
                <a:chOff x="361546" y="2636912"/>
                <a:chExt cx="8496944" cy="704368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61546" y="2636912"/>
                  <a:ext cx="8496944" cy="704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Wingdings 3"/>
                    <a:buChar char="q"/>
                  </a:pP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5   </a:t>
                  </a:r>
                  <a:r>
                    <a:rPr lang="en-IE" b="1" dirty="0" err="1" smtClean="0">
                      <a:solidFill>
                        <a:srgbClr val="C00000"/>
                      </a:solidFill>
                      <a:sym typeface="Wingdings 3"/>
                    </a:rPr>
                    <a:t>Disp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    </a:t>
                  </a:r>
                  <a:r>
                    <a:rPr lang="en-IE" b="1" u="sng" dirty="0" smtClean="0">
                      <a:solidFill>
                        <a:srgbClr val="C00000"/>
                      </a:solidFill>
                      <a:sym typeface="Wingdings 3"/>
                    </a:rPr>
                    <a:t>1  Dot  </a:t>
                  </a:r>
                  <a:r>
                    <a:rPr lang="en-IE" b="1" dirty="0" smtClean="0">
                      <a:solidFill>
                        <a:srgbClr val="C00000"/>
                      </a:solidFill>
                      <a:sym typeface="Wingdings 3"/>
                    </a:rPr>
                    <a:t>;   2</a:t>
                  </a:r>
                  <a:r>
                    <a:rPr lang="en-IE" b="1" dirty="0" smtClean="0">
                      <a:solidFill>
                        <a:srgbClr val="C00000"/>
                      </a:solidFill>
                    </a:rPr>
                    <a:t>  Comma  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 Specifies whether to display a dot or a comma for the calculation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reskt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decimal point.  A dot is always displayed during input.</a:t>
                  </a:r>
                </a:p>
                <a:p>
                  <a:pPr marL="285750" indent="-285750">
                    <a:buFont typeface="Wingdings 3"/>
                    <a:buChar char="q"/>
                  </a:pPr>
                  <a:endParaRPr lang="en-IE" dirty="0">
                    <a:solidFill>
                      <a:srgbClr val="C00000"/>
                    </a:solidFill>
                  </a:endParaRPr>
                </a:p>
                <a:p>
                  <a:r>
                    <a:rPr lang="en-IE" dirty="0" err="1" smtClean="0">
                      <a:solidFill>
                        <a:srgbClr val="C00000"/>
                      </a:solidFill>
                    </a:rPr>
                    <a:t>Nóta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: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nuair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a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roghnaítear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an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ponc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mar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phonc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deachúlach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, is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camóg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(,) an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roinnteoir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do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thorthaí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ilchodacha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. 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Nuair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a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roghnaítear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camóg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, is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leathstad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an </a:t>
                  </a:r>
                  <a:r>
                    <a:rPr lang="en-IE" dirty="0" err="1" smtClean="0">
                      <a:solidFill>
                        <a:srgbClr val="C00000"/>
                      </a:solidFill>
                    </a:rPr>
                    <a:t>roinnteoir</a:t>
                  </a:r>
                  <a:r>
                    <a:rPr lang="en-IE" dirty="0" smtClean="0">
                      <a:solidFill>
                        <a:srgbClr val="C00000"/>
                      </a:solidFill>
                    </a:rPr>
                    <a:t> (;).</a:t>
                  </a: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1688195" y="2679237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769844" y="2684740"/>
                  <a:ext cx="216000" cy="100993"/>
                </a:xfrm>
                <a:prstGeom prst="round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530183" y="3381500"/>
                <a:ext cx="288032" cy="232443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2678548" y="3049469"/>
              <a:ext cx="216000" cy="21599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3528" y="2809624"/>
            <a:ext cx="8496944" cy="654058"/>
            <a:chOff x="481925" y="3313680"/>
            <a:chExt cx="8496944" cy="1051424"/>
          </a:xfrm>
        </p:grpSpPr>
        <p:grpSp>
          <p:nvGrpSpPr>
            <p:cNvPr id="42" name="Group 41"/>
            <p:cNvGrpSpPr/>
            <p:nvPr/>
          </p:nvGrpSpPr>
          <p:grpSpPr>
            <a:xfrm>
              <a:off x="481925" y="3313680"/>
              <a:ext cx="8496944" cy="1051424"/>
              <a:chOff x="361546" y="2636912"/>
              <a:chExt cx="8496944" cy="49160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61546" y="2636912"/>
                <a:ext cx="8496944" cy="4916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   6   </a:t>
                </a:r>
                <a:r>
                  <a:rPr lang="en-IE" sz="2000" b="1" dirty="0" smtClean="0">
                    <a:solidFill>
                      <a:srgbClr val="C00000"/>
                    </a:solidFill>
                    <a:sym typeface="Wingdings 3"/>
                  </a:rPr>
                  <a:t> CONT 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</a:t>
                </a:r>
                <a:r>
                  <a:rPr lang="en-IE" dirty="0" err="1" smtClean="0">
                    <a:solidFill>
                      <a:srgbClr val="C00000"/>
                    </a:solidFill>
                    <a:sym typeface="Wingdings 3"/>
                  </a:rPr>
                  <a:t>Coigeartaíonn</a:t>
                </a:r>
                <a:r>
                  <a:rPr lang="en-IE" dirty="0" smtClean="0">
                    <a:solidFill>
                      <a:srgbClr val="C00000"/>
                    </a:solidFill>
                    <a:sym typeface="Wingdings 3"/>
                  </a:rPr>
                  <a:t> </a:t>
                </a:r>
                <a:r>
                  <a:rPr lang="en-IE" dirty="0" err="1" smtClean="0">
                    <a:solidFill>
                      <a:srgbClr val="C00000"/>
                    </a:solidFill>
                    <a:sym typeface="Wingdings 3"/>
                  </a:rPr>
                  <a:t>codarsnacht</a:t>
                </a:r>
                <a:r>
                  <a:rPr lang="en-IE" dirty="0" smtClean="0">
                    <a:solidFill>
                      <a:srgbClr val="C00000"/>
                    </a:solidFill>
                    <a:sym typeface="Wingdings 3"/>
                  </a:rPr>
                  <a:t> an </a:t>
                </a:r>
                <a:r>
                  <a:rPr lang="en-IE" dirty="0" err="1" smtClean="0">
                    <a:solidFill>
                      <a:srgbClr val="C00000"/>
                    </a:solidFill>
                    <a:sym typeface="Wingdings 3"/>
                  </a:rPr>
                  <a:t>taispeána</a:t>
                </a:r>
                <a:r>
                  <a:rPr lang="en-IE" dirty="0" smtClean="0">
                    <a:solidFill>
                      <a:srgbClr val="C00000"/>
                    </a:solidFill>
                    <a:sym typeface="Wingdings 3"/>
                  </a:rPr>
                  <a:t>.</a:t>
                </a:r>
                <a:endParaRPr lang="en-IE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79213" y="2799299"/>
                <a:ext cx="216000" cy="162351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51427" y="3618526"/>
              <a:ext cx="288032" cy="4051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0458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9902787">
            <a:off x="-207722" y="2411938"/>
            <a:ext cx="9749652" cy="12577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E" sz="2200" b="1" dirty="0" err="1"/>
              <a:t>Miotas</a:t>
            </a:r>
            <a:r>
              <a:rPr lang="en-IE" sz="2200" b="1" dirty="0"/>
              <a:t> #1: “</a:t>
            </a:r>
            <a:r>
              <a:rPr lang="en-IE" sz="2200" b="1" dirty="0" err="1"/>
              <a:t>Níl</a:t>
            </a:r>
            <a:r>
              <a:rPr lang="en-IE" sz="2200" b="1" dirty="0"/>
              <a:t> in </a:t>
            </a:r>
            <a:r>
              <a:rPr lang="en-IE" sz="2200" b="1" dirty="0" err="1"/>
              <a:t>áireamháin</a:t>
            </a:r>
            <a:r>
              <a:rPr lang="en-IE" sz="2200" b="1" dirty="0"/>
              <a:t> ach </a:t>
            </a:r>
            <a:r>
              <a:rPr lang="en-IE" sz="2200" b="1" dirty="0" err="1"/>
              <a:t>maidí</a:t>
            </a:r>
            <a:r>
              <a:rPr lang="en-IE" sz="2200" b="1" dirty="0"/>
              <a:t> </a:t>
            </a:r>
            <a:r>
              <a:rPr lang="en-IE" sz="2200" b="1" dirty="0" err="1"/>
              <a:t>croise</a:t>
            </a:r>
            <a:r>
              <a:rPr lang="en-IE" sz="2200" b="1" dirty="0"/>
              <a:t>: </a:t>
            </a:r>
            <a:r>
              <a:rPr lang="en-IE" sz="2200" b="1" dirty="0" err="1"/>
              <a:t>Úsáidtear</a:t>
            </a:r>
            <a:r>
              <a:rPr lang="en-IE" sz="2200" b="1" dirty="0"/>
              <a:t> </a:t>
            </a:r>
            <a:r>
              <a:rPr lang="en-IE" sz="2200" b="1" dirty="0" err="1"/>
              <a:t>iad</a:t>
            </a:r>
            <a:r>
              <a:rPr lang="en-IE" sz="2200" b="1" dirty="0"/>
              <a:t> </a:t>
            </a:r>
            <a:r>
              <a:rPr lang="en-IE" sz="2200" b="1" dirty="0" err="1"/>
              <a:t>toisc</a:t>
            </a:r>
            <a:r>
              <a:rPr lang="en-IE" sz="2200" b="1" dirty="0"/>
              <a:t> go </a:t>
            </a:r>
            <a:r>
              <a:rPr lang="en-IE" sz="2200" b="1" dirty="0" err="1"/>
              <a:t>bhfuil</a:t>
            </a:r>
            <a:r>
              <a:rPr lang="en-IE" sz="2200" b="1" dirty="0"/>
              <a:t> </a:t>
            </a:r>
            <a:r>
              <a:rPr lang="en-IE" sz="2200" b="1" dirty="0" err="1"/>
              <a:t>scoláirí</a:t>
            </a:r>
            <a:r>
              <a:rPr lang="en-IE" sz="2200" b="1" dirty="0"/>
              <a:t> </a:t>
            </a:r>
            <a:r>
              <a:rPr lang="en-IE" sz="2200" b="1" dirty="0" err="1"/>
              <a:t>róleisciúil</a:t>
            </a:r>
            <a:r>
              <a:rPr lang="en-IE" sz="2200" b="1" dirty="0"/>
              <a:t> leis </a:t>
            </a:r>
            <a:r>
              <a:rPr lang="en-IE" sz="2200" b="1" dirty="0" err="1"/>
              <a:t>na</a:t>
            </a:r>
            <a:r>
              <a:rPr lang="en-IE" sz="2200" b="1" dirty="0"/>
              <a:t> </a:t>
            </a:r>
            <a:r>
              <a:rPr lang="en-IE" sz="2200" b="1" dirty="0" err="1"/>
              <a:t>freagraí</a:t>
            </a:r>
            <a:r>
              <a:rPr lang="en-IE" sz="2200" b="1" dirty="0"/>
              <a:t> a </a:t>
            </a:r>
            <a:r>
              <a:rPr lang="en-IE" sz="2200" b="1" dirty="0" err="1"/>
              <a:t>áireamh</a:t>
            </a:r>
            <a:r>
              <a:rPr lang="en-IE" sz="2200" b="1" dirty="0"/>
              <a:t> as a </a:t>
            </a:r>
            <a:r>
              <a:rPr lang="en-IE" sz="2200" b="1" dirty="0" err="1"/>
              <a:t>stuaim</a:t>
            </a:r>
            <a:r>
              <a:rPr lang="en-IE" sz="2200" b="1" dirty="0"/>
              <a:t> </a:t>
            </a:r>
            <a:r>
              <a:rPr lang="en-IE" sz="2200" b="1" dirty="0" err="1"/>
              <a:t>féin</a:t>
            </a:r>
            <a:r>
              <a:rPr lang="en-IE" sz="2200" b="1" dirty="0"/>
              <a:t>; </a:t>
            </a:r>
            <a:r>
              <a:rPr lang="en-IE" sz="2200" b="1" dirty="0" err="1"/>
              <a:t>déanann</a:t>
            </a:r>
            <a:r>
              <a:rPr lang="en-IE" sz="2200" b="1" dirty="0"/>
              <a:t> </a:t>
            </a:r>
            <a:r>
              <a:rPr lang="en-IE" sz="2200" b="1" dirty="0" err="1"/>
              <a:t>siad</a:t>
            </a:r>
            <a:r>
              <a:rPr lang="en-IE" sz="2200" b="1" dirty="0"/>
              <a:t> an </a:t>
            </a:r>
            <a:r>
              <a:rPr lang="en-IE" sz="2200" b="1" dirty="0" err="1"/>
              <a:t>obair</a:t>
            </a:r>
            <a:r>
              <a:rPr lang="en-IE" sz="2200" b="1" dirty="0"/>
              <a:t> don </a:t>
            </a:r>
            <a:r>
              <a:rPr lang="en-IE" sz="2200" b="1" dirty="0" err="1"/>
              <a:t>scoláire</a:t>
            </a:r>
            <a:r>
              <a:rPr lang="en-IE" sz="2200" b="1" dirty="0"/>
              <a:t>.” </a:t>
            </a:r>
          </a:p>
        </p:txBody>
      </p:sp>
      <p:sp>
        <p:nvSpPr>
          <p:cNvPr id="18" name="Rounded Rectangle 17"/>
          <p:cNvSpPr/>
          <p:nvPr/>
        </p:nvSpPr>
        <p:spPr>
          <a:xfrm rot="1912042">
            <a:off x="-381122" y="2549957"/>
            <a:ext cx="1000911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E" sz="2200" b="1" dirty="0" err="1"/>
              <a:t>Miotas</a:t>
            </a:r>
            <a:r>
              <a:rPr lang="en-IE" sz="2200" b="1" dirty="0"/>
              <a:t> #2: “</a:t>
            </a:r>
            <a:r>
              <a:rPr lang="en-IE" sz="2200" b="1" dirty="0" err="1"/>
              <a:t>Toisc</a:t>
            </a:r>
            <a:r>
              <a:rPr lang="en-IE" sz="2200" b="1" dirty="0"/>
              <a:t> go </a:t>
            </a:r>
            <a:r>
              <a:rPr lang="en-IE" sz="2200" b="1" dirty="0" err="1"/>
              <a:t>ndéanann</a:t>
            </a:r>
            <a:r>
              <a:rPr lang="en-IE" sz="2200" b="1" dirty="0"/>
              <a:t> </a:t>
            </a:r>
            <a:r>
              <a:rPr lang="en-IE" sz="2200" b="1" dirty="0" err="1"/>
              <a:t>áireamháin</a:t>
            </a:r>
            <a:r>
              <a:rPr lang="en-IE" sz="2200" b="1" dirty="0"/>
              <a:t> an </a:t>
            </a:r>
            <a:r>
              <a:rPr lang="en-IE" sz="2200" b="1" dirty="0" err="1"/>
              <a:t>obair</a:t>
            </a:r>
            <a:r>
              <a:rPr lang="en-IE" sz="2200" b="1" dirty="0"/>
              <a:t> go </a:t>
            </a:r>
            <a:r>
              <a:rPr lang="en-IE" sz="2200" b="1" dirty="0" err="1"/>
              <a:t>léir</a:t>
            </a:r>
            <a:r>
              <a:rPr lang="en-IE" sz="2200" b="1" dirty="0"/>
              <a:t> don </a:t>
            </a:r>
            <a:r>
              <a:rPr lang="en-IE" sz="2200" b="1" dirty="0" err="1"/>
              <a:t>scoláire</a:t>
            </a:r>
            <a:r>
              <a:rPr lang="en-IE" sz="2200" b="1" dirty="0"/>
              <a:t>, </a:t>
            </a:r>
            <a:r>
              <a:rPr lang="en-IE" sz="2200" b="1" dirty="0" err="1"/>
              <a:t>ní</a:t>
            </a:r>
            <a:r>
              <a:rPr lang="en-IE" sz="2200" b="1" dirty="0"/>
              <a:t> </a:t>
            </a:r>
            <a:r>
              <a:rPr lang="en-IE" sz="2200" b="1" dirty="0" err="1"/>
              <a:t>bheidh</a:t>
            </a:r>
            <a:r>
              <a:rPr lang="en-IE" sz="2200" b="1" dirty="0"/>
              <a:t> </a:t>
            </a:r>
            <a:r>
              <a:rPr lang="en-IE" sz="2200" b="1" dirty="0" err="1"/>
              <a:t>aon</a:t>
            </a:r>
            <a:r>
              <a:rPr lang="en-IE" sz="2200" b="1" dirty="0"/>
              <a:t> </a:t>
            </a:r>
            <a:r>
              <a:rPr lang="en-IE" sz="2200" b="1" dirty="0" err="1"/>
              <a:t>spreagadh</a:t>
            </a:r>
            <a:r>
              <a:rPr lang="en-IE" sz="2200" b="1" dirty="0"/>
              <a:t> </a:t>
            </a:r>
            <a:r>
              <a:rPr lang="en-IE" sz="2200" b="1" dirty="0" err="1"/>
              <a:t>ná</a:t>
            </a:r>
            <a:r>
              <a:rPr lang="en-IE" sz="2200" b="1" dirty="0"/>
              <a:t> </a:t>
            </a:r>
            <a:r>
              <a:rPr lang="en-IE" sz="2200" b="1" dirty="0" err="1"/>
              <a:t>dúshlán</a:t>
            </a:r>
            <a:r>
              <a:rPr lang="en-IE" sz="2200" b="1" dirty="0"/>
              <a:t> </a:t>
            </a:r>
            <a:r>
              <a:rPr lang="en-IE" sz="2200" b="1" dirty="0" err="1"/>
              <a:t>ann</a:t>
            </a:r>
            <a:r>
              <a:rPr lang="en-IE" sz="2200" b="1" dirty="0"/>
              <a:t> </a:t>
            </a:r>
            <a:r>
              <a:rPr lang="en-IE" sz="2200" b="1" dirty="0" err="1"/>
              <a:t>dó</a:t>
            </a:r>
            <a:r>
              <a:rPr lang="en-IE" sz="2200" b="1" dirty="0"/>
              <a:t>/di.”</a:t>
            </a:r>
            <a:r>
              <a:rPr lang="en-IE" sz="2200" dirty="0"/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2032" y="476672"/>
            <a:ext cx="8722804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E" sz="2200" b="1" dirty="0" err="1"/>
              <a:t>Miotas</a:t>
            </a:r>
            <a:r>
              <a:rPr lang="en-IE" sz="2200" b="1" dirty="0"/>
              <a:t> #3: “</a:t>
            </a:r>
            <a:r>
              <a:rPr lang="en-IE" sz="2200" b="1" dirty="0" err="1"/>
              <a:t>Muna</a:t>
            </a:r>
            <a:r>
              <a:rPr lang="en-IE" sz="2200" b="1" dirty="0"/>
              <a:t> </a:t>
            </a:r>
            <a:r>
              <a:rPr lang="en-IE" sz="2200" b="1" dirty="0" err="1"/>
              <a:t>raibh</a:t>
            </a:r>
            <a:r>
              <a:rPr lang="en-IE" sz="2200" b="1" dirty="0"/>
              <a:t> </a:t>
            </a:r>
            <a:r>
              <a:rPr lang="en-IE" sz="2200" b="1" dirty="0" err="1"/>
              <a:t>gá</a:t>
            </a:r>
            <a:r>
              <a:rPr lang="en-IE" sz="2200" b="1" dirty="0"/>
              <a:t> </a:t>
            </a:r>
            <a:r>
              <a:rPr lang="en-IE" sz="2200" b="1" dirty="0" err="1"/>
              <a:t>agamsa</a:t>
            </a:r>
            <a:r>
              <a:rPr lang="en-IE" sz="2200" b="1" dirty="0"/>
              <a:t> de </a:t>
            </a:r>
            <a:r>
              <a:rPr lang="en-IE" sz="2200" b="1" dirty="0" err="1"/>
              <a:t>theicneolaíocht</a:t>
            </a:r>
            <a:r>
              <a:rPr lang="en-IE" sz="2200" b="1" dirty="0"/>
              <a:t> a </a:t>
            </a:r>
            <a:r>
              <a:rPr lang="en-IE" sz="2200" b="1" dirty="0" err="1"/>
              <a:t>úsáid</a:t>
            </a:r>
            <a:r>
              <a:rPr lang="en-IE" sz="2200" b="1" dirty="0"/>
              <a:t> </a:t>
            </a:r>
            <a:r>
              <a:rPr lang="en-IE" sz="2200" b="1" dirty="0" err="1"/>
              <a:t>chun</a:t>
            </a:r>
            <a:r>
              <a:rPr lang="en-IE" sz="2200" b="1" dirty="0"/>
              <a:t> </a:t>
            </a:r>
            <a:r>
              <a:rPr lang="en-IE" sz="2200" b="1" dirty="0" err="1"/>
              <a:t>matamaitic</a:t>
            </a:r>
            <a:r>
              <a:rPr lang="en-IE" sz="2200" b="1" dirty="0"/>
              <a:t> a </a:t>
            </a:r>
            <a:r>
              <a:rPr lang="en-IE" sz="2200" b="1" dirty="0" err="1"/>
              <a:t>fhoghlaim</a:t>
            </a:r>
            <a:r>
              <a:rPr lang="en-IE" sz="2200" b="1" dirty="0"/>
              <a:t>, </a:t>
            </a:r>
            <a:r>
              <a:rPr lang="en-IE" sz="2200" b="1" dirty="0" err="1"/>
              <a:t>níl</a:t>
            </a:r>
            <a:r>
              <a:rPr lang="en-IE" sz="2200" b="1" dirty="0"/>
              <a:t> </a:t>
            </a:r>
            <a:r>
              <a:rPr lang="en-IE" sz="2200" b="1" dirty="0" err="1"/>
              <a:t>gá</a:t>
            </a:r>
            <a:r>
              <a:rPr lang="en-IE" sz="2200" b="1" dirty="0"/>
              <a:t> ag </a:t>
            </a:r>
            <a:r>
              <a:rPr lang="en-IE" sz="2200" b="1" dirty="0" err="1"/>
              <a:t>mo</a:t>
            </a:r>
            <a:r>
              <a:rPr lang="en-IE" sz="2200" b="1" dirty="0"/>
              <a:t> </a:t>
            </a:r>
            <a:r>
              <a:rPr lang="en-IE" sz="2200" b="1" dirty="0" err="1"/>
              <a:t>leanbh</a:t>
            </a:r>
            <a:r>
              <a:rPr lang="en-IE" sz="2200" b="1" dirty="0"/>
              <a:t> di. Tar </a:t>
            </a:r>
            <a:r>
              <a:rPr lang="en-IE" sz="2200" b="1" dirty="0" err="1"/>
              <a:t>éis</a:t>
            </a:r>
            <a:r>
              <a:rPr lang="en-IE" sz="2200" b="1" dirty="0"/>
              <a:t> an </a:t>
            </a:r>
            <a:r>
              <a:rPr lang="en-IE" sz="2200" b="1" dirty="0" err="1"/>
              <a:t>tsaoil</a:t>
            </a:r>
            <a:r>
              <a:rPr lang="en-IE" sz="2200" b="1" dirty="0"/>
              <a:t>, </a:t>
            </a:r>
            <a:r>
              <a:rPr lang="en-IE" sz="2200" b="1" dirty="0" err="1"/>
              <a:t>nach</a:t>
            </a:r>
            <a:r>
              <a:rPr lang="en-IE" sz="2200" b="1" dirty="0"/>
              <a:t> </a:t>
            </a:r>
            <a:r>
              <a:rPr lang="en-IE" sz="2200" b="1" dirty="0" err="1"/>
              <a:t>breá</a:t>
            </a:r>
            <a:r>
              <a:rPr lang="en-IE" sz="2200" b="1" dirty="0"/>
              <a:t> mar a </a:t>
            </a:r>
            <a:r>
              <a:rPr lang="en-IE" sz="2200" b="1" dirty="0" err="1"/>
              <a:t>d’éirigh</a:t>
            </a:r>
            <a:r>
              <a:rPr lang="en-IE" sz="2200" b="1" dirty="0"/>
              <a:t> </a:t>
            </a:r>
            <a:r>
              <a:rPr lang="en-IE" sz="2200" b="1" dirty="0" err="1"/>
              <a:t>liomsa</a:t>
            </a:r>
            <a:r>
              <a:rPr lang="en-IE" sz="2200" b="1" dirty="0"/>
              <a:t>!”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2032" y="5038201"/>
            <a:ext cx="8362764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200" b="1" dirty="0" err="1"/>
              <a:t>Miotas</a:t>
            </a:r>
            <a:r>
              <a:rPr lang="en-IE" sz="2200" b="1" dirty="0"/>
              <a:t> #4: “</a:t>
            </a:r>
            <a:r>
              <a:rPr lang="en-IE" sz="2200" b="1" dirty="0" err="1"/>
              <a:t>Cuireann</a:t>
            </a:r>
            <a:r>
              <a:rPr lang="en-IE" sz="2200" b="1" dirty="0"/>
              <a:t> </a:t>
            </a:r>
            <a:r>
              <a:rPr lang="en-IE" sz="2200" b="1" dirty="0" err="1"/>
              <a:t>úsáid</a:t>
            </a:r>
            <a:r>
              <a:rPr lang="en-IE" sz="2200" b="1" dirty="0"/>
              <a:t> </a:t>
            </a:r>
            <a:r>
              <a:rPr lang="en-IE" sz="2200" b="1" dirty="0" err="1"/>
              <a:t>áireamhán</a:t>
            </a:r>
            <a:r>
              <a:rPr lang="en-IE" sz="2200" b="1" dirty="0"/>
              <a:t> </a:t>
            </a:r>
            <a:r>
              <a:rPr lang="en-IE" sz="2200" b="1" dirty="0" err="1"/>
              <a:t>bac</a:t>
            </a:r>
            <a:r>
              <a:rPr lang="en-IE" sz="2200" b="1" dirty="0"/>
              <a:t> </a:t>
            </a:r>
            <a:r>
              <a:rPr lang="en-IE" sz="2200" b="1" dirty="0" err="1"/>
              <a:t>ar</a:t>
            </a:r>
            <a:r>
              <a:rPr lang="en-IE" sz="2200" b="1" dirty="0"/>
              <a:t> </a:t>
            </a:r>
            <a:r>
              <a:rPr lang="en-IE" sz="2200" b="1" dirty="0" err="1"/>
              <a:t>scoláirí</a:t>
            </a:r>
            <a:r>
              <a:rPr lang="en-IE" sz="2200" b="1" dirty="0"/>
              <a:t> </a:t>
            </a:r>
            <a:r>
              <a:rPr lang="en-IE" sz="2200" b="1" dirty="0" err="1"/>
              <a:t>matamaitic</a:t>
            </a:r>
            <a:r>
              <a:rPr lang="en-IE" sz="2200" b="1" dirty="0"/>
              <a:t> </a:t>
            </a:r>
            <a:r>
              <a:rPr lang="en-IE" sz="2200" b="1" dirty="0" err="1"/>
              <a:t>bhunúsach</a:t>
            </a:r>
            <a:r>
              <a:rPr lang="en-IE" sz="2200" b="1" dirty="0"/>
              <a:t> a </a:t>
            </a:r>
            <a:r>
              <a:rPr lang="en-IE" sz="2200" b="1" dirty="0" err="1"/>
              <a:t>fhoghlaim</a:t>
            </a:r>
            <a:r>
              <a:rPr lang="en-IE" sz="2200" b="1" dirty="0"/>
              <a:t> go </a:t>
            </a:r>
            <a:r>
              <a:rPr lang="en-IE" sz="2200" b="1" dirty="0" err="1"/>
              <a:t>héifeachtach</a:t>
            </a:r>
            <a:r>
              <a:rPr lang="en-IE" sz="2200" b="1" dirty="0"/>
              <a:t>, </a:t>
            </a:r>
            <a:r>
              <a:rPr lang="en-IE" sz="2200" b="1" dirty="0" err="1"/>
              <a:t>rud</a:t>
            </a:r>
            <a:r>
              <a:rPr lang="en-IE" sz="2200" b="1" dirty="0"/>
              <a:t> a </a:t>
            </a:r>
            <a:r>
              <a:rPr lang="en-IE" sz="2200" b="1" dirty="0" err="1"/>
              <a:t>bheidh</a:t>
            </a:r>
            <a:r>
              <a:rPr lang="en-IE" sz="2200" b="1" dirty="0"/>
              <a:t> </a:t>
            </a:r>
            <a:r>
              <a:rPr lang="en-IE" sz="2200" b="1" dirty="0" err="1"/>
              <a:t>uathu</a:t>
            </a:r>
            <a:r>
              <a:rPr lang="en-IE" sz="2200" b="1" dirty="0"/>
              <a:t> </a:t>
            </a:r>
            <a:r>
              <a:rPr lang="en-IE" sz="2200" b="1" dirty="0" err="1"/>
              <a:t>agus</a:t>
            </a:r>
            <a:r>
              <a:rPr lang="en-IE" sz="2200" b="1" dirty="0"/>
              <a:t> </a:t>
            </a:r>
            <a:r>
              <a:rPr lang="en-IE" sz="2200" b="1" dirty="0" err="1"/>
              <a:t>iad</a:t>
            </a:r>
            <a:r>
              <a:rPr lang="en-IE" sz="2200" b="1" dirty="0"/>
              <a:t> ag </a:t>
            </a:r>
            <a:r>
              <a:rPr lang="en-IE" sz="2200" b="1" dirty="0" err="1"/>
              <a:t>dul</a:t>
            </a:r>
            <a:r>
              <a:rPr lang="en-IE" sz="2200" b="1" dirty="0"/>
              <a:t> </a:t>
            </a:r>
            <a:r>
              <a:rPr lang="en-IE" sz="2200" b="1" dirty="0" err="1"/>
              <a:t>isteach</a:t>
            </a:r>
            <a:r>
              <a:rPr lang="en-IE" sz="2200" b="1" dirty="0"/>
              <a:t> </a:t>
            </a:r>
            <a:r>
              <a:rPr lang="en-IE" sz="2200" b="1" dirty="0" err="1"/>
              <a:t>sa</a:t>
            </a:r>
            <a:r>
              <a:rPr lang="en-IE" sz="2200" b="1" dirty="0"/>
              <a:t> </a:t>
            </a:r>
            <a:r>
              <a:rPr lang="en-IE" sz="2200" b="1" dirty="0" err="1"/>
              <a:t>bhfórsa</a:t>
            </a:r>
            <a:r>
              <a:rPr lang="en-IE" sz="2200" b="1" dirty="0"/>
              <a:t> </a:t>
            </a:r>
            <a:r>
              <a:rPr lang="en-IE" sz="2200" b="1" dirty="0" err="1"/>
              <a:t>saothair</a:t>
            </a:r>
            <a:r>
              <a:rPr lang="en-IE" sz="2200" b="1" dirty="0"/>
              <a:t>.”</a:t>
            </a:r>
          </a:p>
        </p:txBody>
      </p:sp>
      <p:sp>
        <p:nvSpPr>
          <p:cNvPr id="21" name="Rounded Rectangle 20"/>
          <p:cNvSpPr/>
          <p:nvPr/>
        </p:nvSpPr>
        <p:spPr>
          <a:xfrm rot="2070545">
            <a:off x="-396286" y="2708557"/>
            <a:ext cx="10009112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E" sz="2200" b="1" dirty="0" err="1"/>
              <a:t>Miotas</a:t>
            </a:r>
            <a:r>
              <a:rPr lang="en-IE" sz="2200" b="1" dirty="0"/>
              <a:t> #5: “</a:t>
            </a:r>
            <a:r>
              <a:rPr lang="en-IE" sz="2200" b="1" dirty="0" err="1"/>
              <a:t>Éireoidh</a:t>
            </a:r>
            <a:r>
              <a:rPr lang="en-IE" sz="2200" b="1" dirty="0"/>
              <a:t> </a:t>
            </a:r>
            <a:r>
              <a:rPr lang="en-IE" sz="2200" b="1" dirty="0" err="1"/>
              <a:t>daoine</a:t>
            </a:r>
            <a:r>
              <a:rPr lang="en-IE" sz="2200" b="1" dirty="0"/>
              <a:t> </a:t>
            </a:r>
            <a:r>
              <a:rPr lang="en-IE" sz="2200" b="1" dirty="0" err="1"/>
              <a:t>chomh</a:t>
            </a:r>
            <a:r>
              <a:rPr lang="en-IE" sz="2200" b="1" dirty="0"/>
              <a:t> </a:t>
            </a:r>
            <a:r>
              <a:rPr lang="en-IE" sz="2200" b="1" dirty="0" err="1"/>
              <a:t>spleách</a:t>
            </a:r>
            <a:r>
              <a:rPr lang="en-IE" sz="2200" b="1" dirty="0"/>
              <a:t> sin </a:t>
            </a:r>
            <a:r>
              <a:rPr lang="en-IE" sz="2200" b="1" dirty="0" err="1"/>
              <a:t>ar</a:t>
            </a:r>
            <a:r>
              <a:rPr lang="en-IE" sz="2200" b="1" dirty="0"/>
              <a:t> </a:t>
            </a:r>
            <a:r>
              <a:rPr lang="en-IE" sz="2200" b="1" dirty="0" err="1"/>
              <a:t>áireamháin</a:t>
            </a:r>
            <a:r>
              <a:rPr lang="en-IE" sz="2200" b="1" dirty="0"/>
              <a:t> go </a:t>
            </a:r>
            <a:r>
              <a:rPr lang="en-IE" sz="2200" b="1" dirty="0" err="1"/>
              <a:t>mbeidh</a:t>
            </a:r>
            <a:r>
              <a:rPr lang="en-IE" sz="2200" b="1" dirty="0"/>
              <a:t> </a:t>
            </a:r>
            <a:r>
              <a:rPr lang="en-IE" sz="2200" b="1" dirty="0" err="1"/>
              <a:t>siad</a:t>
            </a:r>
            <a:r>
              <a:rPr lang="en-IE" sz="2200" b="1" dirty="0"/>
              <a:t> </a:t>
            </a:r>
            <a:r>
              <a:rPr lang="en-IE" sz="2200" b="1" dirty="0" err="1"/>
              <a:t>gan</a:t>
            </a:r>
            <a:r>
              <a:rPr lang="en-IE" sz="2200" b="1" dirty="0"/>
              <a:t> </a:t>
            </a:r>
            <a:r>
              <a:rPr lang="en-IE" sz="2200" b="1" dirty="0" err="1"/>
              <a:t>éifeacht</a:t>
            </a:r>
            <a:r>
              <a:rPr lang="en-IE" sz="2200" b="1" dirty="0"/>
              <a:t> </a:t>
            </a:r>
            <a:r>
              <a:rPr lang="en-IE" sz="2200" b="1" dirty="0" err="1"/>
              <a:t>ina</a:t>
            </a:r>
            <a:r>
              <a:rPr lang="en-IE" sz="2200" b="1" dirty="0"/>
              <a:t> n-</a:t>
            </a:r>
            <a:r>
              <a:rPr lang="en-IE" sz="2200" b="1" dirty="0" err="1"/>
              <a:t>éagmais</a:t>
            </a:r>
            <a:r>
              <a:rPr lang="en-IE" sz="2200" b="1" dirty="0"/>
              <a:t>.” (e.g. </a:t>
            </a:r>
            <a:r>
              <a:rPr lang="en-IE" sz="2200" b="1" dirty="0" err="1"/>
              <a:t>má</a:t>
            </a:r>
            <a:r>
              <a:rPr lang="en-IE" sz="2200" b="1" dirty="0"/>
              <a:t> </a:t>
            </a:r>
            <a:r>
              <a:rPr lang="en-IE" sz="2200" b="1" dirty="0" err="1"/>
              <a:t>tá</a:t>
            </a:r>
            <a:r>
              <a:rPr lang="en-IE" sz="2200" b="1" dirty="0"/>
              <a:t> an </a:t>
            </a:r>
            <a:r>
              <a:rPr lang="en-IE" sz="2200" b="1" dirty="0" err="1"/>
              <a:t>cadhnra</a:t>
            </a:r>
            <a:r>
              <a:rPr lang="en-IE" sz="2200" b="1" dirty="0"/>
              <a:t> </a:t>
            </a:r>
            <a:r>
              <a:rPr lang="en-IE" sz="2200" b="1" dirty="0" err="1"/>
              <a:t>ídithe</a:t>
            </a:r>
            <a:r>
              <a:rPr lang="en-IE" sz="2200" b="1" dirty="0"/>
              <a:t> </a:t>
            </a:r>
            <a:r>
              <a:rPr lang="en-IE" sz="2200" b="1" dirty="0" err="1"/>
              <a:t>nó</a:t>
            </a:r>
            <a:r>
              <a:rPr lang="en-IE" sz="2200" b="1" dirty="0"/>
              <a:t> </a:t>
            </a:r>
            <a:r>
              <a:rPr lang="en-IE" sz="2200" b="1" dirty="0" err="1"/>
              <a:t>más</a:t>
            </a:r>
            <a:r>
              <a:rPr lang="en-IE" sz="2200" b="1" dirty="0"/>
              <a:t> </a:t>
            </a:r>
            <a:r>
              <a:rPr lang="en-IE" sz="2200" b="1" dirty="0" err="1"/>
              <a:t>gá</a:t>
            </a:r>
            <a:r>
              <a:rPr lang="en-IE" sz="2200" b="1" dirty="0"/>
              <a:t> do </a:t>
            </a:r>
            <a:r>
              <a:rPr lang="en-IE" sz="2200" b="1" dirty="0" err="1"/>
              <a:t>scoláire</a:t>
            </a:r>
            <a:r>
              <a:rPr lang="en-IE" sz="2200" b="1" dirty="0"/>
              <a:t> </a:t>
            </a:r>
            <a:r>
              <a:rPr lang="en-IE" sz="2200" b="1" dirty="0" err="1"/>
              <a:t>ríomh</a:t>
            </a:r>
            <a:r>
              <a:rPr lang="en-IE" sz="2200" b="1" dirty="0"/>
              <a:t> a </a:t>
            </a:r>
            <a:r>
              <a:rPr lang="en-IE" sz="2200" b="1" dirty="0" err="1"/>
              <a:t>dhéanamh</a:t>
            </a:r>
            <a:r>
              <a:rPr lang="en-IE" sz="2200" b="1" dirty="0"/>
              <a:t> </a:t>
            </a:r>
            <a:r>
              <a:rPr lang="en-IE" sz="2200" b="1" dirty="0" err="1"/>
              <a:t>gan</a:t>
            </a:r>
            <a:r>
              <a:rPr lang="en-IE" sz="2200" b="1" dirty="0"/>
              <a:t> </a:t>
            </a:r>
            <a:r>
              <a:rPr lang="en-IE" sz="2200" b="1" dirty="0" err="1"/>
              <a:t>áireamhán</a:t>
            </a:r>
            <a:r>
              <a:rPr lang="en-IE" sz="2200" b="1" dirty="0"/>
              <a:t> a </a:t>
            </a:r>
            <a:r>
              <a:rPr lang="en-IE" sz="2200" b="1" dirty="0" err="1"/>
              <a:t>bheith</a:t>
            </a:r>
            <a:r>
              <a:rPr lang="en-IE" sz="2200" b="1" dirty="0"/>
              <a:t> </a:t>
            </a:r>
            <a:r>
              <a:rPr lang="en-IE" sz="2200" b="1" dirty="0" err="1"/>
              <a:t>ar</a:t>
            </a:r>
            <a:r>
              <a:rPr lang="en-IE" sz="2200" b="1" dirty="0"/>
              <a:t> </a:t>
            </a:r>
            <a:r>
              <a:rPr lang="en-IE" sz="2200" b="1" dirty="0" err="1"/>
              <a:t>fáil</a:t>
            </a:r>
            <a:r>
              <a:rPr lang="en-IE" sz="2200" b="1" dirty="0"/>
              <a:t>?)</a:t>
            </a:r>
            <a:r>
              <a:rPr lang="en-IE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8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0757" y="188640"/>
            <a:ext cx="508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u="sng" dirty="0" err="1" smtClean="0">
                <a:solidFill>
                  <a:srgbClr val="C00000"/>
                </a:solidFill>
              </a:rPr>
              <a:t>Cineálacha</a:t>
            </a:r>
            <a:r>
              <a:rPr lang="en-IE" sz="2400" b="1" u="sng" dirty="0" smtClean="0">
                <a:solidFill>
                  <a:srgbClr val="C00000"/>
                </a:solidFill>
              </a:rPr>
              <a:t> </a:t>
            </a:r>
            <a:r>
              <a:rPr lang="en-IE" sz="2400" b="1" u="sng" dirty="0" err="1" smtClean="0">
                <a:solidFill>
                  <a:srgbClr val="C00000"/>
                </a:solidFill>
              </a:rPr>
              <a:t>éagsúla</a:t>
            </a:r>
            <a:r>
              <a:rPr lang="en-IE" sz="2400" b="1" u="sng" dirty="0" smtClean="0">
                <a:solidFill>
                  <a:srgbClr val="C00000"/>
                </a:solidFill>
              </a:rPr>
              <a:t> </a:t>
            </a:r>
            <a:r>
              <a:rPr lang="en-IE" sz="2400" b="1" u="sng" dirty="0" err="1" smtClean="0">
                <a:solidFill>
                  <a:srgbClr val="C00000"/>
                </a:solidFill>
              </a:rPr>
              <a:t>Cuimhne</a:t>
            </a:r>
            <a:endParaRPr lang="en-IE" sz="2400" b="1" u="sng" dirty="0">
              <a:solidFill>
                <a:srgbClr val="C00000"/>
              </a:solidFill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5940152" y="1268760"/>
            <a:ext cx="2952328" cy="3426355"/>
          </a:xfrm>
          <a:prstGeom prst="borderCallout2">
            <a:avLst>
              <a:gd name="adj1" fmla="val 98693"/>
              <a:gd name="adj2" fmla="val -444"/>
              <a:gd name="adj3" fmla="val 129000"/>
              <a:gd name="adj4" fmla="val -6167"/>
              <a:gd name="adj5" fmla="val 129234"/>
              <a:gd name="adj6" fmla="val -2531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/>
              <a:t>Freagarchuimhne</a:t>
            </a:r>
            <a:r>
              <a:rPr lang="en-IE" b="1" dirty="0" smtClean="0"/>
              <a:t> (ANS)</a:t>
            </a:r>
          </a:p>
          <a:p>
            <a:pPr algn="ctr"/>
            <a:endParaRPr lang="en-IE" b="1" dirty="0" smtClean="0"/>
          </a:p>
          <a:p>
            <a:pPr algn="ctr"/>
            <a:r>
              <a:rPr lang="en-IE" dirty="0" smtClean="0"/>
              <a:t> </a:t>
            </a:r>
            <a:r>
              <a:rPr lang="en-IE" dirty="0" err="1" smtClean="0"/>
              <a:t>Stóráiltear</a:t>
            </a:r>
            <a:r>
              <a:rPr lang="en-IE" dirty="0" smtClean="0"/>
              <a:t> an </a:t>
            </a:r>
            <a:r>
              <a:rPr lang="en-IE" dirty="0" err="1" smtClean="0"/>
              <a:t>toradh</a:t>
            </a:r>
            <a:r>
              <a:rPr lang="en-IE" dirty="0" smtClean="0"/>
              <a:t> a </a:t>
            </a:r>
            <a:r>
              <a:rPr lang="en-IE" dirty="0" err="1" smtClean="0"/>
              <a:t>fritheadh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ríomh</a:t>
            </a:r>
            <a:r>
              <a:rPr lang="en-IE" dirty="0" smtClean="0"/>
              <a:t> </a:t>
            </a:r>
            <a:r>
              <a:rPr lang="en-IE" dirty="0" err="1" smtClean="0"/>
              <a:t>deireanach</a:t>
            </a:r>
            <a:r>
              <a:rPr lang="en-IE" dirty="0" smtClean="0"/>
              <a:t> a </a:t>
            </a:r>
            <a:r>
              <a:rPr lang="en-IE" dirty="0" err="1" smtClean="0"/>
              <a:t>rinneadh</a:t>
            </a:r>
            <a:r>
              <a:rPr lang="en-IE" dirty="0" smtClean="0"/>
              <a:t> in ANS (</a:t>
            </a:r>
            <a:r>
              <a:rPr lang="en-IE" dirty="0" err="1" smtClean="0"/>
              <a:t>freagarchuimhne</a:t>
            </a:r>
            <a:r>
              <a:rPr lang="en-IE" dirty="0" smtClean="0"/>
              <a:t>). </a:t>
            </a:r>
          </a:p>
          <a:p>
            <a:pPr algn="ctr"/>
            <a:r>
              <a:rPr lang="en-IE" dirty="0" err="1" smtClean="0"/>
              <a:t>Tugtar</a:t>
            </a:r>
            <a:r>
              <a:rPr lang="en-IE" dirty="0" smtClean="0"/>
              <a:t> </a:t>
            </a:r>
            <a:r>
              <a:rPr lang="en-IE" dirty="0" err="1" smtClean="0"/>
              <a:t>sonraí</a:t>
            </a:r>
            <a:r>
              <a:rPr lang="en-IE" dirty="0" smtClean="0"/>
              <a:t> ANS (</a:t>
            </a:r>
            <a:r>
              <a:rPr lang="en-IE" dirty="0" err="1" smtClean="0"/>
              <a:t>freagarchuimhne</a:t>
            </a:r>
            <a:r>
              <a:rPr lang="en-IE" dirty="0" smtClean="0"/>
              <a:t>)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dáta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thaispeántar</a:t>
            </a:r>
            <a:r>
              <a:rPr lang="en-IE" dirty="0" smtClean="0"/>
              <a:t> </a:t>
            </a:r>
            <a:r>
              <a:rPr lang="en-IE" dirty="0" err="1" smtClean="0"/>
              <a:t>toradh</a:t>
            </a:r>
            <a:r>
              <a:rPr lang="en-IE" dirty="0" smtClean="0"/>
              <a:t> </a:t>
            </a:r>
            <a:r>
              <a:rPr lang="en-IE" dirty="0" err="1" smtClean="0"/>
              <a:t>ríomha</a:t>
            </a:r>
            <a:r>
              <a:rPr lang="en-IE" dirty="0" smtClean="0"/>
              <a:t> </a:t>
            </a:r>
            <a:r>
              <a:rPr lang="en-IE" dirty="0" err="1" smtClean="0"/>
              <a:t>eile</a:t>
            </a:r>
            <a:endParaRPr lang="en-I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75" y="260648"/>
            <a:ext cx="3833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</a:t>
            </a:r>
            <a:r>
              <a:rPr lang="en-IE" sz="2000" dirty="0" err="1" smtClean="0">
                <a:solidFill>
                  <a:srgbClr val="C00000"/>
                </a:solidFill>
              </a:rPr>
              <a:t>Faigh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achar</a:t>
            </a:r>
            <a:r>
              <a:rPr lang="en-IE" sz="2000" dirty="0" smtClean="0">
                <a:solidFill>
                  <a:srgbClr val="C00000"/>
                </a:solidFill>
              </a:rPr>
              <a:t> an </a:t>
            </a:r>
            <a:r>
              <a:rPr lang="en-IE" sz="2000" dirty="0" err="1" smtClean="0">
                <a:solidFill>
                  <a:srgbClr val="C00000"/>
                </a:solidFill>
              </a:rPr>
              <a:t>triantáin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thíos</a:t>
            </a:r>
            <a:endParaRPr lang="en-IE" sz="2000" dirty="0" smtClean="0">
              <a:solidFill>
                <a:srgbClr val="C00000"/>
              </a:solidFill>
            </a:endParaRP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   go 1 </a:t>
            </a:r>
            <a:r>
              <a:rPr lang="en-IE" sz="2000" dirty="0" err="1" smtClean="0">
                <a:solidFill>
                  <a:srgbClr val="C00000"/>
                </a:solidFill>
              </a:rPr>
              <a:t>á.d</a:t>
            </a:r>
            <a:r>
              <a:rPr lang="en-IE" sz="2000" dirty="0" smtClean="0">
                <a:solidFill>
                  <a:srgbClr val="C00000"/>
                </a:solidFill>
              </a:rPr>
              <a:t>.</a:t>
            </a:r>
          </a:p>
          <a:p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59632" y="985886"/>
            <a:ext cx="2376264" cy="144016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049495" y="2452081"/>
            <a:ext cx="8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8005" y="1305856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4171" y="2420888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969" y="1500017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49" y="1505911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5311" y="3175485"/>
                <a:ext cx="1668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11" y="3175485"/>
                <a:ext cx="1668598" cy="4001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23928" y="839291"/>
            <a:ext cx="0" cy="5614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50884" y="2063427"/>
            <a:ext cx="296780" cy="3574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5685" y="3521457"/>
                <a:ext cx="2314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(15)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(10)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85" y="3521457"/>
                <a:ext cx="2314095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0821" y="3895565"/>
                <a:ext cx="18549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225=</m:t>
                    </m:r>
                    <m:sSup>
                      <m:sSupPr>
                        <m:ctrlP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100</a:t>
                </a:r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21" y="3895565"/>
                <a:ext cx="1854995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7576" r="-2632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1035604" y="3921567"/>
            <a:ext cx="0" cy="1608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7824" y="3911282"/>
            <a:ext cx="0" cy="1608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2791" y="3942527"/>
                <a:ext cx="726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−100</m:t>
                      </m:r>
                    </m:oMath>
                  </m:oMathPara>
                </a14:m>
                <a:endParaRPr lang="en-IE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1" y="3942527"/>
                <a:ext cx="726481" cy="3385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35626" y="3957121"/>
                <a:ext cx="726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−100</m:t>
                      </m:r>
                    </m:oMath>
                  </m:oMathPara>
                </a14:m>
                <a:endParaRPr lang="en-IE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26" y="3957121"/>
                <a:ext cx="726481" cy="3385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1600" y="4635857"/>
                <a:ext cx="1179938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35857"/>
                <a:ext cx="1179938" cy="4426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964" y="4236433"/>
                <a:ext cx="1273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125=</m:t>
                      </m:r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64" y="4236433"/>
                <a:ext cx="1273810" cy="400110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04077" y="4261827"/>
            <a:ext cx="572721" cy="401841"/>
            <a:chOff x="4107766" y="2996418"/>
            <a:chExt cx="572721" cy="401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IE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/>
                        </m:rad>
                      </m:oMath>
                    </m:oMathPara>
                  </a14:m>
                  <a:endParaRPr lang="en-IE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375871" y="3131380"/>
              <a:ext cx="176306" cy="1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20121" y="4261826"/>
            <a:ext cx="572721" cy="401841"/>
            <a:chOff x="4107766" y="2996418"/>
            <a:chExt cx="572721" cy="401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IE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/>
                        </m:rad>
                      </m:oMath>
                    </m:oMathPara>
                  </a14:m>
                  <a:endParaRPr lang="en-IE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66" y="2996418"/>
                  <a:ext cx="572721" cy="40184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4375871" y="3131380"/>
              <a:ext cx="176306" cy="1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39952" y="1004966"/>
                <a:ext cx="1779013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𝑎𝑐h𝑎𝑟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004966"/>
                <a:ext cx="1779013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39952" y="1650459"/>
                <a:ext cx="2400272" cy="526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𝑎𝑐h𝑎𝑟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(5</m:t>
                    </m:r>
                    <m:rad>
                      <m:radPr>
                        <m:degHide m:val="on"/>
                        <m:ctrlP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)(10)</a:t>
                </a:r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50459"/>
                <a:ext cx="2400272" cy="526939"/>
              </a:xfrm>
              <a:prstGeom prst="rect">
                <a:avLst/>
              </a:prstGeom>
              <a:blipFill rotWithShape="1">
                <a:blip r:embed="rId13"/>
                <a:stretch>
                  <a:fillRect r="-1777" b="-93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Callout 2 35"/>
          <p:cNvSpPr/>
          <p:nvPr/>
        </p:nvSpPr>
        <p:spPr>
          <a:xfrm>
            <a:off x="6469736" y="551259"/>
            <a:ext cx="2134711" cy="2198400"/>
          </a:xfrm>
          <a:prstGeom prst="borderCallout2">
            <a:avLst>
              <a:gd name="adj1" fmla="val 18750"/>
              <a:gd name="adj2" fmla="val -1657"/>
              <a:gd name="adj3" fmla="val 18750"/>
              <a:gd name="adj4" fmla="val -16667"/>
              <a:gd name="adj5" fmla="val 54950"/>
              <a:gd name="adj6" fmla="val -39530"/>
            </a:avLst>
          </a:prstGeom>
          <a:solidFill>
            <a:srgbClr val="C00000"/>
          </a:solidFill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>
                <a:solidFill>
                  <a:schemeClr val="bg1"/>
                </a:solidFill>
              </a:rPr>
              <a:t>Toisc</a:t>
            </a:r>
            <a:r>
              <a:rPr lang="en-IE" sz="1600" dirty="0" smtClean="0">
                <a:solidFill>
                  <a:schemeClr val="bg1"/>
                </a:solidFill>
              </a:rPr>
              <a:t> go </a:t>
            </a:r>
            <a:r>
              <a:rPr lang="en-IE" sz="1600" dirty="0" err="1" smtClean="0">
                <a:solidFill>
                  <a:schemeClr val="bg1"/>
                </a:solidFill>
              </a:rPr>
              <a:t>bhfuil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sé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seo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díreach</a:t>
            </a:r>
            <a:r>
              <a:rPr lang="en-IE" sz="1600" dirty="0" smtClean="0">
                <a:solidFill>
                  <a:schemeClr val="bg1"/>
                </a:solidFill>
              </a:rPr>
              <a:t>  </a:t>
            </a:r>
            <a:r>
              <a:rPr lang="en-IE" sz="1600" dirty="0" err="1" smtClean="0">
                <a:solidFill>
                  <a:schemeClr val="bg1"/>
                </a:solidFill>
              </a:rPr>
              <a:t>oibrithe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amach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againn</a:t>
            </a:r>
            <a:r>
              <a:rPr lang="en-IE" sz="1600" dirty="0" smtClean="0">
                <a:solidFill>
                  <a:schemeClr val="bg1"/>
                </a:solidFill>
              </a:rPr>
              <a:t>, </a:t>
            </a:r>
            <a:r>
              <a:rPr lang="en-IE" sz="1600" dirty="0" err="1" smtClean="0">
                <a:solidFill>
                  <a:schemeClr val="bg1"/>
                </a:solidFill>
              </a:rPr>
              <a:t>tá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sé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stóráilte</a:t>
            </a:r>
            <a:r>
              <a:rPr lang="en-IE" sz="1600" dirty="0" smtClean="0">
                <a:solidFill>
                  <a:schemeClr val="bg1"/>
                </a:solidFill>
              </a:rPr>
              <a:t> mar </a:t>
            </a:r>
            <a:r>
              <a:rPr lang="en-IE" sz="1600" b="1" dirty="0" smtClean="0">
                <a:solidFill>
                  <a:schemeClr val="bg1"/>
                </a:solidFill>
              </a:rPr>
              <a:t>ANS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agus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ní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gá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dúinn</a:t>
            </a:r>
            <a:r>
              <a:rPr lang="en-IE" sz="1600" dirty="0" smtClean="0">
                <a:solidFill>
                  <a:schemeClr val="bg1"/>
                </a:solidFill>
              </a:rPr>
              <a:t> é a </a:t>
            </a:r>
            <a:r>
              <a:rPr lang="en-IE" sz="1600" dirty="0" err="1" smtClean="0">
                <a:solidFill>
                  <a:schemeClr val="bg1"/>
                </a:solidFill>
              </a:rPr>
              <a:t>bhreacadh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isteach</a:t>
            </a:r>
            <a:r>
              <a:rPr lang="en-IE" sz="1600" dirty="0" smtClean="0">
                <a:solidFill>
                  <a:schemeClr val="bg1"/>
                </a:solidFill>
              </a:rPr>
              <a:t>  </a:t>
            </a:r>
            <a:r>
              <a:rPr lang="en-IE" sz="1600" dirty="0" err="1" smtClean="0">
                <a:solidFill>
                  <a:schemeClr val="bg1"/>
                </a:solidFill>
              </a:rPr>
              <a:t>arís</a:t>
            </a:r>
            <a:endParaRPr lang="en-IE" sz="1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00" y="52350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6206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8201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66" y="328201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88" b="8483"/>
          <a:stretch/>
        </p:blipFill>
        <p:spPr bwMode="auto">
          <a:xfrm>
            <a:off x="3271837" y="2749659"/>
            <a:ext cx="5514975" cy="38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39952" y="2112552"/>
                <a:ext cx="2091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i="1">
                        <a:solidFill>
                          <a:srgbClr val="C00000"/>
                        </a:solidFill>
                        <a:latin typeface="Cambria Math"/>
                      </a:rPr>
                      <m:t>𝑎𝑐h𝑎𝑟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 55.9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12552"/>
                <a:ext cx="2091150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73418" y="2652136"/>
            <a:ext cx="648072" cy="618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22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43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9592" y="3870549"/>
                <a:ext cx="2167581" cy="707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12 +10 +15</m:t>
                        </m:r>
                      </m:num>
                      <m:den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70549"/>
                <a:ext cx="2167581" cy="7077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915" b="-120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6675" y="260648"/>
            <a:ext cx="4775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</a:t>
            </a:r>
            <a:r>
              <a:rPr lang="en-IE" sz="2000" dirty="0" err="1" smtClean="0">
                <a:solidFill>
                  <a:srgbClr val="C00000"/>
                </a:solidFill>
              </a:rPr>
              <a:t>Faigh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achar</a:t>
            </a:r>
            <a:r>
              <a:rPr lang="en-IE" sz="2000" dirty="0" smtClean="0">
                <a:solidFill>
                  <a:srgbClr val="C00000"/>
                </a:solidFill>
              </a:rPr>
              <a:t> an </a:t>
            </a:r>
            <a:r>
              <a:rPr lang="en-IE" sz="2000" dirty="0" err="1" smtClean="0">
                <a:solidFill>
                  <a:srgbClr val="C00000"/>
                </a:solidFill>
              </a:rPr>
              <a:t>triantáin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thíos</a:t>
            </a:r>
            <a:r>
              <a:rPr lang="en-IE" sz="2000" dirty="0" smtClean="0">
                <a:solidFill>
                  <a:srgbClr val="C00000"/>
                </a:solidFill>
              </a:rPr>
              <a:t> go 1 </a:t>
            </a:r>
            <a:r>
              <a:rPr lang="en-IE" sz="2000" dirty="0" err="1" smtClean="0">
                <a:solidFill>
                  <a:srgbClr val="C00000"/>
                </a:solidFill>
              </a:rPr>
              <a:t>á.d</a:t>
            </a:r>
            <a:r>
              <a:rPr lang="en-IE" sz="2000" dirty="0" smtClean="0">
                <a:solidFill>
                  <a:srgbClr val="C00000"/>
                </a:solidFill>
              </a:rPr>
              <a:t>.</a:t>
            </a:r>
          </a:p>
          <a:p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59632" y="985886"/>
            <a:ext cx="2376264" cy="1440160"/>
          </a:xfrm>
          <a:prstGeom prst="triangle">
            <a:avLst>
              <a:gd name="adj" fmla="val 8638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219107" y="2441398"/>
            <a:ext cx="881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1291" y="1268760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4171" y="2420888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6969" y="1500017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49" y="1505911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92" y="3140968"/>
                <a:ext cx="1844672" cy="71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>
                    <a:solidFill>
                      <a:srgbClr val="C00000"/>
                    </a:solidFill>
                  </a:rPr>
                  <a:t>s</a:t>
                </a:r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IE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140968"/>
                <a:ext cx="1844672" cy="7105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954" b="-111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7796" y="1904534"/>
                <a:ext cx="3967817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𝑐h𝑎𝑟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96" y="1904534"/>
                <a:ext cx="3967817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Callout 2 35"/>
          <p:cNvSpPr/>
          <p:nvPr/>
        </p:nvSpPr>
        <p:spPr>
          <a:xfrm>
            <a:off x="5383464" y="578875"/>
            <a:ext cx="3574871" cy="1321252"/>
          </a:xfrm>
          <a:prstGeom prst="borderCallout2">
            <a:avLst>
              <a:gd name="adj1" fmla="val 99256"/>
              <a:gd name="adj2" fmla="val 99201"/>
              <a:gd name="adj3" fmla="val 131741"/>
              <a:gd name="adj4" fmla="val 74685"/>
              <a:gd name="adj5" fmla="val 163288"/>
              <a:gd name="adj6" fmla="val 6209"/>
            </a:avLst>
          </a:prstGeom>
          <a:solidFill>
            <a:srgbClr val="C00000"/>
          </a:solidFill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>
                <a:solidFill>
                  <a:schemeClr val="bg1"/>
                </a:solidFill>
              </a:rPr>
              <a:t>Toisc</a:t>
            </a:r>
            <a:r>
              <a:rPr lang="en-IE" sz="1600" dirty="0" smtClean="0">
                <a:solidFill>
                  <a:schemeClr val="bg1"/>
                </a:solidFill>
              </a:rPr>
              <a:t> go </a:t>
            </a:r>
            <a:r>
              <a:rPr lang="en-IE" sz="1600" dirty="0" err="1" smtClean="0">
                <a:solidFill>
                  <a:schemeClr val="bg1"/>
                </a:solidFill>
              </a:rPr>
              <a:t>bhfuil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sé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seo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díreach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oibrithe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amach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againn</a:t>
            </a:r>
            <a:r>
              <a:rPr lang="en-IE" sz="1600" dirty="0" smtClean="0">
                <a:solidFill>
                  <a:schemeClr val="bg1"/>
                </a:solidFill>
              </a:rPr>
              <a:t>, </a:t>
            </a:r>
            <a:r>
              <a:rPr lang="en-IE" sz="1600" dirty="0" err="1" smtClean="0">
                <a:solidFill>
                  <a:schemeClr val="bg1"/>
                </a:solidFill>
              </a:rPr>
              <a:t>tá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sé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stóráilte</a:t>
            </a:r>
            <a:r>
              <a:rPr lang="en-IE" sz="1600" dirty="0" smtClean="0">
                <a:solidFill>
                  <a:schemeClr val="bg1"/>
                </a:solidFill>
              </a:rPr>
              <a:t> mar </a:t>
            </a:r>
            <a:r>
              <a:rPr lang="en-IE" sz="1600" b="1" dirty="0" smtClean="0">
                <a:solidFill>
                  <a:schemeClr val="bg1"/>
                </a:solidFill>
              </a:rPr>
              <a:t>ANS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agus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ní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gá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dúinn</a:t>
            </a:r>
            <a:r>
              <a:rPr lang="en-IE" sz="1600" dirty="0" smtClean="0">
                <a:solidFill>
                  <a:schemeClr val="bg1"/>
                </a:solidFill>
              </a:rPr>
              <a:t> é a </a:t>
            </a:r>
            <a:r>
              <a:rPr lang="en-IE" sz="1600" dirty="0" err="1" smtClean="0">
                <a:solidFill>
                  <a:schemeClr val="bg1"/>
                </a:solidFill>
              </a:rPr>
              <a:t>bhreacadh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isteach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arís</a:t>
            </a:r>
            <a:endParaRPr lang="en-IE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47796" y="2940913"/>
                <a:ext cx="2089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𝑐h𝑎𝑟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en-IE" sz="2000" dirty="0" smtClean="0">
                    <a:solidFill>
                      <a:srgbClr val="C00000"/>
                    </a:solidFill>
                  </a:rPr>
                  <a:t>59.8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96" y="2940913"/>
                <a:ext cx="208954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81550" y="1250897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12cm</a:t>
            </a:r>
            <a:endParaRPr lang="en-IE" sz="20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1600" y="4551511"/>
                <a:ext cx="14450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2800" dirty="0" smtClean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=18.5</m:t>
                    </m:r>
                  </m:oMath>
                </a14:m>
                <a:endParaRPr lang="en-I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51511"/>
                <a:ext cx="1445011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439" t="-10588" b="-341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915746" y="2400377"/>
            <a:ext cx="5222777" cy="441131"/>
            <a:chOff x="3779912" y="1556792"/>
            <a:chExt cx="5222777" cy="441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851920" y="1556792"/>
                  <a:ext cx="5150769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𝑎𝑟𝑒𝑎</m:t>
                        </m:r>
                        <m:r>
                          <a:rPr lang="en-I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=</m:t>
                        </m:r>
                        <m:rad>
                          <m:radPr>
                            <m:degHide m:val="on"/>
                            <m:ctrlP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d>
                              <m:dPr>
                                <m:ctrlPr>
                                  <a:rPr lang="en-I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18.5</m:t>
                                </m:r>
                                <m:r>
                                  <a:rPr lang="en-I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</m:e>
                            </m:d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)(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18.5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E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15</m:t>
                            </m:r>
                            <m:r>
                              <a:rPr lang="en-I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IE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556792"/>
                  <a:ext cx="5150769" cy="427746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779912" y="1597813"/>
                  <a:ext cx="1180067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GB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𝑐h𝑎𝑟</m:t>
                        </m:r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IE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1597813"/>
                  <a:ext cx="1180067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/>
          <p:cNvCxnSpPr/>
          <p:nvPr/>
        </p:nvCxnSpPr>
        <p:spPr>
          <a:xfrm>
            <a:off x="3923928" y="839291"/>
            <a:ext cx="0" cy="56140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49" y="507473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424" y="3429000"/>
            <a:ext cx="36385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583" y="3978037"/>
            <a:ext cx="2724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583" y="4451466"/>
            <a:ext cx="31432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705" y="51571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3212976"/>
            <a:ext cx="2160240" cy="1584176"/>
          </a:xfrm>
          <a:prstGeom prst="borderCallout2">
            <a:avLst>
              <a:gd name="adj1" fmla="val 41561"/>
              <a:gd name="adj2" fmla="val 99606"/>
              <a:gd name="adj3" fmla="val 51477"/>
              <a:gd name="adj4" fmla="val 119238"/>
              <a:gd name="adj5" fmla="val 50910"/>
              <a:gd name="adj6" fmla="val 1428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Stórálann</a:t>
            </a:r>
            <a:r>
              <a:rPr lang="en-IE" dirty="0" smtClean="0"/>
              <a:t> </a:t>
            </a:r>
            <a:r>
              <a:rPr lang="en-IE" dirty="0" err="1" smtClean="0"/>
              <a:t>uimhreacha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gcuimhne</a:t>
            </a:r>
            <a:r>
              <a:rPr lang="en-IE" dirty="0" smtClean="0"/>
              <a:t> </a:t>
            </a:r>
            <a:r>
              <a:rPr lang="en-IE" dirty="0" err="1" smtClean="0"/>
              <a:t>áirithe</a:t>
            </a:r>
            <a:r>
              <a:rPr lang="en-IE" dirty="0" smtClean="0"/>
              <a:t> san </a:t>
            </a:r>
            <a:r>
              <a:rPr lang="en-IE" dirty="0" err="1" smtClean="0"/>
              <a:t>áireamhán</a:t>
            </a:r>
            <a:r>
              <a:rPr lang="en-I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890" y="169476"/>
            <a:ext cx="508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u="sng" dirty="0" err="1" smtClean="0">
                <a:solidFill>
                  <a:srgbClr val="C00000"/>
                </a:solidFill>
              </a:rPr>
              <a:t>Cineálacha</a:t>
            </a:r>
            <a:r>
              <a:rPr lang="en-IE" sz="2400" b="1" u="sng" dirty="0" smtClean="0">
                <a:solidFill>
                  <a:srgbClr val="C00000"/>
                </a:solidFill>
              </a:rPr>
              <a:t> </a:t>
            </a:r>
            <a:r>
              <a:rPr lang="en-IE" sz="2400" b="1" u="sng" dirty="0" err="1" smtClean="0">
                <a:solidFill>
                  <a:srgbClr val="C00000"/>
                </a:solidFill>
              </a:rPr>
              <a:t>éagsúla</a:t>
            </a:r>
            <a:r>
              <a:rPr lang="en-IE" sz="2400" b="1" u="sng" dirty="0" smtClean="0">
                <a:solidFill>
                  <a:srgbClr val="C00000"/>
                </a:solidFill>
              </a:rPr>
              <a:t> </a:t>
            </a:r>
            <a:r>
              <a:rPr lang="en-IE" sz="2400" b="1" u="sng" dirty="0" err="1" smtClean="0">
                <a:solidFill>
                  <a:srgbClr val="C00000"/>
                </a:solidFill>
              </a:rPr>
              <a:t>Cuimhne</a:t>
            </a:r>
            <a:endParaRPr lang="en-IE" sz="2400" b="1" u="sng" dirty="0">
              <a:solidFill>
                <a:srgbClr val="C00000"/>
              </a:solidFill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6012160" y="836712"/>
            <a:ext cx="2952328" cy="2592288"/>
          </a:xfrm>
          <a:prstGeom prst="borderCallout2">
            <a:avLst>
              <a:gd name="adj1" fmla="val 98990"/>
              <a:gd name="adj2" fmla="val 49755"/>
              <a:gd name="adj3" fmla="val 130021"/>
              <a:gd name="adj4" fmla="val 32877"/>
              <a:gd name="adj5" fmla="val 128579"/>
              <a:gd name="adj6" fmla="val -1136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/>
              <a:t>Cuimhne</a:t>
            </a:r>
            <a:r>
              <a:rPr lang="en-IE" b="1" dirty="0" smtClean="0"/>
              <a:t> </a:t>
            </a:r>
            <a:r>
              <a:rPr lang="en-IE" b="1" dirty="0" err="1" smtClean="0"/>
              <a:t>Neamhspleách</a:t>
            </a:r>
            <a:endParaRPr lang="en-IE" b="1" dirty="0" smtClean="0"/>
          </a:p>
          <a:p>
            <a:pPr algn="ctr"/>
            <a:endParaRPr lang="en-IE" dirty="0"/>
          </a:p>
          <a:p>
            <a:pPr algn="ctr"/>
            <a:r>
              <a:rPr lang="en-IE" sz="1600" dirty="0" err="1" smtClean="0"/>
              <a:t>Tig</a:t>
            </a:r>
            <a:r>
              <a:rPr lang="en-IE" sz="1600" dirty="0" smtClean="0"/>
              <a:t> </a:t>
            </a:r>
            <a:r>
              <a:rPr lang="en-IE" sz="1600" dirty="0" err="1" smtClean="0"/>
              <a:t>leat</a:t>
            </a:r>
            <a:r>
              <a:rPr lang="en-IE" sz="1600" dirty="0" smtClean="0"/>
              <a:t> </a:t>
            </a:r>
            <a:r>
              <a:rPr lang="en-IE" sz="1600" dirty="0" err="1" smtClean="0"/>
              <a:t>torthaí</a:t>
            </a:r>
            <a:r>
              <a:rPr lang="en-IE" sz="1600" dirty="0" smtClean="0"/>
              <a:t> </a:t>
            </a:r>
            <a:r>
              <a:rPr lang="en-IE" sz="1600" dirty="0" err="1" smtClean="0"/>
              <a:t>ríomhanna</a:t>
            </a:r>
            <a:r>
              <a:rPr lang="en-IE" sz="1600" dirty="0" smtClean="0"/>
              <a:t> a </a:t>
            </a:r>
            <a:r>
              <a:rPr lang="en-IE" sz="1600" dirty="0" err="1" smtClean="0"/>
              <a:t>shuimiú</a:t>
            </a:r>
            <a:r>
              <a:rPr lang="en-IE" sz="1600" dirty="0" smtClean="0"/>
              <a:t>  </a:t>
            </a:r>
            <a:r>
              <a:rPr lang="en-IE" sz="1600" dirty="0" err="1" smtClean="0"/>
              <a:t>nó</a:t>
            </a:r>
            <a:r>
              <a:rPr lang="en-IE" sz="1600" dirty="0" smtClean="0"/>
              <a:t> a </a:t>
            </a:r>
            <a:r>
              <a:rPr lang="en-IE" sz="1600" dirty="0" err="1" smtClean="0"/>
              <a:t>dhealú</a:t>
            </a:r>
            <a:r>
              <a:rPr lang="en-IE" sz="1600" dirty="0" smtClean="0"/>
              <a:t> </a:t>
            </a:r>
            <a:r>
              <a:rPr lang="en-IE" sz="1600" dirty="0" err="1" smtClean="0"/>
              <a:t>ón</a:t>
            </a:r>
            <a:r>
              <a:rPr lang="en-IE" sz="1600" dirty="0" smtClean="0"/>
              <a:t> </a:t>
            </a:r>
            <a:r>
              <a:rPr lang="en-IE" sz="1600" dirty="0" err="1" smtClean="0"/>
              <a:t>gcuimhne</a:t>
            </a:r>
            <a:r>
              <a:rPr lang="en-IE" sz="1600" dirty="0" smtClean="0"/>
              <a:t> </a:t>
            </a:r>
            <a:r>
              <a:rPr lang="en-IE" sz="1600" dirty="0" err="1" smtClean="0"/>
              <a:t>neamhspleách</a:t>
            </a:r>
            <a:r>
              <a:rPr lang="en-IE" sz="1600" dirty="0" smtClean="0"/>
              <a:t>.  </a:t>
            </a:r>
            <a:r>
              <a:rPr lang="en-IE" sz="1600" dirty="0" err="1" smtClean="0"/>
              <a:t>Leirítear</a:t>
            </a:r>
            <a:r>
              <a:rPr lang="en-IE" sz="1600" dirty="0" smtClean="0"/>
              <a:t> an M </a:t>
            </a:r>
            <a:r>
              <a:rPr lang="en-IE" sz="1600" dirty="0" err="1" smtClean="0"/>
              <a:t>ar</a:t>
            </a:r>
            <a:r>
              <a:rPr lang="en-IE" sz="1600" dirty="0" smtClean="0"/>
              <a:t> an </a:t>
            </a:r>
            <a:r>
              <a:rPr lang="en-IE" sz="1600" dirty="0" err="1" smtClean="0"/>
              <a:t>taispeáint</a:t>
            </a:r>
            <a:r>
              <a:rPr lang="en-IE" sz="1600" dirty="0" smtClean="0"/>
              <a:t> </a:t>
            </a:r>
            <a:r>
              <a:rPr lang="en-IE" sz="1600" dirty="0" err="1" smtClean="0"/>
              <a:t>nuair</a:t>
            </a:r>
            <a:r>
              <a:rPr lang="en-IE" sz="1600" dirty="0" smtClean="0"/>
              <a:t> </a:t>
            </a:r>
            <a:r>
              <a:rPr lang="en-IE" sz="1600" dirty="0" err="1" smtClean="0"/>
              <a:t>atá</a:t>
            </a:r>
            <a:r>
              <a:rPr lang="en-IE" sz="1600" dirty="0" smtClean="0"/>
              <a:t> </a:t>
            </a:r>
            <a:r>
              <a:rPr lang="en-IE" sz="1600" dirty="0" err="1" smtClean="0"/>
              <a:t>luach</a:t>
            </a:r>
            <a:r>
              <a:rPr lang="en-IE" sz="1600" dirty="0" smtClean="0"/>
              <a:t>, </a:t>
            </a:r>
            <a:r>
              <a:rPr lang="en-IE" sz="1600" dirty="0" err="1" smtClean="0"/>
              <a:t>seachas</a:t>
            </a:r>
            <a:r>
              <a:rPr lang="en-IE" sz="1600" dirty="0" smtClean="0"/>
              <a:t> </a:t>
            </a:r>
            <a:r>
              <a:rPr lang="en-IE" sz="1600" dirty="0" err="1" smtClean="0"/>
              <a:t>nialas</a:t>
            </a:r>
            <a:r>
              <a:rPr lang="en-IE" sz="1600" dirty="0" smtClean="0"/>
              <a:t>, </a:t>
            </a:r>
            <a:r>
              <a:rPr lang="en-IE" sz="1600" dirty="0" err="1" smtClean="0"/>
              <a:t>stóráilte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chuimhne</a:t>
            </a:r>
            <a:r>
              <a:rPr lang="en-IE" sz="1600" dirty="0" smtClean="0"/>
              <a:t> </a:t>
            </a:r>
            <a:r>
              <a:rPr lang="en-IE" sz="1600" dirty="0" err="1" smtClean="0"/>
              <a:t>neamhspleách</a:t>
            </a:r>
            <a:endParaRPr lang="en-IE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5848" y="2348744"/>
            <a:ext cx="2988000" cy="1224000"/>
            <a:chOff x="147731" y="2564768"/>
            <a:chExt cx="2988000" cy="1224000"/>
          </a:xfrm>
        </p:grpSpPr>
        <p:sp>
          <p:nvSpPr>
            <p:cNvPr id="18" name="Rectangle 17"/>
            <p:cNvSpPr/>
            <p:nvPr/>
          </p:nvSpPr>
          <p:spPr>
            <a:xfrm>
              <a:off x="147731" y="2564768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Le </a:t>
              </a:r>
              <a:r>
                <a:rPr lang="en-IE" b="1" dirty="0" err="1" smtClean="0">
                  <a:solidFill>
                    <a:srgbClr val="C00000"/>
                  </a:solidFill>
                  <a:sym typeface="Wingdings 3"/>
                </a:rPr>
                <a:t>toradh</a:t>
              </a:r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 12 + 16 a </a:t>
              </a:r>
              <a:r>
                <a:rPr lang="en-IE" b="1" dirty="0" err="1" smtClean="0">
                  <a:solidFill>
                    <a:srgbClr val="C00000"/>
                  </a:solidFill>
                  <a:sym typeface="Wingdings 3"/>
                </a:rPr>
                <a:t>shuimiú</a:t>
              </a:r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 le M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81" y="3209156"/>
              <a:ext cx="27051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15848" y="3572744"/>
            <a:ext cx="2988000" cy="1224000"/>
            <a:chOff x="323528" y="2996824"/>
            <a:chExt cx="2988000" cy="1224000"/>
          </a:xfrm>
        </p:grpSpPr>
        <p:sp>
          <p:nvSpPr>
            <p:cNvPr id="25" name="Rectangle 24"/>
            <p:cNvSpPr/>
            <p:nvPr/>
          </p:nvSpPr>
          <p:spPr>
            <a:xfrm>
              <a:off x="323528" y="2996824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Le </a:t>
              </a:r>
              <a:r>
                <a:rPr lang="en-IE" b="1" dirty="0" err="1" smtClean="0">
                  <a:solidFill>
                    <a:srgbClr val="C00000"/>
                  </a:solidFill>
                  <a:sym typeface="Wingdings 3"/>
                </a:rPr>
                <a:t>toradh</a:t>
              </a:r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 2 + 7 a </a:t>
              </a:r>
              <a:r>
                <a:rPr lang="en-IE" b="1" dirty="0" err="1" smtClean="0">
                  <a:solidFill>
                    <a:srgbClr val="C00000"/>
                  </a:solidFill>
                  <a:sym typeface="Wingdings 3"/>
                </a:rPr>
                <a:t>dhealú</a:t>
              </a:r>
              <a:r>
                <a:rPr lang="en-IE" b="1" dirty="0" smtClean="0">
                  <a:solidFill>
                    <a:srgbClr val="C00000"/>
                  </a:solidFill>
                  <a:sym typeface="Wingdings 3"/>
                </a:rPr>
                <a:t> ó M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" y="3608824"/>
              <a:ext cx="240982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869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869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5848" y="1124744"/>
            <a:ext cx="2988000" cy="1224000"/>
            <a:chOff x="143508" y="1124744"/>
            <a:chExt cx="2988000" cy="1224000"/>
          </a:xfrm>
        </p:grpSpPr>
        <p:sp>
          <p:nvSpPr>
            <p:cNvPr id="11" name="Rectangle 10"/>
            <p:cNvSpPr/>
            <p:nvPr/>
          </p:nvSpPr>
          <p:spPr>
            <a:xfrm>
              <a:off x="143508" y="1124744"/>
              <a:ext cx="2988000" cy="122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Le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hinneachar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M a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ghlanadh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.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Stórálaimid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0 mar M </a:t>
              </a:r>
            </a:p>
            <a:p>
              <a:endParaRPr lang="en-IE" sz="1600" b="1" dirty="0" smtClean="0">
                <a:solidFill>
                  <a:srgbClr val="C00000"/>
                </a:solidFill>
                <a:sym typeface="Wingdings 3"/>
              </a:endParaRPr>
            </a:p>
            <a:p>
              <a:endParaRPr lang="en-IE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86" y="1772816"/>
              <a:ext cx="1962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5848" y="4797152"/>
            <a:ext cx="2988000" cy="1224000"/>
            <a:chOff x="215848" y="4797152"/>
            <a:chExt cx="2988000" cy="1224000"/>
          </a:xfrm>
        </p:grpSpPr>
        <p:grpSp>
          <p:nvGrpSpPr>
            <p:cNvPr id="21" name="Group 20"/>
            <p:cNvGrpSpPr/>
            <p:nvPr/>
          </p:nvGrpSpPr>
          <p:grpSpPr>
            <a:xfrm>
              <a:off x="215848" y="4797152"/>
              <a:ext cx="2988000" cy="1224000"/>
              <a:chOff x="323528" y="4733661"/>
              <a:chExt cx="2988000" cy="1224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3528" y="4733661"/>
                <a:ext cx="2988000" cy="1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Le </a:t>
                </a:r>
                <a:r>
                  <a:rPr lang="en-IE" b="1" dirty="0" err="1" smtClean="0">
                    <a:solidFill>
                      <a:srgbClr val="C00000"/>
                    </a:solidFill>
                    <a:sym typeface="Wingdings 3"/>
                  </a:rPr>
                  <a:t>hinneachar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</a:t>
                </a:r>
                <a:r>
                  <a:rPr lang="en-IE" b="1" dirty="0" err="1" smtClean="0">
                    <a:solidFill>
                      <a:srgbClr val="C00000"/>
                    </a:solidFill>
                    <a:sym typeface="Wingdings 3"/>
                  </a:rPr>
                  <a:t>na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</a:t>
                </a:r>
                <a:r>
                  <a:rPr lang="en-IE" b="1" dirty="0" err="1" smtClean="0">
                    <a:solidFill>
                      <a:srgbClr val="C00000"/>
                    </a:solidFill>
                    <a:sym typeface="Wingdings 3"/>
                  </a:rPr>
                  <a:t>cuimhne</a:t>
                </a:r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a </a:t>
                </a:r>
                <a:r>
                  <a:rPr lang="en-IE" b="1" dirty="0" err="1" smtClean="0">
                    <a:solidFill>
                      <a:srgbClr val="C00000"/>
                    </a:solidFill>
                    <a:sym typeface="Wingdings 3"/>
                  </a:rPr>
                  <a:t>aisghairm</a:t>
                </a:r>
                <a:endParaRPr lang="en-IE" b="1" dirty="0" smtClean="0">
                  <a:solidFill>
                    <a:srgbClr val="C00000"/>
                  </a:solidFill>
                  <a:sym typeface="Wingdings 3"/>
                </a:endParaRPr>
              </a:p>
              <a:p>
                <a:endParaRPr lang="en-IE" sz="600" b="1" dirty="0">
                  <a:solidFill>
                    <a:srgbClr val="C00000"/>
                  </a:solidFill>
                  <a:sym typeface="Wingdings 3"/>
                </a:endParaRP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                OR</a:t>
                </a:r>
                <a:endParaRPr lang="en-IE" dirty="0" smtClean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35" y="5345661"/>
                <a:ext cx="942975" cy="390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24" y="5428202"/>
              <a:ext cx="10287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93" t="9389" r="29587"/>
          <a:stretch/>
        </p:blipFill>
        <p:spPr bwMode="auto">
          <a:xfrm>
            <a:off x="2661267" y="5432904"/>
            <a:ext cx="442851" cy="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4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868144" y="2204936"/>
            <a:ext cx="3096344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Is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féidir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linn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é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seo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a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shuimiú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díreach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leis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na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gcuimhne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trí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 M+ a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bhrú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toisc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nach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bhfuil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aon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chuimhne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storáilte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faoi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láthair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</a:p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NÓ</a:t>
            </a:r>
          </a:p>
          <a:p>
            <a:pPr algn="ctr"/>
            <a:r>
              <a:rPr lang="en-IE" b="1" dirty="0" smtClean="0">
                <a:solidFill>
                  <a:srgbClr val="C00000"/>
                </a:solidFill>
                <a:sym typeface="Wingdings 3"/>
              </a:rPr>
              <a:t>Is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féidir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linn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i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gcónaí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uimhir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a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chur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i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STORE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agus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sáraíonn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sé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seo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aon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chuimhne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a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bhí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ann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cheana</a:t>
            </a:r>
            <a:endParaRPr lang="en-IE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578" y="260648"/>
            <a:ext cx="8568952" cy="64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Roinntear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€20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Alan (14),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Breandán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(12) and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Ciarán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(10)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i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gcóimheas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a </a:t>
            </a:r>
          </a:p>
          <a:p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	n-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aoiseanna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.  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Cá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mhéad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a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gheibheann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gach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duine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díobh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?</a:t>
            </a:r>
            <a:endParaRPr lang="en-IE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24744"/>
                <a:ext cx="2912296" cy="1440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A :  B  :  C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14: 12 : 10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𝟑𝟔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𝒔𝒄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ingdings 3"/>
                        </a:rPr>
                        <m:t>𝟐𝟎</m:t>
                      </m:r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𝒔𝒄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2912296" cy="1440232"/>
              </a:xfrm>
              <a:prstGeom prst="rect">
                <a:avLst/>
              </a:prstGeom>
              <a:blipFill rotWithShape="1">
                <a:blip r:embed="rId3"/>
                <a:stretch>
                  <a:fillRect t="-21186" b="-156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4" y="1761900"/>
            <a:ext cx="2762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672" y="2204864"/>
            <a:ext cx="1761308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Stóráil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é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seo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mar do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chuimhne</a:t>
            </a:r>
            <a:endParaRPr lang="en-IE" sz="1600" dirty="0" smtClean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54" y="2847975"/>
            <a:ext cx="1495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825" y="3284984"/>
                <a:ext cx="1691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=€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𝟕𝟖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5" y="3284984"/>
                <a:ext cx="169148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4896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" t="9389"/>
          <a:stretch/>
        </p:blipFill>
        <p:spPr bwMode="auto">
          <a:xfrm>
            <a:off x="107504" y="3654316"/>
            <a:ext cx="3143502" cy="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9824" y="4067780"/>
                <a:ext cx="1691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=€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4" y="4067780"/>
                <a:ext cx="169148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8610" y="4869160"/>
                <a:ext cx="1596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=€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𝟓𝟔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0" y="4869160"/>
                <a:ext cx="1596912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3435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" r="1967"/>
          <a:stretch/>
        </p:blipFill>
        <p:spPr bwMode="auto">
          <a:xfrm>
            <a:off x="127950" y="4428011"/>
            <a:ext cx="311766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4896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60" y="155073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889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23528" y="3284984"/>
                <a:ext cx="982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98296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6" name="Picture 20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" t="11861" r="1395" b="9019"/>
          <a:stretch/>
        </p:blipFill>
        <p:spPr bwMode="auto">
          <a:xfrm>
            <a:off x="127950" y="5290456"/>
            <a:ext cx="3117668" cy="3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1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60" y="1558895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2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7" grpId="0"/>
      <p:bldP spid="4" grpId="0" animBg="1"/>
      <p:bldP spid="22" grpId="0" animBg="1"/>
      <p:bldP spid="24" grpId="0" animBg="1"/>
      <p:bldP spid="29" grpId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467544" y="1196752"/>
            <a:ext cx="2160240" cy="3168352"/>
          </a:xfrm>
          <a:prstGeom prst="borderCallout2">
            <a:avLst>
              <a:gd name="adj1" fmla="val 40062"/>
              <a:gd name="adj2" fmla="val 104553"/>
              <a:gd name="adj3" fmla="val 78088"/>
              <a:gd name="adj4" fmla="val 114840"/>
              <a:gd name="adj5" fmla="val 79019"/>
              <a:gd name="adj6" fmla="val 14069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 </a:t>
            </a:r>
            <a:r>
              <a:rPr lang="en-IE" b="1" dirty="0" err="1" smtClean="0"/>
              <a:t>Athróga</a:t>
            </a:r>
            <a:r>
              <a:rPr lang="en-IE" b="1" dirty="0" smtClean="0"/>
              <a:t> </a:t>
            </a:r>
            <a:r>
              <a:rPr lang="en-IE" b="1" dirty="0" err="1" smtClean="0"/>
              <a:t>Réamhshocraithe</a:t>
            </a:r>
            <a:r>
              <a:rPr lang="en-IE" b="1" dirty="0" smtClean="0"/>
              <a:t> </a:t>
            </a:r>
          </a:p>
          <a:p>
            <a:pPr algn="ctr"/>
            <a:endParaRPr lang="en-IE" b="1" dirty="0" smtClean="0"/>
          </a:p>
          <a:p>
            <a:pPr algn="ctr"/>
            <a:r>
              <a:rPr lang="en-IE" dirty="0" smtClean="0"/>
              <a:t>Is </a:t>
            </a:r>
            <a:r>
              <a:rPr lang="en-IE" dirty="0" err="1" smtClean="0"/>
              <a:t>athróga</a:t>
            </a:r>
            <a:r>
              <a:rPr lang="en-IE" dirty="0" smtClean="0"/>
              <a:t> </a:t>
            </a:r>
            <a:r>
              <a:rPr lang="en-IE" dirty="0" err="1" smtClean="0"/>
              <a:t>iad</a:t>
            </a:r>
            <a:r>
              <a:rPr lang="en-IE" dirty="0" smtClean="0"/>
              <a:t> A B C D E  F </a:t>
            </a:r>
            <a:r>
              <a:rPr lang="en-IE" dirty="0"/>
              <a:t> </a:t>
            </a:r>
            <a:r>
              <a:rPr lang="en-IE" dirty="0" smtClean="0"/>
              <a:t>X </a:t>
            </a:r>
            <a:r>
              <a:rPr lang="en-IE" dirty="0" err="1" smtClean="0"/>
              <a:t>agus</a:t>
            </a:r>
            <a:r>
              <a:rPr lang="en-IE" dirty="0" smtClean="0"/>
              <a:t> Y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linn</a:t>
            </a:r>
            <a:r>
              <a:rPr lang="en-IE" dirty="0" smtClean="0"/>
              <a:t> </a:t>
            </a:r>
            <a:r>
              <a:rPr lang="en-IE" dirty="0" err="1" smtClean="0"/>
              <a:t>luachanna</a:t>
            </a:r>
            <a:r>
              <a:rPr lang="en-IE" dirty="0" smtClean="0"/>
              <a:t> a </a:t>
            </a:r>
            <a:r>
              <a:rPr lang="en-IE" dirty="0" err="1" smtClean="0"/>
              <a:t>shannadh</a:t>
            </a:r>
            <a:r>
              <a:rPr lang="en-IE" dirty="0" smtClean="0"/>
              <a:t> </a:t>
            </a:r>
            <a:r>
              <a:rPr lang="en-IE" dirty="0" err="1" smtClean="0"/>
              <a:t>dóibh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iad</a:t>
            </a:r>
            <a:r>
              <a:rPr lang="en-IE" dirty="0" smtClean="0"/>
              <a:t> a </a:t>
            </a:r>
            <a:r>
              <a:rPr lang="en-IE" dirty="0" err="1" smtClean="0"/>
              <a:t>úsáid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ríomhanna</a:t>
            </a:r>
            <a:endParaRPr lang="en-IE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940152" y="332656"/>
            <a:ext cx="2988000" cy="16158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Le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luach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a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shannadh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do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litir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,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storálaimid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é.</a:t>
            </a:r>
          </a:p>
          <a:p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E.g.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Sann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tairiseach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luasghéarú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na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domhantarraingthe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9.80665 m/s</a:t>
            </a:r>
            <a:r>
              <a:rPr lang="en-IE" sz="1600" b="1" baseline="30000" dirty="0" smtClean="0">
                <a:solidFill>
                  <a:srgbClr val="C00000"/>
                </a:solidFill>
                <a:sym typeface="Wingdings 3"/>
              </a:rPr>
              <a:t>2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do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luach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A</a:t>
            </a:r>
          </a:p>
          <a:p>
            <a:endParaRPr lang="en-IE" b="1" dirty="0">
              <a:solidFill>
                <a:srgbClr val="C00000"/>
              </a:solidFill>
              <a:sym typeface="Wingdings 3"/>
            </a:endParaRPr>
          </a:p>
          <a:p>
            <a:endParaRPr lang="en-IE" b="1" dirty="0" smtClean="0">
              <a:solidFill>
                <a:srgbClr val="C00000"/>
              </a:solidFill>
              <a:sym typeface="Wingdings 3"/>
            </a:endParaRPr>
          </a:p>
          <a:p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90"/>
          <a:stretch/>
        </p:blipFill>
        <p:spPr bwMode="auto">
          <a:xfrm>
            <a:off x="4242665" y="5335506"/>
            <a:ext cx="4667250" cy="3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7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0152" y="1628800"/>
                <a:ext cx="2988000" cy="35917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IE" dirty="0" smtClean="0">
                    <a:solidFill>
                      <a:srgbClr val="990033"/>
                    </a:solidFill>
                  </a:rPr>
                  <a:t>Is </a:t>
                </a:r>
                <a:r>
                  <a:rPr lang="en-IE" dirty="0" err="1">
                    <a:solidFill>
                      <a:srgbClr val="990033"/>
                    </a:solidFill>
                  </a:rPr>
                  <a:t>féidir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liom</a:t>
                </a:r>
                <a:r>
                  <a:rPr lang="en-IE" dirty="0">
                    <a:solidFill>
                      <a:srgbClr val="990033"/>
                    </a:solidFill>
                  </a:rPr>
                  <a:t> é </a:t>
                </a:r>
                <a:r>
                  <a:rPr lang="en-IE" dirty="0" err="1">
                    <a:solidFill>
                      <a:srgbClr val="990033"/>
                    </a:solidFill>
                  </a:rPr>
                  <a:t>seo</a:t>
                </a:r>
                <a:r>
                  <a:rPr lang="en-IE" dirty="0">
                    <a:solidFill>
                      <a:srgbClr val="990033"/>
                    </a:solidFill>
                  </a:rPr>
                  <a:t> a </a:t>
                </a:r>
                <a:r>
                  <a:rPr lang="en-IE" dirty="0" err="1">
                    <a:solidFill>
                      <a:srgbClr val="990033"/>
                    </a:solidFill>
                  </a:rPr>
                  <a:t>úsáid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i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ríomh</a:t>
                </a:r>
                <a:r>
                  <a:rPr lang="en-IE" dirty="0">
                    <a:solidFill>
                      <a:srgbClr val="990033"/>
                    </a:solidFill>
                  </a:rPr>
                  <a:t> mar is </a:t>
                </a:r>
                <a:r>
                  <a:rPr lang="en-IE" dirty="0" err="1">
                    <a:solidFill>
                      <a:srgbClr val="990033"/>
                    </a:solidFill>
                  </a:rPr>
                  <a:t>gá</a:t>
                </a:r>
                <a:r>
                  <a:rPr lang="en-IE" dirty="0">
                    <a:solidFill>
                      <a:srgbClr val="990033"/>
                    </a:solidFill>
                  </a:rPr>
                  <a:t>.</a:t>
                </a:r>
              </a:p>
              <a:p>
                <a:r>
                  <a:rPr lang="en-IE" dirty="0">
                    <a:solidFill>
                      <a:srgbClr val="990033"/>
                    </a:solidFill>
                  </a:rPr>
                  <a:t>N.B. </a:t>
                </a:r>
                <a:r>
                  <a:rPr lang="en-IE" dirty="0" err="1">
                    <a:solidFill>
                      <a:srgbClr val="990033"/>
                    </a:solidFill>
                  </a:rPr>
                  <a:t>Tá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dath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dearg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ar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litreacha</a:t>
                </a:r>
                <a:endParaRPr lang="en-IE" dirty="0">
                  <a:solidFill>
                    <a:srgbClr val="990033"/>
                  </a:solidFill>
                </a:endParaRPr>
              </a:p>
              <a:p>
                <a:pPr algn="just"/>
                <a:r>
                  <a:rPr lang="en-IE" dirty="0">
                    <a:solidFill>
                      <a:srgbClr val="990033"/>
                    </a:solidFill>
                  </a:rPr>
                  <a:t>e.g. </a:t>
                </a:r>
                <a:r>
                  <a:rPr lang="en-IE" dirty="0" err="1">
                    <a:solidFill>
                      <a:srgbClr val="990033"/>
                    </a:solidFill>
                  </a:rPr>
                  <a:t>Tosaíonn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corp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ar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thitim</a:t>
                </a:r>
                <a:r>
                  <a:rPr lang="en-IE" dirty="0">
                    <a:solidFill>
                      <a:srgbClr val="990033"/>
                    </a:solidFill>
                  </a:rPr>
                  <a:t> ó </a:t>
                </a:r>
                <a:r>
                  <a:rPr lang="en-IE" dirty="0" err="1">
                    <a:solidFill>
                      <a:srgbClr val="990033"/>
                    </a:solidFill>
                  </a:rPr>
                  <a:t>fhos</a:t>
                </a:r>
                <a:r>
                  <a:rPr lang="en-IE" dirty="0">
                    <a:solidFill>
                      <a:srgbClr val="990033"/>
                    </a:solidFill>
                  </a:rPr>
                  <a:t>. </a:t>
                </a:r>
                <a:r>
                  <a:rPr lang="en-IE" dirty="0" err="1">
                    <a:solidFill>
                      <a:srgbClr val="990033"/>
                    </a:solidFill>
                  </a:rPr>
                  <a:t>Faigh</a:t>
                </a:r>
                <a:r>
                  <a:rPr lang="en-IE" dirty="0">
                    <a:solidFill>
                      <a:srgbClr val="990033"/>
                    </a:solidFill>
                  </a:rPr>
                  <a:t> a </a:t>
                </a:r>
                <a:r>
                  <a:rPr lang="en-IE" dirty="0" err="1">
                    <a:solidFill>
                      <a:srgbClr val="990033"/>
                    </a:solidFill>
                  </a:rPr>
                  <a:t>threoluas</a:t>
                </a:r>
                <a:r>
                  <a:rPr lang="en-IE" dirty="0">
                    <a:solidFill>
                      <a:srgbClr val="990033"/>
                    </a:solidFill>
                  </a:rPr>
                  <a:t> tar </a:t>
                </a:r>
                <a:r>
                  <a:rPr lang="en-IE" dirty="0" err="1">
                    <a:solidFill>
                      <a:srgbClr val="990033"/>
                    </a:solidFill>
                  </a:rPr>
                  <a:t>éis</a:t>
                </a:r>
                <a:r>
                  <a:rPr lang="en-IE" dirty="0">
                    <a:solidFill>
                      <a:srgbClr val="990033"/>
                    </a:solidFill>
                  </a:rPr>
                  <a:t> 5 </a:t>
                </a:r>
                <a:r>
                  <a:rPr lang="en-IE" dirty="0" err="1">
                    <a:solidFill>
                      <a:srgbClr val="990033"/>
                    </a:solidFill>
                  </a:rPr>
                  <a:t>shoicind</a:t>
                </a:r>
                <a:r>
                  <a:rPr lang="en-IE" dirty="0">
                    <a:solidFill>
                      <a:srgbClr val="990033"/>
                    </a:solidFill>
                  </a:rPr>
                  <a:t> go </a:t>
                </a:r>
                <a:r>
                  <a:rPr lang="en-IE" dirty="0" err="1">
                    <a:solidFill>
                      <a:srgbClr val="990033"/>
                    </a:solidFill>
                  </a:rPr>
                  <a:t>dtí</a:t>
                </a:r>
                <a:r>
                  <a:rPr lang="en-IE" dirty="0">
                    <a:solidFill>
                      <a:srgbClr val="990033"/>
                    </a:solidFill>
                  </a:rPr>
                  <a:t> 2 </a:t>
                </a:r>
                <a:r>
                  <a:rPr lang="en-IE" dirty="0" err="1">
                    <a:solidFill>
                      <a:srgbClr val="990033"/>
                    </a:solidFill>
                  </a:rPr>
                  <a:t>áit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  <a:r>
                  <a:rPr lang="en-IE" dirty="0" err="1">
                    <a:solidFill>
                      <a:srgbClr val="990033"/>
                    </a:solidFill>
                  </a:rPr>
                  <a:t>dheachúlacha</a:t>
                </a:r>
                <a:r>
                  <a:rPr lang="en-IE" dirty="0">
                    <a:solidFill>
                      <a:srgbClr val="990033"/>
                    </a:solidFill>
                  </a:rPr>
                  <a:t> </a:t>
                </a:r>
              </a:p>
              <a:p>
                <a:r>
                  <a:rPr lang="en-IE" b="1" dirty="0" smtClean="0">
                    <a:solidFill>
                      <a:srgbClr val="990033"/>
                    </a:solidFill>
                    <a:sym typeface="Wingdings 3"/>
                  </a:rPr>
                  <a:t>e.g.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𝒖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+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𝒂𝒕</m:t>
                      </m:r>
                    </m:oMath>
                  </m:oMathPara>
                </a14:m>
                <a:endParaRPr lang="en-IE" b="1" dirty="0" smtClean="0">
                  <a:solidFill>
                    <a:srgbClr val="990033"/>
                  </a:solidFill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𝟎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+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𝑨</m:t>
                      </m:r>
                      <m:d>
                        <m:dPr>
                          <m:ctrlPr>
                            <a:rPr lang="en-IE" b="1" i="1" smtClean="0">
                              <a:solidFill>
                                <a:srgbClr val="990033"/>
                              </a:solidFill>
                              <a:latin typeface="Cambria Math"/>
                              <a:sym typeface="Wingdings 3"/>
                            </a:rPr>
                          </m:ctrlPr>
                        </m:dPr>
                        <m:e>
                          <m:r>
                            <a:rPr lang="en-IE" b="1" i="1" smtClean="0">
                              <a:solidFill>
                                <a:srgbClr val="990033"/>
                              </a:solidFill>
                              <a:latin typeface="Cambria Math"/>
                              <a:sym typeface="Wingdings 3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IE" b="1" dirty="0" smtClean="0">
                  <a:solidFill>
                    <a:srgbClr val="990033"/>
                  </a:solidFill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𝒗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𝟒𝟗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.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𝟎𝟑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𝒎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/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sym typeface="Wingdings 3"/>
                        </a:rPr>
                        <m:t>𝒔</m:t>
                      </m:r>
                    </m:oMath>
                  </m:oMathPara>
                </a14:m>
                <a:endParaRPr lang="en-IE" b="1" dirty="0" smtClean="0">
                  <a:solidFill>
                    <a:srgbClr val="990033"/>
                  </a:solidFill>
                  <a:sym typeface="Wingdings 3"/>
                </a:endParaRPr>
              </a:p>
              <a:p>
                <a:endParaRPr lang="en-IE" b="1" dirty="0" smtClean="0">
                  <a:solidFill>
                    <a:srgbClr val="990033"/>
                  </a:solidFill>
                  <a:sym typeface="Wingdings 3"/>
                </a:endParaRPr>
              </a:p>
              <a:p>
                <a:endParaRPr lang="en-IE" b="1" dirty="0">
                  <a:solidFill>
                    <a:srgbClr val="990033"/>
                  </a:solidFill>
                  <a:sym typeface="Wingdings 3"/>
                </a:endParaRPr>
              </a:p>
              <a:p>
                <a:endParaRPr lang="en-IE" b="1" dirty="0" smtClean="0">
                  <a:solidFill>
                    <a:srgbClr val="990033"/>
                  </a:solidFill>
                  <a:sym typeface="Wingdings 3"/>
                </a:endParaRPr>
              </a:p>
              <a:p>
                <a:endParaRPr lang="en-IE" dirty="0" smtClean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28800"/>
                <a:ext cx="2988000" cy="3591768"/>
              </a:xfrm>
              <a:prstGeom prst="rect">
                <a:avLst/>
              </a:prstGeom>
              <a:blipFill rotWithShape="1">
                <a:blip r:embed="rId5"/>
                <a:stretch>
                  <a:fillRect l="-1212" t="-506" r="-121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77" y="5805264"/>
            <a:ext cx="3800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407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48064" y="6197302"/>
            <a:ext cx="3800475" cy="400050"/>
            <a:chOff x="5148064" y="6269310"/>
            <a:chExt cx="3800475" cy="4000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6269310"/>
              <a:ext cx="38004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224" y="6282245"/>
              <a:ext cx="540000" cy="38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3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75" y="476672"/>
            <a:ext cx="4619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E.g. 1 </a:t>
            </a:r>
            <a:r>
              <a:rPr lang="en-IE" sz="2000" dirty="0" err="1" smtClean="0">
                <a:solidFill>
                  <a:srgbClr val="C00000"/>
                </a:solidFill>
              </a:rPr>
              <a:t>Storáil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na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luachanna</a:t>
            </a:r>
            <a:r>
              <a:rPr lang="en-IE" sz="2000" dirty="0" smtClean="0">
                <a:solidFill>
                  <a:srgbClr val="C00000"/>
                </a:solidFill>
              </a:rPr>
              <a:t> do A, b and c  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           </a:t>
            </a:r>
            <a:r>
              <a:rPr lang="en-IE" sz="2000" dirty="0" err="1" smtClean="0">
                <a:solidFill>
                  <a:srgbClr val="C00000"/>
                </a:solidFill>
              </a:rPr>
              <a:t>i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gcuimhne</a:t>
            </a:r>
            <a:r>
              <a:rPr lang="en-IE" sz="2000" dirty="0" smtClean="0">
                <a:solidFill>
                  <a:srgbClr val="C00000"/>
                </a:solidFill>
              </a:rPr>
              <a:t> do </a:t>
            </a:r>
            <a:r>
              <a:rPr lang="en-IE" sz="2000" dirty="0" err="1" smtClean="0">
                <a:solidFill>
                  <a:srgbClr val="C00000"/>
                </a:solidFill>
              </a:rPr>
              <a:t>áireamháin</a:t>
            </a:r>
            <a:r>
              <a:rPr lang="en-IE" sz="2000" dirty="0" smtClean="0">
                <a:solidFill>
                  <a:srgbClr val="C00000"/>
                </a:solidFill>
              </a:rPr>
              <a:t> don 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          </a:t>
            </a:r>
            <a:r>
              <a:rPr lang="en-IE" sz="2000" dirty="0" err="1" smtClean="0">
                <a:solidFill>
                  <a:srgbClr val="C00000"/>
                </a:solidFill>
              </a:rPr>
              <a:t>triantán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thíos</a:t>
            </a:r>
            <a:r>
              <a:rPr lang="en-IE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          Bain </a:t>
            </a:r>
            <a:r>
              <a:rPr lang="en-IE" sz="2000" dirty="0" err="1" smtClean="0">
                <a:solidFill>
                  <a:srgbClr val="C00000"/>
                </a:solidFill>
              </a:rPr>
              <a:t>úsáid</a:t>
            </a:r>
            <a:r>
              <a:rPr lang="en-IE" sz="2000" dirty="0" smtClean="0">
                <a:solidFill>
                  <a:srgbClr val="C00000"/>
                </a:solidFill>
              </a:rPr>
              <a:t> as </a:t>
            </a:r>
            <a:r>
              <a:rPr lang="en-IE" sz="2000" dirty="0" err="1" smtClean="0">
                <a:solidFill>
                  <a:srgbClr val="C00000"/>
                </a:solidFill>
              </a:rPr>
              <a:t>Riail</a:t>
            </a:r>
            <a:r>
              <a:rPr lang="en-IE" sz="2000" dirty="0" smtClean="0">
                <a:solidFill>
                  <a:srgbClr val="C00000"/>
                </a:solidFill>
              </a:rPr>
              <a:t> an </a:t>
            </a:r>
            <a:r>
              <a:rPr lang="en-IE" sz="2000" dirty="0" err="1" smtClean="0">
                <a:solidFill>
                  <a:srgbClr val="C00000"/>
                </a:solidFill>
              </a:rPr>
              <a:t>Chomhshínis</a:t>
            </a:r>
            <a:r>
              <a:rPr lang="en-IE" sz="2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IE" sz="2000" dirty="0">
                <a:solidFill>
                  <a:srgbClr val="C00000"/>
                </a:solidFill>
              </a:rPr>
              <a:t> </a:t>
            </a:r>
            <a:r>
              <a:rPr lang="en-IE" sz="2000" dirty="0" smtClean="0">
                <a:solidFill>
                  <a:srgbClr val="C00000"/>
                </a:solidFill>
              </a:rPr>
              <a:t>        (Cos) le [</a:t>
            </a:r>
            <a:r>
              <a:rPr lang="en-IE" sz="2000" dirty="0" err="1" smtClean="0">
                <a:solidFill>
                  <a:srgbClr val="C00000"/>
                </a:solidFill>
              </a:rPr>
              <a:t>xy</a:t>
            </a:r>
            <a:r>
              <a:rPr lang="en-IE" sz="2000" dirty="0" smtClean="0">
                <a:solidFill>
                  <a:srgbClr val="C00000"/>
                </a:solidFill>
              </a:rPr>
              <a:t>] a </a:t>
            </a:r>
            <a:r>
              <a:rPr lang="en-IE" sz="2000" dirty="0" err="1" smtClean="0">
                <a:solidFill>
                  <a:srgbClr val="C00000"/>
                </a:solidFill>
              </a:rPr>
              <a:t>fháil</a:t>
            </a:r>
            <a:r>
              <a:rPr lang="en-IE" sz="2000" dirty="0" smtClean="0">
                <a:solidFill>
                  <a:srgbClr val="C00000"/>
                </a:solidFill>
              </a:rPr>
              <a:t>.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547664" y="2207185"/>
            <a:ext cx="2376264" cy="1440160"/>
          </a:xfrm>
          <a:prstGeom prst="triangle">
            <a:avLst>
              <a:gd name="adj" fmla="val 37365"/>
            </a:avLst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001613" y="1890600"/>
            <a:ext cx="32287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X</a:t>
            </a:r>
          </a:p>
          <a:p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IE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I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y                                             z</a:t>
            </a:r>
          </a:p>
          <a:p>
            <a:r>
              <a:rPr lang="en-I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10cm                  </a:t>
            </a:r>
            <a:endParaRPr lang="en-IE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1371" y="2527155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15cm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8831" y="3301827"/>
            <a:ext cx="53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35</a:t>
            </a:r>
            <a:r>
              <a:rPr lang="en-IE" sz="200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0</a:t>
            </a:r>
            <a:endParaRPr lang="en-IE" sz="20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5187" y="321330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3701901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b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2873" y="2799512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c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966" y="2599421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000" dirty="0" smtClean="0">
                <a:solidFill>
                  <a:srgbClr val="FF0000"/>
                </a:solidFill>
              </a:rPr>
              <a:t>a</a:t>
            </a:r>
            <a:endParaRPr lang="en-I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4434" y="4613066"/>
                <a:ext cx="20594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IE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000" i="1" dirty="0" smtClean="0">
                    <a:solidFill>
                      <a:srgbClr val="C00000"/>
                    </a:solidFill>
                  </a:rPr>
                  <a:t>= 79.25438671 </a:t>
                </a:r>
                <a:endParaRPr lang="en-IE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4" y="4613066"/>
                <a:ext cx="205947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2367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5969" y="4137369"/>
                <a:ext cx="3009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IE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𝑏𝑐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𝐶𝑜𝑠𝐴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9" y="4137369"/>
                <a:ext cx="300992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4434" y="5117122"/>
                <a:ext cx="1030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IE" sz="2000" i="1" dirty="0" smtClean="0">
                    <a:solidFill>
                      <a:srgbClr val="C00000"/>
                    </a:solidFill>
                  </a:rPr>
                  <a:t> = 8.90</a:t>
                </a:r>
                <a:endParaRPr lang="en-IE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34" y="5117122"/>
                <a:ext cx="1030923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5294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716016" y="332656"/>
            <a:ext cx="0" cy="6048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7657" y="474211"/>
                <a:ext cx="423482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000" dirty="0" smtClean="0">
                    <a:solidFill>
                      <a:srgbClr val="C00000"/>
                    </a:solidFill>
                  </a:rPr>
                  <a:t>E.g. 2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Ionchuir</a:t>
                </a:r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luachanna</a:t>
                </a:r>
                <a:r>
                  <a:rPr lang="en-IE" sz="2000" dirty="0">
                    <a:solidFill>
                      <a:srgbClr val="C00000"/>
                    </a:solidFill>
                  </a:rPr>
                  <a:t> do a, b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agus</a:t>
                </a:r>
                <a:r>
                  <a:rPr lang="en-IE" sz="2000" dirty="0">
                    <a:solidFill>
                      <a:srgbClr val="C00000"/>
                    </a:solidFill>
                  </a:rPr>
                  <a:t> c  </a:t>
                </a:r>
                <a:endParaRPr lang="en-IE" sz="2000" dirty="0" smtClean="0">
                  <a:solidFill>
                    <a:srgbClr val="C00000"/>
                  </a:solidFill>
                </a:endParaRPr>
              </a:p>
              <a:p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         </a:t>
                </a:r>
                <a:r>
                  <a:rPr lang="en-IE" sz="2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gcuimhne</a:t>
                </a:r>
                <a:r>
                  <a:rPr lang="en-IE" sz="2000" dirty="0">
                    <a:solidFill>
                      <a:srgbClr val="C00000"/>
                    </a:solidFill>
                  </a:rPr>
                  <a:t> do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áireamháin</a:t>
                </a:r>
                <a:r>
                  <a:rPr lang="en-IE" sz="2000" dirty="0">
                    <a:solidFill>
                      <a:srgbClr val="C00000"/>
                    </a:solidFill>
                  </a:rPr>
                  <a:t> don </a:t>
                </a:r>
                <a:endParaRPr lang="en-IE" sz="2000" dirty="0" smtClean="0">
                  <a:solidFill>
                    <a:srgbClr val="C00000"/>
                  </a:solidFill>
                </a:endParaRPr>
              </a:p>
              <a:p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         </a:t>
                </a:r>
                <a:r>
                  <a:rPr lang="en-IE" sz="2000" dirty="0" err="1" smtClean="0">
                    <a:solidFill>
                      <a:srgbClr val="C00000"/>
                    </a:solidFill>
                  </a:rPr>
                  <a:t>chothromóid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chearnach</a:t>
                </a:r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thíos</a:t>
                </a:r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          </a:t>
                </a:r>
                <a:r>
                  <a:rPr lang="en-IE" sz="2000" dirty="0" err="1" smtClean="0">
                    <a:solidFill>
                      <a:srgbClr val="C00000"/>
                    </a:solidFill>
                  </a:rPr>
                  <a:t>agus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C00000"/>
                    </a:solidFill>
                  </a:rPr>
                  <a:t>réitigh</a:t>
                </a:r>
                <a:r>
                  <a:rPr lang="en-IE" sz="2000" dirty="0">
                    <a:solidFill>
                      <a:srgbClr val="C00000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C00000"/>
                    </a:solidFill>
                  </a:rPr>
                  <a:t>í.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+2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657" y="474211"/>
                <a:ext cx="4234824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1439" t="-1873" r="-41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9114" y="2111891"/>
                <a:ext cx="2516010" cy="75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IE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IE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IE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IE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E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14" y="2111891"/>
                <a:ext cx="2516010" cy="7509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13158" y="3100898"/>
                <a:ext cx="29545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smtClean="0">
                        <a:solidFill>
                          <a:srgbClr val="C00000"/>
                        </a:solidFill>
                        <a:latin typeface="Cambria Math"/>
                      </a:rPr>
                      <m:t>=0.86    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𝑜𝑟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IE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 −1.54</m:t>
                    </m:r>
                  </m:oMath>
                </a14:m>
                <a:r>
                  <a:rPr lang="en-IE" sz="2000" dirty="0" smtClean="0"/>
                  <a:t> </a:t>
                </a:r>
                <a:endParaRPr lang="en-IE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58" y="3100898"/>
                <a:ext cx="295459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7" grpId="0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2 3"/>
          <p:cNvSpPr/>
          <p:nvPr/>
        </p:nvSpPr>
        <p:spPr>
          <a:xfrm>
            <a:off x="611560" y="1844823"/>
            <a:ext cx="2160240" cy="2058203"/>
          </a:xfrm>
          <a:prstGeom prst="borderCallout2">
            <a:avLst>
              <a:gd name="adj1" fmla="val 11576"/>
              <a:gd name="adj2" fmla="val 104553"/>
              <a:gd name="adj3" fmla="val 51477"/>
              <a:gd name="adj4" fmla="val 111541"/>
              <a:gd name="adj5" fmla="val 62903"/>
              <a:gd name="adj6" fmla="val 13244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</a:t>
            </a:r>
            <a:r>
              <a:rPr lang="en-IE" sz="1600" dirty="0" err="1" smtClean="0"/>
              <a:t>adaíonn</a:t>
            </a:r>
            <a:r>
              <a:rPr lang="en-IE" sz="1600" dirty="0" smtClean="0"/>
              <a:t> </a:t>
            </a:r>
            <a:r>
              <a:rPr lang="en-IE" sz="1600" dirty="0" err="1" smtClean="0"/>
              <a:t>dúinn</a:t>
            </a:r>
            <a:r>
              <a:rPr lang="en-IE" sz="1600" dirty="0" smtClean="0"/>
              <a:t> </a:t>
            </a:r>
            <a:r>
              <a:rPr lang="en-IE" sz="1600" dirty="0" err="1" smtClean="0"/>
              <a:t>dearbhluach</a:t>
            </a:r>
            <a:r>
              <a:rPr lang="en-IE" sz="1600" dirty="0" smtClean="0"/>
              <a:t> </a:t>
            </a:r>
            <a:r>
              <a:rPr lang="en-IE" sz="1600" dirty="0" err="1" smtClean="0"/>
              <a:t>ríomha</a:t>
            </a:r>
            <a:r>
              <a:rPr lang="en-IE" sz="1600" dirty="0" smtClean="0"/>
              <a:t> a </a:t>
            </a:r>
            <a:r>
              <a:rPr lang="en-IE" sz="1600" dirty="0" err="1" smtClean="0"/>
              <a:t>fháil</a:t>
            </a:r>
            <a:r>
              <a:rPr lang="en-IE" sz="1600" dirty="0" smtClean="0"/>
              <a:t>.  </a:t>
            </a:r>
          </a:p>
          <a:p>
            <a:pPr algn="ctr"/>
            <a:r>
              <a:rPr lang="en-IE" sz="1600" dirty="0" smtClean="0"/>
              <a:t>(Is </a:t>
            </a:r>
            <a:r>
              <a:rPr lang="en-IE" sz="1600" dirty="0" err="1" smtClean="0"/>
              <a:t>féidir</a:t>
            </a:r>
            <a:r>
              <a:rPr lang="en-IE" sz="1600" dirty="0" smtClean="0"/>
              <a:t> é </a:t>
            </a:r>
            <a:r>
              <a:rPr lang="en-IE" sz="1600" dirty="0" err="1" smtClean="0"/>
              <a:t>seo</a:t>
            </a:r>
            <a:r>
              <a:rPr lang="en-IE" sz="1600" dirty="0" smtClean="0"/>
              <a:t> a </a:t>
            </a:r>
            <a:r>
              <a:rPr lang="en-IE" sz="1600" dirty="0" err="1" smtClean="0"/>
              <a:t>úsaid</a:t>
            </a:r>
            <a:r>
              <a:rPr lang="en-IE" sz="1600" dirty="0" smtClean="0"/>
              <a:t> </a:t>
            </a:r>
            <a:r>
              <a:rPr lang="en-IE" sz="1600" dirty="0" err="1" smtClean="0"/>
              <a:t>freisin</a:t>
            </a:r>
            <a:r>
              <a:rPr lang="en-IE" sz="1600" dirty="0" smtClean="0"/>
              <a:t> </a:t>
            </a:r>
            <a:r>
              <a:rPr lang="en-IE" sz="1600" dirty="0" err="1" smtClean="0"/>
              <a:t>nuair</a:t>
            </a:r>
            <a:r>
              <a:rPr lang="en-IE" sz="1600" dirty="0" smtClean="0"/>
              <a:t> a </a:t>
            </a:r>
            <a:r>
              <a:rPr lang="en-IE" sz="1600" dirty="0" err="1" smtClean="0"/>
              <a:t>bhíonn</a:t>
            </a:r>
            <a:r>
              <a:rPr lang="en-IE" sz="1600" dirty="0" smtClean="0"/>
              <a:t> an </a:t>
            </a:r>
            <a:r>
              <a:rPr lang="en-IE" sz="1600" dirty="0" err="1" smtClean="0"/>
              <a:t>mód</a:t>
            </a:r>
            <a:r>
              <a:rPr lang="en-IE" sz="1600" dirty="0" smtClean="0"/>
              <a:t> </a:t>
            </a:r>
            <a:r>
              <a:rPr lang="en-IE" sz="1600" dirty="0" err="1" smtClean="0"/>
              <a:t>Tábla</a:t>
            </a:r>
            <a:r>
              <a:rPr lang="en-IE" sz="1600" dirty="0" smtClean="0"/>
              <a:t> in </a:t>
            </a:r>
            <a:r>
              <a:rPr lang="en-IE" sz="1600" dirty="0" err="1" smtClean="0"/>
              <a:t>úsáid</a:t>
            </a:r>
            <a:r>
              <a:rPr lang="en-IE" sz="1600" dirty="0" smtClean="0"/>
              <a:t> do </a:t>
            </a:r>
            <a:r>
              <a:rPr lang="en-IE" sz="1600" dirty="0" err="1" smtClean="0"/>
              <a:t>ghrafadh</a:t>
            </a:r>
            <a:r>
              <a:rPr lang="en-IE" sz="1600" dirty="0" smtClean="0"/>
              <a:t> </a:t>
            </a:r>
            <a:r>
              <a:rPr lang="en-IE" sz="1600" dirty="0" err="1" smtClean="0"/>
              <a:t>feidhmeanna</a:t>
            </a:r>
            <a:r>
              <a:rPr lang="en-IE" sz="1600" dirty="0" smtClean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199" y="1492398"/>
            <a:ext cx="2124000" cy="8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39552" y="1196752"/>
            <a:ext cx="2160240" cy="3528392"/>
          </a:xfrm>
          <a:prstGeom prst="borderCallout2">
            <a:avLst>
              <a:gd name="adj1" fmla="val 21961"/>
              <a:gd name="adj2" fmla="val 104003"/>
              <a:gd name="adj3" fmla="val 50227"/>
              <a:gd name="adj4" fmla="val 117587"/>
              <a:gd name="adj5" fmla="val 53495"/>
              <a:gd name="adj6" fmla="val 15443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Ilráitis</a:t>
            </a:r>
            <a:endParaRPr lang="en-IE" dirty="0" smtClean="0"/>
          </a:p>
          <a:p>
            <a:pPr algn="ctr"/>
            <a:r>
              <a:rPr lang="en-IE" sz="1600" dirty="0" smtClean="0"/>
              <a:t>Is </a:t>
            </a:r>
            <a:r>
              <a:rPr lang="en-IE" sz="1600" dirty="0" err="1" smtClean="0"/>
              <a:t>féidir</a:t>
            </a:r>
            <a:r>
              <a:rPr lang="en-IE" sz="1600" dirty="0" smtClean="0"/>
              <a:t> leis an </a:t>
            </a:r>
            <a:r>
              <a:rPr lang="en-IE" sz="1600" dirty="0" err="1" smtClean="0"/>
              <a:t>idirstad</a:t>
            </a:r>
            <a:endParaRPr lang="en-IE" sz="1600" dirty="0" smtClean="0"/>
          </a:p>
          <a:p>
            <a:pPr algn="ctr"/>
            <a:r>
              <a:rPr lang="en-IE" sz="1600" dirty="0" smtClean="0"/>
              <a:t> : </a:t>
            </a:r>
          </a:p>
          <a:p>
            <a:pPr algn="ctr"/>
            <a:r>
              <a:rPr lang="en-IE" sz="1600" dirty="0" err="1" smtClean="0"/>
              <a:t>dhá</a:t>
            </a:r>
            <a:r>
              <a:rPr lang="en-IE" sz="1600" dirty="0" smtClean="0"/>
              <a:t> </a:t>
            </a:r>
            <a:r>
              <a:rPr lang="en-IE" sz="1600" dirty="0" err="1" smtClean="0"/>
              <a:t>shlonn</a:t>
            </a:r>
            <a:r>
              <a:rPr lang="en-IE" sz="1600" dirty="0" smtClean="0"/>
              <a:t> </a:t>
            </a:r>
            <a:r>
              <a:rPr lang="en-IE" sz="1600" dirty="0" err="1" smtClean="0"/>
              <a:t>nó</a:t>
            </a:r>
            <a:r>
              <a:rPr lang="en-IE" sz="1600" dirty="0" smtClean="0"/>
              <a:t> </a:t>
            </a:r>
            <a:r>
              <a:rPr lang="en-IE" sz="1600" dirty="0" err="1" smtClean="0"/>
              <a:t>níos</a:t>
            </a:r>
            <a:r>
              <a:rPr lang="en-IE" sz="1600" dirty="0" smtClean="0"/>
              <a:t> </a:t>
            </a:r>
            <a:r>
              <a:rPr lang="en-IE" sz="1600" dirty="0" err="1" smtClean="0"/>
              <a:t>mó</a:t>
            </a:r>
            <a:r>
              <a:rPr lang="en-IE" sz="1600" dirty="0" smtClean="0"/>
              <a:t> a </a:t>
            </a:r>
            <a:r>
              <a:rPr lang="en-IE" sz="1600" dirty="0" err="1" smtClean="0"/>
              <a:t>nascadh</a:t>
            </a:r>
            <a:r>
              <a:rPr lang="en-IE" sz="1600" dirty="0" smtClean="0"/>
              <a:t> </a:t>
            </a:r>
            <a:r>
              <a:rPr lang="en-IE" sz="1600" dirty="0" err="1" smtClean="0"/>
              <a:t>agus</a:t>
            </a:r>
            <a:r>
              <a:rPr lang="en-IE" sz="1600" dirty="0" smtClean="0"/>
              <a:t> </a:t>
            </a:r>
            <a:r>
              <a:rPr lang="en-IE" sz="1600" dirty="0" err="1" smtClean="0"/>
              <a:t>iad</a:t>
            </a:r>
            <a:r>
              <a:rPr lang="en-IE" sz="1600" dirty="0" smtClean="0"/>
              <a:t> a </a:t>
            </a:r>
            <a:r>
              <a:rPr lang="en-IE" sz="1600" dirty="0" err="1" smtClean="0"/>
              <a:t>fheidhmiú</a:t>
            </a:r>
            <a:r>
              <a:rPr lang="en-IE" sz="1600" dirty="0" smtClean="0"/>
              <a:t> in </a:t>
            </a:r>
            <a:r>
              <a:rPr lang="en-IE" sz="1600" dirty="0" err="1" smtClean="0"/>
              <a:t>ord</a:t>
            </a:r>
            <a:r>
              <a:rPr lang="en-IE" sz="1600" dirty="0" smtClean="0"/>
              <a:t>, ó </a:t>
            </a:r>
            <a:r>
              <a:rPr lang="en-IE" sz="1600" dirty="0" err="1" smtClean="0"/>
              <a:t>chlé</a:t>
            </a:r>
            <a:r>
              <a:rPr lang="en-IE" sz="1600" dirty="0" smtClean="0"/>
              <a:t> go </a:t>
            </a:r>
            <a:r>
              <a:rPr lang="en-IE" sz="1600" dirty="0" err="1" smtClean="0"/>
              <a:t>deas</a:t>
            </a:r>
            <a:r>
              <a:rPr lang="en-IE" sz="1600" dirty="0" smtClean="0"/>
              <a:t>, </a:t>
            </a:r>
            <a:r>
              <a:rPr lang="en-IE" sz="1600" dirty="0" err="1" smtClean="0"/>
              <a:t>nuair</a:t>
            </a:r>
            <a:r>
              <a:rPr lang="en-IE" sz="1600" dirty="0" smtClean="0"/>
              <a:t> a </a:t>
            </a:r>
            <a:r>
              <a:rPr lang="en-IE" sz="1600" dirty="0" err="1" smtClean="0"/>
              <a:t>bhrúnn</a:t>
            </a:r>
            <a:r>
              <a:rPr lang="en-IE" sz="1600" dirty="0" smtClean="0"/>
              <a:t> </a:t>
            </a:r>
            <a:r>
              <a:rPr lang="en-IE" sz="1600" dirty="0" err="1" smtClean="0"/>
              <a:t>tú</a:t>
            </a:r>
            <a:r>
              <a:rPr lang="en-IE" sz="1600" dirty="0" smtClean="0"/>
              <a:t> =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 err="1" smtClean="0"/>
              <a:t>D’fhéadfadh</a:t>
            </a:r>
            <a:r>
              <a:rPr lang="en-IE" sz="1600" dirty="0" smtClean="0"/>
              <a:t> </a:t>
            </a:r>
            <a:r>
              <a:rPr lang="en-IE" sz="1600" dirty="0" err="1" smtClean="0"/>
              <a:t>sé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a </a:t>
            </a:r>
            <a:r>
              <a:rPr lang="en-IE" sz="1600" dirty="0" err="1" smtClean="0"/>
              <a:t>bheith</a:t>
            </a:r>
            <a:r>
              <a:rPr lang="en-IE" sz="1600" dirty="0" smtClean="0"/>
              <a:t> </a:t>
            </a:r>
            <a:r>
              <a:rPr lang="en-IE" sz="1600" dirty="0" err="1" smtClean="0"/>
              <a:t>úsáideach</a:t>
            </a:r>
            <a:r>
              <a:rPr lang="en-IE" sz="1600" dirty="0" smtClean="0"/>
              <a:t> </a:t>
            </a:r>
            <a:r>
              <a:rPr lang="en-IE" sz="1600" dirty="0" err="1" smtClean="0"/>
              <a:t>agus</a:t>
            </a:r>
            <a:r>
              <a:rPr lang="en-IE" sz="1600" dirty="0" smtClean="0"/>
              <a:t>  </a:t>
            </a:r>
            <a:r>
              <a:rPr lang="en-IE" sz="1600" dirty="0" err="1" smtClean="0"/>
              <a:t>cóimheas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bun </a:t>
            </a:r>
            <a:r>
              <a:rPr lang="en-IE" sz="1600" dirty="0" err="1" smtClean="0"/>
              <a:t>agat</a:t>
            </a:r>
            <a:endParaRPr lang="en-IE" sz="1600" dirty="0" smtClean="0"/>
          </a:p>
        </p:txBody>
      </p:sp>
    </p:spTree>
    <p:extLst>
      <p:ext uri="{BB962C8B-B14F-4D97-AF65-F5344CB8AC3E}">
        <p14:creationId xmlns:p14="http://schemas.microsoft.com/office/powerpoint/2010/main" val="30361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48" y="232187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dirty="0" err="1"/>
              <a:t>Miotas</a:t>
            </a:r>
            <a:r>
              <a:rPr lang="en-IE" sz="2000" b="1" dirty="0"/>
              <a:t> #1: “</a:t>
            </a:r>
            <a:r>
              <a:rPr lang="en-IE" sz="2000" b="1" dirty="0" err="1"/>
              <a:t>Níl</a:t>
            </a:r>
            <a:r>
              <a:rPr lang="en-IE" sz="2000" b="1" dirty="0"/>
              <a:t> in </a:t>
            </a:r>
            <a:r>
              <a:rPr lang="en-IE" sz="2000" b="1" dirty="0" err="1"/>
              <a:t>áireamháin</a:t>
            </a:r>
            <a:r>
              <a:rPr lang="en-IE" sz="2000" b="1" dirty="0"/>
              <a:t> ach </a:t>
            </a:r>
            <a:r>
              <a:rPr lang="en-IE" sz="2000" b="1" dirty="0" err="1"/>
              <a:t>maidí</a:t>
            </a:r>
            <a:r>
              <a:rPr lang="en-IE" sz="2000" b="1" dirty="0"/>
              <a:t> </a:t>
            </a:r>
            <a:r>
              <a:rPr lang="en-IE" sz="2000" b="1" dirty="0" err="1"/>
              <a:t>croise</a:t>
            </a:r>
            <a:r>
              <a:rPr lang="en-IE" sz="2000" b="1" dirty="0"/>
              <a:t>: </a:t>
            </a:r>
            <a:r>
              <a:rPr lang="en-IE" sz="2000" b="1" dirty="0" err="1"/>
              <a:t>Úsáidtear</a:t>
            </a:r>
            <a:r>
              <a:rPr lang="en-IE" sz="2000" b="1" dirty="0"/>
              <a:t> </a:t>
            </a:r>
            <a:r>
              <a:rPr lang="en-IE" sz="2000" b="1" dirty="0" err="1"/>
              <a:t>iad</a:t>
            </a:r>
            <a:r>
              <a:rPr lang="en-IE" sz="2000" b="1" dirty="0"/>
              <a:t> </a:t>
            </a:r>
            <a:r>
              <a:rPr lang="en-IE" sz="2000" b="1" dirty="0" err="1"/>
              <a:t>toisc</a:t>
            </a:r>
            <a:r>
              <a:rPr lang="en-IE" sz="2000" b="1" dirty="0"/>
              <a:t> go </a:t>
            </a:r>
            <a:r>
              <a:rPr lang="en-IE" sz="2000" b="1" dirty="0" err="1"/>
              <a:t>bhfuil</a:t>
            </a:r>
            <a:r>
              <a:rPr lang="en-IE" sz="2000" b="1" dirty="0"/>
              <a:t> </a:t>
            </a:r>
            <a:r>
              <a:rPr lang="en-IE" sz="2000" b="1" dirty="0" err="1"/>
              <a:t>scoláirí</a:t>
            </a:r>
            <a:r>
              <a:rPr lang="en-IE" sz="2000" b="1" dirty="0"/>
              <a:t> </a:t>
            </a:r>
            <a:r>
              <a:rPr lang="en-IE" sz="2000" b="1" dirty="0" err="1"/>
              <a:t>róleisciúil</a:t>
            </a:r>
            <a:r>
              <a:rPr lang="en-IE" sz="2000" b="1" dirty="0"/>
              <a:t> leis </a:t>
            </a:r>
            <a:r>
              <a:rPr lang="en-IE" sz="2000" b="1" dirty="0" err="1"/>
              <a:t>na</a:t>
            </a:r>
            <a:r>
              <a:rPr lang="en-IE" sz="2000" b="1" dirty="0"/>
              <a:t> </a:t>
            </a:r>
            <a:r>
              <a:rPr lang="en-IE" sz="2000" b="1" dirty="0" err="1"/>
              <a:t>freagraí</a:t>
            </a:r>
            <a:r>
              <a:rPr lang="en-IE" sz="2000" b="1" dirty="0"/>
              <a:t> a </a:t>
            </a:r>
            <a:r>
              <a:rPr lang="en-IE" sz="2000" b="1" dirty="0" err="1"/>
              <a:t>áireamh</a:t>
            </a:r>
            <a:r>
              <a:rPr lang="en-IE" sz="2000" b="1" dirty="0"/>
              <a:t> as a </a:t>
            </a:r>
            <a:r>
              <a:rPr lang="en-IE" sz="2000" b="1" dirty="0" err="1"/>
              <a:t>stuaim</a:t>
            </a:r>
            <a:r>
              <a:rPr lang="en-IE" sz="2000" b="1" dirty="0"/>
              <a:t> </a:t>
            </a:r>
            <a:r>
              <a:rPr lang="en-IE" sz="2000" b="1" dirty="0" err="1"/>
              <a:t>féin</a:t>
            </a:r>
            <a:r>
              <a:rPr lang="en-IE" sz="2000" b="1" dirty="0"/>
              <a:t>; </a:t>
            </a:r>
            <a:r>
              <a:rPr lang="en-IE" sz="2000" b="1" dirty="0" err="1"/>
              <a:t>déanann</a:t>
            </a:r>
            <a:r>
              <a:rPr lang="en-IE" sz="2000" b="1" dirty="0"/>
              <a:t> </a:t>
            </a:r>
            <a:r>
              <a:rPr lang="en-IE" sz="2000" b="1" dirty="0" err="1"/>
              <a:t>siad</a:t>
            </a:r>
            <a:r>
              <a:rPr lang="en-IE" sz="2000" b="1" dirty="0"/>
              <a:t> an </a:t>
            </a:r>
            <a:r>
              <a:rPr lang="en-IE" sz="2000" b="1" dirty="0" err="1"/>
              <a:t>obair</a:t>
            </a:r>
            <a:r>
              <a:rPr lang="en-IE" sz="2000" b="1" dirty="0"/>
              <a:t> don </a:t>
            </a:r>
            <a:r>
              <a:rPr lang="en-IE" sz="2000" b="1" dirty="0" err="1"/>
              <a:t>scoláire</a:t>
            </a:r>
            <a:r>
              <a:rPr lang="en-IE" sz="2000" b="1" dirty="0"/>
              <a:t>.” </a:t>
            </a:r>
            <a:endParaRPr lang="en-IE" sz="2000" b="1" dirty="0" smtClean="0"/>
          </a:p>
          <a:p>
            <a:pPr algn="just"/>
            <a:endParaRPr lang="en-IE" sz="2000" dirty="0"/>
          </a:p>
          <a:p>
            <a:pPr algn="just"/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éigean</a:t>
            </a:r>
            <a:r>
              <a:rPr lang="en-IE" sz="2000" dirty="0"/>
              <a:t> go </a:t>
            </a:r>
            <a:r>
              <a:rPr lang="en-IE" sz="2000" dirty="0" err="1"/>
              <a:t>dtagann</a:t>
            </a:r>
            <a:r>
              <a:rPr lang="en-IE" sz="2000" dirty="0"/>
              <a:t> </a:t>
            </a:r>
            <a:r>
              <a:rPr lang="en-IE" sz="2000" dirty="0" err="1"/>
              <a:t>aon</a:t>
            </a:r>
            <a:r>
              <a:rPr lang="en-IE" sz="2000" dirty="0"/>
              <a:t> </a:t>
            </a:r>
            <a:r>
              <a:rPr lang="en-IE" sz="2000" dirty="0" err="1"/>
              <a:t>mhachnamh</a:t>
            </a:r>
            <a:r>
              <a:rPr lang="en-IE" sz="2000" dirty="0"/>
              <a:t> </a:t>
            </a:r>
            <a:r>
              <a:rPr lang="en-IE" sz="2000" dirty="0" err="1"/>
              <a:t>matamaiticiúil</a:t>
            </a:r>
            <a:r>
              <a:rPr lang="en-IE" sz="2000" b="1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gceist</a:t>
            </a:r>
            <a:r>
              <a:rPr lang="en-IE" sz="2000" dirty="0"/>
              <a:t> in </a:t>
            </a:r>
            <a:r>
              <a:rPr lang="en-IE" sz="2000" dirty="0" err="1"/>
              <a:t>áireamh</a:t>
            </a:r>
            <a:r>
              <a:rPr lang="en-IE" sz="2000" dirty="0"/>
              <a:t> </a:t>
            </a:r>
            <a:r>
              <a:rPr lang="en-IE" sz="2000" dirty="0" err="1"/>
              <a:t>meicniúil</a:t>
            </a:r>
            <a:r>
              <a:rPr lang="en-IE" sz="2000" dirty="0"/>
              <a:t>. </a:t>
            </a:r>
            <a:r>
              <a:rPr lang="en-IE" sz="2000" dirty="0" err="1"/>
              <a:t>Tagann</a:t>
            </a:r>
            <a:r>
              <a:rPr lang="en-IE" sz="2000" dirty="0"/>
              <a:t> </a:t>
            </a:r>
            <a:r>
              <a:rPr lang="en-IE" sz="2000" dirty="0" err="1"/>
              <a:t>tuiscint</a:t>
            </a:r>
            <a:r>
              <a:rPr lang="en-IE" sz="2000" dirty="0"/>
              <a:t> </a:t>
            </a:r>
            <a:r>
              <a:rPr lang="en-IE" sz="2000" dirty="0" err="1"/>
              <a:t>cheart</a:t>
            </a:r>
            <a:r>
              <a:rPr lang="en-IE" sz="2000" dirty="0"/>
              <a:t> at </a:t>
            </a:r>
            <a:r>
              <a:rPr lang="en-IE" sz="2000" dirty="0" err="1"/>
              <a:t>mhatamaitic</a:t>
            </a:r>
            <a:r>
              <a:rPr lang="en-IE" sz="2000" dirty="0"/>
              <a:t> de </a:t>
            </a:r>
            <a:r>
              <a:rPr lang="en-IE" sz="2000" dirty="0" err="1"/>
              <a:t>thoradh</a:t>
            </a:r>
            <a:r>
              <a:rPr lang="en-IE" sz="2000" dirty="0"/>
              <a:t> </a:t>
            </a:r>
            <a:r>
              <a:rPr lang="en-IE" sz="2000" dirty="0" err="1"/>
              <a:t>tuisceana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céard</a:t>
            </a:r>
            <a:r>
              <a:rPr lang="en-IE" sz="2000" dirty="0"/>
              <a:t> </a:t>
            </a:r>
            <a:r>
              <a:rPr lang="en-IE" sz="2000" dirty="0" err="1"/>
              <a:t>tá</a:t>
            </a:r>
            <a:r>
              <a:rPr lang="en-IE" sz="2000" dirty="0"/>
              <a:t> á </a:t>
            </a:r>
            <a:r>
              <a:rPr lang="en-IE" sz="2000" dirty="0" err="1"/>
              <a:t>fhiafraí</a:t>
            </a:r>
            <a:r>
              <a:rPr lang="en-IE" sz="2000" dirty="0"/>
              <a:t> </a:t>
            </a:r>
            <a:r>
              <a:rPr lang="en-IE" sz="2000" dirty="0" err="1"/>
              <a:t>ag</a:t>
            </a:r>
            <a:r>
              <a:rPr lang="en-IE" sz="2000" dirty="0"/>
              <a:t> an </a:t>
            </a:r>
            <a:r>
              <a:rPr lang="en-IE" sz="2000" dirty="0" err="1"/>
              <a:t>gceist</a:t>
            </a:r>
            <a:r>
              <a:rPr lang="en-IE" sz="2000" dirty="0"/>
              <a:t>, </a:t>
            </a:r>
            <a:r>
              <a:rPr lang="en-IE" sz="2000" dirty="0" err="1"/>
              <a:t>eolas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conas</a:t>
            </a:r>
            <a:r>
              <a:rPr lang="en-IE" sz="2000" dirty="0"/>
              <a:t> an </a:t>
            </a:r>
            <a:r>
              <a:rPr lang="en-IE" sz="2000" dirty="0" err="1"/>
              <a:t>fhadhb</a:t>
            </a:r>
            <a:r>
              <a:rPr lang="en-IE" sz="2000" dirty="0"/>
              <a:t> a </a:t>
            </a:r>
            <a:r>
              <a:rPr lang="en-IE" sz="2000" dirty="0" err="1"/>
              <a:t>leagan</a:t>
            </a:r>
            <a:r>
              <a:rPr lang="en-IE" sz="2000" dirty="0"/>
              <a:t> </a:t>
            </a:r>
            <a:r>
              <a:rPr lang="en-IE" sz="2000" dirty="0" err="1"/>
              <a:t>amach</a:t>
            </a:r>
            <a:r>
              <a:rPr lang="en-IE" sz="2000" dirty="0"/>
              <a:t>, </a:t>
            </a:r>
            <a:r>
              <a:rPr lang="en-IE" sz="2000" dirty="0" err="1"/>
              <a:t>cinneadh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cé</a:t>
            </a:r>
            <a:r>
              <a:rPr lang="en-IE" sz="2000" dirty="0"/>
              <a:t> </a:t>
            </a:r>
            <a:r>
              <a:rPr lang="en-IE" sz="2000" dirty="0" err="1"/>
              <a:t>acu</a:t>
            </a:r>
            <a:r>
              <a:rPr lang="en-IE" sz="2000" dirty="0"/>
              <a:t> </a:t>
            </a:r>
            <a:r>
              <a:rPr lang="en-IE" sz="2000" dirty="0" err="1"/>
              <a:t>oibríochtaí</a:t>
            </a:r>
            <a:r>
              <a:rPr lang="en-IE" sz="2000" dirty="0"/>
              <a:t> </a:t>
            </a:r>
            <a:r>
              <a:rPr lang="en-IE" sz="2000" dirty="0" err="1"/>
              <a:t>atá</a:t>
            </a:r>
            <a:r>
              <a:rPr lang="en-IE" sz="2000" dirty="0"/>
              <a:t> </a:t>
            </a:r>
            <a:r>
              <a:rPr lang="en-IE" sz="2000" dirty="0" err="1"/>
              <a:t>feiliúnach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breith</a:t>
            </a:r>
            <a:r>
              <a:rPr lang="en-IE" sz="2000" dirty="0"/>
              <a:t> go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nó</a:t>
            </a:r>
            <a:r>
              <a:rPr lang="en-IE" sz="2000" dirty="0"/>
              <a:t> </a:t>
            </a:r>
            <a:r>
              <a:rPr lang="en-IE" sz="2000" dirty="0" err="1"/>
              <a:t>nach</a:t>
            </a:r>
            <a:r>
              <a:rPr lang="en-IE" sz="2000" dirty="0"/>
              <a:t>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ciall</a:t>
            </a:r>
            <a:r>
              <a:rPr lang="en-IE" sz="2000" dirty="0"/>
              <a:t> leis an </a:t>
            </a:r>
            <a:r>
              <a:rPr lang="en-IE" sz="2000" dirty="0" err="1"/>
              <a:t>bhfreagra</a:t>
            </a:r>
            <a:r>
              <a:rPr lang="en-IE" sz="2000" dirty="0"/>
              <a:t> a </a:t>
            </a:r>
            <a:r>
              <a:rPr lang="en-IE" sz="2000" dirty="0" err="1"/>
              <a:t>fhaightear</a:t>
            </a:r>
            <a:r>
              <a:rPr lang="en-IE" sz="2000" dirty="0"/>
              <a:t>. </a:t>
            </a:r>
            <a:r>
              <a:rPr lang="en-IE" sz="2000" dirty="0" err="1"/>
              <a:t>Níl</a:t>
            </a:r>
            <a:r>
              <a:rPr lang="en-IE" sz="2000" dirty="0"/>
              <a:t> </a:t>
            </a:r>
            <a:r>
              <a:rPr lang="en-IE" sz="2000" dirty="0" err="1"/>
              <a:t>sna</a:t>
            </a:r>
            <a:r>
              <a:rPr lang="en-IE" sz="2000" dirty="0"/>
              <a:t> </a:t>
            </a:r>
            <a:r>
              <a:rPr lang="en-IE" sz="2000" dirty="0" err="1"/>
              <a:t>háireamháin</a:t>
            </a:r>
            <a:r>
              <a:rPr lang="en-IE" sz="2000" dirty="0"/>
              <a:t> ach </a:t>
            </a:r>
            <a:r>
              <a:rPr lang="en-IE" sz="2000" dirty="0" err="1"/>
              <a:t>uirlis</a:t>
            </a:r>
            <a:r>
              <a:rPr lang="en-IE" sz="2000" dirty="0"/>
              <a:t> a </a:t>
            </a:r>
            <a:r>
              <a:rPr lang="en-IE" sz="2000" dirty="0" err="1"/>
              <a:t>úsáideann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 le </a:t>
            </a:r>
            <a:r>
              <a:rPr lang="en-IE" sz="2000" dirty="0" err="1"/>
              <a:t>fadhbanna</a:t>
            </a:r>
            <a:r>
              <a:rPr lang="en-IE" sz="2000" dirty="0"/>
              <a:t> a </a:t>
            </a:r>
            <a:r>
              <a:rPr lang="en-IE" sz="2000" dirty="0" err="1"/>
              <a:t>réiteach</a:t>
            </a:r>
            <a:r>
              <a:rPr lang="en-IE" sz="2000" dirty="0"/>
              <a:t>. </a:t>
            </a:r>
            <a:r>
              <a:rPr lang="en-IE" sz="2000" dirty="0" err="1"/>
              <a:t>Toisc</a:t>
            </a:r>
            <a:r>
              <a:rPr lang="en-IE" sz="2000" dirty="0"/>
              <a:t> go </a:t>
            </a:r>
            <a:r>
              <a:rPr lang="en-IE" sz="2000" dirty="0" err="1"/>
              <a:t>gcuireann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</a:t>
            </a:r>
            <a:r>
              <a:rPr lang="en-IE" sz="2000" dirty="0" err="1"/>
              <a:t>deireadh</a:t>
            </a:r>
            <a:r>
              <a:rPr lang="en-IE" sz="2000" dirty="0"/>
              <a:t> le </a:t>
            </a:r>
            <a:r>
              <a:rPr lang="en-IE" sz="2000" dirty="0" err="1"/>
              <a:t>ríomhanna</a:t>
            </a:r>
            <a:r>
              <a:rPr lang="en-IE" sz="2000" dirty="0"/>
              <a:t> </a:t>
            </a:r>
            <a:r>
              <a:rPr lang="en-IE" sz="2000" dirty="0" err="1"/>
              <a:t>leadránacha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le </a:t>
            </a:r>
            <a:r>
              <a:rPr lang="en-IE" sz="2000" dirty="0" err="1"/>
              <a:t>hionramhála</a:t>
            </a:r>
            <a:r>
              <a:rPr lang="en-IE" sz="2000" dirty="0"/>
              <a:t> </a:t>
            </a:r>
            <a:r>
              <a:rPr lang="en-IE" sz="2000" dirty="0" err="1"/>
              <a:t>ailgéabracha</a:t>
            </a:r>
            <a:r>
              <a:rPr lang="en-IE" sz="2000" dirty="0"/>
              <a:t> a </a:t>
            </a:r>
            <a:r>
              <a:rPr lang="en-IE" sz="2000" dirty="0" err="1"/>
              <a:t>chuireann</a:t>
            </a:r>
            <a:r>
              <a:rPr lang="en-IE" sz="2000" dirty="0"/>
              <a:t> </a:t>
            </a:r>
            <a:r>
              <a:rPr lang="en-IE" sz="2000" dirty="0" err="1"/>
              <a:t>lagmhisneach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mhórán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, </a:t>
            </a:r>
            <a:r>
              <a:rPr lang="en-IE" sz="2000" dirty="0" err="1"/>
              <a:t>ceadaíonn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do </a:t>
            </a:r>
            <a:r>
              <a:rPr lang="en-IE" sz="2000" dirty="0" err="1"/>
              <a:t>bhreis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fadhbanna</a:t>
            </a:r>
            <a:r>
              <a:rPr lang="en-IE" sz="2000" dirty="0"/>
              <a:t> a </a:t>
            </a:r>
            <a:r>
              <a:rPr lang="en-IE" sz="2000" dirty="0" err="1"/>
              <a:t>réiteach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teacht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léirthuiscint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chumhacht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luach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matamaitice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saol</a:t>
            </a:r>
            <a:r>
              <a:rPr lang="en-IE" sz="2000" dirty="0"/>
              <a:t> an </a:t>
            </a:r>
            <a:r>
              <a:rPr lang="en-IE" sz="2000" dirty="0" err="1"/>
              <a:t>lae</a:t>
            </a:r>
            <a:r>
              <a:rPr lang="en-IE" sz="2000" dirty="0"/>
              <a:t> </a:t>
            </a:r>
            <a:r>
              <a:rPr lang="en-IE" sz="2000" dirty="0" err="1"/>
              <a:t>inniu</a:t>
            </a:r>
            <a:r>
              <a:rPr lang="en-IE" sz="2000" dirty="0"/>
              <a:t>. Ach </a:t>
            </a:r>
            <a:r>
              <a:rPr lang="en-IE" sz="2000" dirty="0" err="1"/>
              <a:t>úsáid</a:t>
            </a:r>
            <a:r>
              <a:rPr lang="en-IE" sz="2000" dirty="0"/>
              <a:t> </a:t>
            </a:r>
            <a:r>
              <a:rPr lang="en-IE" sz="2000" dirty="0" err="1"/>
              <a:t>chuí</a:t>
            </a:r>
            <a:r>
              <a:rPr lang="en-IE" sz="2000" dirty="0"/>
              <a:t> a </a:t>
            </a:r>
            <a:r>
              <a:rPr lang="en-IE" sz="2000" dirty="0" err="1"/>
              <a:t>bhaint</a:t>
            </a:r>
            <a:r>
              <a:rPr lang="en-IE" sz="2000" dirty="0"/>
              <a:t> </a:t>
            </a:r>
            <a:r>
              <a:rPr lang="en-IE" sz="2000" dirty="0" err="1"/>
              <a:t>astu</a:t>
            </a:r>
            <a:r>
              <a:rPr lang="en-IE" sz="2000" dirty="0"/>
              <a:t>, </a:t>
            </a:r>
            <a:r>
              <a:rPr lang="en-IE" sz="2000" dirty="0" err="1"/>
              <a:t>feabhsaíonn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an </a:t>
            </a:r>
            <a:r>
              <a:rPr lang="en-IE" sz="2000" dirty="0" err="1"/>
              <a:t>fhoghlaim</a:t>
            </a:r>
            <a:r>
              <a:rPr lang="en-IE" sz="2000" dirty="0"/>
              <a:t> – </a:t>
            </a:r>
            <a:r>
              <a:rPr lang="en-IE" sz="2000" dirty="0" err="1"/>
              <a:t>ní</a:t>
            </a:r>
            <a:r>
              <a:rPr lang="en-IE" sz="2000" dirty="0"/>
              <a:t> </a:t>
            </a:r>
            <a:r>
              <a:rPr lang="en-IE" sz="2000" dirty="0" err="1"/>
              <a:t>ionadaí</a:t>
            </a:r>
            <a:r>
              <a:rPr lang="en-IE" sz="2000" dirty="0"/>
              <a:t> di </a:t>
            </a:r>
            <a:r>
              <a:rPr lang="en-IE" sz="2000" dirty="0" err="1"/>
              <a:t>iad</a:t>
            </a:r>
            <a:r>
              <a:rPr lang="en-IE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30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78" y="260648"/>
            <a:ext cx="8568952" cy="64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D’ith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Amanda (8), Bernie (5) and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Clár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(7) 100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ubh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Cásca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i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gcóimheas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a n-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aoiseanna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.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Cá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mhéad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a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d‘ith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gach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duine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ea typeface="Cambria Math"/>
                <a:sym typeface="Wingdings 3"/>
              </a:rPr>
              <a:t>díobh</a:t>
            </a:r>
            <a:r>
              <a:rPr lang="en-IE" b="1" dirty="0" smtClean="0">
                <a:solidFill>
                  <a:srgbClr val="C00000"/>
                </a:solidFill>
                <a:ea typeface="Cambria Math"/>
                <a:sym typeface="Wingdings 3"/>
              </a:rPr>
              <a:t>?</a:t>
            </a:r>
            <a:endParaRPr lang="en-IE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602" y="1196752"/>
                <a:ext cx="2912296" cy="1440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A :  B  :  C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sym typeface="Wingdings 3"/>
                  </a:rPr>
                  <a:t>   8 :   5  :  7</a:t>
                </a:r>
              </a:p>
              <a:p>
                <a:r>
                  <a:rPr lang="en-IE" b="1" dirty="0" smtClean="0">
                    <a:solidFill>
                      <a:srgbClr val="C00000"/>
                    </a:solidFill>
                    <a:ea typeface="Cambria Math"/>
                    <a:sym typeface="Wingdings 3"/>
                  </a:rPr>
                  <a:t>20 </a:t>
                </a:r>
                <a:r>
                  <a:rPr lang="en-IE" b="1" dirty="0">
                    <a:solidFill>
                      <a:srgbClr val="C00000"/>
                    </a:solidFill>
                    <a:ea typeface="Cambria Math"/>
                    <a:sym typeface="Wingdings 3"/>
                  </a:rPr>
                  <a:t>S</a:t>
                </a:r>
                <a:r>
                  <a:rPr lang="en-IE" b="1" dirty="0" smtClean="0">
                    <a:solidFill>
                      <a:srgbClr val="C00000"/>
                    </a:solidFill>
                    <a:ea typeface="Cambria Math"/>
                    <a:sym typeface="Wingdings 3"/>
                  </a:rPr>
                  <a:t>c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 3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 3"/>
                      </a:rPr>
                      <m:t>𝟏𝟎𝟎</m:t>
                    </m:r>
                  </m:oMath>
                </a14:m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endParaRPr lang="en-IE" b="1" dirty="0" smtClean="0">
                  <a:solidFill>
                    <a:srgbClr val="C00000"/>
                  </a:solidFill>
                  <a:ea typeface="Cambria Math"/>
                  <a:sym typeface="Wingdings 3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𝒔𝒉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IE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" y="1196752"/>
                <a:ext cx="2912296" cy="1440232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0675" b="-15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756" y="4504892"/>
                <a:ext cx="1721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b="1" i="1">
                          <a:solidFill>
                            <a:srgbClr val="C00000"/>
                          </a:solidFill>
                          <a:latin typeface="Cambria Math"/>
                        </a:rPr>
                        <m:t>𝒔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𝒄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IE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𝒖𝒃𝒉</m:t>
                      </m:r>
                    </m:oMath>
                  </m:oMathPara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56" y="4504892"/>
                <a:ext cx="172194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3528" y="4874224"/>
                <a:ext cx="164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𝟐𝟓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𝒖𝒃𝒉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74224"/>
                <a:ext cx="164981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52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2332" y="5306272"/>
                <a:ext cx="164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b="1" dirty="0" smtClean="0">
                    <a:solidFill>
                      <a:srgbClr val="C0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𝒄</m:t>
                    </m:r>
                    <m:r>
                      <a:rPr lang="en-IE" b="1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𝟑𝟓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𝒖𝒃𝒉</m:t>
                    </m:r>
                  </m:oMath>
                </a14:m>
                <a:endParaRPr lang="en-I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2" y="5306272"/>
                <a:ext cx="164981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321" t="-8197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752"/>
            <a:ext cx="31623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3310" y="2348808"/>
                <a:ext cx="1385316" cy="6078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endParaRPr lang="en-IE" sz="5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𝒔𝒄</m:t>
                    </m:r>
                    <m:r>
                      <a:rPr lang="en-IE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IE" b="1" dirty="0" smtClean="0">
                    <a:solidFill>
                      <a:srgbClr val="C00000"/>
                    </a:solidFill>
                  </a:rPr>
                  <a:t> 5 </a:t>
                </a:r>
                <a:r>
                  <a:rPr lang="en-IE" b="1" dirty="0" err="1" smtClean="0">
                    <a:solidFill>
                      <a:srgbClr val="C00000"/>
                    </a:solidFill>
                  </a:rPr>
                  <a:t>ubh</a:t>
                </a:r>
                <a:endParaRPr lang="en-IE" b="1" dirty="0" smtClean="0">
                  <a:solidFill>
                    <a:srgbClr val="C00000"/>
                  </a:solidFill>
                </a:endParaRPr>
              </a:p>
              <a:p>
                <a:endParaRPr lang="en-IE" sz="10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10" y="2348808"/>
                <a:ext cx="1385316" cy="607859"/>
              </a:xfrm>
              <a:prstGeom prst="rect">
                <a:avLst/>
              </a:prstGeom>
              <a:blipFill rotWithShape="1">
                <a:blip r:embed="rId9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42" y="2793781"/>
            <a:ext cx="2857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67" y="3231931"/>
            <a:ext cx="2838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8" y="3651031"/>
            <a:ext cx="1790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298578" y="4090356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769934" y="4077072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64443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45" b="-11592"/>
          <a:stretch/>
        </p:blipFill>
        <p:spPr bwMode="auto">
          <a:xfrm>
            <a:off x="1201982" y="4077072"/>
            <a:ext cx="48969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29" y="156572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281108" y="3212976"/>
            <a:ext cx="2160240" cy="966130"/>
          </a:xfrm>
          <a:prstGeom prst="borderCallout2">
            <a:avLst>
              <a:gd name="adj1" fmla="val 76196"/>
              <a:gd name="adj2" fmla="val -5392"/>
              <a:gd name="adj3" fmla="val 64473"/>
              <a:gd name="adj4" fmla="val -14346"/>
              <a:gd name="adj5" fmla="val 7542"/>
              <a:gd name="adj6" fmla="val -4566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Faigheann</a:t>
            </a:r>
            <a:r>
              <a:rPr lang="en-IE" dirty="0" smtClean="0"/>
              <a:t> </a:t>
            </a:r>
            <a:r>
              <a:rPr lang="en-IE" dirty="0" err="1" smtClean="0"/>
              <a:t>deilín</a:t>
            </a:r>
            <a:r>
              <a:rPr lang="en-IE" dirty="0" smtClean="0"/>
              <a:t> </a:t>
            </a:r>
            <a:r>
              <a:rPr lang="en-IE" dirty="0" err="1" smtClean="0"/>
              <a:t>uimhreach</a:t>
            </a:r>
            <a:endParaRPr lang="en-IE" dirty="0" smtClean="0"/>
          </a:p>
        </p:txBody>
      </p:sp>
      <p:sp>
        <p:nvSpPr>
          <p:cNvPr id="3" name="Line Callout 2 2"/>
          <p:cNvSpPr/>
          <p:nvPr/>
        </p:nvSpPr>
        <p:spPr>
          <a:xfrm>
            <a:off x="6228184" y="1010757"/>
            <a:ext cx="2664296" cy="1842180"/>
          </a:xfrm>
          <a:prstGeom prst="borderCallout2">
            <a:avLst>
              <a:gd name="adj1" fmla="val 68164"/>
              <a:gd name="adj2" fmla="val -3193"/>
              <a:gd name="adj3" fmla="val 106121"/>
              <a:gd name="adj4" fmla="val -9948"/>
              <a:gd name="adj5" fmla="val 112186"/>
              <a:gd name="adj6" fmla="val -355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Iolrán</a:t>
            </a:r>
            <a:endParaRPr lang="en-IE" dirty="0" smtClean="0"/>
          </a:p>
          <a:p>
            <a:pPr algn="ctr"/>
            <a:r>
              <a:rPr lang="en-IE" dirty="0" smtClean="0"/>
              <a:t>e.g.</a:t>
            </a:r>
          </a:p>
          <a:p>
            <a:r>
              <a:rPr lang="en-IE" dirty="0" smtClean="0"/>
              <a:t>    6! = 6 x 5 x 4 x 3 x 2 x 1</a:t>
            </a:r>
          </a:p>
          <a:p>
            <a:r>
              <a:rPr lang="en-IE" dirty="0" smtClean="0"/>
              <a:t>         = 120</a:t>
            </a:r>
          </a:p>
        </p:txBody>
      </p:sp>
    </p:spTree>
    <p:extLst>
      <p:ext uri="{BB962C8B-B14F-4D97-AF65-F5344CB8AC3E}">
        <p14:creationId xmlns:p14="http://schemas.microsoft.com/office/powerpoint/2010/main" val="2288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06894" y="3633410"/>
            <a:ext cx="2160240" cy="792090"/>
          </a:xfrm>
          <a:prstGeom prst="borderCallout2">
            <a:avLst>
              <a:gd name="adj1" fmla="val 40062"/>
              <a:gd name="adj2" fmla="val 104553"/>
              <a:gd name="adj3" fmla="val 12497"/>
              <a:gd name="adj4" fmla="val 109892"/>
              <a:gd name="adj5" fmla="val -10560"/>
              <a:gd name="adj6" fmla="val 13134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</a:t>
            </a:r>
            <a:r>
              <a:rPr lang="en-IE" dirty="0" err="1" smtClean="0"/>
              <a:t>codáin</a:t>
            </a:r>
            <a:r>
              <a:rPr lang="en-IE" dirty="0" smtClean="0"/>
              <a:t> a </a:t>
            </a:r>
            <a:r>
              <a:rPr lang="en-IE" dirty="0" err="1" smtClean="0"/>
              <a:t>ionchur</a:t>
            </a:r>
            <a:endParaRPr lang="en-IE" dirty="0" smtClean="0"/>
          </a:p>
        </p:txBody>
      </p:sp>
      <p:sp>
        <p:nvSpPr>
          <p:cNvPr id="3" name="Line Callout 2 2"/>
          <p:cNvSpPr/>
          <p:nvPr/>
        </p:nvSpPr>
        <p:spPr>
          <a:xfrm>
            <a:off x="603427" y="2060848"/>
            <a:ext cx="2160240" cy="792090"/>
          </a:xfrm>
          <a:prstGeom prst="borderCallout2">
            <a:avLst>
              <a:gd name="adj1" fmla="val 40062"/>
              <a:gd name="adj2" fmla="val 104553"/>
              <a:gd name="adj3" fmla="val 150427"/>
              <a:gd name="adj4" fmla="val 108793"/>
              <a:gd name="adj5" fmla="val 170848"/>
              <a:gd name="adj6" fmla="val 1346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</a:t>
            </a:r>
            <a:r>
              <a:rPr lang="en-IE" dirty="0" err="1" smtClean="0"/>
              <a:t>codáin</a:t>
            </a:r>
            <a:r>
              <a:rPr lang="en-IE" dirty="0" smtClean="0"/>
              <a:t> </a:t>
            </a:r>
            <a:r>
              <a:rPr lang="en-IE" dirty="0" err="1" smtClean="0"/>
              <a:t>mheasctha</a:t>
            </a:r>
            <a:r>
              <a:rPr lang="en-IE" dirty="0" smtClean="0"/>
              <a:t> a </a:t>
            </a:r>
            <a:r>
              <a:rPr lang="en-IE" dirty="0" err="1" smtClean="0"/>
              <a:t>ionchur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294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33056"/>
            <a:ext cx="285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564999" y="2060848"/>
            <a:ext cx="1756608" cy="1512168"/>
          </a:xfrm>
          <a:prstGeom prst="borderCallout2">
            <a:avLst>
              <a:gd name="adj1" fmla="val 59456"/>
              <a:gd name="adj2" fmla="val 102057"/>
              <a:gd name="adj3" fmla="val 84455"/>
              <a:gd name="adj4" fmla="val 137913"/>
              <a:gd name="adj5" fmla="val 87419"/>
              <a:gd name="adj6" fmla="val 211863"/>
            </a:avLst>
          </a:prstGeom>
          <a:solidFill>
            <a:srgbClr val="990033"/>
          </a:solidFill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>
                <a:solidFill>
                  <a:srgbClr val="FDCC33"/>
                </a:solidFill>
              </a:rPr>
              <a:t>Ceadaíonn</a:t>
            </a:r>
            <a:r>
              <a:rPr lang="en-IE" dirty="0">
                <a:solidFill>
                  <a:srgbClr val="FDCC33"/>
                </a:solidFill>
              </a:rPr>
              <a:t> </a:t>
            </a:r>
            <a:r>
              <a:rPr lang="en-IE" dirty="0" err="1">
                <a:solidFill>
                  <a:srgbClr val="FDCC33"/>
                </a:solidFill>
              </a:rPr>
              <a:t>dúinn</a:t>
            </a:r>
            <a:r>
              <a:rPr lang="en-IE" dirty="0">
                <a:solidFill>
                  <a:srgbClr val="FDCC33"/>
                </a:solidFill>
              </a:rPr>
              <a:t> </a:t>
            </a:r>
            <a:r>
              <a:rPr lang="en-IE" dirty="0" err="1">
                <a:solidFill>
                  <a:srgbClr val="FDCC33"/>
                </a:solidFill>
              </a:rPr>
              <a:t>deachúil</a:t>
            </a:r>
            <a:r>
              <a:rPr lang="en-IE" dirty="0">
                <a:solidFill>
                  <a:srgbClr val="FDCC33"/>
                </a:solidFill>
              </a:rPr>
              <a:t> </a:t>
            </a:r>
            <a:r>
              <a:rPr lang="en-IE" dirty="0" err="1">
                <a:solidFill>
                  <a:srgbClr val="FDCC33"/>
                </a:solidFill>
              </a:rPr>
              <a:t>athfhillteach</a:t>
            </a:r>
            <a:r>
              <a:rPr lang="en-IE" dirty="0">
                <a:solidFill>
                  <a:srgbClr val="FDCC33"/>
                </a:solidFill>
              </a:rPr>
              <a:t> a </a:t>
            </a:r>
            <a:r>
              <a:rPr lang="en-IE" dirty="0" err="1">
                <a:solidFill>
                  <a:srgbClr val="FDCC33"/>
                </a:solidFill>
              </a:rPr>
              <a:t>ionchur</a:t>
            </a:r>
            <a:r>
              <a:rPr lang="en-IE" dirty="0">
                <a:solidFill>
                  <a:srgbClr val="FDCC33"/>
                </a:solidFill>
              </a:rPr>
              <a:t> </a:t>
            </a:r>
            <a:endParaRPr lang="en-IE" dirty="0" smtClean="0">
              <a:solidFill>
                <a:srgbClr val="FDCC33"/>
              </a:solidFill>
            </a:endParaRPr>
          </a:p>
          <a:p>
            <a:pPr algn="ctr"/>
            <a:r>
              <a:rPr lang="en-IE" dirty="0" smtClean="0">
                <a:solidFill>
                  <a:srgbClr val="FDCC33"/>
                </a:solidFill>
              </a:rPr>
              <a:t>e.g</a:t>
            </a:r>
            <a:r>
              <a:rPr lang="en-IE" dirty="0">
                <a:solidFill>
                  <a:srgbClr val="FDCC33"/>
                </a:solidFill>
              </a:rPr>
              <a:t>. </a:t>
            </a:r>
            <a:r>
              <a:rPr lang="en-IE" dirty="0" smtClean="0">
                <a:solidFill>
                  <a:srgbClr val="FDCC33"/>
                </a:solidFill>
              </a:rPr>
              <a:t>2.3</a:t>
            </a:r>
            <a:endParaRPr lang="en-IE" dirty="0">
              <a:solidFill>
                <a:srgbClr val="FD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228184" y="2129643"/>
            <a:ext cx="2160240" cy="792090"/>
          </a:xfrm>
          <a:prstGeom prst="borderCallout2">
            <a:avLst>
              <a:gd name="adj1" fmla="val 112428"/>
              <a:gd name="adj2" fmla="val 48957"/>
              <a:gd name="adj3" fmla="val 155596"/>
              <a:gd name="adj4" fmla="val 46880"/>
              <a:gd name="adj5" fmla="val 177740"/>
              <a:gd name="adj6" fmla="val -2077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Logartaim</a:t>
            </a:r>
            <a:endParaRPr lang="en-IE" dirty="0" smtClean="0"/>
          </a:p>
        </p:txBody>
      </p:sp>
      <p:sp>
        <p:nvSpPr>
          <p:cNvPr id="3" name="Rounded Rectangle 2">
            <a:hlinkClick r:id="rId3" action="ppaction://hlinkpres?slideindex=1&amp;slidetitle="/>
          </p:cNvPr>
          <p:cNvSpPr/>
          <p:nvPr/>
        </p:nvSpPr>
        <p:spPr>
          <a:xfrm>
            <a:off x="7873113" y="260648"/>
            <a:ext cx="970813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Ciallaíonn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sé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seo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: </a:t>
            </a:r>
          </a:p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Go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cén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chumhacht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is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gá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dom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2 a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ardú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le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bheith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cothrom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le 512?</a:t>
            </a:r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7"/>
          <a:stretch/>
        </p:blipFill>
        <p:spPr bwMode="auto">
          <a:xfrm>
            <a:off x="6017766" y="2060848"/>
            <a:ext cx="2874714" cy="40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6156176" y="3573014"/>
            <a:ext cx="2160240" cy="792090"/>
          </a:xfrm>
          <a:prstGeom prst="borderCallout2">
            <a:avLst>
              <a:gd name="adj1" fmla="val -3013"/>
              <a:gd name="adj2" fmla="val 48369"/>
              <a:gd name="adj3" fmla="val -41616"/>
              <a:gd name="adj4" fmla="val 29831"/>
              <a:gd name="adj5" fmla="val -41919"/>
              <a:gd name="adj6" fmla="val -1783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Logartaim</a:t>
            </a:r>
            <a:endParaRPr lang="en-IE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84168" y="404664"/>
            <a:ext cx="2880320" cy="655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‘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Scríobh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512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sa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bhfoirm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2</a:t>
            </a:r>
            <a:r>
              <a:rPr lang="en-IE" b="1" baseline="30000" dirty="0" smtClean="0">
                <a:solidFill>
                  <a:srgbClr val="C00000"/>
                </a:solidFill>
                <a:sym typeface="Wingdings 3"/>
              </a:rPr>
              <a:t>n’</a:t>
            </a: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2636912"/>
            <a:ext cx="2592288" cy="194421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61404"/>
              <a:gd name="adj6" fmla="val 1391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Ceadaíonn</a:t>
            </a:r>
            <a:r>
              <a:rPr lang="en-IE" sz="1600" dirty="0" smtClean="0"/>
              <a:t> </a:t>
            </a:r>
            <a:r>
              <a:rPr lang="en-IE" sz="1600" dirty="0" err="1" smtClean="0"/>
              <a:t>Céim</a:t>
            </a:r>
            <a:r>
              <a:rPr lang="en-IE" sz="1600" dirty="0" smtClean="0"/>
              <a:t>, </a:t>
            </a:r>
            <a:r>
              <a:rPr lang="en-IE" sz="1600" dirty="0" err="1" smtClean="0"/>
              <a:t>Nóiméad</a:t>
            </a:r>
            <a:r>
              <a:rPr lang="en-IE" sz="1600" dirty="0" smtClean="0"/>
              <a:t>, </a:t>
            </a:r>
            <a:r>
              <a:rPr lang="en-IE" sz="1600" dirty="0" err="1" smtClean="0"/>
              <a:t>Soicind</a:t>
            </a:r>
            <a:r>
              <a:rPr lang="en-IE" sz="1600" dirty="0" smtClean="0"/>
              <a:t> </a:t>
            </a:r>
            <a:r>
              <a:rPr lang="en-IE" sz="1600" dirty="0" err="1" smtClean="0"/>
              <a:t>oibríochtaí</a:t>
            </a:r>
            <a:r>
              <a:rPr lang="en-IE" sz="1600" dirty="0" smtClean="0"/>
              <a:t> </a:t>
            </a:r>
            <a:r>
              <a:rPr lang="en-IE" sz="1600" dirty="0" err="1" smtClean="0"/>
              <a:t>matamaiticiúla</a:t>
            </a:r>
            <a:r>
              <a:rPr lang="en-IE" sz="1600" dirty="0" smtClean="0"/>
              <a:t> </a:t>
            </a:r>
            <a:r>
              <a:rPr lang="en-IE" sz="1600" dirty="0" err="1" smtClean="0"/>
              <a:t>idir</a:t>
            </a:r>
            <a:r>
              <a:rPr lang="en-IE" sz="1600" dirty="0" smtClean="0"/>
              <a:t> 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seascadúla</a:t>
            </a:r>
            <a:r>
              <a:rPr lang="en-IE" sz="1600" dirty="0" smtClean="0"/>
              <a:t> </a:t>
            </a:r>
            <a:r>
              <a:rPr lang="en-IE" sz="1600" dirty="0" err="1" smtClean="0"/>
              <a:t>agus</a:t>
            </a:r>
            <a:r>
              <a:rPr lang="en-IE" sz="1600" dirty="0" smtClean="0"/>
              <a:t> 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deachúlacha</a:t>
            </a:r>
            <a:r>
              <a:rPr lang="en-IE" sz="1600" dirty="0" smtClean="0"/>
              <a:t> </a:t>
            </a:r>
            <a:r>
              <a:rPr lang="en-IE" sz="1600" dirty="0" err="1" smtClean="0"/>
              <a:t>agus</a:t>
            </a:r>
            <a:r>
              <a:rPr lang="en-IE" sz="1600" dirty="0" smtClean="0"/>
              <a:t> </a:t>
            </a:r>
            <a:r>
              <a:rPr lang="en-IE" sz="1600" dirty="0" err="1" smtClean="0"/>
              <a:t>léirítear</a:t>
            </a:r>
            <a:r>
              <a:rPr lang="en-IE" sz="1600" dirty="0" smtClean="0"/>
              <a:t> an  </a:t>
            </a:r>
            <a:r>
              <a:rPr lang="en-IE" sz="1600" dirty="0" err="1" smtClean="0"/>
              <a:t>toradh</a:t>
            </a:r>
            <a:r>
              <a:rPr lang="en-IE" sz="1600" dirty="0" smtClean="0"/>
              <a:t> mar </a:t>
            </a:r>
            <a:r>
              <a:rPr lang="en-IE" sz="1600" dirty="0" err="1" smtClean="0"/>
              <a:t>luach</a:t>
            </a:r>
            <a:r>
              <a:rPr lang="en-IE" sz="1600" dirty="0" smtClean="0"/>
              <a:t> </a:t>
            </a:r>
            <a:r>
              <a:rPr lang="en-IE" sz="1600" dirty="0" err="1" smtClean="0"/>
              <a:t>seascadúil</a:t>
            </a:r>
            <a:endParaRPr lang="en-IE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Fágann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bus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Baile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Átha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Cliath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ar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12:50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agus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sroicheann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Dún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na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nGall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ar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16:40. 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Cá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fhad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a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thóg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an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turas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?</a:t>
            </a:r>
            <a:endParaRPr lang="en-IE" sz="1600" dirty="0" smtClean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372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14" y="639517"/>
            <a:ext cx="1428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2168896"/>
            <a:ext cx="1590027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3uair 50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nóim</a:t>
            </a:r>
            <a:endParaRPr lang="en-IE" dirty="0" smtClean="0">
              <a:solidFill>
                <a:srgbClr val="C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42704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84168" y="2492896"/>
            <a:ext cx="1590027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3.83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uair</a:t>
            </a: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pres?slideindex=1&amp;slidetitle="/>
          </p:cNvPr>
          <p:cNvSpPr/>
          <p:nvPr/>
        </p:nvSpPr>
        <p:spPr>
          <a:xfrm>
            <a:off x="467544" y="2708920"/>
            <a:ext cx="2160240" cy="1728192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 smtClean="0"/>
              <a:t>Ceadaíonn</a:t>
            </a:r>
            <a:r>
              <a:rPr lang="en-IE" sz="1400" dirty="0" smtClean="0"/>
              <a:t> </a:t>
            </a:r>
            <a:r>
              <a:rPr lang="en-IE" sz="1400" dirty="0" err="1" smtClean="0"/>
              <a:t>dúinn</a:t>
            </a:r>
            <a:r>
              <a:rPr lang="en-IE" sz="1400" dirty="0" smtClean="0"/>
              <a:t> </a:t>
            </a:r>
            <a:r>
              <a:rPr lang="en-IE" sz="1400" dirty="0" err="1" smtClean="0"/>
              <a:t>Fachtóirí</a:t>
            </a:r>
            <a:r>
              <a:rPr lang="en-IE" sz="1400" dirty="0" smtClean="0"/>
              <a:t> </a:t>
            </a:r>
            <a:r>
              <a:rPr lang="en-IE" sz="1400" dirty="0" err="1" smtClean="0"/>
              <a:t>Príomha</a:t>
            </a:r>
            <a:r>
              <a:rPr lang="en-IE" sz="1400" dirty="0" smtClean="0"/>
              <a:t> </a:t>
            </a:r>
            <a:r>
              <a:rPr lang="en-IE" sz="1400" dirty="0" err="1" smtClean="0"/>
              <a:t>aon</a:t>
            </a:r>
            <a:r>
              <a:rPr lang="en-IE" sz="1400" dirty="0" smtClean="0"/>
              <a:t> </a:t>
            </a:r>
            <a:r>
              <a:rPr lang="en-IE" sz="1400" dirty="0" err="1" smtClean="0"/>
              <a:t>uimhir</a:t>
            </a:r>
            <a:r>
              <a:rPr lang="en-IE" sz="1400" dirty="0" smtClean="0"/>
              <a:t> a </a:t>
            </a:r>
            <a:r>
              <a:rPr lang="en-IE" sz="1400" dirty="0" err="1" smtClean="0"/>
              <a:t>thugtar</a:t>
            </a:r>
            <a:r>
              <a:rPr lang="en-IE" sz="1400" dirty="0" smtClean="0"/>
              <a:t> a </a:t>
            </a:r>
            <a:r>
              <a:rPr lang="en-IE" sz="1400" dirty="0" err="1" smtClean="0"/>
              <a:t>fháil</a:t>
            </a:r>
            <a:endParaRPr lang="en-IE" sz="1400" dirty="0" smtClean="0"/>
          </a:p>
          <a:p>
            <a:pPr algn="ctr"/>
            <a:endParaRPr lang="en-IE" sz="1400" dirty="0" smtClean="0"/>
          </a:p>
          <a:p>
            <a:pPr algn="ctr"/>
            <a:r>
              <a:rPr lang="en-IE" sz="1400" dirty="0" smtClean="0"/>
              <a:t>N.B. Is </a:t>
            </a:r>
            <a:r>
              <a:rPr lang="en-IE" sz="1400" dirty="0" err="1" smtClean="0"/>
              <a:t>gá</a:t>
            </a:r>
            <a:r>
              <a:rPr lang="en-IE" sz="1400" dirty="0" smtClean="0"/>
              <a:t> a </a:t>
            </a:r>
            <a:r>
              <a:rPr lang="en-IE" sz="1400" dirty="0" err="1" smtClean="0"/>
              <a:t>bheith</a:t>
            </a:r>
            <a:r>
              <a:rPr lang="en-IE" sz="1400" dirty="0" smtClean="0"/>
              <a:t> </a:t>
            </a:r>
            <a:r>
              <a:rPr lang="en-IE" sz="1400" dirty="0" err="1" smtClean="0"/>
              <a:t>i</a:t>
            </a:r>
            <a:r>
              <a:rPr lang="en-IE" sz="1400" dirty="0" smtClean="0"/>
              <a:t> COMP MODE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2160" y="1196824"/>
            <a:ext cx="2880320" cy="4608440"/>
            <a:chOff x="6012160" y="1196824"/>
            <a:chExt cx="2880320" cy="4608440"/>
          </a:xfrm>
        </p:grpSpPr>
        <p:sp>
          <p:nvSpPr>
            <p:cNvPr id="3" name="Rectangle 2"/>
            <p:cNvSpPr/>
            <p:nvPr/>
          </p:nvSpPr>
          <p:spPr>
            <a:xfrm>
              <a:off x="6012160" y="1196824"/>
              <a:ext cx="2880320" cy="460844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E.g. 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Faigh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Fachtóirí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Príomha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5880.</a:t>
              </a:r>
            </a:p>
            <a:p>
              <a:pPr algn="ctr"/>
              <a:endParaRPr lang="en-IE" sz="16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Breac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isteach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é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agus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ansin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brúigh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=</a:t>
              </a:r>
            </a:p>
            <a:p>
              <a:pPr algn="ctr"/>
              <a:endParaRPr lang="en-IE" sz="16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16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FACTors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atá</a:t>
              </a:r>
              <a:r>
                <a:rPr lang="en-IE" sz="1600" b="1" dirty="0" smtClean="0">
                  <a:solidFill>
                    <a:srgbClr val="C00000"/>
                  </a:solidFill>
                  <a:sym typeface="Wingdings 3"/>
                </a:rPr>
                <a:t> </a:t>
              </a:r>
              <a:r>
                <a:rPr lang="en-IE" sz="1600" b="1" dirty="0" err="1" smtClean="0">
                  <a:solidFill>
                    <a:srgbClr val="C00000"/>
                  </a:solidFill>
                  <a:sym typeface="Wingdings 3"/>
                </a:rPr>
                <a:t>uainn</a:t>
              </a:r>
              <a:endParaRPr lang="en-IE" sz="16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1600" b="1" dirty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1600" b="1" dirty="0" smtClean="0">
                <a:solidFill>
                  <a:srgbClr val="C00000"/>
                </a:solidFill>
                <a:sym typeface="Wingdings 3"/>
              </a:endParaRPr>
            </a:p>
            <a:p>
              <a:pPr algn="ctr"/>
              <a:endParaRPr lang="en-IE" sz="1600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370" y="2594721"/>
              <a:ext cx="22479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157" y="3387278"/>
              <a:ext cx="10763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9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9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12160" y="3758753"/>
            <a:ext cx="2880320" cy="2304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Úsáid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d’áireamhán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agus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faigh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Fachtóirí</a:t>
            </a: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1600" b="1" dirty="0" err="1" smtClean="0">
                <a:solidFill>
                  <a:srgbClr val="C00000"/>
                </a:solidFill>
                <a:sym typeface="Wingdings 3"/>
              </a:rPr>
              <a:t>Príomha</a:t>
            </a:r>
            <a:endParaRPr lang="en-IE" sz="1600" b="1" dirty="0" smtClean="0">
              <a:solidFill>
                <a:srgbClr val="C00000"/>
              </a:solidFill>
              <a:sym typeface="Wingdings 3"/>
            </a:endParaRPr>
          </a:p>
          <a:p>
            <a:pPr marL="457200" indent="-457200">
              <a:buFont typeface="+mj-lt"/>
              <a:buAutoNum type="arabicParenR"/>
            </a:pP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57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1600" b="1" dirty="0" smtClean="0">
                <a:solidFill>
                  <a:srgbClr val="C00000"/>
                </a:solidFill>
                <a:sym typeface="Wingdings 3"/>
              </a:rPr>
              <a:t>47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1600" b="1" dirty="0">
                <a:solidFill>
                  <a:srgbClr val="C00000"/>
                </a:solidFill>
                <a:sym typeface="Wingdings 3"/>
              </a:rPr>
              <a:t>1</a:t>
            </a:r>
          </a:p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Cad is </a:t>
            </a:r>
            <a:r>
              <a:rPr lang="en-IE" sz="1600" dirty="0" err="1" smtClean="0">
                <a:solidFill>
                  <a:srgbClr val="C00000"/>
                </a:solidFill>
              </a:rPr>
              <a:t>féidir</a:t>
            </a:r>
            <a:r>
              <a:rPr lang="en-IE" sz="1600" dirty="0" smtClean="0">
                <a:solidFill>
                  <a:srgbClr val="C00000"/>
                </a:solidFill>
              </a:rPr>
              <a:t> </a:t>
            </a:r>
            <a:r>
              <a:rPr lang="en-IE" sz="1600" dirty="0" err="1" smtClean="0">
                <a:solidFill>
                  <a:srgbClr val="C00000"/>
                </a:solidFill>
              </a:rPr>
              <a:t>leat</a:t>
            </a:r>
            <a:r>
              <a:rPr lang="en-IE" sz="1600" dirty="0" smtClean="0">
                <a:solidFill>
                  <a:srgbClr val="C00000"/>
                </a:solidFill>
              </a:rPr>
              <a:t> a </a:t>
            </a:r>
            <a:r>
              <a:rPr lang="en-IE" sz="1600" dirty="0" err="1" smtClean="0">
                <a:solidFill>
                  <a:srgbClr val="C00000"/>
                </a:solidFill>
              </a:rPr>
              <a:t>rá</a:t>
            </a:r>
            <a:r>
              <a:rPr lang="en-IE" sz="1600" dirty="0" smtClean="0">
                <a:solidFill>
                  <a:srgbClr val="C00000"/>
                </a:solidFill>
              </a:rPr>
              <a:t> </a:t>
            </a:r>
            <a:r>
              <a:rPr lang="en-IE" sz="1600" dirty="0" err="1" smtClean="0">
                <a:solidFill>
                  <a:srgbClr val="C00000"/>
                </a:solidFill>
              </a:rPr>
              <a:t>faoi</a:t>
            </a:r>
            <a:r>
              <a:rPr lang="en-IE" sz="1600" dirty="0" smtClean="0">
                <a:solidFill>
                  <a:srgbClr val="C00000"/>
                </a:solidFill>
              </a:rPr>
              <a:t> 47 </a:t>
            </a:r>
            <a:r>
              <a:rPr lang="en-IE" sz="1600" dirty="0" err="1" smtClean="0">
                <a:solidFill>
                  <a:srgbClr val="C00000"/>
                </a:solidFill>
              </a:rPr>
              <a:t>agus</a:t>
            </a:r>
            <a:r>
              <a:rPr lang="en-IE" sz="1600" dirty="0" smtClean="0">
                <a:solidFill>
                  <a:srgbClr val="C00000"/>
                </a:solidFill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28275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pres?slideindex=1&amp;slidetitle="/>
          </p:cNvPr>
          <p:cNvSpPr/>
          <p:nvPr/>
        </p:nvSpPr>
        <p:spPr>
          <a:xfrm>
            <a:off x="467544" y="2780928"/>
            <a:ext cx="2160240" cy="158417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</a:t>
            </a:r>
            <a:r>
              <a:rPr lang="en-IE" dirty="0" err="1" smtClean="0"/>
              <a:t>Fachtóirí</a:t>
            </a:r>
            <a:r>
              <a:rPr lang="en-IE" dirty="0" smtClean="0"/>
              <a:t> </a:t>
            </a:r>
            <a:r>
              <a:rPr lang="en-IE" dirty="0" err="1" smtClean="0"/>
              <a:t>Príomha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uimhir</a:t>
            </a:r>
            <a:r>
              <a:rPr lang="en-IE" dirty="0" smtClean="0"/>
              <a:t> a </a:t>
            </a:r>
            <a:r>
              <a:rPr lang="en-IE" dirty="0" err="1" smtClean="0"/>
              <a:t>thugtar</a:t>
            </a:r>
            <a:r>
              <a:rPr lang="en-IE" dirty="0" smtClean="0"/>
              <a:t> a </a:t>
            </a:r>
            <a:r>
              <a:rPr lang="en-IE" dirty="0" err="1" smtClean="0"/>
              <a:t>fháil</a:t>
            </a:r>
            <a:endParaRPr lang="en-IE" dirty="0" smtClean="0"/>
          </a:p>
        </p:txBody>
      </p:sp>
      <p:sp>
        <p:nvSpPr>
          <p:cNvPr id="3" name="Rounded Rectangle 2">
            <a:hlinkClick r:id="rId3" action="ppaction://hlinkpres?slideindex=1&amp;slidetitle="/>
          </p:cNvPr>
          <p:cNvSpPr/>
          <p:nvPr/>
        </p:nvSpPr>
        <p:spPr>
          <a:xfrm>
            <a:off x="6012160" y="148478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err="1" smtClean="0">
                <a:solidFill>
                  <a:srgbClr val="C00000"/>
                </a:solidFill>
              </a:rPr>
              <a:t>Uimhreacha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 err="1" smtClean="0">
                <a:solidFill>
                  <a:srgbClr val="C00000"/>
                </a:solidFill>
              </a:rPr>
              <a:t>Príomha</a:t>
            </a:r>
            <a:r>
              <a:rPr lang="en-IE" sz="2000" dirty="0" smtClean="0">
                <a:solidFill>
                  <a:srgbClr val="C00000"/>
                </a:solidFill>
              </a:rPr>
              <a:t>: </a:t>
            </a:r>
            <a:r>
              <a:rPr lang="en-IE" sz="2000" dirty="0" err="1" smtClean="0">
                <a:solidFill>
                  <a:srgbClr val="C00000"/>
                </a:solidFill>
              </a:rPr>
              <a:t>Réamhrá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29776" y="162880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sp>
        <p:nvSpPr>
          <p:cNvPr id="15" name="Rounded Rectangle 14">
            <a:hlinkClick r:id="rId4" action="ppaction://hlinkpres?slideindex=1&amp;slidetitle=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FCA &amp; ICL </a:t>
            </a:r>
          </a:p>
          <a:p>
            <a:pPr algn="ctr"/>
            <a:r>
              <a:rPr lang="en-IE" sz="2000" dirty="0" err="1" smtClean="0">
                <a:solidFill>
                  <a:srgbClr val="C00000"/>
                </a:solidFill>
              </a:rPr>
              <a:t>Jedward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0812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Scríobh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512 </a:t>
            </a:r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sa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bhfoirm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2</a:t>
            </a:r>
            <a:r>
              <a:rPr lang="en-IE" sz="2000" b="1" baseline="30000" dirty="0" smtClean="0">
                <a:solidFill>
                  <a:srgbClr val="C00000"/>
                </a:solidFill>
                <a:sym typeface="Wingdings 3"/>
              </a:rPr>
              <a:t>n</a:t>
            </a:r>
            <a:endParaRPr lang="en-IE" sz="2000" dirty="0" smtClean="0">
              <a:solidFill>
                <a:srgbClr val="C00000"/>
              </a:solidFill>
            </a:endParaRPr>
          </a:p>
        </p:txBody>
      </p:sp>
      <p:sp>
        <p:nvSpPr>
          <p:cNvPr id="6" name="Line Callout 2 5">
            <a:hlinkClick r:id="rId3" action="ppaction://hlinkpres?slideindex=1&amp;slidetitle="/>
          </p:cNvPr>
          <p:cNvSpPr/>
          <p:nvPr/>
        </p:nvSpPr>
        <p:spPr>
          <a:xfrm>
            <a:off x="467544" y="2780928"/>
            <a:ext cx="2160240" cy="158417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59155"/>
              <a:gd name="adj6" fmla="val 1560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</a:t>
            </a:r>
            <a:r>
              <a:rPr lang="en-IE" dirty="0" err="1" smtClean="0"/>
              <a:t>Fachtóirí</a:t>
            </a:r>
            <a:r>
              <a:rPr lang="en-IE" dirty="0" smtClean="0"/>
              <a:t> </a:t>
            </a:r>
            <a:r>
              <a:rPr lang="en-IE" dirty="0" err="1" smtClean="0"/>
              <a:t>Príomha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uimhir</a:t>
            </a:r>
            <a:r>
              <a:rPr lang="en-IE" dirty="0" smtClean="0"/>
              <a:t> a </a:t>
            </a:r>
            <a:r>
              <a:rPr lang="en-IE" dirty="0" err="1" smtClean="0"/>
              <a:t>thugtar</a:t>
            </a:r>
            <a:r>
              <a:rPr lang="en-IE" dirty="0" smtClean="0"/>
              <a:t> a </a:t>
            </a:r>
            <a:r>
              <a:rPr lang="en-IE" dirty="0" err="1" smtClean="0"/>
              <a:t>fháil</a:t>
            </a:r>
            <a:endParaRPr lang="en-I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83" y="1872207"/>
            <a:ext cx="2847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645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6457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15516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dirty="0" err="1"/>
              <a:t>Miotas</a:t>
            </a:r>
            <a:r>
              <a:rPr lang="en-IE" sz="2000" b="1" dirty="0"/>
              <a:t> #2: “</a:t>
            </a:r>
            <a:r>
              <a:rPr lang="en-IE" sz="2000" b="1" dirty="0" err="1"/>
              <a:t>Toisc</a:t>
            </a:r>
            <a:r>
              <a:rPr lang="en-IE" sz="2000" b="1" dirty="0"/>
              <a:t> go </a:t>
            </a:r>
            <a:r>
              <a:rPr lang="en-IE" sz="2000" b="1" dirty="0" err="1"/>
              <a:t>ndéanann</a:t>
            </a:r>
            <a:r>
              <a:rPr lang="en-IE" sz="2000" b="1" dirty="0"/>
              <a:t> </a:t>
            </a:r>
            <a:r>
              <a:rPr lang="en-IE" sz="2000" b="1" dirty="0" err="1"/>
              <a:t>áireamháin</a:t>
            </a:r>
            <a:r>
              <a:rPr lang="en-IE" sz="2000" b="1" dirty="0"/>
              <a:t> an </a:t>
            </a:r>
            <a:r>
              <a:rPr lang="en-IE" sz="2000" b="1" dirty="0" err="1"/>
              <a:t>obair</a:t>
            </a:r>
            <a:r>
              <a:rPr lang="en-IE" sz="2000" b="1" dirty="0"/>
              <a:t> go </a:t>
            </a:r>
            <a:r>
              <a:rPr lang="en-IE" sz="2000" b="1" dirty="0" err="1"/>
              <a:t>léir</a:t>
            </a:r>
            <a:r>
              <a:rPr lang="en-IE" sz="2000" b="1" dirty="0"/>
              <a:t> don </a:t>
            </a:r>
            <a:r>
              <a:rPr lang="en-IE" sz="2000" b="1" dirty="0" err="1"/>
              <a:t>scoláire</a:t>
            </a:r>
            <a:r>
              <a:rPr lang="en-IE" sz="2000" b="1" dirty="0"/>
              <a:t>, </a:t>
            </a:r>
            <a:r>
              <a:rPr lang="en-IE" sz="2000" b="1" dirty="0" err="1"/>
              <a:t>ní</a:t>
            </a:r>
            <a:r>
              <a:rPr lang="en-IE" sz="2000" b="1" dirty="0"/>
              <a:t> </a:t>
            </a:r>
            <a:r>
              <a:rPr lang="en-IE" sz="2000" b="1" dirty="0" err="1"/>
              <a:t>bheidh</a:t>
            </a:r>
            <a:r>
              <a:rPr lang="en-IE" sz="2000" b="1" dirty="0"/>
              <a:t> </a:t>
            </a:r>
            <a:r>
              <a:rPr lang="en-IE" sz="2000" b="1" dirty="0" err="1"/>
              <a:t>aon</a:t>
            </a:r>
            <a:r>
              <a:rPr lang="en-IE" sz="2000" b="1" dirty="0"/>
              <a:t> </a:t>
            </a:r>
            <a:r>
              <a:rPr lang="en-IE" sz="2000" b="1" dirty="0" err="1"/>
              <a:t>spreagadh</a:t>
            </a:r>
            <a:r>
              <a:rPr lang="en-IE" sz="2000" b="1" dirty="0"/>
              <a:t> </a:t>
            </a:r>
            <a:r>
              <a:rPr lang="en-IE" sz="2000" b="1" dirty="0" err="1"/>
              <a:t>ná</a:t>
            </a:r>
            <a:r>
              <a:rPr lang="en-IE" sz="2000" b="1" dirty="0"/>
              <a:t> </a:t>
            </a:r>
            <a:r>
              <a:rPr lang="en-IE" sz="2000" b="1" dirty="0" err="1"/>
              <a:t>dúshlán</a:t>
            </a:r>
            <a:r>
              <a:rPr lang="en-IE" sz="2000" b="1" dirty="0"/>
              <a:t> </a:t>
            </a:r>
            <a:r>
              <a:rPr lang="en-IE" sz="2000" b="1" dirty="0" err="1"/>
              <a:t>ann</a:t>
            </a:r>
            <a:r>
              <a:rPr lang="en-IE" sz="2000" b="1" dirty="0"/>
              <a:t> </a:t>
            </a:r>
            <a:r>
              <a:rPr lang="en-IE" sz="2000" b="1" dirty="0" err="1"/>
              <a:t>dó</a:t>
            </a:r>
            <a:r>
              <a:rPr lang="en-IE" sz="2000" b="1" dirty="0"/>
              <a:t>/di.”</a:t>
            </a:r>
            <a:r>
              <a:rPr lang="en-IE" sz="2000" dirty="0"/>
              <a:t> </a:t>
            </a:r>
            <a:endParaRPr lang="en-IE" sz="2000" dirty="0" smtClean="0"/>
          </a:p>
          <a:p>
            <a:pPr algn="just"/>
            <a:endParaRPr lang="en-IE" sz="2000" dirty="0"/>
          </a:p>
          <a:p>
            <a:pPr algn="just"/>
            <a:r>
              <a:rPr lang="en-IE" sz="2000" dirty="0" err="1"/>
              <a:t>Ní</a:t>
            </a:r>
            <a:r>
              <a:rPr lang="en-IE" sz="2000" dirty="0"/>
              <a:t> </a:t>
            </a:r>
            <a:r>
              <a:rPr lang="en-IE" sz="2000" dirty="0" err="1"/>
              <a:t>dhéanann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ach </a:t>
            </a:r>
            <a:r>
              <a:rPr lang="en-IE" sz="2000" dirty="0" err="1"/>
              <a:t>tascanna</a:t>
            </a:r>
            <a:r>
              <a:rPr lang="en-IE" sz="2000" dirty="0"/>
              <a:t> </a:t>
            </a:r>
            <a:r>
              <a:rPr lang="en-IE" sz="2000" dirty="0" err="1"/>
              <a:t>ríomhaireachta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leibhéal</a:t>
            </a:r>
            <a:r>
              <a:rPr lang="en-IE" sz="2000" dirty="0"/>
              <a:t> </a:t>
            </a:r>
            <a:r>
              <a:rPr lang="en-IE" sz="2000" dirty="0" err="1"/>
              <a:t>íseal</a:t>
            </a:r>
            <a:r>
              <a:rPr lang="en-IE" sz="2000" dirty="0"/>
              <a:t> – </a:t>
            </a:r>
            <a:r>
              <a:rPr lang="en-IE" sz="2000" dirty="0" err="1"/>
              <a:t>ní</a:t>
            </a:r>
            <a:r>
              <a:rPr lang="en-IE" sz="2000" dirty="0"/>
              <a:t> </a:t>
            </a:r>
            <a:r>
              <a:rPr lang="en-IE" sz="2000" dirty="0" err="1"/>
              <a:t>dhéanann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“</a:t>
            </a:r>
            <a:r>
              <a:rPr lang="en-IE" sz="2000" dirty="0" err="1"/>
              <a:t>machnamh</a:t>
            </a:r>
            <a:r>
              <a:rPr lang="en-IE" sz="2000" dirty="0"/>
              <a:t>”. </a:t>
            </a:r>
            <a:r>
              <a:rPr lang="en-IE" sz="2000" dirty="0" err="1"/>
              <a:t>Tig</a:t>
            </a:r>
            <a:r>
              <a:rPr lang="en-IE" sz="2000" dirty="0"/>
              <a:t> le </a:t>
            </a:r>
            <a:r>
              <a:rPr lang="en-IE" sz="2000" dirty="0" err="1"/>
              <a:t>háireamháin</a:t>
            </a:r>
            <a:r>
              <a:rPr lang="en-IE" sz="2000" dirty="0"/>
              <a:t> an </a:t>
            </a:r>
            <a:r>
              <a:rPr lang="en-IE" sz="2000" dirty="0" err="1"/>
              <a:t>próises</a:t>
            </a:r>
            <a:r>
              <a:rPr lang="en-IE" sz="2000" dirty="0"/>
              <a:t> </a:t>
            </a:r>
            <a:r>
              <a:rPr lang="en-IE" sz="2000" dirty="0" err="1"/>
              <a:t>foghlama</a:t>
            </a:r>
            <a:r>
              <a:rPr lang="en-IE" sz="2000" dirty="0"/>
              <a:t> a </a:t>
            </a:r>
            <a:r>
              <a:rPr lang="en-IE" sz="2000" dirty="0" err="1"/>
              <a:t>bhrostú</a:t>
            </a:r>
            <a:r>
              <a:rPr lang="en-IE" sz="2000" dirty="0"/>
              <a:t>. </a:t>
            </a:r>
            <a:r>
              <a:rPr lang="en-IE" sz="2000" dirty="0" err="1"/>
              <a:t>Scoláirí</a:t>
            </a:r>
            <a:r>
              <a:rPr lang="en-IE" sz="2000" dirty="0"/>
              <a:t> a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tuiscint</a:t>
            </a:r>
            <a:r>
              <a:rPr lang="en-IE" sz="2000" dirty="0"/>
              <a:t> </a:t>
            </a:r>
            <a:r>
              <a:rPr lang="en-IE" sz="2000" dirty="0" err="1"/>
              <a:t>acu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úsáid</a:t>
            </a:r>
            <a:r>
              <a:rPr lang="en-IE" sz="2000" dirty="0"/>
              <a:t> </a:t>
            </a:r>
            <a:r>
              <a:rPr lang="en-IE" sz="2000" dirty="0" err="1"/>
              <a:t>fheiliúnach</a:t>
            </a:r>
            <a:r>
              <a:rPr lang="en-IE" sz="2000" dirty="0"/>
              <a:t> </a:t>
            </a:r>
            <a:r>
              <a:rPr lang="en-IE" sz="2000" dirty="0" err="1"/>
              <a:t>áireamhán</a:t>
            </a:r>
            <a:r>
              <a:rPr lang="en-IE" sz="2000" dirty="0"/>
              <a:t>, </a:t>
            </a:r>
            <a:r>
              <a:rPr lang="en-IE" sz="2000" dirty="0" err="1"/>
              <a:t>bíonn</a:t>
            </a:r>
            <a:r>
              <a:rPr lang="en-IE" sz="2000" dirty="0"/>
              <a:t> </a:t>
            </a:r>
            <a:r>
              <a:rPr lang="en-IE" sz="2000" dirty="0" err="1"/>
              <a:t>níos</a:t>
            </a:r>
            <a:r>
              <a:rPr lang="en-IE" sz="2000" dirty="0"/>
              <a:t> </a:t>
            </a:r>
            <a:r>
              <a:rPr lang="en-IE" sz="2000" dirty="0" err="1"/>
              <a:t>mó</a:t>
            </a:r>
            <a:r>
              <a:rPr lang="en-IE" sz="2000" dirty="0"/>
              <a:t> </a:t>
            </a:r>
            <a:r>
              <a:rPr lang="en-IE" sz="2000" dirty="0" err="1"/>
              <a:t>ama</a:t>
            </a:r>
            <a:r>
              <a:rPr lang="en-IE" sz="2000" dirty="0"/>
              <a:t> </a:t>
            </a:r>
            <a:r>
              <a:rPr lang="en-IE" sz="2000" dirty="0" err="1"/>
              <a:t>acu</a:t>
            </a:r>
            <a:r>
              <a:rPr lang="en-IE" sz="2000" dirty="0"/>
              <a:t> </a:t>
            </a:r>
            <a:r>
              <a:rPr lang="en-IE" sz="2000" dirty="0" err="1"/>
              <a:t>chun</a:t>
            </a:r>
            <a:r>
              <a:rPr lang="en-IE" sz="2000" dirty="0"/>
              <a:t> </a:t>
            </a:r>
            <a:r>
              <a:rPr lang="en-IE" sz="2000" dirty="0" err="1"/>
              <a:t>tabhairt</a:t>
            </a:r>
            <a:r>
              <a:rPr lang="en-IE" sz="2000" dirty="0"/>
              <a:t> </a:t>
            </a:r>
            <a:r>
              <a:rPr lang="en-IE" sz="2000" dirty="0" err="1"/>
              <a:t>faoi</a:t>
            </a:r>
            <a:r>
              <a:rPr lang="en-IE" sz="2000" dirty="0"/>
              <a:t> </a:t>
            </a:r>
            <a:r>
              <a:rPr lang="en-IE" sz="2000" dirty="0" err="1"/>
              <a:t>mhatamaitic</a:t>
            </a:r>
            <a:r>
              <a:rPr lang="en-IE" sz="2000" dirty="0"/>
              <a:t> </a:t>
            </a:r>
            <a:r>
              <a:rPr lang="en-IE" sz="2000" dirty="0" err="1"/>
              <a:t>atá</a:t>
            </a:r>
            <a:r>
              <a:rPr lang="en-IE" sz="2000" dirty="0"/>
              <a:t> </a:t>
            </a:r>
            <a:r>
              <a:rPr lang="en-IE" sz="2000" dirty="0" err="1"/>
              <a:t>dúslánach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spreagúil</a:t>
            </a:r>
            <a:r>
              <a:rPr lang="en-IE" sz="2000" dirty="0"/>
              <a:t>. </a:t>
            </a:r>
            <a:r>
              <a:rPr lang="en-IE" sz="2000" dirty="0" err="1"/>
              <a:t>Ceadaíonn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do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oibriú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go </a:t>
            </a:r>
            <a:r>
              <a:rPr lang="en-IE" sz="2000" dirty="0" err="1"/>
              <a:t>leor</a:t>
            </a:r>
            <a:r>
              <a:rPr lang="en-IE" sz="2000" dirty="0"/>
              <a:t> </a:t>
            </a:r>
            <a:r>
              <a:rPr lang="en-IE" sz="2000" dirty="0" err="1"/>
              <a:t>fadhbanna</a:t>
            </a:r>
            <a:r>
              <a:rPr lang="en-IE" sz="2000" dirty="0"/>
              <a:t> </a:t>
            </a:r>
            <a:r>
              <a:rPr lang="en-IE" sz="2000" dirty="0" err="1"/>
              <a:t>chun</a:t>
            </a:r>
            <a:r>
              <a:rPr lang="en-IE" sz="2000" dirty="0"/>
              <a:t> </a:t>
            </a:r>
            <a:r>
              <a:rPr lang="en-IE" sz="2000" dirty="0" err="1"/>
              <a:t>patrúin</a:t>
            </a:r>
            <a:r>
              <a:rPr lang="en-IE" sz="2000" dirty="0"/>
              <a:t> </a:t>
            </a:r>
            <a:r>
              <a:rPr lang="en-IE" sz="2000" dirty="0" err="1"/>
              <a:t>mhatamaiticiúla</a:t>
            </a:r>
            <a:r>
              <a:rPr lang="en-IE" sz="2000" dirty="0"/>
              <a:t> a </a:t>
            </a:r>
            <a:r>
              <a:rPr lang="en-IE" sz="2000" dirty="0" err="1"/>
              <a:t>fhionnadh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a </a:t>
            </a:r>
            <a:r>
              <a:rPr lang="en-IE" sz="2000" dirty="0" err="1"/>
              <a:t>bhreathnú</a:t>
            </a:r>
            <a:r>
              <a:rPr lang="en-IE" sz="2000" dirty="0"/>
              <a:t>, </a:t>
            </a:r>
            <a:r>
              <a:rPr lang="en-IE" sz="2000" dirty="0" err="1"/>
              <a:t>rud</a:t>
            </a:r>
            <a:r>
              <a:rPr lang="en-IE" sz="2000" dirty="0"/>
              <a:t> </a:t>
            </a:r>
            <a:r>
              <a:rPr lang="en-IE" sz="2000" dirty="0" err="1"/>
              <a:t>nach</a:t>
            </a:r>
            <a:r>
              <a:rPr lang="en-IE" sz="2000" dirty="0"/>
              <a:t> </a:t>
            </a:r>
            <a:r>
              <a:rPr lang="en-IE" sz="2000" dirty="0" err="1"/>
              <a:t>ndéantaí</a:t>
            </a:r>
            <a:r>
              <a:rPr lang="en-IE" sz="2000" dirty="0"/>
              <a:t> ach go </a:t>
            </a:r>
            <a:r>
              <a:rPr lang="en-IE" sz="2000" dirty="0" err="1"/>
              <a:t>hannamh</a:t>
            </a:r>
            <a:r>
              <a:rPr lang="en-IE" sz="2000" dirty="0"/>
              <a:t> </a:t>
            </a:r>
            <a:r>
              <a:rPr lang="en-IE" sz="2000" dirty="0" err="1"/>
              <a:t>nuair</a:t>
            </a:r>
            <a:r>
              <a:rPr lang="en-IE" sz="2000" dirty="0"/>
              <a:t> a </a:t>
            </a:r>
            <a:r>
              <a:rPr lang="en-IE" sz="2000" dirty="0" err="1"/>
              <a:t>dhéantaí</a:t>
            </a:r>
            <a:r>
              <a:rPr lang="en-IE" sz="2000" dirty="0"/>
              <a:t> </a:t>
            </a:r>
            <a:r>
              <a:rPr lang="en-IE" sz="2000" dirty="0" err="1"/>
              <a:t>ríomha</a:t>
            </a:r>
            <a:r>
              <a:rPr lang="en-IE" sz="2000" dirty="0"/>
              <a:t> </a:t>
            </a:r>
            <a:r>
              <a:rPr lang="en-IE" sz="2000" dirty="0" err="1"/>
              <a:t>trí</a:t>
            </a:r>
            <a:r>
              <a:rPr lang="en-IE" sz="2000" dirty="0"/>
              <a:t> </a:t>
            </a:r>
            <a:r>
              <a:rPr lang="en-IE" sz="2000" dirty="0" err="1"/>
              <a:t>mhodhanna</a:t>
            </a:r>
            <a:r>
              <a:rPr lang="en-IE" sz="2000" dirty="0"/>
              <a:t> </a:t>
            </a:r>
            <a:r>
              <a:rPr lang="en-IE" sz="2000" dirty="0" err="1"/>
              <a:t>leadránacha</a:t>
            </a:r>
            <a:r>
              <a:rPr lang="en-IE" sz="2000" dirty="0"/>
              <a:t> le </a:t>
            </a:r>
            <a:r>
              <a:rPr lang="en-IE" sz="2000" dirty="0" err="1"/>
              <a:t>páipéar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peann</a:t>
            </a:r>
            <a:r>
              <a:rPr lang="en-IE" sz="2000" dirty="0"/>
              <a:t> </a:t>
            </a:r>
            <a:r>
              <a:rPr lang="en-IE" sz="2000" dirty="0" err="1"/>
              <a:t>luaidhe</a:t>
            </a:r>
            <a:r>
              <a:rPr lang="en-IE" sz="2000" dirty="0"/>
              <a:t>. </a:t>
            </a:r>
            <a:r>
              <a:rPr lang="en-IE" sz="2000" dirty="0" err="1"/>
              <a:t>Beidh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chumas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freisin</a:t>
            </a:r>
            <a:r>
              <a:rPr lang="en-IE" sz="2000" dirty="0"/>
              <a:t> </a:t>
            </a:r>
            <a:r>
              <a:rPr lang="en-IE" sz="2000" dirty="0" err="1"/>
              <a:t>aire</a:t>
            </a:r>
            <a:r>
              <a:rPr lang="en-IE" sz="2000" dirty="0"/>
              <a:t> a </a:t>
            </a:r>
            <a:r>
              <a:rPr lang="en-IE" sz="2000" dirty="0" err="1"/>
              <a:t>dhíriú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fheidhmeanna</a:t>
            </a:r>
            <a:r>
              <a:rPr lang="en-IE" sz="2000" dirty="0"/>
              <a:t> </a:t>
            </a:r>
            <a:r>
              <a:rPr lang="en-IE" sz="2000" dirty="0" err="1"/>
              <a:t>úsáideacha</a:t>
            </a:r>
            <a:r>
              <a:rPr lang="en-IE" sz="2000" dirty="0"/>
              <a:t>, </a:t>
            </a:r>
            <a:r>
              <a:rPr lang="en-IE" sz="2000" dirty="0" err="1"/>
              <a:t>praiticiúla</a:t>
            </a:r>
            <a:r>
              <a:rPr lang="en-IE" sz="2000" dirty="0"/>
              <a:t> do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teoiricí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coincheapa</a:t>
            </a:r>
            <a:r>
              <a:rPr lang="en-IE" sz="2000" dirty="0"/>
              <a:t> a </a:t>
            </a:r>
            <a:r>
              <a:rPr lang="en-IE" sz="2000" dirty="0" err="1"/>
              <a:t>fhoghlaimíonn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</a:t>
            </a:r>
            <a:r>
              <a:rPr lang="en-IE" sz="2000" dirty="0" err="1"/>
              <a:t>sa</a:t>
            </a:r>
            <a:r>
              <a:rPr lang="en-IE" sz="2000" dirty="0"/>
              <a:t> rang. San am </a:t>
            </a:r>
            <a:r>
              <a:rPr lang="en-IE" sz="2000" dirty="0" err="1"/>
              <a:t>atá</a:t>
            </a:r>
            <a:r>
              <a:rPr lang="en-IE" sz="2000" dirty="0"/>
              <a:t> </a:t>
            </a:r>
            <a:r>
              <a:rPr lang="en-IE" sz="2000" dirty="0" err="1"/>
              <a:t>caite</a:t>
            </a:r>
            <a:r>
              <a:rPr lang="en-IE" sz="2000" dirty="0"/>
              <a:t>, </a:t>
            </a:r>
            <a:r>
              <a:rPr lang="en-IE" sz="2000" dirty="0" err="1"/>
              <a:t>ba</a:t>
            </a:r>
            <a:r>
              <a:rPr lang="en-IE" sz="2000" dirty="0"/>
              <a:t> </a:t>
            </a:r>
            <a:r>
              <a:rPr lang="en-IE" sz="2000" dirty="0" err="1"/>
              <a:t>bheag</a:t>
            </a:r>
            <a:r>
              <a:rPr lang="en-IE" sz="2000" dirty="0"/>
              <a:t> a </a:t>
            </a:r>
            <a:r>
              <a:rPr lang="en-IE" sz="2000" dirty="0" err="1"/>
              <a:t>bhíodh</a:t>
            </a:r>
            <a:r>
              <a:rPr lang="en-IE" sz="2000" dirty="0"/>
              <a:t> á </a:t>
            </a:r>
            <a:r>
              <a:rPr lang="en-IE" sz="2000" dirty="0" err="1"/>
              <a:t>dhéanamh</a:t>
            </a:r>
            <a:r>
              <a:rPr lang="en-IE" sz="2000" dirty="0"/>
              <a:t> </a:t>
            </a:r>
            <a:r>
              <a:rPr lang="en-IE" sz="2000" dirty="0" err="1"/>
              <a:t>ag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matamaitice</a:t>
            </a:r>
            <a:r>
              <a:rPr lang="en-IE" sz="2000" dirty="0"/>
              <a:t> </a:t>
            </a:r>
            <a:r>
              <a:rPr lang="en-IE" sz="2000" dirty="0" err="1"/>
              <a:t>seachas</a:t>
            </a:r>
            <a:r>
              <a:rPr lang="en-IE" sz="2000" dirty="0"/>
              <a:t> </a:t>
            </a:r>
            <a:r>
              <a:rPr lang="en-IE" sz="2000" dirty="0" err="1"/>
              <a:t>rialacha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foirmlí</a:t>
            </a:r>
            <a:r>
              <a:rPr lang="en-IE" sz="2000" dirty="0"/>
              <a:t> a </a:t>
            </a:r>
            <a:r>
              <a:rPr lang="en-IE" sz="2000" dirty="0" err="1"/>
              <a:t>chur</a:t>
            </a:r>
            <a:r>
              <a:rPr lang="en-IE" sz="2000" dirty="0"/>
              <a:t> de </a:t>
            </a:r>
            <a:r>
              <a:rPr lang="en-IE" sz="2000" dirty="0" err="1"/>
              <a:t>ghlanmheabhair</a:t>
            </a:r>
            <a:r>
              <a:rPr lang="en-IE" sz="2000" dirty="0"/>
              <a:t>;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éigean</a:t>
            </a:r>
            <a:r>
              <a:rPr lang="en-IE" sz="2000" dirty="0"/>
              <a:t> go </a:t>
            </a:r>
            <a:r>
              <a:rPr lang="en-IE" sz="2000" dirty="0" err="1"/>
              <a:t>mbíodh</a:t>
            </a:r>
            <a:r>
              <a:rPr lang="en-IE" sz="2000" dirty="0"/>
              <a:t> </a:t>
            </a:r>
            <a:r>
              <a:rPr lang="en-IE" sz="2000" dirty="0" err="1"/>
              <a:t>aon</a:t>
            </a:r>
            <a:r>
              <a:rPr lang="en-IE" sz="2000" dirty="0"/>
              <a:t> </a:t>
            </a:r>
            <a:r>
              <a:rPr lang="en-IE" sz="2000" dirty="0" err="1"/>
              <a:t>smaoineamh</a:t>
            </a:r>
            <a:r>
              <a:rPr lang="en-IE" sz="2000" dirty="0"/>
              <a:t> </a:t>
            </a:r>
            <a:r>
              <a:rPr lang="en-IE" sz="2000" dirty="0" err="1"/>
              <a:t>ná</a:t>
            </a:r>
            <a:r>
              <a:rPr lang="en-IE" sz="2000" dirty="0"/>
              <a:t> </a:t>
            </a:r>
            <a:r>
              <a:rPr lang="en-IE" sz="2000" dirty="0" err="1"/>
              <a:t>réiteach</a:t>
            </a:r>
            <a:r>
              <a:rPr lang="en-IE" sz="2000" dirty="0"/>
              <a:t> </a:t>
            </a:r>
            <a:r>
              <a:rPr lang="en-IE" sz="2000" dirty="0" err="1"/>
              <a:t>fadhanna</a:t>
            </a:r>
            <a:r>
              <a:rPr lang="en-IE" sz="2000" dirty="0"/>
              <a:t> </a:t>
            </a:r>
            <a:r>
              <a:rPr lang="en-IE" sz="2000" dirty="0" err="1"/>
              <a:t>ná</a:t>
            </a:r>
            <a:r>
              <a:rPr lang="en-IE" sz="2000" dirty="0"/>
              <a:t>  </a:t>
            </a:r>
            <a:r>
              <a:rPr lang="en-IE" sz="2000" dirty="0" err="1"/>
              <a:t>réasúnú</a:t>
            </a:r>
            <a:r>
              <a:rPr lang="en-IE" sz="2000" dirty="0"/>
              <a:t> á </a:t>
            </a:r>
            <a:r>
              <a:rPr lang="en-IE" sz="2000" dirty="0" err="1"/>
              <a:t>dhéanamh</a:t>
            </a:r>
            <a:r>
              <a:rPr lang="en-IE" sz="2000" dirty="0"/>
              <a:t> </a:t>
            </a:r>
            <a:r>
              <a:rPr lang="en-IE" sz="2000" dirty="0" err="1"/>
              <a:t>acu</a:t>
            </a:r>
            <a:r>
              <a:rPr lang="en-IE" sz="2000" dirty="0"/>
              <a:t>. </a:t>
            </a:r>
            <a:r>
              <a:rPr lang="en-IE" sz="2000" dirty="0" err="1"/>
              <a:t>Trí</a:t>
            </a:r>
            <a:r>
              <a:rPr lang="en-IE" sz="2000" dirty="0"/>
              <a:t> </a:t>
            </a:r>
            <a:r>
              <a:rPr lang="en-IE" sz="2000" dirty="0" err="1"/>
              <a:t>úsáid</a:t>
            </a:r>
            <a:r>
              <a:rPr lang="en-IE" sz="2000" dirty="0"/>
              <a:t> </a:t>
            </a:r>
            <a:r>
              <a:rPr lang="en-IE" sz="2000" dirty="0" err="1"/>
              <a:t>chuí</a:t>
            </a:r>
            <a:r>
              <a:rPr lang="en-IE" sz="2000" dirty="0"/>
              <a:t> a </a:t>
            </a:r>
            <a:r>
              <a:rPr lang="en-IE" sz="2000" dirty="0" err="1"/>
              <a:t>bhaint</a:t>
            </a:r>
            <a:r>
              <a:rPr lang="en-IE" sz="2000" dirty="0"/>
              <a:t> as </a:t>
            </a:r>
            <a:r>
              <a:rPr lang="en-IE" sz="2000" dirty="0" err="1"/>
              <a:t>áireamháin</a:t>
            </a:r>
            <a:r>
              <a:rPr lang="en-IE" sz="2000" dirty="0"/>
              <a:t>, </a:t>
            </a:r>
            <a:r>
              <a:rPr lang="en-IE" sz="2000" dirty="0" err="1"/>
              <a:t>beidh</a:t>
            </a:r>
            <a:r>
              <a:rPr lang="en-IE" sz="2000" dirty="0"/>
              <a:t> </a:t>
            </a:r>
            <a:r>
              <a:rPr lang="en-IE" sz="2000" dirty="0" err="1"/>
              <a:t>deis</a:t>
            </a:r>
            <a:r>
              <a:rPr lang="en-IE" sz="2000" dirty="0"/>
              <a:t> </a:t>
            </a:r>
            <a:r>
              <a:rPr lang="en-IE" sz="2000" dirty="0" err="1"/>
              <a:t>ag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bhfad</a:t>
            </a:r>
            <a:r>
              <a:rPr lang="en-IE" sz="2000" dirty="0"/>
              <a:t> </a:t>
            </a:r>
            <a:r>
              <a:rPr lang="en-IE" sz="2000" dirty="0" err="1"/>
              <a:t>níos</a:t>
            </a:r>
            <a:r>
              <a:rPr lang="en-IE" sz="2000" dirty="0"/>
              <a:t> </a:t>
            </a:r>
            <a:r>
              <a:rPr lang="en-IE" sz="2000" dirty="0" err="1"/>
              <a:t>mó</a:t>
            </a:r>
            <a:r>
              <a:rPr lang="en-IE" sz="2000" dirty="0"/>
              <a:t>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meicníocht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ríomhaireachta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hionramhála</a:t>
            </a:r>
            <a:r>
              <a:rPr lang="en-IE" sz="2000" dirty="0"/>
              <a:t> a </a:t>
            </a:r>
            <a:r>
              <a:rPr lang="en-IE" sz="2000" dirty="0" err="1"/>
              <a:t>sheachaint</a:t>
            </a:r>
            <a:r>
              <a:rPr lang="en-IE" sz="2000" dirty="0"/>
              <a:t>,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eolas</a:t>
            </a:r>
            <a:r>
              <a:rPr lang="en-IE" sz="2000" dirty="0"/>
              <a:t> a </a:t>
            </a:r>
            <a:r>
              <a:rPr lang="en-IE" sz="2000" dirty="0" err="1"/>
              <a:t>chur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fhíorbhrí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fhíorluach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matamaitice</a:t>
            </a:r>
            <a:r>
              <a:rPr lang="en-IE" sz="2000" dirty="0"/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1948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455669" y="3057085"/>
            <a:ext cx="2160240" cy="1224136"/>
          </a:xfrm>
          <a:prstGeom prst="borderCallout2">
            <a:avLst>
              <a:gd name="adj1" fmla="val 40062"/>
              <a:gd name="adj2" fmla="val 104553"/>
              <a:gd name="adj3" fmla="val 58973"/>
              <a:gd name="adj4" fmla="val 116489"/>
              <a:gd name="adj5" fmla="val 67401"/>
              <a:gd name="adj6" fmla="val 178623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Feidhmeanna</a:t>
            </a:r>
            <a:r>
              <a:rPr lang="en-IE" dirty="0" smtClean="0"/>
              <a:t> </a:t>
            </a:r>
            <a:r>
              <a:rPr lang="en-IE" dirty="0" err="1" smtClean="0"/>
              <a:t>triantánacha</a:t>
            </a:r>
            <a:r>
              <a:rPr lang="en-IE" dirty="0" smtClean="0"/>
              <a:t>  </a:t>
            </a:r>
            <a:r>
              <a:rPr lang="en-IE" dirty="0" err="1" smtClean="0"/>
              <a:t>hipearbóileacha</a:t>
            </a:r>
            <a:endParaRPr lang="en-IE" dirty="0" smtClean="0"/>
          </a:p>
        </p:txBody>
      </p:sp>
      <p:sp>
        <p:nvSpPr>
          <p:cNvPr id="3" name="Line Callout 2 2"/>
          <p:cNvSpPr/>
          <p:nvPr/>
        </p:nvSpPr>
        <p:spPr>
          <a:xfrm>
            <a:off x="6300192" y="1412776"/>
            <a:ext cx="2160240" cy="1584176"/>
          </a:xfrm>
          <a:prstGeom prst="borderCallout2">
            <a:avLst>
              <a:gd name="adj1" fmla="val 75956"/>
              <a:gd name="adj2" fmla="val -5391"/>
              <a:gd name="adj3" fmla="val 116826"/>
              <a:gd name="adj4" fmla="val -7748"/>
              <a:gd name="adj5" fmla="val 147655"/>
              <a:gd name="adj6" fmla="val -2972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b="1" dirty="0" smtClean="0"/>
          </a:p>
          <a:p>
            <a:pPr algn="ctr"/>
            <a:r>
              <a:rPr lang="en-IE" sz="1600" b="1" dirty="0" err="1" smtClean="0"/>
              <a:t>Feidhme</a:t>
            </a:r>
            <a:r>
              <a:rPr lang="en-IE" sz="1400" b="1" dirty="0" err="1" smtClean="0"/>
              <a:t>anna</a:t>
            </a:r>
            <a:r>
              <a:rPr lang="en-IE" sz="1400" b="1" dirty="0" smtClean="0"/>
              <a:t> </a:t>
            </a:r>
            <a:r>
              <a:rPr lang="en-IE" sz="1400" b="1" dirty="0" err="1" smtClean="0"/>
              <a:t>triantánacha</a:t>
            </a:r>
            <a:endParaRPr lang="en-IE" sz="1400" b="1" dirty="0" smtClean="0"/>
          </a:p>
          <a:p>
            <a:pPr algn="ctr"/>
            <a:r>
              <a:rPr lang="en-IE" sz="1400" dirty="0" err="1" smtClean="0"/>
              <a:t>Déan</a:t>
            </a:r>
            <a:r>
              <a:rPr lang="en-IE" sz="1400" dirty="0" smtClean="0"/>
              <a:t> </a:t>
            </a:r>
            <a:r>
              <a:rPr lang="en-IE" sz="1400" dirty="0" err="1" smtClean="0"/>
              <a:t>deimhin</a:t>
            </a:r>
            <a:r>
              <a:rPr lang="en-IE" sz="1400" dirty="0" smtClean="0"/>
              <a:t> de </a:t>
            </a:r>
            <a:r>
              <a:rPr lang="en-IE" sz="1400" dirty="0" err="1" smtClean="0"/>
              <a:t>gur</a:t>
            </a:r>
            <a:r>
              <a:rPr lang="en-IE" sz="1400" dirty="0" smtClean="0"/>
              <a:t> </a:t>
            </a:r>
            <a:r>
              <a:rPr lang="en-IE" sz="1400" dirty="0" err="1" smtClean="0"/>
              <a:t>féidir</a:t>
            </a:r>
            <a:r>
              <a:rPr lang="en-IE" sz="1400" dirty="0" smtClean="0"/>
              <a:t> le </a:t>
            </a:r>
            <a:r>
              <a:rPr lang="en-IE" sz="1400" dirty="0" err="1" smtClean="0"/>
              <a:t>scoláirí</a:t>
            </a:r>
            <a:r>
              <a:rPr lang="en-IE" sz="1400" dirty="0" smtClean="0"/>
              <a:t> an t-</a:t>
            </a:r>
            <a:r>
              <a:rPr lang="en-IE" sz="1400" dirty="0" err="1" smtClean="0"/>
              <a:t>áireamhán</a:t>
            </a:r>
            <a:r>
              <a:rPr lang="en-IE" sz="1400" dirty="0" smtClean="0"/>
              <a:t> a </a:t>
            </a:r>
            <a:r>
              <a:rPr lang="en-IE" sz="1400" dirty="0" err="1" smtClean="0"/>
              <a:t>choigeartú</a:t>
            </a:r>
            <a:r>
              <a:rPr lang="en-IE" sz="1400" dirty="0" smtClean="0"/>
              <a:t> do </a:t>
            </a:r>
            <a:r>
              <a:rPr lang="en-IE" sz="1400" dirty="0" err="1" smtClean="0"/>
              <a:t>Chéimeanna</a:t>
            </a:r>
            <a:endParaRPr lang="en-IE" sz="1400" dirty="0" smtClean="0"/>
          </a:p>
          <a:p>
            <a:pPr algn="ctr"/>
            <a:r>
              <a:rPr lang="en-IE" sz="1400" dirty="0" err="1" smtClean="0"/>
              <a:t>nó</a:t>
            </a:r>
            <a:r>
              <a:rPr lang="en-IE" sz="1600" dirty="0" smtClean="0"/>
              <a:t> </a:t>
            </a:r>
          </a:p>
          <a:p>
            <a:pPr algn="ctr"/>
            <a:r>
              <a:rPr lang="en-IE" sz="1600" dirty="0" smtClean="0"/>
              <a:t>or</a:t>
            </a:r>
          </a:p>
        </p:txBody>
      </p:sp>
      <p:sp>
        <p:nvSpPr>
          <p:cNvPr id="4" name="Line Callout 2 3"/>
          <p:cNvSpPr/>
          <p:nvPr/>
        </p:nvSpPr>
        <p:spPr>
          <a:xfrm>
            <a:off x="6300192" y="3753415"/>
            <a:ext cx="2304256" cy="1656942"/>
          </a:xfrm>
          <a:prstGeom prst="borderCallout2">
            <a:avLst>
              <a:gd name="adj1" fmla="val 100659"/>
              <a:gd name="adj2" fmla="val -3227"/>
              <a:gd name="adj3" fmla="val 104328"/>
              <a:gd name="adj4" fmla="val -12936"/>
              <a:gd name="adj5" fmla="val 106228"/>
              <a:gd name="adj6" fmla="val -48207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 smtClean="0"/>
              <a:t>Ceadaíonn</a:t>
            </a:r>
            <a:r>
              <a:rPr lang="en-IE" sz="1400" dirty="0" smtClean="0"/>
              <a:t> </a:t>
            </a:r>
            <a:r>
              <a:rPr lang="en-IE" sz="1400" dirty="0" err="1" smtClean="0"/>
              <a:t>dúinn</a:t>
            </a:r>
            <a:r>
              <a:rPr lang="en-IE" sz="1400" dirty="0" smtClean="0"/>
              <a:t> an </a:t>
            </a:r>
            <a:r>
              <a:rPr lang="en-IE" sz="1400" dirty="0" err="1" smtClean="0"/>
              <a:t>fhormáid</a:t>
            </a:r>
            <a:r>
              <a:rPr lang="en-IE" sz="1400" dirty="0" smtClean="0"/>
              <a:t> </a:t>
            </a:r>
            <a:r>
              <a:rPr lang="en-IE" sz="1400" dirty="0" err="1" smtClean="0"/>
              <a:t>uilleach</a:t>
            </a:r>
            <a:r>
              <a:rPr lang="en-IE" sz="1400" dirty="0" smtClean="0"/>
              <a:t> a </a:t>
            </a:r>
            <a:r>
              <a:rPr lang="en-IE" sz="1400" dirty="0" err="1" smtClean="0"/>
              <a:t>athrú</a:t>
            </a:r>
            <a:r>
              <a:rPr lang="en-IE" sz="1400" dirty="0" smtClean="0"/>
              <a:t> </a:t>
            </a:r>
            <a:r>
              <a:rPr lang="en-IE" sz="1400" dirty="0" err="1" smtClean="0"/>
              <a:t>idir</a:t>
            </a:r>
            <a:r>
              <a:rPr lang="en-IE" sz="1400" dirty="0" smtClean="0"/>
              <a:t> </a:t>
            </a:r>
            <a:r>
              <a:rPr lang="en-IE" sz="1400" dirty="0" err="1" smtClean="0"/>
              <a:t>Céimeanna</a:t>
            </a:r>
            <a:r>
              <a:rPr lang="en-IE" sz="1400" dirty="0" smtClean="0"/>
              <a:t>, </a:t>
            </a:r>
            <a:r>
              <a:rPr lang="en-IE" sz="1400" dirty="0" err="1" smtClean="0"/>
              <a:t>Radiain</a:t>
            </a:r>
            <a:r>
              <a:rPr lang="en-IE" sz="1400" dirty="0" smtClean="0"/>
              <a:t> </a:t>
            </a:r>
            <a:r>
              <a:rPr lang="en-IE" sz="1400" dirty="0" err="1" smtClean="0"/>
              <a:t>agus</a:t>
            </a:r>
            <a:r>
              <a:rPr lang="en-IE" sz="1400" dirty="0" smtClean="0"/>
              <a:t> </a:t>
            </a:r>
            <a:r>
              <a:rPr lang="en-IE" sz="1400" dirty="0" err="1" smtClean="0"/>
              <a:t>Grádáin</a:t>
            </a:r>
            <a:r>
              <a:rPr lang="en-IE" sz="1400" dirty="0" smtClean="0"/>
              <a:t>, </a:t>
            </a:r>
            <a:r>
              <a:rPr lang="en-IE" sz="1400" dirty="0" err="1" smtClean="0"/>
              <a:t>gan</a:t>
            </a:r>
            <a:r>
              <a:rPr lang="en-IE" sz="1400" dirty="0" smtClean="0"/>
              <a:t> </a:t>
            </a:r>
            <a:r>
              <a:rPr lang="en-IE" sz="1400" dirty="0" err="1" smtClean="0"/>
              <a:t>choigeartú</a:t>
            </a:r>
            <a:r>
              <a:rPr lang="en-IE" sz="1400" dirty="0" smtClean="0"/>
              <a:t> an </a:t>
            </a:r>
            <a:r>
              <a:rPr lang="en-IE" sz="1400" dirty="0" err="1" smtClean="0"/>
              <a:t>áireamháin</a:t>
            </a:r>
            <a:r>
              <a:rPr lang="en-IE" sz="1400" dirty="0" smtClean="0"/>
              <a:t> a </a:t>
            </a:r>
            <a:r>
              <a:rPr lang="en-IE" sz="1400" dirty="0" err="1" smtClean="0"/>
              <a:t>athrú</a:t>
            </a:r>
            <a:r>
              <a:rPr lang="en-IE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395536" y="3212976"/>
            <a:ext cx="2160240" cy="1584176"/>
          </a:xfrm>
          <a:prstGeom prst="borderCallout2">
            <a:avLst>
              <a:gd name="adj1" fmla="val 41561"/>
              <a:gd name="adj2" fmla="val 99606"/>
              <a:gd name="adj3" fmla="val 59723"/>
              <a:gd name="adj4" fmla="val 119238"/>
              <a:gd name="adj5" fmla="val 62154"/>
              <a:gd name="adj6" fmla="val 142891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Athghairmeann</a:t>
            </a:r>
            <a:r>
              <a:rPr lang="en-IE" dirty="0" smtClean="0"/>
              <a:t> </a:t>
            </a:r>
            <a:r>
              <a:rPr lang="en-IE" dirty="0" err="1" smtClean="0"/>
              <a:t>uimhreacha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stóráilte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gCuimhne</a:t>
            </a:r>
            <a:r>
              <a:rPr lang="en-IE" dirty="0" smtClean="0"/>
              <a:t> </a:t>
            </a:r>
            <a:r>
              <a:rPr lang="en-IE" dirty="0" err="1" smtClean="0"/>
              <a:t>áirithe</a:t>
            </a:r>
            <a:r>
              <a:rPr lang="en-IE" dirty="0" smtClean="0"/>
              <a:t> de </a:t>
            </a:r>
            <a:r>
              <a:rPr lang="en-IE" dirty="0" err="1" smtClean="0"/>
              <a:t>chuid</a:t>
            </a:r>
            <a:r>
              <a:rPr lang="en-IE" dirty="0" smtClean="0"/>
              <a:t> an </a:t>
            </a:r>
            <a:r>
              <a:rPr lang="en-IE" dirty="0" err="1" smtClean="0"/>
              <a:t>áireamháin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6601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1020738"/>
            <a:ext cx="2880320" cy="4496494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2608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>
                <a:solidFill>
                  <a:schemeClr val="bg1"/>
                </a:solidFill>
              </a:rPr>
              <a:t>Trasfhoirmíonn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luach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taispeánta</a:t>
            </a:r>
            <a:r>
              <a:rPr lang="en-IE" sz="1600" dirty="0" smtClean="0">
                <a:solidFill>
                  <a:schemeClr val="bg1"/>
                </a:solidFill>
              </a:rPr>
              <a:t>  </a:t>
            </a:r>
            <a:r>
              <a:rPr lang="en-IE" sz="1600" dirty="0" err="1" smtClean="0">
                <a:solidFill>
                  <a:schemeClr val="bg1"/>
                </a:solidFill>
              </a:rPr>
              <a:t>ina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nodaireacht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innealltóireachta</a:t>
            </a:r>
            <a:r>
              <a:rPr lang="en-IE" sz="1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IE" sz="1600" dirty="0" smtClean="0">
              <a:solidFill>
                <a:schemeClr val="bg1"/>
              </a:solidFill>
            </a:endParaRPr>
          </a:p>
          <a:p>
            <a:pPr algn="ctr"/>
            <a:r>
              <a:rPr lang="en-IE" sz="1600" dirty="0" err="1" smtClean="0">
                <a:solidFill>
                  <a:schemeClr val="bg1"/>
                </a:solidFill>
              </a:rPr>
              <a:t>Féach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dtarlaíonn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easpónaint</a:t>
            </a:r>
            <a:r>
              <a:rPr lang="en-IE" sz="1600" dirty="0" smtClean="0">
                <a:solidFill>
                  <a:schemeClr val="bg1"/>
                </a:solidFill>
              </a:rPr>
              <a:t> ach mar </a:t>
            </a:r>
            <a:r>
              <a:rPr lang="en-IE" sz="1600" dirty="0" err="1" smtClean="0">
                <a:solidFill>
                  <a:schemeClr val="bg1"/>
                </a:solidFill>
              </a:rPr>
              <a:t>mhéadaithe</a:t>
            </a:r>
            <a:r>
              <a:rPr lang="en-IE" sz="1600" dirty="0" smtClean="0">
                <a:solidFill>
                  <a:schemeClr val="bg1"/>
                </a:solidFill>
              </a:rPr>
              <a:t> de 3, </a:t>
            </a:r>
            <a:r>
              <a:rPr lang="en-IE" sz="1600" dirty="0" err="1" smtClean="0">
                <a:solidFill>
                  <a:schemeClr val="bg1"/>
                </a:solidFill>
              </a:rPr>
              <a:t>dearfach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nó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diúltach</a:t>
            </a:r>
            <a:r>
              <a:rPr lang="en-IE" sz="1600" dirty="0" smtClean="0">
                <a:solidFill>
                  <a:schemeClr val="bg1"/>
                </a:solidFill>
              </a:rPr>
              <a:t>.  </a:t>
            </a:r>
            <a:r>
              <a:rPr lang="en-IE" sz="1600" dirty="0" err="1" smtClean="0">
                <a:solidFill>
                  <a:schemeClr val="bg1"/>
                </a:solidFill>
              </a:rPr>
              <a:t>Ní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cheadaíonn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nodaireacht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innealltóireachta</a:t>
            </a:r>
            <a:r>
              <a:rPr lang="en-IE" sz="1600" dirty="0" smtClean="0">
                <a:solidFill>
                  <a:schemeClr val="bg1"/>
                </a:solidFill>
              </a:rPr>
              <a:t> ach </a:t>
            </a:r>
            <a:r>
              <a:rPr lang="en-IE" sz="1600" dirty="0" err="1" smtClean="0">
                <a:solidFill>
                  <a:schemeClr val="bg1"/>
                </a:solidFill>
              </a:rPr>
              <a:t>méadaithe</a:t>
            </a:r>
            <a:r>
              <a:rPr lang="en-IE" sz="1600" dirty="0" smtClean="0">
                <a:solidFill>
                  <a:schemeClr val="bg1"/>
                </a:solidFill>
              </a:rPr>
              <a:t> de 3 mar </a:t>
            </a:r>
            <a:r>
              <a:rPr lang="en-IE" sz="1600" dirty="0" err="1" smtClean="0">
                <a:solidFill>
                  <a:schemeClr val="bg1"/>
                </a:solidFill>
              </a:rPr>
              <a:t>easpónaint</a:t>
            </a:r>
            <a:r>
              <a:rPr lang="en-IE" sz="1600" dirty="0" smtClean="0">
                <a:solidFill>
                  <a:schemeClr val="bg1"/>
                </a:solidFill>
              </a:rPr>
              <a:t>.</a:t>
            </a:r>
            <a:endParaRPr lang="en-IE" sz="1600" dirty="0">
              <a:solidFill>
                <a:schemeClr val="bg1"/>
              </a:solidFill>
            </a:endParaRPr>
          </a:p>
          <a:p>
            <a:pPr algn="ctr"/>
            <a:endParaRPr lang="en-IE" sz="1600" dirty="0" smtClean="0">
              <a:solidFill>
                <a:schemeClr val="bg1"/>
              </a:solidFill>
            </a:endParaRPr>
          </a:p>
          <a:p>
            <a:pPr algn="ctr"/>
            <a:r>
              <a:rPr lang="en-IE" sz="1600" dirty="0" err="1" smtClean="0">
                <a:solidFill>
                  <a:schemeClr val="bg1"/>
                </a:solidFill>
              </a:rPr>
              <a:t>Gach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uair</a:t>
            </a:r>
            <a:r>
              <a:rPr lang="en-IE" sz="1600" dirty="0" smtClean="0">
                <a:solidFill>
                  <a:schemeClr val="bg1"/>
                </a:solidFill>
              </a:rPr>
              <a:t> a </a:t>
            </a:r>
            <a:r>
              <a:rPr lang="en-IE" sz="1600" dirty="0" err="1" smtClean="0">
                <a:solidFill>
                  <a:schemeClr val="bg1"/>
                </a:solidFill>
              </a:rPr>
              <a:t>bhrúitear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feasta</a:t>
            </a:r>
            <a:r>
              <a:rPr lang="en-IE" sz="1600" dirty="0" smtClean="0">
                <a:solidFill>
                  <a:schemeClr val="bg1"/>
                </a:solidFill>
              </a:rPr>
              <a:t> é, </a:t>
            </a:r>
            <a:r>
              <a:rPr lang="en-IE" sz="1600" dirty="0" err="1" smtClean="0">
                <a:solidFill>
                  <a:schemeClr val="bg1"/>
                </a:solidFill>
              </a:rPr>
              <a:t>bogfaidh</a:t>
            </a:r>
            <a:r>
              <a:rPr lang="en-IE" sz="1600" dirty="0" smtClean="0">
                <a:solidFill>
                  <a:schemeClr val="bg1"/>
                </a:solidFill>
              </a:rPr>
              <a:t> an </a:t>
            </a:r>
            <a:r>
              <a:rPr lang="en-IE" sz="1600" dirty="0" err="1" smtClean="0">
                <a:solidFill>
                  <a:schemeClr val="bg1"/>
                </a:solidFill>
              </a:rPr>
              <a:t>ponc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deachúlach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trí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ionad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ar</a:t>
            </a:r>
            <a:r>
              <a:rPr lang="en-IE" sz="1600" dirty="0" smtClean="0">
                <a:solidFill>
                  <a:schemeClr val="bg1"/>
                </a:solidFill>
              </a:rPr>
              <a:t> </a:t>
            </a:r>
            <a:r>
              <a:rPr lang="en-IE" sz="1600" dirty="0" err="1" smtClean="0">
                <a:solidFill>
                  <a:schemeClr val="bg1"/>
                </a:solidFill>
              </a:rPr>
              <a:t>dheis</a:t>
            </a:r>
            <a:r>
              <a:rPr lang="en-IE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943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89"/>
          <a:stretch/>
        </p:blipFill>
        <p:spPr bwMode="auto">
          <a:xfrm>
            <a:off x="1907703" y="251123"/>
            <a:ext cx="4454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304"/>
          <a:stretch/>
        </p:blipFill>
        <p:spPr bwMode="auto">
          <a:xfrm>
            <a:off x="6804248" y="260648"/>
            <a:ext cx="47932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896" y="613073"/>
            <a:ext cx="103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103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238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2 12"/>
          <p:cNvSpPr/>
          <p:nvPr/>
        </p:nvSpPr>
        <p:spPr>
          <a:xfrm>
            <a:off x="6012160" y="2326103"/>
            <a:ext cx="2160240" cy="2520280"/>
          </a:xfrm>
          <a:prstGeom prst="borderCallout2">
            <a:avLst>
              <a:gd name="adj1" fmla="val 52143"/>
              <a:gd name="adj2" fmla="val -5775"/>
              <a:gd name="adj3" fmla="val 68936"/>
              <a:gd name="adj4" fmla="val -14362"/>
              <a:gd name="adj5" fmla="val 67749"/>
              <a:gd name="adj6" fmla="val -8928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Ach </a:t>
            </a:r>
            <a:r>
              <a:rPr lang="en-IE" dirty="0" err="1" smtClean="0"/>
              <a:t>bheith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nodaireacht</a:t>
            </a:r>
            <a:r>
              <a:rPr lang="en-IE" dirty="0" smtClean="0"/>
              <a:t> </a:t>
            </a:r>
            <a:r>
              <a:rPr lang="en-IE" dirty="0" err="1" smtClean="0"/>
              <a:t>innealltóireachta</a:t>
            </a:r>
            <a:r>
              <a:rPr lang="en-IE" dirty="0" smtClean="0"/>
              <a:t>, </a:t>
            </a:r>
            <a:r>
              <a:rPr lang="en-IE" dirty="0" err="1" smtClean="0"/>
              <a:t>bogfaidh</a:t>
            </a:r>
            <a:r>
              <a:rPr lang="en-IE" dirty="0" smtClean="0"/>
              <a:t> an </a:t>
            </a:r>
            <a:r>
              <a:rPr lang="en-IE" dirty="0" err="1" smtClean="0"/>
              <a:t>ponc</a:t>
            </a:r>
            <a:r>
              <a:rPr lang="en-IE" dirty="0" smtClean="0"/>
              <a:t> </a:t>
            </a:r>
            <a:r>
              <a:rPr lang="en-IE" dirty="0" err="1" smtClean="0"/>
              <a:t>deachúlach</a:t>
            </a:r>
            <a:r>
              <a:rPr lang="en-IE" dirty="0" smtClean="0"/>
              <a:t> </a:t>
            </a:r>
            <a:r>
              <a:rPr lang="en-IE" dirty="0" err="1" smtClean="0"/>
              <a:t>trí</a:t>
            </a:r>
            <a:r>
              <a:rPr lang="en-IE" dirty="0" smtClean="0"/>
              <a:t> </a:t>
            </a:r>
            <a:r>
              <a:rPr lang="en-IE" dirty="0" err="1" smtClean="0"/>
              <a:t>ionad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clé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8093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3717032"/>
            <a:ext cx="2880320" cy="504056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38863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chemeClr val="bg1"/>
                </a:solidFill>
              </a:rPr>
              <a:t>Úsáideann</a:t>
            </a:r>
            <a:r>
              <a:rPr lang="en-IE" dirty="0" smtClean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854" y="656615"/>
            <a:ext cx="2880320" cy="39604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E.g.  </a:t>
            </a:r>
            <a:r>
              <a:rPr lang="en-IE" sz="2000" b="1" dirty="0" err="1" smtClean="0">
                <a:solidFill>
                  <a:srgbClr val="C00000"/>
                </a:solidFill>
                <a:sym typeface="Wingdings 3"/>
              </a:rPr>
              <a:t>Faigh</a:t>
            </a:r>
            <a:r>
              <a:rPr lang="en-IE" sz="2000" b="1" dirty="0" smtClean="0">
                <a:solidFill>
                  <a:srgbClr val="C00000"/>
                </a:solidFill>
                <a:sym typeface="Wingdings 3"/>
              </a:rPr>
              <a:t> 25% de 62</a:t>
            </a:r>
            <a:endParaRPr lang="en-IE" sz="2000" b="1" dirty="0">
              <a:solidFill>
                <a:srgbClr val="C00000"/>
              </a:solidFill>
              <a:sym typeface="Wingdings 3"/>
            </a:endParaRPr>
          </a:p>
          <a:p>
            <a:pPr algn="ctr"/>
            <a:endParaRPr lang="en-IE" sz="2000" b="1" dirty="0" smtClean="0">
              <a:solidFill>
                <a:srgbClr val="C00000"/>
              </a:solidFill>
              <a:sym typeface="Wingdings 3"/>
            </a:endParaRPr>
          </a:p>
          <a:p>
            <a:pPr algn="ctr"/>
            <a:endParaRPr lang="en-IE" sz="2000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24" y="1011086"/>
            <a:ext cx="4171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251520" y="2936819"/>
            <a:ext cx="2880320" cy="1584176"/>
          </a:xfrm>
          <a:prstGeom prst="borderCallout2">
            <a:avLst>
              <a:gd name="adj1" fmla="val 41561"/>
              <a:gd name="adj2" fmla="val 99606"/>
              <a:gd name="adj3" fmla="val 65611"/>
              <a:gd name="adj4" fmla="val 108814"/>
              <a:gd name="adj5" fmla="val 68060"/>
              <a:gd name="adj6" fmla="val 14875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chemeClr val="bg1"/>
                </a:solidFill>
              </a:rPr>
              <a:t>Cuireann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camóg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i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sloinn</a:t>
            </a:r>
            <a:r>
              <a:rPr lang="en-IE" dirty="0" smtClean="0">
                <a:solidFill>
                  <a:schemeClr val="bg1"/>
                </a:solidFill>
              </a:rPr>
              <a:t> mar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</a:rPr>
              <a:t>Ranint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agus</a:t>
            </a:r>
            <a:r>
              <a:rPr lang="en-IE" dirty="0" smtClean="0">
                <a:solidFill>
                  <a:schemeClr val="bg1"/>
                </a:solidFill>
              </a:rPr>
              <a:t> Pol/Rec</a:t>
            </a:r>
          </a:p>
        </p:txBody>
      </p:sp>
    </p:spTree>
    <p:extLst>
      <p:ext uri="{BB962C8B-B14F-4D97-AF65-F5344CB8AC3E}">
        <p14:creationId xmlns:p14="http://schemas.microsoft.com/office/powerpoint/2010/main" val="40495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516216" y="2708920"/>
            <a:ext cx="2160240" cy="1872208"/>
          </a:xfrm>
          <a:prstGeom prst="borderCallout2">
            <a:avLst>
              <a:gd name="adj1" fmla="val 51306"/>
              <a:gd name="adj2" fmla="val 106"/>
              <a:gd name="adj3" fmla="val 81462"/>
              <a:gd name="adj4" fmla="val -11046"/>
              <a:gd name="adj5" fmla="val 80087"/>
              <a:gd name="adj6" fmla="val -53910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err="1" smtClean="0"/>
              <a:t>Trasfhoirmíonn</a:t>
            </a:r>
            <a:r>
              <a:rPr lang="en-IE" sz="1400" dirty="0" smtClean="0"/>
              <a:t> </a:t>
            </a:r>
            <a:r>
              <a:rPr lang="en-IE" sz="1400" dirty="0" err="1" smtClean="0"/>
              <a:t>idir</a:t>
            </a:r>
            <a:r>
              <a:rPr lang="en-IE" sz="1400" dirty="0" smtClean="0"/>
              <a:t> </a:t>
            </a:r>
            <a:r>
              <a:rPr lang="en-IE" sz="1400" dirty="0" err="1" smtClean="0"/>
              <a:t>codáin</a:t>
            </a:r>
            <a:r>
              <a:rPr lang="en-IE" sz="1400" dirty="0" smtClean="0"/>
              <a:t> </a:t>
            </a:r>
            <a:r>
              <a:rPr lang="en-IE" sz="1400" dirty="0" err="1" smtClean="0"/>
              <a:t>chaighdeánacha</a:t>
            </a:r>
            <a:r>
              <a:rPr lang="en-IE" sz="1400" dirty="0" smtClean="0"/>
              <a:t>, </a:t>
            </a:r>
            <a:r>
              <a:rPr lang="en-IE" sz="1400" dirty="0" err="1" smtClean="0"/>
              <a:t>deachúil</a:t>
            </a:r>
            <a:r>
              <a:rPr lang="en-IE" sz="1400" dirty="0" smtClean="0"/>
              <a:t> </a:t>
            </a:r>
            <a:r>
              <a:rPr lang="en-IE" sz="1400" dirty="0" err="1" smtClean="0"/>
              <a:t>athfhillteach</a:t>
            </a:r>
            <a:endParaRPr lang="en-IE" sz="1400" dirty="0" smtClean="0"/>
          </a:p>
          <a:p>
            <a:pPr algn="ctr"/>
            <a:r>
              <a:rPr lang="en-IE" sz="1400" dirty="0" smtClean="0"/>
              <a:t> (</a:t>
            </a:r>
            <a:r>
              <a:rPr lang="en-IE" sz="1400" dirty="0" err="1" smtClean="0"/>
              <a:t>más</a:t>
            </a:r>
            <a:r>
              <a:rPr lang="en-IE" sz="1400" dirty="0" smtClean="0"/>
              <a:t> </a:t>
            </a:r>
            <a:r>
              <a:rPr lang="en-IE" sz="1400" dirty="0" err="1" smtClean="0"/>
              <a:t>ábhartha</a:t>
            </a:r>
            <a:r>
              <a:rPr lang="en-IE" sz="1400" dirty="0" smtClean="0"/>
              <a:t>) </a:t>
            </a:r>
          </a:p>
          <a:p>
            <a:pPr algn="ctr"/>
            <a:r>
              <a:rPr lang="en-IE" sz="1400" dirty="0" err="1" smtClean="0"/>
              <a:t>agus</a:t>
            </a:r>
            <a:r>
              <a:rPr lang="en-IE" sz="1400" dirty="0" smtClean="0"/>
              <a:t>  </a:t>
            </a:r>
            <a:r>
              <a:rPr lang="en-IE" sz="1400" dirty="0" err="1" smtClean="0"/>
              <a:t>luach</a:t>
            </a:r>
            <a:r>
              <a:rPr lang="en-IE" sz="1400" dirty="0" smtClean="0"/>
              <a:t>  </a:t>
            </a:r>
            <a:r>
              <a:rPr lang="en-IE" sz="1400" dirty="0" err="1" smtClean="0"/>
              <a:t>deachúlach</a:t>
            </a:r>
            <a:r>
              <a:rPr lang="en-IE" sz="1400" dirty="0" smtClean="0"/>
              <a:t> </a:t>
            </a:r>
            <a:r>
              <a:rPr lang="en-IE" sz="1400" dirty="0" err="1" smtClean="0"/>
              <a:t>tugtha</a:t>
            </a:r>
            <a:r>
              <a:rPr lang="en-IE" sz="1400" dirty="0" smtClean="0"/>
              <a:t> ( go 10 </a:t>
            </a:r>
            <a:r>
              <a:rPr lang="en-IE" sz="1400" dirty="0" err="1" smtClean="0"/>
              <a:t>ndigit</a:t>
            </a:r>
            <a:r>
              <a:rPr lang="en-IE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00192" y="3065454"/>
            <a:ext cx="2160240" cy="1584176"/>
          </a:xfrm>
          <a:prstGeom prst="borderCallout2">
            <a:avLst>
              <a:gd name="adj1" fmla="val 50556"/>
              <a:gd name="adj2" fmla="val -443"/>
              <a:gd name="adj3" fmla="val 62721"/>
              <a:gd name="adj4" fmla="val -12695"/>
              <a:gd name="adj5" fmla="val 62154"/>
              <a:gd name="adj6" fmla="val -5006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Trasfhoirmíonn</a:t>
            </a:r>
            <a:r>
              <a:rPr lang="en-IE" dirty="0" smtClean="0"/>
              <a:t> </a:t>
            </a:r>
            <a:r>
              <a:rPr lang="en-IE" dirty="0" err="1" smtClean="0"/>
              <a:t>idir</a:t>
            </a:r>
            <a:r>
              <a:rPr lang="en-IE" dirty="0" smtClean="0"/>
              <a:t> </a:t>
            </a:r>
            <a:r>
              <a:rPr lang="en-IE" dirty="0" err="1" smtClean="0"/>
              <a:t>codán</a:t>
            </a:r>
            <a:r>
              <a:rPr lang="en-IE" dirty="0" smtClean="0"/>
              <a:t> </a:t>
            </a:r>
            <a:r>
              <a:rPr lang="en-IE" dirty="0" err="1" smtClean="0"/>
              <a:t>measctha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codán</a:t>
            </a:r>
            <a:r>
              <a:rPr lang="en-IE" dirty="0" smtClean="0"/>
              <a:t> </a:t>
            </a:r>
            <a:r>
              <a:rPr lang="en-IE" dirty="0" err="1" smtClean="0"/>
              <a:t>barrthrom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72200" y="2996952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0400"/>
              <a:gd name="adj6" fmla="val -3027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Le </a:t>
            </a:r>
            <a:r>
              <a:rPr lang="en-IE" dirty="0" err="1" smtClean="0"/>
              <a:t>toradh</a:t>
            </a:r>
            <a:r>
              <a:rPr lang="en-IE" dirty="0" smtClean="0"/>
              <a:t> a </a:t>
            </a:r>
            <a:r>
              <a:rPr lang="en-IE" dirty="0" err="1" smtClean="0"/>
              <a:t>shuimiú</a:t>
            </a:r>
            <a:r>
              <a:rPr lang="en-IE" dirty="0" smtClean="0"/>
              <a:t> leis an </a:t>
            </a:r>
            <a:r>
              <a:rPr lang="en-IE" dirty="0" err="1" smtClean="0"/>
              <a:t>gCuimhne</a:t>
            </a:r>
            <a:r>
              <a:rPr lang="en-IE" dirty="0" smtClean="0"/>
              <a:t> </a:t>
            </a:r>
            <a:r>
              <a:rPr lang="en-IE" dirty="0" err="1" smtClean="0"/>
              <a:t>Neamhspleách</a:t>
            </a:r>
            <a:r>
              <a:rPr lang="en-IE" dirty="0" smtClean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3679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72200" y="2996952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65902"/>
              <a:gd name="adj6" fmla="val -3906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Le </a:t>
            </a:r>
            <a:r>
              <a:rPr lang="en-IE" dirty="0" err="1" smtClean="0"/>
              <a:t>toradh</a:t>
            </a:r>
            <a:r>
              <a:rPr lang="en-IE" dirty="0" smtClean="0"/>
              <a:t> a </a:t>
            </a:r>
            <a:r>
              <a:rPr lang="en-IE" dirty="0" err="1" smtClean="0"/>
              <a:t>dhealú</a:t>
            </a:r>
            <a:r>
              <a:rPr lang="en-IE" dirty="0" smtClean="0"/>
              <a:t> </a:t>
            </a:r>
            <a:r>
              <a:rPr lang="en-IE" dirty="0" err="1" smtClean="0"/>
              <a:t>ón</a:t>
            </a:r>
            <a:r>
              <a:rPr lang="en-IE" dirty="0" smtClean="0"/>
              <a:t> </a:t>
            </a:r>
            <a:r>
              <a:rPr lang="en-IE" dirty="0" err="1" smtClean="0"/>
              <a:t>gCuimhne</a:t>
            </a:r>
            <a:r>
              <a:rPr lang="en-IE" dirty="0" smtClean="0"/>
              <a:t> </a:t>
            </a:r>
            <a:r>
              <a:rPr lang="en-IE" dirty="0" err="1" smtClean="0"/>
              <a:t>Neamhspleách</a:t>
            </a:r>
            <a:r>
              <a:rPr lang="en-IE" dirty="0" smtClean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16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3717032"/>
            <a:ext cx="2160240" cy="93610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81645"/>
              <a:gd name="adj6" fmla="val -2257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Glanann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ríomhanna</a:t>
            </a:r>
            <a:r>
              <a:rPr lang="en-IE" dirty="0" smtClean="0"/>
              <a:t> </a:t>
            </a:r>
            <a:r>
              <a:rPr lang="en-IE" dirty="0" err="1" smtClean="0"/>
              <a:t>reatha</a:t>
            </a:r>
            <a:r>
              <a:rPr lang="en-IE" dirty="0" smtClean="0"/>
              <a:t> </a:t>
            </a:r>
            <a:r>
              <a:rPr lang="en-IE" dirty="0" err="1" smtClean="0"/>
              <a:t>uile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7497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51520" y="274290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dirty="0" err="1"/>
              <a:t>Miotas</a:t>
            </a:r>
            <a:r>
              <a:rPr lang="en-IE" sz="2000" b="1" dirty="0"/>
              <a:t> #3: “</a:t>
            </a:r>
            <a:r>
              <a:rPr lang="en-IE" sz="2000" b="1" dirty="0" err="1"/>
              <a:t>Muna</a:t>
            </a:r>
            <a:r>
              <a:rPr lang="en-IE" sz="2000" b="1" dirty="0"/>
              <a:t> </a:t>
            </a:r>
            <a:r>
              <a:rPr lang="en-IE" sz="2000" b="1" dirty="0" err="1"/>
              <a:t>raibh</a:t>
            </a:r>
            <a:r>
              <a:rPr lang="en-IE" sz="2000" b="1" dirty="0"/>
              <a:t> </a:t>
            </a:r>
            <a:r>
              <a:rPr lang="en-IE" sz="2000" b="1" dirty="0" err="1"/>
              <a:t>gá</a:t>
            </a:r>
            <a:r>
              <a:rPr lang="en-IE" sz="2000" b="1" dirty="0"/>
              <a:t> </a:t>
            </a:r>
            <a:r>
              <a:rPr lang="en-IE" sz="2000" b="1" dirty="0" err="1"/>
              <a:t>agamsa</a:t>
            </a:r>
            <a:r>
              <a:rPr lang="en-IE" sz="2000" b="1" dirty="0"/>
              <a:t> de </a:t>
            </a:r>
            <a:r>
              <a:rPr lang="en-IE" sz="2000" b="1" dirty="0" err="1"/>
              <a:t>theicneolaíocht</a:t>
            </a:r>
            <a:r>
              <a:rPr lang="en-IE" sz="2000" b="1" dirty="0"/>
              <a:t> a </a:t>
            </a:r>
            <a:r>
              <a:rPr lang="en-IE" sz="2000" b="1" dirty="0" err="1"/>
              <a:t>úsáid</a:t>
            </a:r>
            <a:r>
              <a:rPr lang="en-IE" sz="2000" b="1" dirty="0"/>
              <a:t> </a:t>
            </a:r>
            <a:r>
              <a:rPr lang="en-IE" sz="2000" b="1" dirty="0" err="1"/>
              <a:t>chun</a:t>
            </a:r>
            <a:r>
              <a:rPr lang="en-IE" sz="2000" b="1" dirty="0"/>
              <a:t> </a:t>
            </a:r>
            <a:r>
              <a:rPr lang="en-IE" sz="2000" b="1" dirty="0" err="1"/>
              <a:t>matamaitic</a:t>
            </a:r>
            <a:r>
              <a:rPr lang="en-IE" sz="2000" b="1" dirty="0"/>
              <a:t> a </a:t>
            </a:r>
            <a:r>
              <a:rPr lang="en-IE" sz="2000" b="1" dirty="0" err="1"/>
              <a:t>fhoghlaim</a:t>
            </a:r>
            <a:r>
              <a:rPr lang="en-IE" sz="2000" b="1" dirty="0"/>
              <a:t>, </a:t>
            </a:r>
            <a:r>
              <a:rPr lang="en-IE" sz="2000" b="1" dirty="0" err="1"/>
              <a:t>níl</a:t>
            </a:r>
            <a:r>
              <a:rPr lang="en-IE" sz="2000" b="1" dirty="0"/>
              <a:t> </a:t>
            </a:r>
            <a:r>
              <a:rPr lang="en-IE" sz="2000" b="1" dirty="0" err="1"/>
              <a:t>gá</a:t>
            </a:r>
            <a:r>
              <a:rPr lang="en-IE" sz="2000" b="1" dirty="0"/>
              <a:t> </a:t>
            </a:r>
            <a:r>
              <a:rPr lang="en-IE" sz="2000" b="1" dirty="0" err="1"/>
              <a:t>ag</a:t>
            </a:r>
            <a:r>
              <a:rPr lang="en-IE" sz="2000" b="1" dirty="0"/>
              <a:t> </a:t>
            </a:r>
            <a:r>
              <a:rPr lang="en-IE" sz="2000" b="1" dirty="0" err="1"/>
              <a:t>mo</a:t>
            </a:r>
            <a:r>
              <a:rPr lang="en-IE" sz="2000" b="1" dirty="0"/>
              <a:t> </a:t>
            </a:r>
            <a:r>
              <a:rPr lang="en-IE" sz="2000" b="1" dirty="0" err="1"/>
              <a:t>leanbh</a:t>
            </a:r>
            <a:r>
              <a:rPr lang="en-IE" sz="2000" b="1" dirty="0"/>
              <a:t> di. Tar </a:t>
            </a:r>
            <a:r>
              <a:rPr lang="en-IE" sz="2000" b="1" dirty="0" err="1"/>
              <a:t>éis</a:t>
            </a:r>
            <a:r>
              <a:rPr lang="en-IE" sz="2000" b="1" dirty="0"/>
              <a:t> an </a:t>
            </a:r>
            <a:r>
              <a:rPr lang="en-IE" sz="2000" b="1" dirty="0" err="1"/>
              <a:t>tsaoil</a:t>
            </a:r>
            <a:r>
              <a:rPr lang="en-IE" sz="2000" b="1" dirty="0"/>
              <a:t>, </a:t>
            </a:r>
            <a:r>
              <a:rPr lang="en-IE" sz="2000" b="1" dirty="0" err="1"/>
              <a:t>nach</a:t>
            </a:r>
            <a:r>
              <a:rPr lang="en-IE" sz="2000" b="1" dirty="0"/>
              <a:t> </a:t>
            </a:r>
            <a:r>
              <a:rPr lang="en-IE" sz="2000" b="1" dirty="0" err="1"/>
              <a:t>breá</a:t>
            </a:r>
            <a:r>
              <a:rPr lang="en-IE" sz="2000" b="1" dirty="0"/>
              <a:t> mar a </a:t>
            </a:r>
            <a:r>
              <a:rPr lang="en-IE" sz="2000" b="1" dirty="0" err="1"/>
              <a:t>d’éirigh</a:t>
            </a:r>
            <a:r>
              <a:rPr lang="en-IE" sz="2000" b="1" dirty="0"/>
              <a:t> </a:t>
            </a:r>
            <a:r>
              <a:rPr lang="en-IE" sz="2000" b="1" dirty="0" err="1"/>
              <a:t>liomsa</a:t>
            </a:r>
            <a:r>
              <a:rPr lang="en-IE" sz="2000" b="1" dirty="0" smtClean="0"/>
              <a:t>!”</a:t>
            </a:r>
          </a:p>
          <a:p>
            <a:pPr algn="just"/>
            <a:endParaRPr lang="en-IE" sz="2000" dirty="0"/>
          </a:p>
          <a:p>
            <a:pPr algn="just"/>
            <a:r>
              <a:rPr lang="en-IE" dirty="0" err="1"/>
              <a:t>Toisc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an </a:t>
            </a:r>
            <a:r>
              <a:rPr lang="en-IE" dirty="0" err="1"/>
              <a:t>teicneolaíocht</a:t>
            </a:r>
            <a:r>
              <a:rPr lang="en-IE" dirty="0"/>
              <a:t> </a:t>
            </a:r>
            <a:r>
              <a:rPr lang="en-IE" dirty="0" err="1"/>
              <a:t>áireamháin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againn</a:t>
            </a:r>
            <a:r>
              <a:rPr lang="en-IE" dirty="0"/>
              <a:t> </a:t>
            </a:r>
            <a:r>
              <a:rPr lang="en-IE" dirty="0" err="1"/>
              <a:t>inniu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</a:t>
            </a:r>
            <a:r>
              <a:rPr lang="en-IE" dirty="0" err="1"/>
              <a:t>glúin</a:t>
            </a:r>
            <a:r>
              <a:rPr lang="en-IE" dirty="0"/>
              <a:t> ó shin, </a:t>
            </a:r>
            <a:r>
              <a:rPr lang="en-IE" dirty="0" err="1"/>
              <a:t>b’éigean</a:t>
            </a:r>
            <a:r>
              <a:rPr lang="en-IE" dirty="0"/>
              <a:t> </a:t>
            </a:r>
            <a:r>
              <a:rPr lang="en-IE" i="1" dirty="0" err="1"/>
              <a:t>gach</a:t>
            </a:r>
            <a:r>
              <a:rPr lang="en-IE" dirty="0"/>
              <a:t> </a:t>
            </a:r>
            <a:r>
              <a:rPr lang="en-IE" dirty="0" err="1"/>
              <a:t>ríomh</a:t>
            </a:r>
            <a:r>
              <a:rPr lang="en-IE" dirty="0"/>
              <a:t> a </a:t>
            </a:r>
            <a:r>
              <a:rPr lang="en-IE" dirty="0" err="1"/>
              <a:t>oibriú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le </a:t>
            </a:r>
            <a:r>
              <a:rPr lang="en-IE" dirty="0" err="1"/>
              <a:t>peann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peann</a:t>
            </a:r>
            <a:r>
              <a:rPr lang="en-IE" dirty="0"/>
              <a:t> </a:t>
            </a:r>
            <a:r>
              <a:rPr lang="en-IE" dirty="0" err="1"/>
              <a:t>luaidhe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sraith</a:t>
            </a:r>
            <a:r>
              <a:rPr lang="en-IE" dirty="0"/>
              <a:t> de </a:t>
            </a:r>
            <a:r>
              <a:rPr lang="en-IE" dirty="0" err="1"/>
              <a:t>chéimeanna</a:t>
            </a:r>
            <a:r>
              <a:rPr lang="en-IE" dirty="0"/>
              <a:t> </a:t>
            </a:r>
            <a:r>
              <a:rPr lang="en-IE" dirty="0" err="1"/>
              <a:t>fada</a:t>
            </a:r>
            <a:r>
              <a:rPr lang="en-IE" dirty="0"/>
              <a:t>, </a:t>
            </a:r>
            <a:r>
              <a:rPr lang="en-IE" dirty="0" err="1"/>
              <a:t>leadránacha</a:t>
            </a:r>
            <a:r>
              <a:rPr lang="en-IE" dirty="0"/>
              <a:t>. </a:t>
            </a:r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saol</a:t>
            </a:r>
            <a:r>
              <a:rPr lang="en-IE" dirty="0"/>
              <a:t> tar </a:t>
            </a:r>
            <a:r>
              <a:rPr lang="en-IE" dirty="0" err="1"/>
              <a:t>éis</a:t>
            </a:r>
            <a:r>
              <a:rPr lang="en-IE" dirty="0"/>
              <a:t> </a:t>
            </a:r>
            <a:r>
              <a:rPr lang="en-IE" dirty="0" err="1"/>
              <a:t>gluaiseacht</a:t>
            </a:r>
            <a:r>
              <a:rPr lang="en-IE" dirty="0"/>
              <a:t> go </a:t>
            </a:r>
            <a:r>
              <a:rPr lang="en-IE" dirty="0" err="1"/>
              <a:t>mear</a:t>
            </a:r>
            <a:r>
              <a:rPr lang="en-IE" dirty="0"/>
              <a:t> ó shin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dtreo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teicneolaíochta</a:t>
            </a:r>
            <a:r>
              <a:rPr lang="en-IE" dirty="0"/>
              <a:t>, </a:t>
            </a:r>
            <a:r>
              <a:rPr lang="en-IE" dirty="0" err="1"/>
              <a:t>ionas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mórán</a:t>
            </a:r>
            <a:r>
              <a:rPr lang="en-IE" dirty="0"/>
              <a:t> de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teicnící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modhanna</a:t>
            </a:r>
            <a:r>
              <a:rPr lang="en-IE" dirty="0"/>
              <a:t>, a </a:t>
            </a:r>
            <a:r>
              <a:rPr lang="en-IE" dirty="0" err="1"/>
              <a:t>mbaintí</a:t>
            </a:r>
            <a:r>
              <a:rPr lang="en-IE" dirty="0"/>
              <a:t> 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dirty="0" err="1"/>
              <a:t>astu</a:t>
            </a:r>
            <a:r>
              <a:rPr lang="en-IE" dirty="0"/>
              <a:t> </a:t>
            </a:r>
            <a:r>
              <a:rPr lang="en-IE" dirty="0" err="1"/>
              <a:t>cheana</a:t>
            </a:r>
            <a:r>
              <a:rPr lang="en-IE" dirty="0"/>
              <a:t>, </a:t>
            </a:r>
            <a:r>
              <a:rPr lang="en-IE" dirty="0" err="1"/>
              <a:t>imithe</a:t>
            </a:r>
            <a:r>
              <a:rPr lang="en-IE" dirty="0"/>
              <a:t> as </a:t>
            </a:r>
            <a:r>
              <a:rPr lang="en-IE" dirty="0" err="1"/>
              <a:t>feidhm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. De </a:t>
            </a:r>
            <a:r>
              <a:rPr lang="en-IE" dirty="0" err="1"/>
              <a:t>bharr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 </a:t>
            </a:r>
            <a:r>
              <a:rPr lang="en-IE" dirty="0" err="1"/>
              <a:t>teicneolaíochta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chumas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mó</a:t>
            </a:r>
            <a:r>
              <a:rPr lang="en-IE" dirty="0"/>
              <a:t> </a:t>
            </a:r>
            <a:r>
              <a:rPr lang="en-IE" dirty="0" err="1"/>
              <a:t>scoláirí</a:t>
            </a:r>
            <a:r>
              <a:rPr lang="en-IE" dirty="0"/>
              <a:t> </a:t>
            </a:r>
            <a:r>
              <a:rPr lang="en-IE" dirty="0" err="1"/>
              <a:t>réimsí</a:t>
            </a:r>
            <a:r>
              <a:rPr lang="en-IE" dirty="0"/>
              <a:t> </a:t>
            </a:r>
            <a:r>
              <a:rPr lang="en-IE" dirty="0" err="1"/>
              <a:t>matamaitice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fós</a:t>
            </a:r>
            <a:r>
              <a:rPr lang="en-IE" dirty="0"/>
              <a:t> le </a:t>
            </a:r>
            <a:r>
              <a:rPr lang="en-IE" dirty="0" err="1"/>
              <a:t>rianú</a:t>
            </a:r>
            <a:r>
              <a:rPr lang="en-IE" dirty="0"/>
              <a:t> a </a:t>
            </a:r>
            <a:r>
              <a:rPr lang="en-IE" dirty="0" err="1"/>
              <a:t>thaiscéaladh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ábalta</a:t>
            </a:r>
            <a:r>
              <a:rPr lang="en-IE" dirty="0"/>
              <a:t>  </a:t>
            </a:r>
            <a:r>
              <a:rPr lang="en-IE" dirty="0" err="1"/>
              <a:t>dul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ngleic</a:t>
            </a:r>
            <a:r>
              <a:rPr lang="en-IE" dirty="0"/>
              <a:t> le ‘</a:t>
            </a:r>
            <a:r>
              <a:rPr lang="en-IE" dirty="0" err="1"/>
              <a:t>fíormhatamaitic</a:t>
            </a:r>
            <a:r>
              <a:rPr lang="en-IE" dirty="0"/>
              <a:t>’ </a:t>
            </a:r>
            <a:r>
              <a:rPr lang="en-IE" dirty="0" err="1"/>
              <a:t>agus</a:t>
            </a:r>
            <a:r>
              <a:rPr lang="en-IE" dirty="0"/>
              <a:t> a </a:t>
            </a:r>
            <a:r>
              <a:rPr lang="en-IE" dirty="0" err="1"/>
              <a:t>brí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a </a:t>
            </a:r>
            <a:r>
              <a:rPr lang="en-IE" dirty="0" err="1"/>
              <a:t>luach</a:t>
            </a:r>
            <a:r>
              <a:rPr lang="en-IE" dirty="0"/>
              <a:t> a </a:t>
            </a:r>
            <a:r>
              <a:rPr lang="en-IE" dirty="0" err="1"/>
              <a:t>thuiscint</a:t>
            </a:r>
            <a:r>
              <a:rPr lang="en-IE" dirty="0"/>
              <a:t>. Is </a:t>
            </a:r>
            <a:r>
              <a:rPr lang="en-IE" dirty="0" err="1"/>
              <a:t>minic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bhfuil</a:t>
            </a:r>
            <a:r>
              <a:rPr lang="en-IE" dirty="0"/>
              <a:t>  </a:t>
            </a:r>
            <a:r>
              <a:rPr lang="en-IE" dirty="0" err="1"/>
              <a:t>ag</a:t>
            </a:r>
            <a:r>
              <a:rPr lang="en-IE" dirty="0"/>
              <a:t> </a:t>
            </a:r>
            <a:r>
              <a:rPr lang="en-IE" dirty="0" err="1"/>
              <a:t>goilliúint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thuismitheoirí</a:t>
            </a:r>
            <a:r>
              <a:rPr lang="en-IE" dirty="0"/>
              <a:t> a </a:t>
            </a:r>
            <a:r>
              <a:rPr lang="en-IE" dirty="0" err="1"/>
              <a:t>chuireann</a:t>
            </a:r>
            <a:r>
              <a:rPr lang="en-IE" dirty="0"/>
              <a:t> in </a:t>
            </a:r>
            <a:r>
              <a:rPr lang="en-IE" dirty="0" err="1"/>
              <a:t>aghaidh</a:t>
            </a:r>
            <a:r>
              <a:rPr lang="en-IE" dirty="0"/>
              <a:t> an </a:t>
            </a:r>
            <a:r>
              <a:rPr lang="en-IE" dirty="0" err="1"/>
              <a:t>teicneolaíocht</a:t>
            </a:r>
            <a:r>
              <a:rPr lang="en-IE" dirty="0"/>
              <a:t> a 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ranganna</a:t>
            </a:r>
            <a:r>
              <a:rPr lang="en-IE" dirty="0"/>
              <a:t> </a:t>
            </a:r>
            <a:r>
              <a:rPr lang="en-IE" dirty="0" err="1"/>
              <a:t>matamaitice</a:t>
            </a:r>
            <a:r>
              <a:rPr lang="en-IE" dirty="0"/>
              <a:t> ach </a:t>
            </a:r>
            <a:r>
              <a:rPr lang="en-IE" dirty="0" err="1"/>
              <a:t>eagla</a:t>
            </a:r>
            <a:r>
              <a:rPr lang="en-IE" dirty="0"/>
              <a:t> </a:t>
            </a:r>
            <a:r>
              <a:rPr lang="en-IE" dirty="0" err="1"/>
              <a:t>roimh</a:t>
            </a:r>
            <a:r>
              <a:rPr lang="en-IE" dirty="0"/>
              <a:t> an </a:t>
            </a:r>
            <a:r>
              <a:rPr lang="en-IE" dirty="0" err="1"/>
              <a:t>rud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aineoil</a:t>
            </a:r>
            <a:r>
              <a:rPr lang="en-IE" dirty="0"/>
              <a:t>. 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cuimhní</a:t>
            </a:r>
            <a:r>
              <a:rPr lang="en-IE" dirty="0"/>
              <a:t> </a:t>
            </a:r>
            <a:r>
              <a:rPr lang="en-IE" dirty="0" err="1"/>
              <a:t>acu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matamaitic</a:t>
            </a:r>
            <a:r>
              <a:rPr lang="en-IE" dirty="0"/>
              <a:t> mar </a:t>
            </a:r>
            <a:r>
              <a:rPr lang="en-IE" dirty="0" err="1"/>
              <a:t>dhruileanna</a:t>
            </a:r>
            <a:r>
              <a:rPr lang="en-IE" dirty="0"/>
              <a:t>, </a:t>
            </a:r>
            <a:r>
              <a:rPr lang="en-IE" dirty="0" err="1"/>
              <a:t>algartaim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ionramháil</a:t>
            </a:r>
            <a:r>
              <a:rPr lang="en-IE" dirty="0"/>
              <a:t> le </a:t>
            </a:r>
            <a:r>
              <a:rPr lang="en-IE" dirty="0" err="1"/>
              <a:t>páipéar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peann</a:t>
            </a:r>
            <a:r>
              <a:rPr lang="en-IE" dirty="0"/>
              <a:t> </a:t>
            </a:r>
            <a:r>
              <a:rPr lang="en-IE" dirty="0" err="1"/>
              <a:t>luaidhe</a:t>
            </a:r>
            <a:r>
              <a:rPr lang="en-IE" dirty="0"/>
              <a:t>. </a:t>
            </a:r>
            <a:r>
              <a:rPr lang="en-IE" dirty="0" err="1"/>
              <a:t>D’ainneoin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deireadh</a:t>
            </a:r>
            <a:r>
              <a:rPr lang="en-IE" dirty="0"/>
              <a:t> </a:t>
            </a:r>
            <a:r>
              <a:rPr lang="en-IE" dirty="0" err="1"/>
              <a:t>curtha</a:t>
            </a:r>
            <a:r>
              <a:rPr lang="en-IE" dirty="0"/>
              <a:t> </a:t>
            </a:r>
            <a:r>
              <a:rPr lang="en-IE" dirty="0" err="1"/>
              <a:t>ag</a:t>
            </a:r>
            <a:r>
              <a:rPr lang="en-IE" dirty="0"/>
              <a:t> </a:t>
            </a:r>
            <a:r>
              <a:rPr lang="en-IE" dirty="0" err="1"/>
              <a:t>áireamháin</a:t>
            </a:r>
            <a:r>
              <a:rPr lang="en-IE" dirty="0"/>
              <a:t> leis an </a:t>
            </a:r>
            <a:r>
              <a:rPr lang="en-IE" dirty="0" err="1"/>
              <a:t>ngá</a:t>
            </a:r>
            <a:r>
              <a:rPr lang="en-IE" dirty="0"/>
              <a:t> le </a:t>
            </a:r>
            <a:r>
              <a:rPr lang="en-IE" dirty="0" err="1"/>
              <a:t>hardscil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ríomhaireacht</a:t>
            </a:r>
            <a:r>
              <a:rPr lang="en-IE" dirty="0"/>
              <a:t> </a:t>
            </a:r>
            <a:r>
              <a:rPr lang="en-IE" dirty="0" err="1"/>
              <a:t>uimhríochta</a:t>
            </a:r>
            <a:r>
              <a:rPr lang="en-IE" dirty="0"/>
              <a:t>  le </a:t>
            </a:r>
            <a:r>
              <a:rPr lang="en-IE" dirty="0" err="1"/>
              <a:t>páipéar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peann</a:t>
            </a:r>
            <a:r>
              <a:rPr lang="en-IE" dirty="0"/>
              <a:t> </a:t>
            </a:r>
            <a:r>
              <a:rPr lang="en-IE" dirty="0" err="1"/>
              <a:t>luaidhe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in </a:t>
            </a:r>
            <a:r>
              <a:rPr lang="en-IE" dirty="0" err="1"/>
              <a:t>ionramháil</a:t>
            </a:r>
            <a:r>
              <a:rPr lang="en-IE" dirty="0"/>
              <a:t> </a:t>
            </a:r>
            <a:r>
              <a:rPr lang="en-IE" dirty="0" err="1"/>
              <a:t>ailgéabrach</a:t>
            </a:r>
            <a:r>
              <a:rPr lang="en-IE" dirty="0"/>
              <a:t> – </a:t>
            </a:r>
            <a:r>
              <a:rPr lang="en-IE" dirty="0" err="1"/>
              <a:t>míreanna</a:t>
            </a:r>
            <a:r>
              <a:rPr lang="en-IE" dirty="0"/>
              <a:t> </a:t>
            </a:r>
            <a:r>
              <a:rPr lang="en-IE" dirty="0" err="1"/>
              <a:t>ab</a:t>
            </a:r>
            <a:r>
              <a:rPr lang="en-IE" dirty="0"/>
              <a:t> </a:t>
            </a:r>
            <a:r>
              <a:rPr lang="en-IE" dirty="0" err="1"/>
              <a:t>ionann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croílár</a:t>
            </a:r>
            <a:r>
              <a:rPr lang="en-IE" dirty="0"/>
              <a:t> an </a:t>
            </a:r>
            <a:r>
              <a:rPr lang="en-IE" dirty="0" err="1"/>
              <a:t>oideachais</a:t>
            </a:r>
            <a:r>
              <a:rPr lang="en-IE" dirty="0"/>
              <a:t> </a:t>
            </a:r>
            <a:r>
              <a:rPr lang="en-IE" dirty="0" err="1"/>
              <a:t>mhatamaiticiúil</a:t>
            </a:r>
            <a:r>
              <a:rPr lang="en-IE" dirty="0"/>
              <a:t> ‘</a:t>
            </a:r>
            <a:r>
              <a:rPr lang="en-IE" dirty="0" err="1"/>
              <a:t>cheart</a:t>
            </a:r>
            <a:r>
              <a:rPr lang="en-IE" dirty="0"/>
              <a:t>’. </a:t>
            </a:r>
            <a:r>
              <a:rPr lang="en-IE" dirty="0" err="1"/>
              <a:t>Ríomhanna</a:t>
            </a:r>
            <a:r>
              <a:rPr lang="en-IE" dirty="0"/>
              <a:t> a </a:t>
            </a:r>
            <a:r>
              <a:rPr lang="en-IE" dirty="0" err="1"/>
              <a:t>thógadh</a:t>
            </a:r>
            <a:r>
              <a:rPr lang="en-IE" dirty="0"/>
              <a:t> 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nóiméad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mórán</a:t>
            </a:r>
            <a:r>
              <a:rPr lang="en-IE" dirty="0"/>
              <a:t> </a:t>
            </a:r>
            <a:r>
              <a:rPr lang="en-IE" dirty="0" err="1"/>
              <a:t>bileog</a:t>
            </a:r>
            <a:r>
              <a:rPr lang="en-IE" dirty="0"/>
              <a:t> </a:t>
            </a:r>
            <a:r>
              <a:rPr lang="en-IE" dirty="0" err="1"/>
              <a:t>leabhar</a:t>
            </a:r>
            <a:r>
              <a:rPr lang="en-IE" dirty="0"/>
              <a:t> </a:t>
            </a:r>
            <a:r>
              <a:rPr lang="en-IE" dirty="0" err="1"/>
              <a:t>nótaí</a:t>
            </a:r>
            <a:r>
              <a:rPr lang="en-IE" dirty="0"/>
              <a:t> le </a:t>
            </a:r>
            <a:r>
              <a:rPr lang="en-IE" dirty="0" err="1"/>
              <a:t>déanamh</a:t>
            </a:r>
            <a:r>
              <a:rPr lang="en-IE" dirty="0"/>
              <a:t> </a:t>
            </a:r>
            <a:r>
              <a:rPr lang="en-IE" dirty="0" err="1"/>
              <a:t>cheana</a:t>
            </a:r>
            <a:r>
              <a:rPr lang="en-IE" dirty="0"/>
              <a:t>, is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a </a:t>
            </a:r>
            <a:r>
              <a:rPr lang="en-IE" dirty="0" err="1"/>
              <a:t>chur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gcrích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err="1"/>
              <a:t>chnaipe</a:t>
            </a:r>
            <a:r>
              <a:rPr lang="en-IE" dirty="0"/>
              <a:t> a </a:t>
            </a:r>
            <a:r>
              <a:rPr lang="en-IE" dirty="0" err="1"/>
              <a:t>bhrú</a:t>
            </a:r>
            <a:r>
              <a:rPr lang="en-IE" dirty="0"/>
              <a:t>. </a:t>
            </a:r>
            <a:r>
              <a:rPr lang="en-IE" dirty="0" err="1"/>
              <a:t>Toisc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an </a:t>
            </a:r>
            <a:r>
              <a:rPr lang="en-IE" dirty="0" err="1"/>
              <a:t>teicneolaíocht</a:t>
            </a:r>
            <a:r>
              <a:rPr lang="en-IE" dirty="0"/>
              <a:t> á </a:t>
            </a:r>
            <a:r>
              <a:rPr lang="en-IE" dirty="0" err="1"/>
              <a:t>feidhmiú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rangsheomraí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fud</a:t>
            </a:r>
            <a:r>
              <a:rPr lang="en-IE" dirty="0"/>
              <a:t> an </a:t>
            </a:r>
            <a:r>
              <a:rPr lang="en-IE" dirty="0" err="1"/>
              <a:t>domhain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den </a:t>
            </a:r>
            <a:r>
              <a:rPr lang="en-IE" dirty="0" err="1"/>
              <a:t>riachtanas</a:t>
            </a:r>
            <a:r>
              <a:rPr lang="en-IE" dirty="0"/>
              <a:t> go </a:t>
            </a:r>
            <a:r>
              <a:rPr lang="en-IE" dirty="0" err="1"/>
              <a:t>dtosódh</a:t>
            </a:r>
            <a:r>
              <a:rPr lang="en-IE" dirty="0"/>
              <a:t> </a:t>
            </a:r>
            <a:r>
              <a:rPr lang="en-IE" dirty="0" err="1"/>
              <a:t>scoláirí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teicneolaíocht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a </a:t>
            </a:r>
            <a:r>
              <a:rPr lang="en-IE" dirty="0" err="1"/>
              <a:t>húsáid</a:t>
            </a:r>
            <a:r>
              <a:rPr lang="en-IE" dirty="0"/>
              <a:t> </a:t>
            </a:r>
            <a:r>
              <a:rPr lang="en-IE" dirty="0" err="1"/>
              <a:t>chuí</a:t>
            </a:r>
            <a:r>
              <a:rPr lang="en-IE" dirty="0"/>
              <a:t> a </a:t>
            </a:r>
            <a:r>
              <a:rPr lang="en-IE" dirty="0" err="1"/>
              <a:t>thuiscint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, </a:t>
            </a:r>
            <a:r>
              <a:rPr lang="en-IE" dirty="0" err="1"/>
              <a:t>ionas</a:t>
            </a:r>
            <a:r>
              <a:rPr lang="en-IE" dirty="0"/>
              <a:t> go </a:t>
            </a:r>
            <a:r>
              <a:rPr lang="en-IE" dirty="0" err="1"/>
              <a:t>bhfoghlaimeodh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croíscileanna</a:t>
            </a:r>
            <a:r>
              <a:rPr lang="en-IE" dirty="0"/>
              <a:t> </a:t>
            </a:r>
            <a:r>
              <a:rPr lang="en-IE" dirty="0" err="1"/>
              <a:t>teicneolaíochta</a:t>
            </a:r>
            <a:r>
              <a:rPr lang="en-IE" dirty="0"/>
              <a:t> </a:t>
            </a:r>
            <a:r>
              <a:rPr lang="en-IE" dirty="0" err="1"/>
              <a:t>nua</a:t>
            </a:r>
            <a:r>
              <a:rPr lang="en-IE" dirty="0"/>
              <a:t> a </a:t>
            </a:r>
            <a:r>
              <a:rPr lang="en-IE" dirty="0" err="1"/>
              <a:t>bheidh</a:t>
            </a:r>
            <a:r>
              <a:rPr lang="en-IE" dirty="0"/>
              <a:t> </a:t>
            </a:r>
            <a:r>
              <a:rPr lang="en-IE" dirty="0" err="1"/>
              <a:t>riachtanach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todhchaí</a:t>
            </a:r>
            <a:r>
              <a:rPr lang="en-IE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301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3212976"/>
            <a:ext cx="2160240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4676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Le </a:t>
            </a:r>
            <a:r>
              <a:rPr lang="en-IE" dirty="0" err="1" smtClean="0"/>
              <a:t>mír</a:t>
            </a:r>
            <a:r>
              <a:rPr lang="en-IE" dirty="0" smtClean="0"/>
              <a:t> a </a:t>
            </a:r>
            <a:r>
              <a:rPr lang="en-IE" dirty="0" err="1" smtClean="0"/>
              <a:t>chur</a:t>
            </a:r>
            <a:r>
              <a:rPr lang="en-IE" dirty="0" smtClean="0"/>
              <a:t> </a:t>
            </a:r>
            <a:r>
              <a:rPr lang="en-IE" dirty="0" err="1" smtClean="0"/>
              <a:t>isteach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ríomh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 </a:t>
            </a:r>
            <a:r>
              <a:rPr lang="en-IE" dirty="0" err="1" smtClean="0"/>
              <a:t>cheana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12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940152" y="3212976"/>
            <a:ext cx="3024336" cy="1584176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2649"/>
              <a:gd name="adj6" fmla="val -41816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Le </a:t>
            </a:r>
            <a:r>
              <a:rPr lang="en-IE" sz="1600" dirty="0" err="1" smtClean="0"/>
              <a:t>hinneachar</a:t>
            </a:r>
            <a:r>
              <a:rPr lang="en-IE" sz="1600" dirty="0" smtClean="0"/>
              <a:t> a </a:t>
            </a:r>
            <a:r>
              <a:rPr lang="en-IE" sz="1600" dirty="0" err="1" smtClean="0"/>
              <a:t>ghlanadh</a:t>
            </a:r>
            <a:r>
              <a:rPr lang="en-IE" sz="1600" dirty="0" smtClean="0"/>
              <a:t> [CLEAR] </a:t>
            </a:r>
          </a:p>
          <a:p>
            <a:pPr marL="342900" indent="-342900">
              <a:buAutoNum type="arabicPeriod"/>
            </a:pPr>
            <a:r>
              <a:rPr lang="en-IE" sz="1600" dirty="0" err="1" smtClean="0"/>
              <a:t>Coigeartú</a:t>
            </a:r>
            <a:r>
              <a:rPr lang="en-IE" sz="1600" dirty="0" smtClean="0"/>
              <a:t> (</a:t>
            </a:r>
            <a:r>
              <a:rPr lang="en-IE" sz="1600" dirty="0" err="1" smtClean="0"/>
              <a:t>coinníonn</a:t>
            </a:r>
            <a:r>
              <a:rPr lang="en-IE" sz="1600" dirty="0" smtClean="0"/>
              <a:t> </a:t>
            </a:r>
            <a:r>
              <a:rPr lang="en-IE" sz="1600" dirty="0" err="1" smtClean="0"/>
              <a:t>Cuimhní</a:t>
            </a:r>
            <a:r>
              <a:rPr lang="en-IE" sz="1600" dirty="0" smtClean="0"/>
              <a:t>)</a:t>
            </a:r>
          </a:p>
          <a:p>
            <a:pPr marL="342900" indent="-342900">
              <a:buAutoNum type="arabicPeriod"/>
            </a:pPr>
            <a:r>
              <a:rPr lang="en-IE" sz="1600" dirty="0" err="1" smtClean="0"/>
              <a:t>Cuimhne</a:t>
            </a:r>
            <a:endParaRPr lang="en-IE" sz="1600" dirty="0" smtClean="0"/>
          </a:p>
          <a:p>
            <a:pPr marL="342900" indent="-342900">
              <a:buAutoNum type="arabicPeriod"/>
            </a:pPr>
            <a:r>
              <a:rPr lang="en-IE" sz="1600" dirty="0" err="1" smtClean="0"/>
              <a:t>Iad</a:t>
            </a:r>
            <a:r>
              <a:rPr lang="en-IE" sz="1600" dirty="0" smtClean="0"/>
              <a:t> </a:t>
            </a:r>
            <a:r>
              <a:rPr lang="en-IE" sz="1600" dirty="0" err="1" smtClean="0"/>
              <a:t>uile</a:t>
            </a:r>
            <a:endParaRPr lang="en-IE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64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4293854"/>
            <a:ext cx="2160240" cy="62356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2477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Teaglamaí</a:t>
            </a:r>
            <a:endParaRPr lang="en-IE" dirty="0" smtClean="0"/>
          </a:p>
        </p:txBody>
      </p:sp>
      <p:sp>
        <p:nvSpPr>
          <p:cNvPr id="3" name="Rounded Rectangle 2">
            <a:hlinkClick r:id="rId3" action="ppaction://hlinkpres?slideindex=1&amp;slidetitle="/>
          </p:cNvPr>
          <p:cNvSpPr/>
          <p:nvPr/>
        </p:nvSpPr>
        <p:spPr>
          <a:xfrm>
            <a:off x="8100392" y="260648"/>
            <a:ext cx="805611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hlinkClick r:id="rId4" action="ppaction://hlinkpres?slideindex=1&amp;slidetitle="/>
          </p:cNvPr>
          <p:cNvSpPr/>
          <p:nvPr/>
        </p:nvSpPr>
        <p:spPr>
          <a:xfrm>
            <a:off x="8100392" y="1124744"/>
            <a:ext cx="805611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sz="66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156176" y="4293854"/>
            <a:ext cx="2160240" cy="623564"/>
          </a:xfrm>
          <a:prstGeom prst="borderCallout2">
            <a:avLst>
              <a:gd name="adj1" fmla="val 49057"/>
              <a:gd name="adj2" fmla="val -3742"/>
              <a:gd name="adj3" fmla="val 64970"/>
              <a:gd name="adj4" fmla="val -7748"/>
              <a:gd name="adj5" fmla="val 71150"/>
              <a:gd name="adj6" fmla="val -4621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Iomalartuithe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9859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2 2"/>
          <p:cNvSpPr/>
          <p:nvPr/>
        </p:nvSpPr>
        <p:spPr>
          <a:xfrm>
            <a:off x="539552" y="4232963"/>
            <a:ext cx="2160240" cy="1080120"/>
          </a:xfrm>
          <a:prstGeom prst="borderCallout2">
            <a:avLst>
              <a:gd name="adj1" fmla="val 41561"/>
              <a:gd name="adj2" fmla="val 99606"/>
              <a:gd name="adj3" fmla="val 81692"/>
              <a:gd name="adj4" fmla="val 114840"/>
              <a:gd name="adj5" fmla="val 83431"/>
              <a:gd name="adj6" fmla="val 14014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Faigheann</a:t>
            </a:r>
            <a:r>
              <a:rPr lang="en-IE" dirty="0" smtClean="0"/>
              <a:t> </a:t>
            </a:r>
            <a:r>
              <a:rPr lang="en-IE" dirty="0" err="1" smtClean="0"/>
              <a:t>luach</a:t>
            </a:r>
            <a:r>
              <a:rPr lang="en-IE" dirty="0" smtClean="0"/>
              <a:t> </a:t>
            </a:r>
            <a:r>
              <a:rPr lang="en-IE" dirty="0" err="1" smtClean="0"/>
              <a:t>staitistiúil</a:t>
            </a:r>
            <a:r>
              <a:rPr lang="en-IE" dirty="0" smtClean="0"/>
              <a:t> ó </a:t>
            </a:r>
            <a:r>
              <a:rPr lang="en-IE" dirty="0" err="1" smtClean="0"/>
              <a:t>shonraí</a:t>
            </a:r>
            <a:r>
              <a:rPr lang="en-IE" dirty="0" smtClean="0"/>
              <a:t> </a:t>
            </a:r>
            <a:r>
              <a:rPr lang="en-IE" dirty="0" err="1" smtClean="0"/>
              <a:t>ionchurtha</a:t>
            </a:r>
            <a:r>
              <a:rPr lang="en-IE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0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539552" y="4232963"/>
            <a:ext cx="2160240" cy="1080120"/>
          </a:xfrm>
          <a:prstGeom prst="borderCallout2">
            <a:avLst>
              <a:gd name="adj1" fmla="val 41561"/>
              <a:gd name="adj2" fmla="val 99606"/>
              <a:gd name="adj3" fmla="val 81692"/>
              <a:gd name="adj4" fmla="val 114840"/>
              <a:gd name="adj5" fmla="val 83431"/>
              <a:gd name="adj6" fmla="val 1555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Tugann</a:t>
            </a:r>
            <a:r>
              <a:rPr lang="en-IE" sz="1600" dirty="0" smtClean="0"/>
              <a:t> </a:t>
            </a:r>
            <a:r>
              <a:rPr lang="en-IE" sz="1600" dirty="0" err="1" smtClean="0"/>
              <a:t>rogha</a:t>
            </a:r>
            <a:r>
              <a:rPr lang="en-IE" sz="1600" dirty="0" smtClean="0"/>
              <a:t> </a:t>
            </a:r>
            <a:r>
              <a:rPr lang="en-IE" sz="1600" dirty="0" err="1" smtClean="0"/>
              <a:t>ráiteas</a:t>
            </a:r>
            <a:r>
              <a:rPr lang="en-IE" sz="1600" dirty="0" smtClean="0"/>
              <a:t> </a:t>
            </a:r>
            <a:r>
              <a:rPr lang="en-IE" sz="1600" dirty="0" err="1" smtClean="0"/>
              <a:t>nuair</a:t>
            </a:r>
            <a:r>
              <a:rPr lang="en-IE" sz="1600" dirty="0" smtClean="0"/>
              <a:t> a </a:t>
            </a:r>
            <a:r>
              <a:rPr lang="en-IE" sz="1600" dirty="0" err="1" smtClean="0"/>
              <a:t>bhíonn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mhód</a:t>
            </a:r>
            <a:r>
              <a:rPr lang="en-IE" sz="1600" dirty="0" smtClean="0"/>
              <a:t> </a:t>
            </a:r>
            <a:r>
              <a:rPr lang="en-IE" sz="1600" dirty="0" err="1" smtClean="0"/>
              <a:t>fíoraigh</a:t>
            </a:r>
            <a:endParaRPr lang="en-IE" sz="1600" dirty="0" smtClean="0"/>
          </a:p>
        </p:txBody>
      </p:sp>
    </p:spTree>
    <p:extLst>
      <p:ext uri="{BB962C8B-B14F-4D97-AF65-F5344CB8AC3E}">
        <p14:creationId xmlns:p14="http://schemas.microsoft.com/office/powerpoint/2010/main" val="10216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2 1"/>
          <p:cNvSpPr/>
          <p:nvPr/>
        </p:nvSpPr>
        <p:spPr>
          <a:xfrm>
            <a:off x="6191800" y="2311739"/>
            <a:ext cx="2700679" cy="3349509"/>
          </a:xfrm>
          <a:prstGeom prst="borderCallout2">
            <a:avLst>
              <a:gd name="adj1" fmla="val 49057"/>
              <a:gd name="adj2" fmla="val -3742"/>
              <a:gd name="adj3" fmla="val 84385"/>
              <a:gd name="adj4" fmla="val -5476"/>
              <a:gd name="adj5" fmla="val 84283"/>
              <a:gd name="adj6" fmla="val -207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Bíonn</a:t>
            </a:r>
            <a:r>
              <a:rPr lang="en-IE" sz="1600" dirty="0" smtClean="0"/>
              <a:t> </a:t>
            </a:r>
            <a:r>
              <a:rPr lang="en-IE" sz="1600" dirty="0" err="1" smtClean="0"/>
              <a:t>comhordanáidí</a:t>
            </a:r>
            <a:r>
              <a:rPr lang="en-IE" sz="1600" dirty="0" smtClean="0"/>
              <a:t> </a:t>
            </a:r>
            <a:r>
              <a:rPr lang="en-IE" sz="1600" dirty="0" err="1" smtClean="0"/>
              <a:t>dronuilleacha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bhfoirm</a:t>
            </a:r>
            <a:r>
              <a:rPr lang="en-IE" sz="1600" dirty="0" smtClean="0"/>
              <a:t> (</a:t>
            </a:r>
            <a:r>
              <a:rPr lang="en-IE" sz="1600" dirty="0" err="1" smtClean="0"/>
              <a:t>x,y</a:t>
            </a:r>
            <a:r>
              <a:rPr lang="en-IE" sz="1600" dirty="0" smtClean="0"/>
              <a:t>) </a:t>
            </a:r>
          </a:p>
          <a:p>
            <a:pPr algn="ctr"/>
            <a:endParaRPr lang="en-IE" sz="1600" dirty="0" smtClean="0"/>
          </a:p>
          <a:p>
            <a:pPr algn="ctr"/>
            <a:r>
              <a:rPr lang="en-IE" sz="1600" dirty="0" err="1" smtClean="0"/>
              <a:t>Bíonn</a:t>
            </a:r>
            <a:r>
              <a:rPr lang="en-IE" sz="1600" dirty="0" smtClean="0"/>
              <a:t> </a:t>
            </a:r>
            <a:r>
              <a:rPr lang="en-IE" sz="1600" dirty="0" err="1" smtClean="0"/>
              <a:t>comhordanáidí</a:t>
            </a:r>
            <a:r>
              <a:rPr lang="en-IE" sz="1600" dirty="0" smtClean="0"/>
              <a:t> </a:t>
            </a:r>
            <a:r>
              <a:rPr lang="en-IE" sz="1600" dirty="0" err="1" smtClean="0"/>
              <a:t>Polacha</a:t>
            </a:r>
            <a:r>
              <a:rPr lang="en-IE" sz="1600" dirty="0" smtClean="0"/>
              <a:t> </a:t>
            </a:r>
            <a:r>
              <a:rPr lang="en-IE" sz="1600" dirty="0" err="1" smtClean="0"/>
              <a:t>sa</a:t>
            </a:r>
            <a:r>
              <a:rPr lang="en-IE" sz="1600" dirty="0" smtClean="0"/>
              <a:t> </a:t>
            </a:r>
            <a:r>
              <a:rPr lang="en-IE" sz="1600" dirty="0" err="1" smtClean="0"/>
              <a:t>bhfoirm</a:t>
            </a:r>
            <a:r>
              <a:rPr lang="en-IE" sz="1600" dirty="0" smtClean="0"/>
              <a:t> ( r,</a:t>
            </a:r>
            <a:r>
              <a:rPr lang="el-GR" sz="1600" dirty="0">
                <a:latin typeface="Cambria Math"/>
                <a:ea typeface="Cambria Math"/>
              </a:rPr>
              <a:t> θ</a:t>
            </a:r>
            <a:r>
              <a:rPr lang="en-IE" sz="1600" dirty="0" smtClean="0">
                <a:latin typeface="Cambria Math"/>
                <a:ea typeface="Cambria Math"/>
              </a:rPr>
              <a:t>)</a:t>
            </a:r>
            <a:r>
              <a:rPr lang="en-IE" sz="1600" dirty="0" smtClean="0"/>
              <a:t> </a:t>
            </a:r>
          </a:p>
          <a:p>
            <a:pPr algn="ctr"/>
            <a:endParaRPr lang="en-IE" sz="1600" dirty="0" smtClean="0"/>
          </a:p>
          <a:p>
            <a:pPr algn="ctr"/>
            <a:r>
              <a:rPr lang="en-IE" sz="1600" dirty="0" err="1" smtClean="0"/>
              <a:t>Athraíonn</a:t>
            </a:r>
            <a:r>
              <a:rPr lang="en-IE" sz="1600" dirty="0" smtClean="0"/>
              <a:t> </a:t>
            </a:r>
            <a:r>
              <a:rPr lang="en-IE" sz="1600" dirty="0" err="1" smtClean="0"/>
              <a:t>Pol</a:t>
            </a:r>
            <a:r>
              <a:rPr lang="en-IE" sz="1600" dirty="0" smtClean="0"/>
              <a:t> </a:t>
            </a:r>
            <a:r>
              <a:rPr lang="en-IE" sz="1600" dirty="0" err="1" smtClean="0"/>
              <a:t>Dronuilleach</a:t>
            </a:r>
            <a:r>
              <a:rPr lang="en-IE" sz="1600" dirty="0" smtClean="0"/>
              <a:t> go </a:t>
            </a:r>
            <a:r>
              <a:rPr lang="en-IE" sz="1600" dirty="0" err="1" smtClean="0"/>
              <a:t>Polach</a:t>
            </a:r>
            <a:endParaRPr lang="en-IE" sz="1600" dirty="0" smtClean="0"/>
          </a:p>
          <a:p>
            <a:pPr algn="ctr"/>
            <a:endParaRPr lang="en-IE" sz="1600" dirty="0" smtClean="0"/>
          </a:p>
          <a:p>
            <a:pPr algn="ctr"/>
            <a:r>
              <a:rPr lang="en-IE" sz="1600" dirty="0" err="1" smtClean="0"/>
              <a:t>Athraíonn</a:t>
            </a:r>
            <a:r>
              <a:rPr lang="en-IE" sz="1600" dirty="0" smtClean="0"/>
              <a:t> </a:t>
            </a:r>
            <a:r>
              <a:rPr lang="en-IE" sz="1600" dirty="0" err="1" smtClean="0"/>
              <a:t>Rec</a:t>
            </a:r>
            <a:r>
              <a:rPr lang="en-IE" sz="1600" dirty="0" smtClean="0"/>
              <a:t> </a:t>
            </a:r>
            <a:r>
              <a:rPr lang="en-IE" sz="1600" dirty="0" err="1" smtClean="0"/>
              <a:t>Polach</a:t>
            </a:r>
            <a:r>
              <a:rPr lang="en-IE" sz="1600" dirty="0" smtClean="0"/>
              <a:t> go </a:t>
            </a:r>
            <a:r>
              <a:rPr lang="en-IE" sz="1600" dirty="0" err="1" smtClean="0"/>
              <a:t>Dronuilleach</a:t>
            </a:r>
            <a:endParaRPr lang="en-IE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10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2160" y="1196824"/>
            <a:ext cx="288032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rgbClr val="C00000"/>
                </a:solidFill>
                <a:sym typeface="Wingdings 3"/>
              </a:rPr>
              <a:t>E.g. 	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Breac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1+ 2i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sa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	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bhfoirm</a:t>
            </a:r>
            <a:r>
              <a:rPr lang="en-IE" b="1" dirty="0" smtClean="0">
                <a:solidFill>
                  <a:srgbClr val="C00000"/>
                </a:solidFill>
                <a:sym typeface="Wingdings 3"/>
              </a:rPr>
              <a:t> </a:t>
            </a:r>
            <a:r>
              <a:rPr lang="en-IE" b="1" dirty="0" err="1" smtClean="0">
                <a:solidFill>
                  <a:srgbClr val="C00000"/>
                </a:solidFill>
                <a:sym typeface="Wingdings 3"/>
              </a:rPr>
              <a:t>Pholach</a:t>
            </a: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13" y="1558180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2"/>
          <p:cNvSpPr/>
          <p:nvPr/>
        </p:nvSpPr>
        <p:spPr>
          <a:xfrm>
            <a:off x="6191800" y="2311739"/>
            <a:ext cx="2700679" cy="3349509"/>
          </a:xfrm>
          <a:prstGeom prst="borderCallout2">
            <a:avLst>
              <a:gd name="adj1" fmla="val 49057"/>
              <a:gd name="adj2" fmla="val -3742"/>
              <a:gd name="adj3" fmla="val 52122"/>
              <a:gd name="adj4" fmla="val -11632"/>
              <a:gd name="adj5" fmla="val 51311"/>
              <a:gd name="adj6" fmla="val -2913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IE" sz="1600" dirty="0" err="1" smtClean="0"/>
              <a:t>Stóráiltear</a:t>
            </a:r>
            <a:r>
              <a:rPr lang="en-IE" sz="1600" dirty="0" smtClean="0"/>
              <a:t> </a:t>
            </a:r>
            <a:r>
              <a:rPr lang="en-IE" sz="1600" dirty="0" err="1" smtClean="0"/>
              <a:t>na</a:t>
            </a:r>
            <a:r>
              <a:rPr lang="en-IE" sz="1600" dirty="0" smtClean="0"/>
              <a:t> </a:t>
            </a:r>
            <a:r>
              <a:rPr lang="en-IE" sz="1600" dirty="0" err="1" smtClean="0"/>
              <a:t>luachanna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go </a:t>
            </a:r>
            <a:r>
              <a:rPr lang="en-IE" sz="1600" dirty="0" err="1" smtClean="0"/>
              <a:t>huathoibríoch</a:t>
            </a:r>
            <a:r>
              <a:rPr lang="en-IE" sz="1600" dirty="0" smtClean="0"/>
              <a:t> mar </a:t>
            </a:r>
          </a:p>
          <a:p>
            <a:pPr algn="ctr"/>
            <a:r>
              <a:rPr lang="en-IE" sz="1600" dirty="0" smtClean="0"/>
              <a:t>X </a:t>
            </a:r>
            <a:r>
              <a:rPr lang="en-IE" sz="1600" dirty="0" err="1" smtClean="0"/>
              <a:t>agus</a:t>
            </a:r>
            <a:r>
              <a:rPr lang="en-IE" sz="1600" dirty="0" smtClean="0"/>
              <a:t> Y</a:t>
            </a:r>
          </a:p>
          <a:p>
            <a:pPr algn="ctr"/>
            <a:r>
              <a:rPr lang="en-IE" sz="1600" dirty="0" smtClean="0"/>
              <a:t>Is </a:t>
            </a:r>
            <a:r>
              <a:rPr lang="en-IE" sz="1600" dirty="0" err="1" smtClean="0"/>
              <a:t>féidir</a:t>
            </a:r>
            <a:r>
              <a:rPr lang="en-IE" sz="1600" dirty="0" smtClean="0"/>
              <a:t> </a:t>
            </a:r>
            <a:r>
              <a:rPr lang="en-IE" sz="1600" dirty="0" err="1" smtClean="0"/>
              <a:t>linn</a:t>
            </a:r>
            <a:r>
              <a:rPr lang="en-IE" sz="1600" dirty="0" smtClean="0"/>
              <a:t> </a:t>
            </a:r>
            <a:r>
              <a:rPr lang="en-IE" sz="1600" dirty="0" err="1" smtClean="0"/>
              <a:t>iad</a:t>
            </a:r>
            <a:r>
              <a:rPr lang="en-IE" sz="1600" dirty="0" smtClean="0"/>
              <a:t> a RCL </a:t>
            </a:r>
            <a:r>
              <a:rPr lang="en-IE" sz="1600" dirty="0" err="1" smtClean="0"/>
              <a:t>agus</a:t>
            </a:r>
            <a:r>
              <a:rPr lang="en-IE" sz="1600" dirty="0" smtClean="0"/>
              <a:t> a </a:t>
            </a:r>
            <a:r>
              <a:rPr lang="en-IE" sz="1600" dirty="0" err="1" smtClean="0"/>
              <a:t>athúsáid</a:t>
            </a:r>
            <a:r>
              <a:rPr lang="en-IE" sz="1600" dirty="0" smtClean="0"/>
              <a:t> </a:t>
            </a:r>
            <a:r>
              <a:rPr lang="en-IE" sz="1600" dirty="0" err="1" smtClean="0"/>
              <a:t>níos</a:t>
            </a:r>
            <a:r>
              <a:rPr lang="en-IE" sz="1600" dirty="0" smtClean="0"/>
              <a:t> </a:t>
            </a:r>
            <a:r>
              <a:rPr lang="en-IE" sz="1600" dirty="0" err="1" smtClean="0"/>
              <a:t>déanaí</a:t>
            </a:r>
            <a:r>
              <a:rPr lang="en-IE" sz="1600" dirty="0" smtClean="0"/>
              <a:t> </a:t>
            </a:r>
            <a:r>
              <a:rPr lang="en-IE" sz="1600" dirty="0" err="1" smtClean="0"/>
              <a:t>i</a:t>
            </a:r>
            <a:r>
              <a:rPr lang="en-IE" sz="1600" dirty="0" smtClean="0"/>
              <a:t> </a:t>
            </a:r>
            <a:r>
              <a:rPr lang="en-IE" sz="1600" dirty="0" err="1" smtClean="0"/>
              <a:t>gceist</a:t>
            </a:r>
            <a:endParaRPr lang="en-IE" sz="1600" dirty="0" smtClean="0"/>
          </a:p>
          <a:p>
            <a:pPr algn="ctr"/>
            <a:endParaRPr lang="en-IE" sz="1100" dirty="0"/>
          </a:p>
          <a:p>
            <a:pPr algn="ctr"/>
            <a:r>
              <a:rPr lang="en-IE" dirty="0" smtClean="0"/>
              <a:t>RCL X</a:t>
            </a:r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sz="1050" dirty="0"/>
          </a:p>
          <a:p>
            <a:pPr algn="ctr"/>
            <a:r>
              <a:rPr lang="en-IE" dirty="0" smtClean="0"/>
              <a:t>RCL 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7212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949" y="1572129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984" y="4293096"/>
            <a:ext cx="904875" cy="381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414" y="5178289"/>
            <a:ext cx="933450" cy="4000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188898" y="3544251"/>
            <a:ext cx="3024336" cy="1944214"/>
          </a:xfrm>
          <a:prstGeom prst="borderCallout2">
            <a:avLst>
              <a:gd name="adj1" fmla="val 100198"/>
              <a:gd name="adj2" fmla="val 49346"/>
              <a:gd name="adj3" fmla="val 125181"/>
              <a:gd name="adj4" fmla="val 72511"/>
              <a:gd name="adj5" fmla="val 99556"/>
              <a:gd name="adj6" fmla="val 11273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Déantar</a:t>
            </a:r>
            <a:r>
              <a:rPr lang="en-IE" sz="1600" dirty="0" smtClean="0"/>
              <a:t> </a:t>
            </a:r>
            <a:r>
              <a:rPr lang="en-IE" sz="1600" dirty="0" err="1" smtClean="0"/>
              <a:t>deachúil</a:t>
            </a:r>
            <a:r>
              <a:rPr lang="en-IE" sz="1600" dirty="0" smtClean="0"/>
              <a:t> de </a:t>
            </a:r>
            <a:r>
              <a:rPr lang="en-IE" sz="1600" dirty="0" err="1" smtClean="0"/>
              <a:t>argóint</a:t>
            </a:r>
            <a:r>
              <a:rPr lang="en-IE" sz="1600" dirty="0" smtClean="0"/>
              <a:t> </a:t>
            </a:r>
            <a:r>
              <a:rPr lang="en-IE" sz="1600" dirty="0" err="1" smtClean="0"/>
              <a:t>na</a:t>
            </a:r>
            <a:r>
              <a:rPr lang="en-IE" sz="1600" dirty="0" smtClean="0"/>
              <a:t> </a:t>
            </a:r>
            <a:r>
              <a:rPr lang="en-IE" sz="1600" dirty="0" err="1" smtClean="0"/>
              <a:t>feidhme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</a:t>
            </a:r>
            <a:r>
              <a:rPr lang="en-IE" sz="1600" dirty="0" err="1" smtClean="0"/>
              <a:t>agus</a:t>
            </a:r>
            <a:r>
              <a:rPr lang="en-IE" sz="1600" dirty="0" smtClean="0"/>
              <a:t> </a:t>
            </a:r>
            <a:r>
              <a:rPr lang="en-IE" sz="1600" dirty="0" err="1" smtClean="0"/>
              <a:t>ansin</a:t>
            </a:r>
            <a:r>
              <a:rPr lang="en-IE" sz="1600" dirty="0" smtClean="0"/>
              <a:t> </a:t>
            </a:r>
            <a:r>
              <a:rPr lang="en-IE" sz="1600" dirty="0" err="1" smtClean="0"/>
              <a:t>slánaítear</a:t>
            </a:r>
            <a:r>
              <a:rPr lang="en-IE" sz="1600" dirty="0" smtClean="0"/>
              <a:t> í de </a:t>
            </a:r>
            <a:r>
              <a:rPr lang="en-IE" sz="1600" dirty="0" err="1" smtClean="0"/>
              <a:t>réir</a:t>
            </a:r>
            <a:r>
              <a:rPr lang="en-IE" sz="1600" dirty="0" smtClean="0"/>
              <a:t> an </a:t>
            </a:r>
            <a:r>
              <a:rPr lang="en-IE" sz="1600" dirty="0" err="1" smtClean="0"/>
              <a:t>tsocraithe</a:t>
            </a:r>
            <a:r>
              <a:rPr lang="en-IE" sz="1600" dirty="0" smtClean="0"/>
              <a:t> </a:t>
            </a:r>
            <a:r>
              <a:rPr lang="en-IE" sz="1600" dirty="0" err="1" smtClean="0"/>
              <a:t>reatha</a:t>
            </a:r>
            <a:r>
              <a:rPr lang="en-IE" sz="1600" dirty="0" smtClean="0"/>
              <a:t> don </a:t>
            </a:r>
            <a:r>
              <a:rPr lang="en-IE" sz="1600" dirty="0" err="1" smtClean="0"/>
              <a:t>líon</a:t>
            </a:r>
            <a:r>
              <a:rPr lang="en-IE" sz="1600" dirty="0" smtClean="0"/>
              <a:t> </a:t>
            </a:r>
            <a:r>
              <a:rPr lang="en-IE" sz="1600" dirty="0" err="1" smtClean="0"/>
              <a:t>digití</a:t>
            </a:r>
            <a:r>
              <a:rPr lang="en-IE" sz="1600" dirty="0" smtClean="0"/>
              <a:t> </a:t>
            </a:r>
            <a:r>
              <a:rPr lang="en-IE" sz="1600" dirty="0" err="1" smtClean="0"/>
              <a:t>ar</a:t>
            </a:r>
            <a:r>
              <a:rPr lang="en-IE" sz="1600" dirty="0" smtClean="0"/>
              <a:t> </a:t>
            </a:r>
            <a:r>
              <a:rPr lang="en-IE" sz="1600" dirty="0" err="1" smtClean="0"/>
              <a:t>taispeáint</a:t>
            </a:r>
            <a:endParaRPr lang="en-IE" sz="1600" dirty="0" smtClean="0"/>
          </a:p>
          <a:p>
            <a:pPr algn="ctr"/>
            <a:r>
              <a:rPr lang="en-IE" sz="1600" dirty="0" smtClean="0"/>
              <a:t>(Norm, Fix </a:t>
            </a:r>
            <a:r>
              <a:rPr lang="en-IE" sz="1600" dirty="0" err="1" smtClean="0"/>
              <a:t>nó</a:t>
            </a:r>
            <a:r>
              <a:rPr lang="en-IE" sz="1600" dirty="0" smtClean="0"/>
              <a:t> </a:t>
            </a:r>
            <a:r>
              <a:rPr lang="en-IE" sz="1600" dirty="0" err="1" smtClean="0"/>
              <a:t>Sci</a:t>
            </a:r>
            <a:r>
              <a:rPr lang="en-IE" sz="1600" dirty="0" smtClean="0"/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476671"/>
            <a:ext cx="3096344" cy="5011793"/>
          </a:xfrm>
          <a:prstGeom prst="roundRect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IE" sz="1600" dirty="0" smtClean="0"/>
              <a:t>De </a:t>
            </a:r>
            <a:r>
              <a:rPr lang="en-IE" sz="1600" dirty="0" err="1" smtClean="0"/>
              <a:t>ghnáth</a:t>
            </a:r>
            <a:r>
              <a:rPr lang="en-IE" sz="1600" dirty="0" smtClean="0"/>
              <a:t>, </a:t>
            </a:r>
            <a:r>
              <a:rPr lang="en-IE" sz="1600" dirty="0" err="1" smtClean="0"/>
              <a:t>coinníonn</a:t>
            </a:r>
            <a:r>
              <a:rPr lang="en-IE" sz="1600" dirty="0" smtClean="0"/>
              <a:t> an t-</a:t>
            </a:r>
            <a:r>
              <a:rPr lang="en-IE" sz="1600" dirty="0" err="1" smtClean="0"/>
              <a:t>áireamhán</a:t>
            </a:r>
            <a:r>
              <a:rPr lang="en-IE" sz="1600" dirty="0" smtClean="0"/>
              <a:t> </a:t>
            </a:r>
            <a:r>
              <a:rPr lang="en-IE" sz="1600" dirty="0" err="1" smtClean="0"/>
              <a:t>freagraí</a:t>
            </a:r>
            <a:r>
              <a:rPr lang="en-IE" sz="1600" dirty="0" smtClean="0"/>
              <a:t> go </a:t>
            </a:r>
            <a:r>
              <a:rPr lang="en-IE" sz="1600" dirty="0" err="1" smtClean="0"/>
              <a:t>cúig</a:t>
            </a:r>
            <a:r>
              <a:rPr lang="en-IE" sz="1600" dirty="0" smtClean="0"/>
              <a:t> </a:t>
            </a:r>
            <a:r>
              <a:rPr lang="en-IE" sz="1600" dirty="0" err="1" smtClean="0"/>
              <a:t>dhigit</a:t>
            </a:r>
            <a:r>
              <a:rPr lang="en-IE" sz="1600" dirty="0" smtClean="0"/>
              <a:t> </a:t>
            </a:r>
            <a:r>
              <a:rPr lang="en-IE" sz="1600" dirty="0" err="1" smtClean="0"/>
              <a:t>déag</a:t>
            </a:r>
            <a:r>
              <a:rPr lang="en-IE" sz="1600" dirty="0" smtClean="0"/>
              <a:t> do </a:t>
            </a:r>
            <a:r>
              <a:rPr lang="en-IE" sz="1600" dirty="0" err="1" smtClean="0"/>
              <a:t>ríomhanna</a:t>
            </a:r>
            <a:r>
              <a:rPr lang="en-IE" sz="1600" dirty="0" smtClean="0"/>
              <a:t> </a:t>
            </a:r>
            <a:r>
              <a:rPr lang="en-IE" sz="1600" dirty="0" err="1" smtClean="0"/>
              <a:t>inmheánacha</a:t>
            </a:r>
            <a:endParaRPr lang="en-IE" sz="1600" dirty="0" smtClean="0"/>
          </a:p>
          <a:p>
            <a:pPr algn="ctr"/>
            <a:endParaRPr lang="en-IE" sz="1600" dirty="0" smtClean="0"/>
          </a:p>
          <a:p>
            <a:pPr algn="ctr"/>
            <a:r>
              <a:rPr lang="en-IE" sz="1600" dirty="0" err="1" smtClean="0"/>
              <a:t>e.g</a:t>
            </a:r>
            <a:r>
              <a:rPr lang="en-IE" sz="1600" dirty="0" smtClean="0"/>
              <a:t> </a:t>
            </a:r>
            <a:r>
              <a:rPr lang="en-IE" sz="1600" dirty="0" err="1" smtClean="0"/>
              <a:t>má</a:t>
            </a:r>
            <a:r>
              <a:rPr lang="en-IE" sz="1600" dirty="0" smtClean="0"/>
              <a:t> </a:t>
            </a:r>
            <a:r>
              <a:rPr lang="en-IE" sz="1600" dirty="0" err="1" smtClean="0"/>
              <a:t>roghnaitear</a:t>
            </a:r>
            <a:r>
              <a:rPr lang="en-IE" sz="1600" dirty="0" smtClean="0"/>
              <a:t> Fix 3 </a:t>
            </a:r>
          </a:p>
          <a:p>
            <a:pPr algn="ctr"/>
            <a:r>
              <a:rPr lang="en-IE" sz="1600" dirty="0" smtClean="0"/>
              <a:t>20</a:t>
            </a:r>
            <a:r>
              <a:rPr lang="en-IE" sz="1600" dirty="0" smtClean="0">
                <a:ea typeface="Cambria Math"/>
              </a:rPr>
              <a:t>÷3 = 6.667</a:t>
            </a:r>
          </a:p>
          <a:p>
            <a:pPr algn="ctr"/>
            <a:endParaRPr lang="en-IE" sz="1600" dirty="0" smtClean="0">
              <a:ea typeface="Cambria Math"/>
            </a:endParaRPr>
          </a:p>
          <a:p>
            <a:pPr algn="ctr"/>
            <a:r>
              <a:rPr lang="en-IE" sz="1600" dirty="0" smtClean="0">
                <a:ea typeface="Cambria Math"/>
              </a:rPr>
              <a:t>Ach </a:t>
            </a:r>
            <a:r>
              <a:rPr lang="en-IE" sz="1600" dirty="0" err="1" smtClean="0">
                <a:ea typeface="Cambria Math"/>
              </a:rPr>
              <a:t>coinníonn</a:t>
            </a:r>
            <a:r>
              <a:rPr lang="en-IE" sz="1600" dirty="0" smtClean="0">
                <a:ea typeface="Cambria Math"/>
              </a:rPr>
              <a:t> an t-</a:t>
            </a:r>
            <a:r>
              <a:rPr lang="en-IE" sz="1600" dirty="0" err="1" smtClean="0">
                <a:ea typeface="Cambria Math"/>
              </a:rPr>
              <a:t>áireamhán</a:t>
            </a:r>
            <a:r>
              <a:rPr lang="en-IE" sz="1600" dirty="0" smtClean="0">
                <a:ea typeface="Cambria Math"/>
              </a:rPr>
              <a:t> 6.66666666666667 do </a:t>
            </a:r>
            <a:r>
              <a:rPr lang="en-IE" sz="1600" dirty="0" err="1" smtClean="0">
                <a:ea typeface="Cambria Math"/>
              </a:rPr>
              <a:t>ríomhanna</a:t>
            </a:r>
            <a:r>
              <a:rPr lang="en-IE" sz="1600" dirty="0" smtClean="0">
                <a:ea typeface="Cambria Math"/>
              </a:rPr>
              <a:t> </a:t>
            </a:r>
            <a:r>
              <a:rPr lang="en-IE" sz="1600" dirty="0" err="1" smtClean="0">
                <a:ea typeface="Cambria Math"/>
              </a:rPr>
              <a:t>inmheánacha</a:t>
            </a:r>
            <a:r>
              <a:rPr lang="en-IE" sz="1600" dirty="0" smtClean="0">
                <a:ea typeface="Cambria Math"/>
              </a:rPr>
              <a:t>.  </a:t>
            </a:r>
          </a:p>
          <a:p>
            <a:pPr algn="ctr"/>
            <a:endParaRPr lang="en-IE" sz="1600" dirty="0">
              <a:ea typeface="Cambria Math"/>
            </a:endParaRPr>
          </a:p>
          <a:p>
            <a:pPr algn="ctr"/>
            <a:r>
              <a:rPr lang="en-IE" sz="1600" dirty="0" smtClean="0">
                <a:ea typeface="Cambria Math"/>
              </a:rPr>
              <a:t>I </a:t>
            </a:r>
            <a:r>
              <a:rPr lang="en-IE" sz="1600" dirty="0" err="1" smtClean="0">
                <a:ea typeface="Cambria Math"/>
              </a:rPr>
              <a:t>gcás</a:t>
            </a:r>
            <a:r>
              <a:rPr lang="en-IE" sz="1600" dirty="0" smtClean="0">
                <a:ea typeface="Cambria Math"/>
              </a:rPr>
              <a:t> </a:t>
            </a:r>
          </a:p>
          <a:p>
            <a:pPr algn="ctr"/>
            <a:r>
              <a:rPr lang="en-IE" sz="1600" dirty="0" err="1" smtClean="0">
                <a:ea typeface="Cambria Math"/>
              </a:rPr>
              <a:t>Rnd</a:t>
            </a:r>
            <a:r>
              <a:rPr lang="en-IE" sz="1600" dirty="0" smtClean="0">
                <a:ea typeface="Cambria Math"/>
              </a:rPr>
              <a:t> (20÷3) =6.667 </a:t>
            </a:r>
          </a:p>
          <a:p>
            <a:pPr algn="ctr"/>
            <a:r>
              <a:rPr lang="en-IE" sz="1600" dirty="0" smtClean="0">
                <a:ea typeface="Cambria Math"/>
              </a:rPr>
              <a:t>(le Fix 3),</a:t>
            </a:r>
          </a:p>
          <a:p>
            <a:pPr algn="ctr"/>
            <a:r>
              <a:rPr lang="en-IE" sz="1600" dirty="0" smtClean="0">
                <a:ea typeface="Cambria Math"/>
              </a:rPr>
              <a:t> is </a:t>
            </a:r>
            <a:r>
              <a:rPr lang="en-IE" sz="1600" dirty="0" err="1" smtClean="0">
                <a:ea typeface="Cambria Math"/>
              </a:rPr>
              <a:t>ionann</a:t>
            </a:r>
            <a:r>
              <a:rPr lang="en-IE" sz="1600" dirty="0" smtClean="0">
                <a:ea typeface="Cambria Math"/>
              </a:rPr>
              <a:t> an </a:t>
            </a:r>
            <a:r>
              <a:rPr lang="en-IE" sz="1600" dirty="0" err="1" smtClean="0">
                <a:ea typeface="Cambria Math"/>
              </a:rPr>
              <a:t>luach</a:t>
            </a:r>
            <a:r>
              <a:rPr lang="en-IE" sz="1600" dirty="0" smtClean="0">
                <a:ea typeface="Cambria Math"/>
              </a:rPr>
              <a:t> </a:t>
            </a:r>
            <a:r>
              <a:rPr lang="en-IE" sz="1600" dirty="0" err="1" smtClean="0">
                <a:ea typeface="Cambria Math"/>
              </a:rPr>
              <a:t>taispeánta</a:t>
            </a:r>
            <a:r>
              <a:rPr lang="en-IE" sz="1600" dirty="0" smtClean="0">
                <a:ea typeface="Cambria Math"/>
              </a:rPr>
              <a:t> </a:t>
            </a:r>
            <a:r>
              <a:rPr lang="en-IE" sz="1600" dirty="0" err="1" smtClean="0">
                <a:ea typeface="Cambria Math"/>
              </a:rPr>
              <a:t>agus</a:t>
            </a:r>
            <a:r>
              <a:rPr lang="en-IE" sz="1600" dirty="0" smtClean="0">
                <a:ea typeface="Cambria Math"/>
              </a:rPr>
              <a:t> </a:t>
            </a:r>
            <a:r>
              <a:rPr lang="en-IE" sz="1600" dirty="0" err="1" smtClean="0">
                <a:ea typeface="Cambria Math"/>
              </a:rPr>
              <a:t>luach</a:t>
            </a:r>
            <a:r>
              <a:rPr lang="en-IE" sz="1600" dirty="0" smtClean="0">
                <a:ea typeface="Cambria Math"/>
              </a:rPr>
              <a:t> </a:t>
            </a:r>
            <a:r>
              <a:rPr lang="en-IE" sz="1600" dirty="0" err="1" smtClean="0">
                <a:ea typeface="Cambria Math"/>
              </a:rPr>
              <a:t>inmheánach</a:t>
            </a:r>
            <a:r>
              <a:rPr lang="en-IE" sz="1600" dirty="0" smtClean="0">
                <a:ea typeface="Cambria Math"/>
              </a:rPr>
              <a:t> an </a:t>
            </a:r>
            <a:r>
              <a:rPr lang="en-IE" sz="1600" dirty="0" err="1" smtClean="0">
                <a:ea typeface="Cambria Math"/>
              </a:rPr>
              <a:t>áireamháin</a:t>
            </a:r>
            <a:r>
              <a:rPr lang="en-IE" sz="1600" dirty="0" smtClean="0">
                <a:ea typeface="Cambria Math"/>
              </a:rPr>
              <a:t> i.e. 6.667</a:t>
            </a:r>
            <a:endParaRPr lang="en-I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7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file"/>
          </p:cNvPr>
          <p:cNvSpPr/>
          <p:nvPr/>
        </p:nvSpPr>
        <p:spPr>
          <a:xfrm>
            <a:off x="539552" y="2276872"/>
            <a:ext cx="2160240" cy="2736303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54984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RAN#</a:t>
            </a:r>
          </a:p>
          <a:p>
            <a:pPr algn="ctr"/>
            <a:r>
              <a:rPr lang="en-IE" sz="1600" dirty="0" err="1" smtClean="0"/>
              <a:t>Gineann</a:t>
            </a:r>
            <a:r>
              <a:rPr lang="en-IE" sz="1600" dirty="0" smtClean="0"/>
              <a:t> </a:t>
            </a:r>
            <a:r>
              <a:rPr lang="en-IE" sz="1600" dirty="0" err="1" smtClean="0"/>
              <a:t>sé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endParaRPr lang="en-IE" sz="1600" dirty="0" smtClean="0"/>
          </a:p>
          <a:p>
            <a:pPr algn="ctr"/>
            <a:r>
              <a:rPr lang="en-IE" sz="1600" dirty="0" err="1" smtClean="0"/>
              <a:t>uimhir</a:t>
            </a:r>
            <a:r>
              <a:rPr lang="en-IE" sz="1600" dirty="0" smtClean="0"/>
              <a:t> </a:t>
            </a:r>
            <a:r>
              <a:rPr lang="en-IE" sz="1600" dirty="0" err="1" smtClean="0"/>
              <a:t>bhréagrandamach</a:t>
            </a:r>
            <a:endParaRPr lang="en-IE" sz="1600" dirty="0" smtClean="0"/>
          </a:p>
          <a:p>
            <a:pPr algn="ctr"/>
            <a:r>
              <a:rPr lang="en-IE" sz="1600" dirty="0" smtClean="0"/>
              <a:t>0 &lt; x &lt; 1</a:t>
            </a:r>
          </a:p>
          <a:p>
            <a:pPr algn="ctr"/>
            <a:r>
              <a:rPr lang="en-IE" sz="1600" dirty="0" err="1" smtClean="0"/>
              <a:t>Léirítear</a:t>
            </a:r>
            <a:r>
              <a:rPr lang="en-IE" sz="1600" dirty="0" smtClean="0"/>
              <a:t> an </a:t>
            </a:r>
            <a:r>
              <a:rPr lang="en-IE" sz="1600" dirty="0" err="1" smtClean="0"/>
              <a:t>toradh</a:t>
            </a:r>
            <a:r>
              <a:rPr lang="en-IE" sz="1600" dirty="0" smtClean="0"/>
              <a:t> mar </a:t>
            </a:r>
            <a:r>
              <a:rPr lang="en-IE" sz="1600" dirty="0" err="1" smtClean="0"/>
              <a:t>chodán</a:t>
            </a:r>
            <a:r>
              <a:rPr lang="en-IE" sz="1600" dirty="0" smtClean="0"/>
              <a:t> </a:t>
            </a:r>
            <a:r>
              <a:rPr lang="en-IE" sz="1600" dirty="0" err="1" smtClean="0"/>
              <a:t>nuair</a:t>
            </a:r>
            <a:r>
              <a:rPr lang="en-IE" sz="1600" dirty="0" smtClean="0"/>
              <a:t> a </a:t>
            </a:r>
            <a:r>
              <a:rPr lang="en-IE" sz="1600" dirty="0" err="1" smtClean="0"/>
              <a:t>roghnaítear</a:t>
            </a:r>
            <a:r>
              <a:rPr lang="en-IE" sz="1600" dirty="0" smtClean="0"/>
              <a:t> </a:t>
            </a:r>
            <a:r>
              <a:rPr lang="en-IE" sz="1600" dirty="0" err="1" smtClean="0"/>
              <a:t>Taispeáint</a:t>
            </a:r>
            <a:r>
              <a:rPr lang="en-IE" sz="1600" dirty="0" smtClean="0"/>
              <a:t> </a:t>
            </a:r>
            <a:r>
              <a:rPr lang="en-IE" sz="1600" dirty="0" err="1" smtClean="0"/>
              <a:t>Nádúrtha</a:t>
            </a:r>
            <a:endParaRPr lang="en-IE" sz="1600" dirty="0" smtClean="0"/>
          </a:p>
          <a:p>
            <a:pPr algn="ctr"/>
            <a:endParaRPr lang="en-IE" sz="1600" dirty="0" smtClean="0"/>
          </a:p>
        </p:txBody>
      </p:sp>
      <p:sp>
        <p:nvSpPr>
          <p:cNvPr id="11" name="Rounded Rectangle 10">
            <a:hlinkClick r:id="rId4" action="ppaction://hlinkpres?slideindex=1&amp;slidetitle=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>
                <a:solidFill>
                  <a:srgbClr val="C00000"/>
                </a:solidFill>
              </a:rPr>
              <a:t>Ran#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sp>
        <p:nvSpPr>
          <p:cNvPr id="3" name="Rounded Rectangle 2">
            <a:hlinkClick r:id="rId4" action="ppaction://hlinkpres?slideindex=1&amp;slidetitle="/>
          </p:cNvPr>
          <p:cNvSpPr/>
          <p:nvPr/>
        </p:nvSpPr>
        <p:spPr>
          <a:xfrm>
            <a:off x="7147771" y="28366"/>
            <a:ext cx="2897736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37506" y="28439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/>
              <a:t>Miotas</a:t>
            </a:r>
            <a:r>
              <a:rPr lang="en-IE" sz="2000" b="1" dirty="0"/>
              <a:t> #4: “</a:t>
            </a:r>
            <a:r>
              <a:rPr lang="en-IE" sz="2000" b="1" dirty="0" err="1"/>
              <a:t>Cuireann</a:t>
            </a:r>
            <a:r>
              <a:rPr lang="en-IE" sz="2000" b="1" dirty="0"/>
              <a:t> </a:t>
            </a:r>
            <a:r>
              <a:rPr lang="en-IE" sz="2000" b="1" dirty="0" err="1"/>
              <a:t>úsáid</a:t>
            </a:r>
            <a:r>
              <a:rPr lang="en-IE" sz="2000" b="1" dirty="0"/>
              <a:t> </a:t>
            </a:r>
            <a:r>
              <a:rPr lang="en-IE" sz="2000" b="1" dirty="0" err="1"/>
              <a:t>áireamhán</a:t>
            </a:r>
            <a:r>
              <a:rPr lang="en-IE" sz="2000" b="1" dirty="0"/>
              <a:t> </a:t>
            </a:r>
            <a:r>
              <a:rPr lang="en-IE" sz="2000" b="1" dirty="0" err="1"/>
              <a:t>bac</a:t>
            </a:r>
            <a:r>
              <a:rPr lang="en-IE" sz="2000" b="1" dirty="0"/>
              <a:t> </a:t>
            </a:r>
            <a:r>
              <a:rPr lang="en-IE" sz="2000" b="1" dirty="0" err="1"/>
              <a:t>ar</a:t>
            </a:r>
            <a:r>
              <a:rPr lang="en-IE" sz="2000" b="1" dirty="0"/>
              <a:t> </a:t>
            </a:r>
            <a:r>
              <a:rPr lang="en-IE" sz="2000" b="1" dirty="0" err="1"/>
              <a:t>scoláirí</a:t>
            </a:r>
            <a:r>
              <a:rPr lang="en-IE" sz="2000" b="1" dirty="0"/>
              <a:t> </a:t>
            </a:r>
            <a:r>
              <a:rPr lang="en-IE" sz="2000" b="1" dirty="0" err="1"/>
              <a:t>matamaitic</a:t>
            </a:r>
            <a:r>
              <a:rPr lang="en-IE" sz="2000" b="1" dirty="0"/>
              <a:t> </a:t>
            </a:r>
            <a:r>
              <a:rPr lang="en-IE" sz="2000" b="1" dirty="0" err="1"/>
              <a:t>bhunúsach</a:t>
            </a:r>
            <a:r>
              <a:rPr lang="en-IE" sz="2000" b="1" dirty="0"/>
              <a:t> a </a:t>
            </a:r>
            <a:r>
              <a:rPr lang="en-IE" sz="2000" b="1" dirty="0" err="1"/>
              <a:t>fhoghlaim</a:t>
            </a:r>
            <a:r>
              <a:rPr lang="en-IE" sz="2000" b="1" dirty="0"/>
              <a:t> go </a:t>
            </a:r>
            <a:r>
              <a:rPr lang="en-IE" sz="2000" b="1" dirty="0" err="1"/>
              <a:t>héifeachtach</a:t>
            </a:r>
            <a:r>
              <a:rPr lang="en-IE" sz="2000" b="1" dirty="0"/>
              <a:t>, </a:t>
            </a:r>
            <a:r>
              <a:rPr lang="en-IE" sz="2000" b="1" dirty="0" err="1"/>
              <a:t>rud</a:t>
            </a:r>
            <a:r>
              <a:rPr lang="en-IE" sz="2000" b="1" dirty="0"/>
              <a:t> a </a:t>
            </a:r>
            <a:r>
              <a:rPr lang="en-IE" sz="2000" b="1" dirty="0" err="1"/>
              <a:t>bheidh</a:t>
            </a:r>
            <a:r>
              <a:rPr lang="en-IE" sz="2000" b="1" dirty="0"/>
              <a:t> </a:t>
            </a:r>
            <a:r>
              <a:rPr lang="en-IE" sz="2000" b="1" dirty="0" err="1"/>
              <a:t>uathu</a:t>
            </a:r>
            <a:r>
              <a:rPr lang="en-IE" sz="2000" b="1" dirty="0"/>
              <a:t> </a:t>
            </a:r>
            <a:r>
              <a:rPr lang="en-IE" sz="2000" b="1" dirty="0" err="1"/>
              <a:t>agus</a:t>
            </a:r>
            <a:r>
              <a:rPr lang="en-IE" sz="2000" b="1" dirty="0"/>
              <a:t> </a:t>
            </a:r>
            <a:r>
              <a:rPr lang="en-IE" sz="2000" b="1" dirty="0" err="1"/>
              <a:t>iad</a:t>
            </a:r>
            <a:r>
              <a:rPr lang="en-IE" sz="2000" b="1" dirty="0"/>
              <a:t> </a:t>
            </a:r>
            <a:r>
              <a:rPr lang="en-IE" sz="2000" b="1" dirty="0" err="1"/>
              <a:t>ag</a:t>
            </a:r>
            <a:r>
              <a:rPr lang="en-IE" sz="2000" b="1" dirty="0"/>
              <a:t> </a:t>
            </a:r>
            <a:r>
              <a:rPr lang="en-IE" sz="2000" b="1" dirty="0" err="1"/>
              <a:t>dul</a:t>
            </a:r>
            <a:r>
              <a:rPr lang="en-IE" sz="2000" b="1" dirty="0"/>
              <a:t> </a:t>
            </a:r>
            <a:r>
              <a:rPr lang="en-IE" sz="2000" b="1" dirty="0" err="1"/>
              <a:t>isteach</a:t>
            </a:r>
            <a:r>
              <a:rPr lang="en-IE" sz="2000" b="1" dirty="0"/>
              <a:t> </a:t>
            </a:r>
            <a:r>
              <a:rPr lang="en-IE" sz="2000" b="1" dirty="0" err="1"/>
              <a:t>sa</a:t>
            </a:r>
            <a:r>
              <a:rPr lang="en-IE" sz="2000" b="1" dirty="0"/>
              <a:t> </a:t>
            </a:r>
            <a:r>
              <a:rPr lang="en-IE" sz="2000" b="1" dirty="0" err="1"/>
              <a:t>bhfórsa</a:t>
            </a:r>
            <a:r>
              <a:rPr lang="en-IE" sz="2000" b="1" dirty="0"/>
              <a:t> </a:t>
            </a:r>
            <a:r>
              <a:rPr lang="en-IE" sz="2000" b="1" dirty="0" err="1"/>
              <a:t>saothair</a:t>
            </a:r>
            <a:r>
              <a:rPr lang="en-IE" sz="2000" b="1" dirty="0" smtClean="0"/>
              <a:t>.”</a:t>
            </a:r>
          </a:p>
          <a:p>
            <a:endParaRPr lang="en-IE" sz="2000" dirty="0"/>
          </a:p>
          <a:p>
            <a:r>
              <a:rPr lang="en-IE" sz="2000" dirty="0" err="1"/>
              <a:t>Éascaíonn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</a:t>
            </a:r>
            <a:r>
              <a:rPr lang="en-IE" sz="2000" dirty="0" err="1"/>
              <a:t>próiseas</a:t>
            </a:r>
            <a:r>
              <a:rPr lang="en-IE" sz="2000" dirty="0"/>
              <a:t> </a:t>
            </a:r>
            <a:r>
              <a:rPr lang="en-IE" sz="2000" dirty="0" err="1"/>
              <a:t>foghlama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Matamaitice</a:t>
            </a:r>
            <a:r>
              <a:rPr lang="en-IE" sz="2000" dirty="0"/>
              <a:t> </a:t>
            </a:r>
            <a:r>
              <a:rPr lang="en-IE" sz="2000" dirty="0" err="1"/>
              <a:t>trí</a:t>
            </a:r>
            <a:r>
              <a:rPr lang="en-IE" sz="2000" dirty="0"/>
              <a:t> </a:t>
            </a:r>
            <a:r>
              <a:rPr lang="en-IE" sz="2000" dirty="0" err="1"/>
              <a:t>dheireadh</a:t>
            </a:r>
            <a:r>
              <a:rPr lang="en-IE" sz="2000" dirty="0"/>
              <a:t> a </a:t>
            </a:r>
            <a:r>
              <a:rPr lang="en-IE" sz="2000" dirty="0" err="1"/>
              <a:t>chur</a:t>
            </a:r>
            <a:r>
              <a:rPr lang="en-IE" sz="2000" dirty="0"/>
              <a:t> le </a:t>
            </a:r>
            <a:r>
              <a:rPr lang="en-IE" sz="2000" dirty="0" err="1"/>
              <a:t>ríomhaireacht</a:t>
            </a:r>
            <a:r>
              <a:rPr lang="en-IE" sz="2000" dirty="0"/>
              <a:t> </a:t>
            </a:r>
            <a:r>
              <a:rPr lang="en-IE" sz="2000" dirty="0" err="1"/>
              <a:t>leadránach</a:t>
            </a:r>
            <a:r>
              <a:rPr lang="en-IE" sz="2000" dirty="0"/>
              <a:t>, </a:t>
            </a:r>
            <a:r>
              <a:rPr lang="en-IE" sz="2000" dirty="0" err="1"/>
              <a:t>gan</a:t>
            </a:r>
            <a:r>
              <a:rPr lang="en-IE" sz="2000" dirty="0"/>
              <a:t> </a:t>
            </a:r>
            <a:r>
              <a:rPr lang="en-IE" sz="2000" dirty="0" err="1"/>
              <a:t>ghá</a:t>
            </a:r>
            <a:r>
              <a:rPr lang="en-IE" sz="2000" dirty="0"/>
              <a:t> le </a:t>
            </a:r>
            <a:r>
              <a:rPr lang="en-IE" sz="2000" dirty="0" err="1"/>
              <a:t>páipéar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peann</a:t>
            </a:r>
            <a:r>
              <a:rPr lang="en-IE" sz="2000" dirty="0"/>
              <a:t> </a:t>
            </a:r>
            <a:r>
              <a:rPr lang="en-IE" sz="2000" dirty="0" err="1"/>
              <a:t>luaidhe</a:t>
            </a:r>
            <a:r>
              <a:rPr lang="en-IE" sz="2000" dirty="0"/>
              <a:t>. Mar </a:t>
            </a:r>
            <a:r>
              <a:rPr lang="en-IE" sz="2000" dirty="0" err="1"/>
              <a:t>bharr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seo</a:t>
            </a:r>
            <a:r>
              <a:rPr lang="en-IE" sz="2000" dirty="0"/>
              <a:t>, </a:t>
            </a:r>
            <a:r>
              <a:rPr lang="en-IE" sz="2000" dirty="0" err="1"/>
              <a:t>tugann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</a:t>
            </a:r>
            <a:r>
              <a:rPr lang="en-IE" sz="2000" dirty="0" err="1"/>
              <a:t>taithí</a:t>
            </a:r>
            <a:r>
              <a:rPr lang="en-IE" sz="2000" dirty="0"/>
              <a:t> do </a:t>
            </a:r>
            <a:r>
              <a:rPr lang="en-IE" sz="2000" dirty="0" err="1"/>
              <a:t>scoláirí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an </a:t>
            </a:r>
            <a:r>
              <a:rPr lang="en-IE" sz="2000" dirty="0" err="1"/>
              <a:t>teicneolaíocht</a:t>
            </a:r>
            <a:r>
              <a:rPr lang="en-IE" sz="2000" dirty="0"/>
              <a:t>, </a:t>
            </a:r>
            <a:r>
              <a:rPr lang="en-IE" sz="2000" dirty="0" err="1"/>
              <a:t>forbraíonn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a </a:t>
            </a:r>
            <a:r>
              <a:rPr lang="en-IE" sz="2000" dirty="0" err="1"/>
              <a:t>leibhéal</a:t>
            </a:r>
            <a:r>
              <a:rPr lang="en-IE" sz="2000" dirty="0"/>
              <a:t> </a:t>
            </a:r>
            <a:r>
              <a:rPr lang="en-IE" sz="2000" dirty="0" err="1"/>
              <a:t>muiníne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leith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teicneolaíochta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bronnann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 </a:t>
            </a:r>
            <a:r>
              <a:rPr lang="en-IE" sz="2000" dirty="0" err="1"/>
              <a:t>buntáiste</a:t>
            </a:r>
            <a:r>
              <a:rPr lang="en-IE" sz="2000" dirty="0"/>
              <a:t> </a:t>
            </a:r>
            <a:r>
              <a:rPr lang="en-IE" sz="2000" dirty="0" err="1"/>
              <a:t>iomaíochta</a:t>
            </a:r>
            <a:r>
              <a:rPr lang="en-IE" sz="2000" dirty="0"/>
              <a:t> </a:t>
            </a:r>
            <a:r>
              <a:rPr lang="en-IE" sz="2000" dirty="0" err="1"/>
              <a:t>orthu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gcomparáid</a:t>
            </a:r>
            <a:r>
              <a:rPr lang="en-IE" sz="2000" dirty="0"/>
              <a:t> </a:t>
            </a:r>
            <a:r>
              <a:rPr lang="en-IE" sz="2000" dirty="0" err="1"/>
              <a:t>leo</a:t>
            </a:r>
            <a:r>
              <a:rPr lang="en-IE" sz="2000" dirty="0"/>
              <a:t> </a:t>
            </a:r>
            <a:r>
              <a:rPr lang="en-IE" sz="2000" dirty="0" err="1"/>
              <a:t>siúd</a:t>
            </a:r>
            <a:r>
              <a:rPr lang="en-IE" sz="2000" dirty="0"/>
              <a:t> </a:t>
            </a:r>
            <a:r>
              <a:rPr lang="en-IE" sz="2000" dirty="0" err="1"/>
              <a:t>nach</a:t>
            </a:r>
            <a:r>
              <a:rPr lang="en-IE" sz="2000" dirty="0"/>
              <a:t> </a:t>
            </a:r>
            <a:r>
              <a:rPr lang="en-IE" sz="2000" dirty="0" err="1"/>
              <a:t>raibh</a:t>
            </a:r>
            <a:r>
              <a:rPr lang="en-IE" sz="2000" dirty="0"/>
              <a:t> </a:t>
            </a:r>
            <a:r>
              <a:rPr lang="en-IE" sz="2000" dirty="0" err="1"/>
              <a:t>taithí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bith</a:t>
            </a:r>
            <a:r>
              <a:rPr lang="en-IE" sz="2000" dirty="0"/>
              <a:t> </a:t>
            </a:r>
            <a:r>
              <a:rPr lang="en-IE" sz="2000" dirty="0" err="1"/>
              <a:t>acu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an </a:t>
            </a:r>
            <a:r>
              <a:rPr lang="en-IE" sz="2000" dirty="0" err="1"/>
              <a:t>teicneolaíocht</a:t>
            </a:r>
            <a:r>
              <a:rPr lang="en-IE" sz="2000" dirty="0"/>
              <a:t>.  Ina </a:t>
            </a:r>
            <a:r>
              <a:rPr lang="en-IE" sz="2000" dirty="0" err="1"/>
              <a:t>theannta</a:t>
            </a:r>
            <a:r>
              <a:rPr lang="en-IE" sz="2000" dirty="0"/>
              <a:t> sin, an </a:t>
            </a:r>
            <a:r>
              <a:rPr lang="en-IE" sz="2000" dirty="0" err="1"/>
              <a:t>tuiscint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bhuntáistí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teorainneacha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teicneolaiochta</a:t>
            </a:r>
            <a:r>
              <a:rPr lang="en-IE" sz="2000" dirty="0"/>
              <a:t>, </a:t>
            </a:r>
            <a:r>
              <a:rPr lang="en-IE" sz="2000" dirty="0" err="1"/>
              <a:t>maille</a:t>
            </a:r>
            <a:r>
              <a:rPr lang="en-IE" sz="2000" dirty="0"/>
              <a:t> le </a:t>
            </a:r>
            <a:r>
              <a:rPr lang="en-IE" sz="2000" dirty="0" err="1"/>
              <a:t>heolas</a:t>
            </a:r>
            <a:r>
              <a:rPr lang="en-IE" sz="2000" dirty="0"/>
              <a:t> </a:t>
            </a:r>
            <a:r>
              <a:rPr lang="en-IE" sz="2000" dirty="0" err="1"/>
              <a:t>ginearálta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conas</a:t>
            </a:r>
            <a:r>
              <a:rPr lang="en-IE" sz="2000" dirty="0"/>
              <a:t> a </a:t>
            </a:r>
            <a:r>
              <a:rPr lang="en-IE" sz="2000" dirty="0" err="1"/>
              <a:t>oibríonn</a:t>
            </a:r>
            <a:r>
              <a:rPr lang="en-IE" sz="2000" dirty="0"/>
              <a:t> </a:t>
            </a:r>
            <a:r>
              <a:rPr lang="en-IE" sz="2000" dirty="0" err="1"/>
              <a:t>sí</a:t>
            </a:r>
            <a:r>
              <a:rPr lang="en-IE" sz="2000" dirty="0"/>
              <a:t>, </a:t>
            </a:r>
            <a:r>
              <a:rPr lang="en-IE" sz="2000" dirty="0" err="1"/>
              <a:t>cuirfidh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</a:t>
            </a:r>
            <a:r>
              <a:rPr lang="en-IE" sz="2000" dirty="0" err="1"/>
              <a:t>seo</a:t>
            </a:r>
            <a:r>
              <a:rPr lang="en-IE" sz="2000" dirty="0"/>
              <a:t> leis an </a:t>
            </a:r>
            <a:r>
              <a:rPr lang="en-IE" sz="2000" dirty="0" err="1"/>
              <a:t>oscailteacht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an </a:t>
            </a:r>
            <a:r>
              <a:rPr lang="en-IE" sz="2000" dirty="0" err="1"/>
              <a:t>toilteanas</a:t>
            </a:r>
            <a:r>
              <a:rPr lang="en-IE" sz="2000" dirty="0"/>
              <a:t> </a:t>
            </a:r>
            <a:r>
              <a:rPr lang="en-IE" sz="2000" dirty="0" err="1"/>
              <a:t>úsáid</a:t>
            </a:r>
            <a:r>
              <a:rPr lang="en-IE" sz="2000" dirty="0"/>
              <a:t> a </a:t>
            </a:r>
            <a:r>
              <a:rPr lang="en-IE" sz="2000" dirty="0" err="1"/>
              <a:t>bhaint</a:t>
            </a:r>
            <a:r>
              <a:rPr lang="en-IE" sz="2000" dirty="0"/>
              <a:t> as </a:t>
            </a:r>
            <a:r>
              <a:rPr lang="en-IE" sz="2000" dirty="0" err="1"/>
              <a:t>saghsanna</a:t>
            </a:r>
            <a:r>
              <a:rPr lang="en-IE" sz="2000" dirty="0"/>
              <a:t> </a:t>
            </a:r>
            <a:r>
              <a:rPr lang="en-IE" sz="2000" dirty="0" err="1"/>
              <a:t>nua</a:t>
            </a:r>
            <a:r>
              <a:rPr lang="en-IE" sz="2000" dirty="0"/>
              <a:t> </a:t>
            </a:r>
            <a:r>
              <a:rPr lang="en-IE" sz="2000" dirty="0" err="1"/>
              <a:t>teicneolaíochta</a:t>
            </a:r>
            <a:r>
              <a:rPr lang="en-IE" sz="2000" dirty="0"/>
              <a:t>. Is </a:t>
            </a:r>
            <a:r>
              <a:rPr lang="en-IE" sz="2000" dirty="0" err="1"/>
              <a:t>iad</a:t>
            </a:r>
            <a:r>
              <a:rPr lang="en-IE" sz="2000" dirty="0"/>
              <a:t> </a:t>
            </a:r>
            <a:r>
              <a:rPr lang="en-IE" sz="2000" dirty="0" err="1"/>
              <a:t>atá</a:t>
            </a:r>
            <a:r>
              <a:rPr lang="en-IE" sz="2000" dirty="0"/>
              <a:t> </a:t>
            </a:r>
            <a:r>
              <a:rPr lang="en-IE" sz="2000" dirty="0" err="1"/>
              <a:t>ag</a:t>
            </a:r>
            <a:r>
              <a:rPr lang="en-IE" sz="2000" dirty="0"/>
              <a:t> </a:t>
            </a:r>
            <a:r>
              <a:rPr lang="en-IE" sz="2000" dirty="0" err="1"/>
              <a:t>teastáil</a:t>
            </a:r>
            <a:r>
              <a:rPr lang="en-IE" sz="2000" dirty="0"/>
              <a:t> ó </a:t>
            </a:r>
            <a:r>
              <a:rPr lang="en-IE" sz="2000" dirty="0" err="1"/>
              <a:t>fhostóirí</a:t>
            </a:r>
            <a:r>
              <a:rPr lang="en-IE" sz="2000" dirty="0"/>
              <a:t> </a:t>
            </a:r>
            <a:r>
              <a:rPr lang="en-IE" sz="2000" dirty="0" err="1"/>
              <a:t>ná</a:t>
            </a:r>
            <a:r>
              <a:rPr lang="en-IE" sz="2000" dirty="0"/>
              <a:t> </a:t>
            </a:r>
            <a:r>
              <a:rPr lang="en-IE" sz="2000" dirty="0" err="1"/>
              <a:t>fostaithe</a:t>
            </a:r>
            <a:r>
              <a:rPr lang="en-IE" sz="2000" dirty="0"/>
              <a:t> a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a </a:t>
            </a:r>
            <a:r>
              <a:rPr lang="en-IE" sz="2000" dirty="0" err="1"/>
              <a:t>gcumas</a:t>
            </a:r>
            <a:r>
              <a:rPr lang="en-IE" sz="2000" dirty="0"/>
              <a:t> </a:t>
            </a:r>
            <a:r>
              <a:rPr lang="en-IE" sz="2000" dirty="0" err="1"/>
              <a:t>machnamh</a:t>
            </a:r>
            <a:r>
              <a:rPr lang="en-IE" sz="2000" dirty="0"/>
              <a:t>, </a:t>
            </a:r>
            <a:r>
              <a:rPr lang="en-IE" sz="2000" dirty="0" err="1"/>
              <a:t>oibriú</a:t>
            </a:r>
            <a:r>
              <a:rPr lang="en-IE" sz="2000" dirty="0"/>
              <a:t> go </a:t>
            </a:r>
            <a:r>
              <a:rPr lang="en-IE" sz="2000" dirty="0" err="1"/>
              <a:t>comhoibritheach</a:t>
            </a:r>
            <a:r>
              <a:rPr lang="en-IE" sz="2000" dirty="0"/>
              <a:t>, </a:t>
            </a:r>
            <a:r>
              <a:rPr lang="en-IE" sz="2000" dirty="0" err="1"/>
              <a:t>fadhbanna</a:t>
            </a:r>
            <a:r>
              <a:rPr lang="en-IE" sz="2000" dirty="0"/>
              <a:t> a </a:t>
            </a:r>
            <a:r>
              <a:rPr lang="en-IE" sz="2000" dirty="0" err="1"/>
              <a:t>réiteach</a:t>
            </a:r>
            <a:r>
              <a:rPr lang="en-IE" sz="2000" dirty="0"/>
              <a:t> </a:t>
            </a:r>
            <a:r>
              <a:rPr lang="en-IE" sz="2000" dirty="0" err="1"/>
              <a:t>trí</a:t>
            </a:r>
            <a:r>
              <a:rPr lang="en-IE" sz="2000" dirty="0"/>
              <a:t> </a:t>
            </a:r>
            <a:r>
              <a:rPr lang="en-IE" sz="2000" dirty="0" err="1"/>
              <a:t>úsáid</a:t>
            </a:r>
            <a:r>
              <a:rPr lang="en-IE" sz="2000" dirty="0"/>
              <a:t> a </a:t>
            </a:r>
            <a:r>
              <a:rPr lang="en-IE" sz="2000" dirty="0" err="1"/>
              <a:t>bhaint</a:t>
            </a:r>
            <a:r>
              <a:rPr lang="en-IE" sz="2000" dirty="0"/>
              <a:t> as </a:t>
            </a:r>
            <a:r>
              <a:rPr lang="en-IE" sz="2000" dirty="0" err="1"/>
              <a:t>na</a:t>
            </a:r>
            <a:r>
              <a:rPr lang="en-IE" sz="2000" dirty="0"/>
              <a:t>  </a:t>
            </a:r>
            <a:r>
              <a:rPr lang="en-IE" sz="2000" dirty="0" err="1"/>
              <a:t>modhanna</a:t>
            </a:r>
            <a:r>
              <a:rPr lang="en-IE" sz="2000" dirty="0"/>
              <a:t> is </a:t>
            </a:r>
            <a:r>
              <a:rPr lang="en-IE" sz="2000" dirty="0" err="1"/>
              <a:t>éifeachtúla</a:t>
            </a:r>
            <a:r>
              <a:rPr lang="en-IE" sz="2000" dirty="0"/>
              <a:t> (</a:t>
            </a:r>
            <a:r>
              <a:rPr lang="en-IE" sz="2000" dirty="0" err="1"/>
              <a:t>teicneolaíocht</a:t>
            </a:r>
            <a:r>
              <a:rPr lang="en-IE" sz="2000" dirty="0"/>
              <a:t> </a:t>
            </a:r>
            <a:r>
              <a:rPr lang="en-IE" sz="2000" dirty="0" err="1"/>
              <a:t>más</a:t>
            </a:r>
            <a:r>
              <a:rPr lang="en-IE" sz="2000" dirty="0"/>
              <a:t> </a:t>
            </a:r>
            <a:r>
              <a:rPr lang="en-IE" sz="2000" dirty="0" err="1"/>
              <a:t>cuí</a:t>
            </a:r>
            <a:r>
              <a:rPr lang="en-IE" sz="2000" dirty="0"/>
              <a:t>), </a:t>
            </a:r>
            <a:r>
              <a:rPr lang="en-IE" sz="2000" dirty="0" err="1"/>
              <a:t>agus</a:t>
            </a:r>
            <a:r>
              <a:rPr lang="en-IE" sz="2000" dirty="0"/>
              <a:t> “</a:t>
            </a:r>
            <a:r>
              <a:rPr lang="en-IE" sz="2000" dirty="0" err="1"/>
              <a:t>réitigh</a:t>
            </a:r>
            <a:r>
              <a:rPr lang="en-IE" sz="2000" dirty="0"/>
              <a:t>” a </a:t>
            </a:r>
            <a:r>
              <a:rPr lang="en-IE" sz="2000" dirty="0" err="1"/>
              <a:t>chur</a:t>
            </a:r>
            <a:r>
              <a:rPr lang="en-IE" sz="2000" dirty="0"/>
              <a:t> in </a:t>
            </a:r>
            <a:r>
              <a:rPr lang="en-IE" sz="2000" dirty="0" err="1"/>
              <a:t>iúl</a:t>
            </a:r>
            <a:r>
              <a:rPr lang="en-IE" sz="2000" dirty="0"/>
              <a:t> go </a:t>
            </a:r>
            <a:r>
              <a:rPr lang="en-IE" sz="2000" dirty="0" err="1"/>
              <a:t>héifeachtach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3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pres?slideindex=1&amp;slidetitle="/>
          </p:cNvPr>
          <p:cNvSpPr/>
          <p:nvPr/>
        </p:nvSpPr>
        <p:spPr>
          <a:xfrm>
            <a:off x="539552" y="2276872"/>
            <a:ext cx="2160240" cy="2736303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Ranint</a:t>
            </a:r>
            <a:endParaRPr lang="en-IE" dirty="0" smtClean="0"/>
          </a:p>
          <a:p>
            <a:pPr algn="ctr"/>
            <a:endParaRPr lang="en-IE" dirty="0" smtClean="0"/>
          </a:p>
          <a:p>
            <a:pPr algn="ctr"/>
            <a:r>
              <a:rPr lang="en-IE" dirty="0" err="1" smtClean="0"/>
              <a:t>Ranint</a:t>
            </a:r>
            <a:r>
              <a:rPr lang="en-IE" dirty="0"/>
              <a:t>#</a:t>
            </a:r>
            <a:r>
              <a:rPr lang="en-IE" dirty="0" smtClean="0"/>
              <a:t>(</a:t>
            </a:r>
            <a:r>
              <a:rPr lang="en-IE" dirty="0" err="1" smtClean="0"/>
              <a:t>a,b</a:t>
            </a:r>
            <a:r>
              <a:rPr lang="en-IE" dirty="0" smtClean="0"/>
              <a:t>)</a:t>
            </a:r>
          </a:p>
          <a:p>
            <a:pPr algn="ctr"/>
            <a:endParaRPr lang="en-IE" dirty="0" smtClean="0"/>
          </a:p>
          <a:p>
            <a:pPr algn="ctr"/>
            <a:r>
              <a:rPr lang="en-IE" dirty="0" err="1" smtClean="0"/>
              <a:t>Gineann</a:t>
            </a:r>
            <a:r>
              <a:rPr lang="en-IE" dirty="0" smtClean="0"/>
              <a:t> </a:t>
            </a:r>
            <a:r>
              <a:rPr lang="en-IE" dirty="0" err="1" smtClean="0"/>
              <a:t>slánuimhir</a:t>
            </a:r>
            <a:r>
              <a:rPr lang="en-IE" dirty="0" smtClean="0"/>
              <a:t> </a:t>
            </a:r>
            <a:r>
              <a:rPr lang="en-IE" dirty="0" err="1" smtClean="0"/>
              <a:t>randamach</a:t>
            </a:r>
            <a:r>
              <a:rPr lang="en-IE" dirty="0" smtClean="0"/>
              <a:t> </a:t>
            </a:r>
            <a:r>
              <a:rPr lang="en-IE" dirty="0" err="1" smtClean="0"/>
              <a:t>laistigh</a:t>
            </a:r>
            <a:r>
              <a:rPr lang="en-IE" dirty="0" smtClean="0"/>
              <a:t> den </a:t>
            </a:r>
            <a:r>
              <a:rPr lang="en-IE" dirty="0" err="1" smtClean="0"/>
              <a:t>raon</a:t>
            </a:r>
            <a:r>
              <a:rPr lang="en-IE" dirty="0" smtClean="0"/>
              <a:t> a </a:t>
            </a:r>
            <a:r>
              <a:rPr lang="en-IE" dirty="0" err="1" smtClean="0"/>
              <a:t>agus</a:t>
            </a:r>
            <a:r>
              <a:rPr lang="en-IE" dirty="0" smtClean="0"/>
              <a:t> b</a:t>
            </a:r>
          </a:p>
        </p:txBody>
      </p:sp>
      <p:sp>
        <p:nvSpPr>
          <p:cNvPr id="10" name="Rounded Rectangle 9">
            <a:hlinkClick r:id="rId3" action="ppaction://hlinkpres?slideindex=1&amp;slidetitle="/>
          </p:cNvPr>
          <p:cNvSpPr/>
          <p:nvPr/>
        </p:nvSpPr>
        <p:spPr>
          <a:xfrm>
            <a:off x="6012160" y="2564904"/>
            <a:ext cx="208823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err="1" smtClean="0">
                <a:solidFill>
                  <a:srgbClr val="C00000"/>
                </a:solidFill>
              </a:rPr>
              <a:t>Ranint</a:t>
            </a:r>
            <a:endParaRPr lang="en-IE" sz="20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9776" y="2708920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371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pres?slideindex=1&amp;slidetitle="/>
          </p:cNvPr>
          <p:cNvSpPr/>
          <p:nvPr/>
        </p:nvSpPr>
        <p:spPr>
          <a:xfrm>
            <a:off x="899592" y="4365104"/>
            <a:ext cx="2160240" cy="1080120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</a:t>
            </a:r>
            <a:r>
              <a:rPr lang="en-IE" dirty="0" err="1" smtClean="0"/>
              <a:t>nodaireacht</a:t>
            </a:r>
            <a:r>
              <a:rPr lang="en-IE" dirty="0" smtClean="0"/>
              <a:t> </a:t>
            </a:r>
            <a:r>
              <a:rPr lang="en-IE" dirty="0" err="1" smtClean="0"/>
              <a:t>eolaíochtúil</a:t>
            </a:r>
            <a:r>
              <a:rPr lang="en-IE" dirty="0" smtClean="0"/>
              <a:t> a </a:t>
            </a:r>
            <a:r>
              <a:rPr lang="en-IE" dirty="0" err="1" smtClean="0"/>
              <a:t>úsáid</a:t>
            </a:r>
            <a:endParaRPr lang="en-IE" dirty="0" smtClean="0"/>
          </a:p>
        </p:txBody>
      </p:sp>
      <p:sp>
        <p:nvSpPr>
          <p:cNvPr id="3" name="Line Callout 2 2">
            <a:hlinkClick r:id="rId3" action="ppaction://hlinkpres?slideindex=1&amp;slidetitle="/>
          </p:cNvPr>
          <p:cNvSpPr/>
          <p:nvPr/>
        </p:nvSpPr>
        <p:spPr>
          <a:xfrm>
            <a:off x="885944" y="4221088"/>
            <a:ext cx="2160240" cy="1080120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an </a:t>
            </a:r>
            <a:r>
              <a:rPr lang="en-IE" dirty="0" err="1" smtClean="0"/>
              <a:t>tairiseach</a:t>
            </a:r>
            <a:r>
              <a:rPr lang="en-IE" dirty="0" smtClean="0"/>
              <a:t> </a:t>
            </a:r>
            <a:r>
              <a:rPr lang="en-IE" dirty="0" smtClean="0">
                <a:latin typeface="Cambria Math"/>
                <a:ea typeface="Cambria Math"/>
              </a:rPr>
              <a:t>𝜋  a </a:t>
            </a:r>
            <a:r>
              <a:rPr lang="en-IE" dirty="0" err="1" smtClean="0">
                <a:latin typeface="Cambria Math"/>
                <a:ea typeface="Cambria Math"/>
              </a:rPr>
              <a:t>úsáid</a:t>
            </a:r>
            <a:endParaRPr lang="en-IE" dirty="0" smtClean="0"/>
          </a:p>
        </p:txBody>
      </p:sp>
      <p:sp>
        <p:nvSpPr>
          <p:cNvPr id="4" name="Line Callout 2 3">
            <a:hlinkClick r:id="rId3" action="ppaction://hlinkpres?slideindex=1&amp;slidetitle="/>
          </p:cNvPr>
          <p:cNvSpPr/>
          <p:nvPr/>
        </p:nvSpPr>
        <p:spPr>
          <a:xfrm>
            <a:off x="971600" y="4149080"/>
            <a:ext cx="2232248" cy="1152128"/>
          </a:xfrm>
          <a:prstGeom prst="borderCallout2">
            <a:avLst>
              <a:gd name="adj1" fmla="val 103130"/>
              <a:gd name="adj2" fmla="val 100156"/>
              <a:gd name="adj3" fmla="val 117569"/>
              <a:gd name="adj4" fmla="val 114840"/>
              <a:gd name="adj5" fmla="val 117948"/>
              <a:gd name="adj6" fmla="val 164879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Ceadaíonn</a:t>
            </a:r>
            <a:r>
              <a:rPr lang="en-IE" dirty="0" smtClean="0"/>
              <a:t> </a:t>
            </a:r>
            <a:r>
              <a:rPr lang="en-IE" dirty="0" err="1" smtClean="0"/>
              <a:t>dúinn</a:t>
            </a:r>
            <a:r>
              <a:rPr lang="en-IE" dirty="0" smtClean="0"/>
              <a:t> an </a:t>
            </a:r>
            <a:r>
              <a:rPr lang="en-IE" dirty="0" err="1" smtClean="0"/>
              <a:t>tairiseach</a:t>
            </a:r>
            <a:r>
              <a:rPr lang="en-IE" dirty="0" smtClean="0"/>
              <a:t> </a:t>
            </a:r>
            <a:r>
              <a:rPr lang="en-IE" i="1" dirty="0" smtClean="0"/>
              <a:t>e</a:t>
            </a:r>
            <a:r>
              <a:rPr lang="en-IE" dirty="0" smtClean="0"/>
              <a:t> a </a:t>
            </a:r>
            <a:r>
              <a:rPr lang="en-IE" dirty="0" err="1" smtClean="0"/>
              <a:t>ionchur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4958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err="1" smtClean="0">
                <a:solidFill>
                  <a:srgbClr val="C00000"/>
                </a:solidFill>
              </a:rPr>
              <a:t>Earráidí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862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56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31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31" y="1559926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42" t="15070" r="34589" b="9035"/>
          <a:stretch/>
        </p:blipFill>
        <p:spPr bwMode="auto">
          <a:xfrm>
            <a:off x="7236296" y="1187192"/>
            <a:ext cx="1727985" cy="24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7" y="2780928"/>
            <a:ext cx="724302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b="1" dirty="0" err="1"/>
              <a:t>MathERROR</a:t>
            </a:r>
            <a:endParaRPr lang="en-IE" dirty="0"/>
          </a:p>
          <a:p>
            <a:r>
              <a:rPr lang="en-IE" b="1" dirty="0" err="1"/>
              <a:t>Cúis</a:t>
            </a:r>
            <a:r>
              <a:rPr lang="en-IE" b="1" dirty="0"/>
              <a:t>: # </a:t>
            </a:r>
            <a:r>
              <a:rPr lang="en-IE" dirty="0" err="1"/>
              <a:t>Sáraíonn</a:t>
            </a:r>
            <a:r>
              <a:rPr lang="en-IE" dirty="0"/>
              <a:t> </a:t>
            </a:r>
            <a:r>
              <a:rPr lang="en-IE" dirty="0" err="1"/>
              <a:t>toradh</a:t>
            </a:r>
            <a:r>
              <a:rPr lang="en-IE" dirty="0"/>
              <a:t> </a:t>
            </a:r>
            <a:r>
              <a:rPr lang="en-IE" dirty="0" err="1"/>
              <a:t>eatramhach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deireanach</a:t>
            </a:r>
            <a:r>
              <a:rPr lang="en-IE" dirty="0"/>
              <a:t> an </a:t>
            </a:r>
            <a:r>
              <a:rPr lang="en-IE" dirty="0" err="1"/>
              <a:t>ríomha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á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 an </a:t>
            </a:r>
            <a:r>
              <a:rPr lang="en-IE" dirty="0" err="1"/>
              <a:t>raon</a:t>
            </a:r>
            <a:r>
              <a:rPr lang="en-IE" dirty="0"/>
              <a:t> </a:t>
            </a:r>
            <a:r>
              <a:rPr lang="en-IE" dirty="0" err="1"/>
              <a:t>ríomha</a:t>
            </a:r>
            <a:r>
              <a:rPr lang="en-IE" dirty="0"/>
              <a:t> </a:t>
            </a:r>
            <a:r>
              <a:rPr lang="en-IE" dirty="0" err="1"/>
              <a:t>ceadaithe</a:t>
            </a:r>
            <a:r>
              <a:rPr lang="en-IE" dirty="0"/>
              <a:t>. #  </a:t>
            </a:r>
            <a:r>
              <a:rPr lang="en-IE" dirty="0" err="1"/>
              <a:t>Sáraíonn</a:t>
            </a:r>
            <a:r>
              <a:rPr lang="en-IE" dirty="0"/>
              <a:t> do </a:t>
            </a:r>
            <a:r>
              <a:rPr lang="en-IE" dirty="0" err="1"/>
              <a:t>ionchur</a:t>
            </a:r>
            <a:r>
              <a:rPr lang="en-IE" dirty="0"/>
              <a:t> an </a:t>
            </a:r>
            <a:r>
              <a:rPr lang="en-IE" dirty="0" err="1"/>
              <a:t>raon</a:t>
            </a:r>
            <a:r>
              <a:rPr lang="en-IE" dirty="0"/>
              <a:t> </a:t>
            </a:r>
            <a:r>
              <a:rPr lang="en-IE" dirty="0" err="1"/>
              <a:t>ionchuir</a:t>
            </a:r>
            <a:r>
              <a:rPr lang="en-IE" dirty="0"/>
              <a:t> </a:t>
            </a:r>
            <a:r>
              <a:rPr lang="en-IE" dirty="0" err="1"/>
              <a:t>ceadaithe</a:t>
            </a:r>
            <a:r>
              <a:rPr lang="en-IE" dirty="0"/>
              <a:t> (go </a:t>
            </a:r>
            <a:r>
              <a:rPr lang="en-IE" dirty="0" err="1"/>
              <a:t>mór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feidhmeanna</a:t>
            </a:r>
            <a:r>
              <a:rPr lang="en-IE" dirty="0"/>
              <a:t> á n-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). #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oibríocht</a:t>
            </a:r>
            <a:r>
              <a:rPr lang="en-IE" dirty="0"/>
              <a:t> </a:t>
            </a:r>
            <a:r>
              <a:rPr lang="en-IE" dirty="0" err="1"/>
              <a:t>mhatamaiticiúil</a:t>
            </a:r>
            <a:r>
              <a:rPr lang="en-IE" dirty="0"/>
              <a:t> </a:t>
            </a:r>
            <a:r>
              <a:rPr lang="en-IE" dirty="0" err="1"/>
              <a:t>neamhdhleathach</a:t>
            </a:r>
            <a:r>
              <a:rPr lang="en-IE" dirty="0"/>
              <a:t> </a:t>
            </a:r>
            <a:r>
              <a:rPr lang="en-IE" dirty="0" err="1"/>
              <a:t>cuimsithe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ríomh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á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 (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nialas</a:t>
            </a:r>
            <a:r>
              <a:rPr lang="en-IE" dirty="0"/>
              <a:t>, mar </a:t>
            </a:r>
            <a:r>
              <a:rPr lang="en-IE" dirty="0" err="1"/>
              <a:t>shampla</a:t>
            </a:r>
            <a:r>
              <a:rPr lang="en-IE" dirty="0"/>
              <a:t>).</a:t>
            </a:r>
          </a:p>
          <a:p>
            <a:r>
              <a:rPr lang="en-IE" b="1" dirty="0" err="1"/>
              <a:t>Gníomh</a:t>
            </a:r>
            <a:r>
              <a:rPr lang="en-IE" b="1" dirty="0"/>
              <a:t>: </a:t>
            </a:r>
            <a:r>
              <a:rPr lang="en-IE" dirty="0"/>
              <a:t># </a:t>
            </a:r>
            <a:r>
              <a:rPr lang="en-IE" dirty="0" err="1"/>
              <a:t>Seiceáil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luachanna</a:t>
            </a:r>
            <a:r>
              <a:rPr lang="en-IE" dirty="0"/>
              <a:t> </a:t>
            </a:r>
            <a:r>
              <a:rPr lang="en-IE" dirty="0" err="1"/>
              <a:t>ionchuir</a:t>
            </a:r>
            <a:r>
              <a:rPr lang="en-IE" dirty="0"/>
              <a:t>, </a:t>
            </a:r>
            <a:r>
              <a:rPr lang="en-IE" dirty="0" err="1"/>
              <a:t>laghdaigh</a:t>
            </a:r>
            <a:r>
              <a:rPr lang="en-IE" dirty="0"/>
              <a:t> an </a:t>
            </a:r>
            <a:r>
              <a:rPr lang="en-IE" dirty="0" err="1"/>
              <a:t>líon</a:t>
            </a:r>
            <a:r>
              <a:rPr lang="en-IE" dirty="0"/>
              <a:t> </a:t>
            </a:r>
            <a:r>
              <a:rPr lang="en-IE" dirty="0" err="1"/>
              <a:t>digití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bain</a:t>
            </a:r>
            <a:r>
              <a:rPr lang="en-IE" dirty="0"/>
              <a:t> </a:t>
            </a:r>
            <a:r>
              <a:rPr lang="en-IE" dirty="0" err="1"/>
              <a:t>triail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as. #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cuimhne</a:t>
            </a:r>
            <a:r>
              <a:rPr lang="en-IE" dirty="0"/>
              <a:t> </a:t>
            </a:r>
            <a:r>
              <a:rPr lang="en-IE" dirty="0" err="1"/>
              <a:t>neamhspleách</a:t>
            </a:r>
            <a:r>
              <a:rPr lang="en-IE" dirty="0"/>
              <a:t> á </a:t>
            </a:r>
            <a:r>
              <a:rPr lang="en-IE" dirty="0" err="1"/>
              <a:t>húsáid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athróg</a:t>
            </a:r>
            <a:r>
              <a:rPr lang="en-IE" dirty="0"/>
              <a:t> mar </a:t>
            </a:r>
            <a:r>
              <a:rPr lang="en-IE" dirty="0" err="1"/>
              <a:t>argóint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feidhme</a:t>
            </a:r>
            <a:r>
              <a:rPr lang="en-IE" dirty="0"/>
              <a:t>, </a:t>
            </a:r>
            <a:r>
              <a:rPr lang="en-IE" dirty="0" err="1"/>
              <a:t>déan</a:t>
            </a:r>
            <a:r>
              <a:rPr lang="en-IE" dirty="0"/>
              <a:t> </a:t>
            </a:r>
            <a:r>
              <a:rPr lang="en-IE" dirty="0" err="1"/>
              <a:t>deimhin</a:t>
            </a:r>
            <a:r>
              <a:rPr lang="en-IE" dirty="0"/>
              <a:t> de go </a:t>
            </a:r>
            <a:r>
              <a:rPr lang="en-IE" dirty="0" err="1"/>
              <a:t>bhfuil</a:t>
            </a:r>
            <a:r>
              <a:rPr lang="en-IE" dirty="0"/>
              <a:t> an </a:t>
            </a:r>
            <a:r>
              <a:rPr lang="en-IE" dirty="0" err="1"/>
              <a:t>chuimhne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an </a:t>
            </a:r>
            <a:r>
              <a:rPr lang="en-IE" dirty="0" err="1"/>
              <a:t>luach</a:t>
            </a:r>
            <a:r>
              <a:rPr lang="en-IE" dirty="0"/>
              <a:t> </a:t>
            </a:r>
            <a:r>
              <a:rPr lang="en-IE" dirty="0" err="1"/>
              <a:t>inathraitheach</a:t>
            </a:r>
            <a:r>
              <a:rPr lang="en-IE" dirty="0"/>
              <a:t> </a:t>
            </a:r>
            <a:r>
              <a:rPr lang="en-IE" dirty="0" err="1"/>
              <a:t>laistigh</a:t>
            </a:r>
            <a:r>
              <a:rPr lang="en-IE" dirty="0"/>
              <a:t> den </a:t>
            </a:r>
            <a:r>
              <a:rPr lang="en-IE" dirty="0" err="1"/>
              <a:t>raon</a:t>
            </a:r>
            <a:r>
              <a:rPr lang="en-IE" dirty="0"/>
              <a:t> </a:t>
            </a:r>
            <a:r>
              <a:rPr lang="en-IE" dirty="0" err="1"/>
              <a:t>ceadaithe</a:t>
            </a:r>
            <a:r>
              <a:rPr lang="en-IE" dirty="0"/>
              <a:t> don </a:t>
            </a:r>
            <a:r>
              <a:rPr lang="en-IE" dirty="0" err="1"/>
              <a:t>fheidhm</a:t>
            </a:r>
            <a:r>
              <a:rPr lang="en-IE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0857" y="932865"/>
            <a:ext cx="6582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dirty="0" err="1"/>
              <a:t>Nuair</a:t>
            </a:r>
            <a:r>
              <a:rPr lang="en-IE" dirty="0"/>
              <a:t> a </a:t>
            </a:r>
            <a:r>
              <a:rPr lang="en-IE" dirty="0" err="1"/>
              <a:t>ionchuireann</a:t>
            </a:r>
            <a:r>
              <a:rPr lang="en-IE" dirty="0"/>
              <a:t> </a:t>
            </a:r>
            <a:r>
              <a:rPr lang="en-IE" dirty="0" err="1"/>
              <a:t>tú</a:t>
            </a:r>
            <a:r>
              <a:rPr lang="en-IE" dirty="0"/>
              <a:t> 14/0 x 2 = go </a:t>
            </a:r>
            <a:r>
              <a:rPr lang="en-IE" dirty="0" err="1"/>
              <a:t>hearráideach</a:t>
            </a:r>
            <a:r>
              <a:rPr lang="en-IE" dirty="0"/>
              <a:t> in </a:t>
            </a:r>
            <a:r>
              <a:rPr lang="en-IE" dirty="0" err="1"/>
              <a:t>áit</a:t>
            </a:r>
            <a:r>
              <a:rPr lang="en-IE" dirty="0"/>
              <a:t> 14/10 x 2 =</a:t>
            </a:r>
          </a:p>
        </p:txBody>
      </p:sp>
    </p:spTree>
    <p:extLst>
      <p:ext uri="{BB962C8B-B14F-4D97-AF65-F5344CB8AC3E}">
        <p14:creationId xmlns:p14="http://schemas.microsoft.com/office/powerpoint/2010/main" val="41987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err="1" smtClean="0">
                <a:solidFill>
                  <a:srgbClr val="C00000"/>
                </a:solidFill>
              </a:rPr>
              <a:t>Earráidí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17" y="1052736"/>
            <a:ext cx="877857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b="1" dirty="0"/>
              <a:t>Argument ERROR</a:t>
            </a:r>
            <a:endParaRPr lang="en-IE" dirty="0"/>
          </a:p>
          <a:p>
            <a:r>
              <a:rPr lang="en-IE" b="1" dirty="0" err="1"/>
              <a:t>Cúis</a:t>
            </a:r>
            <a:r>
              <a:rPr lang="en-IE" b="1" dirty="0"/>
              <a:t>: </a:t>
            </a:r>
            <a:r>
              <a:rPr lang="en-IE" dirty="0"/>
              <a:t> </a:t>
            </a:r>
            <a:r>
              <a:rPr lang="en-IE" dirty="0" err="1"/>
              <a:t>Ionchuireadh</a:t>
            </a:r>
            <a:r>
              <a:rPr lang="en-IE" dirty="0"/>
              <a:t> </a:t>
            </a:r>
            <a:r>
              <a:rPr lang="en-IE" dirty="0" err="1"/>
              <a:t>argóint</a:t>
            </a:r>
            <a:r>
              <a:rPr lang="en-IE" dirty="0"/>
              <a:t> </a:t>
            </a:r>
            <a:r>
              <a:rPr lang="en-IE" dirty="0" err="1"/>
              <a:t>neamh-shlánuimhriúil</a:t>
            </a:r>
            <a:r>
              <a:rPr lang="en-IE" dirty="0"/>
              <a:t> don </a:t>
            </a:r>
            <a:r>
              <a:rPr lang="en-IE" dirty="0" err="1"/>
              <a:t>fheidhm</a:t>
            </a:r>
            <a:r>
              <a:rPr lang="en-IE" dirty="0"/>
              <a:t> </a:t>
            </a:r>
            <a:r>
              <a:rPr lang="en-IE" dirty="0" err="1"/>
              <a:t>randamuimhreach</a:t>
            </a:r>
            <a:r>
              <a:rPr lang="en-IE" dirty="0"/>
              <a:t> (</a:t>
            </a:r>
            <a:r>
              <a:rPr lang="en-IE" dirty="0" err="1"/>
              <a:t>RanInt</a:t>
            </a:r>
            <a:r>
              <a:rPr lang="en-IE" dirty="0"/>
              <a:t>#).</a:t>
            </a:r>
          </a:p>
          <a:p>
            <a:r>
              <a:rPr lang="en-IE" b="1" dirty="0" err="1"/>
              <a:t>Gníomh</a:t>
            </a:r>
            <a:r>
              <a:rPr lang="en-IE" b="1" dirty="0"/>
              <a:t>: </a:t>
            </a:r>
            <a:r>
              <a:rPr lang="en-IE" dirty="0" err="1"/>
              <a:t>Ná</a:t>
            </a:r>
            <a:r>
              <a:rPr lang="en-IE" dirty="0"/>
              <a:t> </a:t>
            </a:r>
            <a:r>
              <a:rPr lang="en-IE" dirty="0" err="1"/>
              <a:t>hionchuir</a:t>
            </a:r>
            <a:r>
              <a:rPr lang="en-IE" dirty="0"/>
              <a:t> ach </a:t>
            </a:r>
            <a:r>
              <a:rPr lang="en-IE" dirty="0" err="1"/>
              <a:t>slánuimhreacha</a:t>
            </a:r>
            <a:r>
              <a:rPr lang="en-IE" dirty="0"/>
              <a:t> don </a:t>
            </a:r>
            <a:r>
              <a:rPr lang="en-IE" dirty="0" err="1"/>
              <a:t>argóint</a:t>
            </a:r>
            <a:r>
              <a:rPr lang="en-IE" dirty="0"/>
              <a:t>. </a:t>
            </a:r>
          </a:p>
          <a:p>
            <a:r>
              <a:rPr lang="en-IE" dirty="0" err="1"/>
              <a:t>Athchóirigh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luachanna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bain</a:t>
            </a:r>
            <a:r>
              <a:rPr lang="en-IE" dirty="0"/>
              <a:t> </a:t>
            </a:r>
            <a:r>
              <a:rPr lang="en-IE" dirty="0" err="1"/>
              <a:t>triail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917" y="2900916"/>
            <a:ext cx="877857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b="1" dirty="0" smtClean="0"/>
              <a:t>Stack ERROR</a:t>
            </a:r>
            <a:endParaRPr lang="en-IE" dirty="0"/>
          </a:p>
          <a:p>
            <a:r>
              <a:rPr lang="en-IE" b="1" dirty="0" err="1"/>
              <a:t>Cúis</a:t>
            </a:r>
            <a:r>
              <a:rPr lang="en-IE" b="1" dirty="0"/>
              <a:t>: </a:t>
            </a:r>
            <a:r>
              <a:rPr lang="en-IE" dirty="0"/>
              <a:t> </a:t>
            </a:r>
            <a:r>
              <a:rPr lang="en-IE" dirty="0" err="1" smtClean="0"/>
              <a:t>Tá</a:t>
            </a:r>
            <a:r>
              <a:rPr lang="en-IE" dirty="0" smtClean="0"/>
              <a:t> an </a:t>
            </a:r>
            <a:r>
              <a:rPr lang="en-IE" dirty="0" err="1" smtClean="0"/>
              <a:t>ríomh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bun </a:t>
            </a:r>
            <a:r>
              <a:rPr lang="en-IE" dirty="0" err="1" smtClean="0"/>
              <a:t>agat</a:t>
            </a:r>
            <a:r>
              <a:rPr lang="en-IE" dirty="0" smtClean="0"/>
              <a:t> </a:t>
            </a:r>
            <a:r>
              <a:rPr lang="en-IE" dirty="0" err="1" smtClean="0"/>
              <a:t>ró-mhór</a:t>
            </a:r>
            <a:r>
              <a:rPr lang="en-IE" dirty="0" smtClean="0"/>
              <a:t> don </a:t>
            </a:r>
            <a:r>
              <a:rPr lang="en-IE" dirty="0" err="1" smtClean="0"/>
              <a:t>áireamhán</a:t>
            </a:r>
            <a:r>
              <a:rPr lang="en-IE" dirty="0" smtClean="0"/>
              <a:t>. </a:t>
            </a:r>
          </a:p>
          <a:p>
            <a:r>
              <a:rPr lang="en-IE" b="1" dirty="0" err="1" smtClean="0"/>
              <a:t>Gníomh</a:t>
            </a:r>
            <a:r>
              <a:rPr lang="en-IE" b="1" dirty="0"/>
              <a:t>: </a:t>
            </a:r>
            <a:endParaRPr lang="en-IE" b="1" dirty="0" smtClean="0"/>
          </a:p>
          <a:p>
            <a:r>
              <a:rPr lang="en-IE" dirty="0" err="1" smtClean="0"/>
              <a:t>Simpligh</a:t>
            </a:r>
            <a:r>
              <a:rPr lang="en-IE" dirty="0" smtClean="0"/>
              <a:t> an </a:t>
            </a:r>
            <a:r>
              <a:rPr lang="en-IE" dirty="0" err="1" smtClean="0"/>
              <a:t>ríomh</a:t>
            </a:r>
            <a:r>
              <a:rPr lang="en-IE" dirty="0" smtClean="0"/>
              <a:t>. </a:t>
            </a:r>
            <a:endParaRPr lang="en-IE" dirty="0"/>
          </a:p>
          <a:p>
            <a:r>
              <a:rPr lang="en-IE" dirty="0" err="1" smtClean="0"/>
              <a:t>Déan</a:t>
            </a:r>
            <a:r>
              <a:rPr lang="en-IE" dirty="0" smtClean="0"/>
              <a:t> </a:t>
            </a:r>
            <a:r>
              <a:rPr lang="en-IE" dirty="0" err="1" smtClean="0"/>
              <a:t>dhá</a:t>
            </a:r>
            <a:r>
              <a:rPr lang="en-IE" dirty="0" smtClean="0"/>
              <a:t> 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trí</a:t>
            </a:r>
            <a:r>
              <a:rPr lang="en-IE" dirty="0" smtClean="0"/>
              <a:t> </a:t>
            </a:r>
            <a:r>
              <a:rPr lang="en-IE" dirty="0" err="1" smtClean="0"/>
              <a:t>chuid</a:t>
            </a:r>
            <a:r>
              <a:rPr lang="en-IE" dirty="0" smtClean="0"/>
              <a:t> den </a:t>
            </a:r>
            <a:r>
              <a:rPr lang="en-IE" dirty="0" err="1" smtClean="0"/>
              <a:t>ríomh</a:t>
            </a:r>
            <a:r>
              <a:rPr lang="en-IE" dirty="0" smtClean="0"/>
              <a:t>. 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185917" y="4890450"/>
            <a:ext cx="87785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b="1" dirty="0" smtClean="0"/>
              <a:t>Syntax ERROR</a:t>
            </a:r>
            <a:endParaRPr lang="en-IE" dirty="0"/>
          </a:p>
          <a:p>
            <a:r>
              <a:rPr lang="en-IE" b="1" dirty="0" err="1"/>
              <a:t>Cúis</a:t>
            </a:r>
            <a:r>
              <a:rPr lang="en-IE" b="1" dirty="0"/>
              <a:t>: </a:t>
            </a:r>
            <a:r>
              <a:rPr lang="en-IE" dirty="0"/>
              <a:t>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fadhb</a:t>
            </a:r>
            <a:r>
              <a:rPr lang="en-IE" dirty="0" smtClean="0"/>
              <a:t> ag </a:t>
            </a:r>
            <a:r>
              <a:rPr lang="en-IE" dirty="0" err="1" smtClean="0"/>
              <a:t>baint</a:t>
            </a:r>
            <a:r>
              <a:rPr lang="en-IE" dirty="0" smtClean="0"/>
              <a:t> le </a:t>
            </a:r>
            <a:r>
              <a:rPr lang="en-IE" dirty="0" err="1" smtClean="0"/>
              <a:t>formáid</a:t>
            </a:r>
            <a:r>
              <a:rPr lang="en-IE" dirty="0" smtClean="0"/>
              <a:t> an  </a:t>
            </a:r>
            <a:r>
              <a:rPr lang="en-IE" dirty="0" err="1" smtClean="0"/>
              <a:t>ríomha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bun </a:t>
            </a:r>
            <a:r>
              <a:rPr lang="en-IE" dirty="0" err="1" smtClean="0"/>
              <a:t>agat</a:t>
            </a:r>
            <a:r>
              <a:rPr lang="en-IE" dirty="0" smtClean="0"/>
              <a:t>. </a:t>
            </a:r>
          </a:p>
          <a:p>
            <a:r>
              <a:rPr lang="en-IE" b="1" dirty="0" err="1" smtClean="0"/>
              <a:t>Gníomh</a:t>
            </a:r>
            <a:r>
              <a:rPr lang="en-IE" b="1" dirty="0"/>
              <a:t>: </a:t>
            </a:r>
            <a:r>
              <a:rPr lang="en-IE" dirty="0" err="1" smtClean="0"/>
              <a:t>Ceartaigh</a:t>
            </a:r>
            <a:r>
              <a:rPr lang="en-IE" dirty="0" smtClean="0"/>
              <a:t> an </a:t>
            </a:r>
            <a:r>
              <a:rPr lang="en-IE" dirty="0" err="1" smtClean="0"/>
              <a:t>ríomh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77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05" t="54964" r="51982"/>
          <a:stretch/>
        </p:blipFill>
        <p:spPr bwMode="auto">
          <a:xfrm>
            <a:off x="2411760" y="3952452"/>
            <a:ext cx="2253952" cy="271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63" t="52020" r="26582"/>
          <a:stretch/>
        </p:blipFill>
        <p:spPr bwMode="auto">
          <a:xfrm>
            <a:off x="4788024" y="4004981"/>
            <a:ext cx="1584176" cy="266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484316" y="3888032"/>
            <a:ext cx="6270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IE" dirty="0" err="1"/>
              <a:t>scriú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3872897" y="3861048"/>
            <a:ext cx="6270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IE" dirty="0" err="1"/>
              <a:t>scriú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5007096" y="3861048"/>
            <a:ext cx="6270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IE" dirty="0" err="1"/>
              <a:t>scriú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323528" y="239737"/>
            <a:ext cx="8640960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E" b="1" dirty="0" err="1"/>
              <a:t>Athnuachan</a:t>
            </a:r>
            <a:r>
              <a:rPr lang="en-IE" b="1" dirty="0"/>
              <a:t> an </a:t>
            </a:r>
            <a:r>
              <a:rPr lang="en-IE" b="1" dirty="0" err="1"/>
              <a:t>chadhnra</a:t>
            </a:r>
            <a:endParaRPr lang="en-IE" dirty="0"/>
          </a:p>
          <a:p>
            <a:r>
              <a:rPr lang="en-IE" dirty="0" err="1"/>
              <a:t>Léirítear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an </a:t>
            </a:r>
            <a:r>
              <a:rPr lang="en-IE" dirty="0" err="1"/>
              <a:t>cadhnra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easpa</a:t>
            </a:r>
            <a:r>
              <a:rPr lang="en-IE" dirty="0"/>
              <a:t> </a:t>
            </a:r>
            <a:r>
              <a:rPr lang="en-IE" dirty="0" err="1"/>
              <a:t>cumhachta</a:t>
            </a:r>
            <a:r>
              <a:rPr lang="en-IE" dirty="0"/>
              <a:t>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err="1"/>
              <a:t>thaispeáint</a:t>
            </a:r>
            <a:r>
              <a:rPr lang="en-IE" dirty="0"/>
              <a:t> </a:t>
            </a:r>
            <a:r>
              <a:rPr lang="en-IE" dirty="0" err="1"/>
              <a:t>dhoiléir</a:t>
            </a:r>
            <a:r>
              <a:rPr lang="en-IE" dirty="0"/>
              <a:t>, </a:t>
            </a:r>
            <a:r>
              <a:rPr lang="en-IE" dirty="0" err="1"/>
              <a:t>fiú</a:t>
            </a:r>
            <a:r>
              <a:rPr lang="en-IE" dirty="0"/>
              <a:t> </a:t>
            </a:r>
            <a:r>
              <a:rPr lang="en-IE" dirty="0" err="1"/>
              <a:t>má</a:t>
            </a:r>
            <a:r>
              <a:rPr lang="en-IE" dirty="0"/>
              <a:t> </a:t>
            </a:r>
            <a:r>
              <a:rPr lang="en-IE" dirty="0" err="1"/>
              <a:t>choigeartaítear</a:t>
            </a:r>
            <a:r>
              <a:rPr lang="en-IE" dirty="0"/>
              <a:t> an </a:t>
            </a:r>
            <a:r>
              <a:rPr lang="en-IE" dirty="0" err="1"/>
              <a:t>chontrárthacht</a:t>
            </a:r>
            <a:r>
              <a:rPr lang="en-IE" dirty="0"/>
              <a:t>,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bhíonn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fhigiúirí</a:t>
            </a:r>
            <a:r>
              <a:rPr lang="en-IE" dirty="0"/>
              <a:t> le </a:t>
            </a:r>
            <a:r>
              <a:rPr lang="en-IE" dirty="0" err="1"/>
              <a:t>feiceáil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taispeáint</a:t>
            </a:r>
            <a:r>
              <a:rPr lang="en-IE" dirty="0"/>
              <a:t> </a:t>
            </a:r>
            <a:r>
              <a:rPr lang="en-IE" dirty="0" err="1"/>
              <a:t>láithreach</a:t>
            </a:r>
            <a:r>
              <a:rPr lang="en-IE" dirty="0"/>
              <a:t> tar </a:t>
            </a:r>
            <a:r>
              <a:rPr lang="en-IE" dirty="0" err="1"/>
              <a:t>éis</a:t>
            </a:r>
            <a:r>
              <a:rPr lang="en-IE" dirty="0"/>
              <a:t> </a:t>
            </a:r>
            <a:r>
              <a:rPr lang="en-IE" dirty="0" err="1"/>
              <a:t>duit</a:t>
            </a:r>
            <a:r>
              <a:rPr lang="en-IE" dirty="0"/>
              <a:t> an t-</a:t>
            </a:r>
            <a:r>
              <a:rPr lang="en-IE" dirty="0" err="1"/>
              <a:t>áireamhán</a:t>
            </a:r>
            <a:r>
              <a:rPr lang="en-IE" dirty="0"/>
              <a:t> a </a:t>
            </a:r>
            <a:r>
              <a:rPr lang="en-IE" dirty="0" err="1"/>
              <a:t>lascadh</a:t>
            </a:r>
            <a:r>
              <a:rPr lang="en-IE" dirty="0"/>
              <a:t> ‘air’. </a:t>
            </a:r>
            <a:r>
              <a:rPr lang="en-IE" dirty="0" err="1"/>
              <a:t>Má</a:t>
            </a:r>
            <a:r>
              <a:rPr lang="en-IE" dirty="0"/>
              <a:t> </a:t>
            </a:r>
            <a:r>
              <a:rPr lang="en-IE" dirty="0" err="1"/>
              <a:t>tharlaíonn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, </a:t>
            </a:r>
            <a:r>
              <a:rPr lang="en-IE" dirty="0" err="1"/>
              <a:t>déan</a:t>
            </a:r>
            <a:r>
              <a:rPr lang="en-IE" dirty="0"/>
              <a:t> </a:t>
            </a:r>
            <a:r>
              <a:rPr lang="en-IE" dirty="0" err="1"/>
              <a:t>cadhnra</a:t>
            </a:r>
            <a:r>
              <a:rPr lang="en-IE" dirty="0"/>
              <a:t> </a:t>
            </a:r>
            <a:r>
              <a:rPr lang="en-IE" dirty="0" err="1"/>
              <a:t>nua</a:t>
            </a:r>
            <a:r>
              <a:rPr lang="en-IE" dirty="0"/>
              <a:t> a </a:t>
            </a:r>
            <a:r>
              <a:rPr lang="en-IE" dirty="0" err="1"/>
              <a:t>shuiteáil</a:t>
            </a:r>
            <a:r>
              <a:rPr lang="en-IE" dirty="0"/>
              <a:t> in </a:t>
            </a:r>
            <a:r>
              <a:rPr lang="en-IE" dirty="0" err="1"/>
              <a:t>áit</a:t>
            </a:r>
            <a:r>
              <a:rPr lang="en-IE" dirty="0"/>
              <a:t> an </a:t>
            </a:r>
            <a:r>
              <a:rPr lang="en-IE" dirty="0" err="1"/>
              <a:t>tseanchadhnra</a:t>
            </a:r>
            <a:r>
              <a:rPr lang="en-IE" dirty="0"/>
              <a:t>.</a:t>
            </a:r>
          </a:p>
          <a:p>
            <a:r>
              <a:rPr lang="en-IE" b="1" dirty="0" err="1"/>
              <a:t>Tábhachtach</a:t>
            </a:r>
            <a:r>
              <a:rPr lang="en-IE" b="1" dirty="0"/>
              <a:t>:</a:t>
            </a:r>
            <a:r>
              <a:rPr lang="en-IE" dirty="0"/>
              <a:t> </a:t>
            </a:r>
            <a:r>
              <a:rPr lang="en-IE" dirty="0" err="1"/>
              <a:t>Má</a:t>
            </a:r>
            <a:r>
              <a:rPr lang="en-IE" dirty="0"/>
              <a:t> </a:t>
            </a:r>
            <a:r>
              <a:rPr lang="en-IE" dirty="0" err="1"/>
              <a:t>bhaintear</a:t>
            </a:r>
            <a:r>
              <a:rPr lang="en-IE" dirty="0"/>
              <a:t> an </a:t>
            </a:r>
            <a:r>
              <a:rPr lang="en-IE" dirty="0" err="1"/>
              <a:t>cadhnra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</a:t>
            </a:r>
            <a:r>
              <a:rPr lang="en-IE" dirty="0" err="1"/>
              <a:t>scriosfar</a:t>
            </a:r>
            <a:r>
              <a:rPr lang="en-IE" dirty="0"/>
              <a:t> </a:t>
            </a:r>
            <a:r>
              <a:rPr lang="en-IE" dirty="0" err="1"/>
              <a:t>inneachar</a:t>
            </a:r>
            <a:r>
              <a:rPr lang="en-IE" dirty="0"/>
              <a:t> </a:t>
            </a:r>
            <a:r>
              <a:rPr lang="en-IE" dirty="0" err="1"/>
              <a:t>iomlán</a:t>
            </a:r>
            <a:r>
              <a:rPr lang="en-IE" dirty="0"/>
              <a:t> </a:t>
            </a:r>
            <a:r>
              <a:rPr lang="en-IE" dirty="0" err="1"/>
              <a:t>chuimhne</a:t>
            </a:r>
            <a:r>
              <a:rPr lang="en-IE" dirty="0"/>
              <a:t> an </a:t>
            </a:r>
            <a:r>
              <a:rPr lang="en-IE" dirty="0" err="1"/>
              <a:t>áireamháin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Brúigh</a:t>
            </a:r>
            <a:r>
              <a:rPr lang="en-IE" dirty="0"/>
              <a:t>  </a:t>
            </a:r>
            <a:r>
              <a:rPr lang="en-IE" i="1" dirty="0"/>
              <a:t>[insert required buttons and symbols] </a:t>
            </a:r>
            <a:r>
              <a:rPr lang="en-IE" dirty="0" err="1"/>
              <a:t>chun</a:t>
            </a:r>
            <a:r>
              <a:rPr lang="en-IE" dirty="0"/>
              <a:t> an t-</a:t>
            </a:r>
            <a:r>
              <a:rPr lang="en-IE" dirty="0" err="1"/>
              <a:t>áireamhán</a:t>
            </a:r>
            <a:r>
              <a:rPr lang="en-IE" dirty="0"/>
              <a:t> a </a:t>
            </a:r>
            <a:r>
              <a:rPr lang="en-IE" dirty="0" err="1"/>
              <a:t>lascadh</a:t>
            </a:r>
            <a:r>
              <a:rPr lang="en-IE" dirty="0"/>
              <a:t> ‘as’.</a:t>
            </a:r>
          </a:p>
          <a:p>
            <a:pPr lvl="0"/>
            <a:r>
              <a:rPr lang="en-IE" dirty="0"/>
              <a:t>Bain de an </a:t>
            </a:r>
            <a:r>
              <a:rPr lang="en-IE" dirty="0" err="1"/>
              <a:t>clúdach</a:t>
            </a:r>
            <a:r>
              <a:rPr lang="en-IE" dirty="0"/>
              <a:t> mar a </a:t>
            </a:r>
            <a:r>
              <a:rPr lang="en-IE" dirty="0" err="1"/>
              <a:t>léirítear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léaráid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athnuaigh</a:t>
            </a:r>
            <a:r>
              <a:rPr lang="en-IE" dirty="0"/>
              <a:t> an </a:t>
            </a:r>
            <a:r>
              <a:rPr lang="en-IE" dirty="0" err="1"/>
              <a:t>cadhnra</a:t>
            </a:r>
            <a:r>
              <a:rPr lang="en-IE" dirty="0"/>
              <a:t>, </a:t>
            </a:r>
            <a:r>
              <a:rPr lang="en-IE" dirty="0" err="1"/>
              <a:t>ag</a:t>
            </a:r>
            <a:r>
              <a:rPr lang="en-IE" dirty="0"/>
              <a:t> </a:t>
            </a:r>
            <a:r>
              <a:rPr lang="en-IE" dirty="0" err="1"/>
              <a:t>cinntiú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a  </a:t>
            </a:r>
            <a:r>
              <a:rPr lang="en-IE" dirty="0" err="1"/>
              <a:t>fhoirceann</a:t>
            </a:r>
            <a:r>
              <a:rPr lang="en-IE" dirty="0"/>
              <a:t> (+) </a:t>
            </a:r>
            <a:r>
              <a:rPr lang="en-IE" dirty="0" err="1"/>
              <a:t>agus</a:t>
            </a:r>
            <a:r>
              <a:rPr lang="en-IE" dirty="0"/>
              <a:t> a </a:t>
            </a:r>
            <a:r>
              <a:rPr lang="en-IE" dirty="0" err="1"/>
              <a:t>fhoirceann</a:t>
            </a:r>
            <a:r>
              <a:rPr lang="en-IE" dirty="0"/>
              <a:t> (-)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treo</a:t>
            </a:r>
            <a:r>
              <a:rPr lang="en-IE" dirty="0"/>
              <a:t> </a:t>
            </a:r>
            <a:r>
              <a:rPr lang="en-IE" dirty="0" err="1"/>
              <a:t>cheart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Cuir</a:t>
            </a:r>
            <a:r>
              <a:rPr lang="en-IE" dirty="0"/>
              <a:t> an </a:t>
            </a:r>
            <a:r>
              <a:rPr lang="en-IE" dirty="0" err="1"/>
              <a:t>clúdach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ais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Déan</a:t>
            </a:r>
            <a:r>
              <a:rPr lang="en-IE" dirty="0"/>
              <a:t> an t-</a:t>
            </a:r>
            <a:r>
              <a:rPr lang="en-IE" dirty="0" err="1"/>
              <a:t>áireamhán</a:t>
            </a:r>
            <a:r>
              <a:rPr lang="en-IE" dirty="0"/>
              <a:t> a </a:t>
            </a:r>
            <a:r>
              <a:rPr lang="en-IE" dirty="0" err="1"/>
              <a:t>thúsú</a:t>
            </a:r>
            <a:r>
              <a:rPr lang="en-IE" dirty="0"/>
              <a:t>: </a:t>
            </a:r>
            <a:r>
              <a:rPr lang="en-IE" i="1" dirty="0"/>
              <a:t>[insert required buttons and symbols]</a:t>
            </a:r>
            <a:endParaRPr lang="en-IE" dirty="0"/>
          </a:p>
          <a:p>
            <a:r>
              <a:rPr lang="en-IE" dirty="0"/>
              <a:t>ⁿ </a:t>
            </a:r>
            <a:r>
              <a:rPr lang="en-IE" dirty="0" err="1"/>
              <a:t>Ná</a:t>
            </a:r>
            <a:r>
              <a:rPr lang="en-IE" dirty="0"/>
              <a:t> </a:t>
            </a:r>
            <a:r>
              <a:rPr lang="en-IE" dirty="0" err="1"/>
              <a:t>fág</a:t>
            </a:r>
            <a:r>
              <a:rPr lang="en-IE" dirty="0"/>
              <a:t> an </a:t>
            </a:r>
            <a:r>
              <a:rPr lang="en-IE" dirty="0" err="1"/>
              <a:t>chéim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thuas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lár</a:t>
            </a:r>
            <a:r>
              <a:rPr lang="en-I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93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567" y="157721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382971" y="3693308"/>
            <a:ext cx="2160240" cy="936104"/>
          </a:xfrm>
          <a:prstGeom prst="borderCallout2">
            <a:avLst>
              <a:gd name="adj1" fmla="val 50241"/>
              <a:gd name="adj2" fmla="val -10302"/>
              <a:gd name="adj3" fmla="val 2544"/>
              <a:gd name="adj4" fmla="val -16667"/>
              <a:gd name="adj5" fmla="val -90693"/>
              <a:gd name="adj6" fmla="val -5060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 err="1" smtClean="0"/>
              <a:t>Ceadaíonn</a:t>
            </a:r>
            <a:r>
              <a:rPr lang="en-IE" sz="1600" dirty="0" smtClean="0"/>
              <a:t> </a:t>
            </a:r>
            <a:r>
              <a:rPr lang="en-IE" sz="1600" dirty="0" err="1" smtClean="0"/>
              <a:t>sé</a:t>
            </a:r>
            <a:r>
              <a:rPr lang="en-IE" sz="1600" dirty="0" smtClean="0"/>
              <a:t> </a:t>
            </a:r>
            <a:r>
              <a:rPr lang="en-IE" sz="1600" dirty="0" err="1" smtClean="0"/>
              <a:t>seo</a:t>
            </a:r>
            <a:r>
              <a:rPr lang="en-IE" sz="1600" dirty="0" smtClean="0"/>
              <a:t> </a:t>
            </a:r>
            <a:r>
              <a:rPr lang="en-IE" sz="1600" dirty="0" err="1" smtClean="0"/>
              <a:t>dom</a:t>
            </a:r>
            <a:r>
              <a:rPr lang="en-IE" sz="1600" dirty="0" smtClean="0"/>
              <a:t> </a:t>
            </a:r>
            <a:r>
              <a:rPr lang="en-IE" sz="1600" dirty="0" err="1" smtClean="0"/>
              <a:t>mód</a:t>
            </a:r>
            <a:r>
              <a:rPr lang="en-IE" sz="1600" dirty="0" smtClean="0"/>
              <a:t> an </a:t>
            </a:r>
            <a:r>
              <a:rPr lang="en-IE" sz="1600" dirty="0" err="1" smtClean="0"/>
              <a:t>áireamháin</a:t>
            </a:r>
            <a:r>
              <a:rPr lang="en-IE" sz="1600" dirty="0" smtClean="0"/>
              <a:t> a </a:t>
            </a:r>
            <a:r>
              <a:rPr lang="en-IE" sz="1600" dirty="0" err="1" smtClean="0"/>
              <a:t>athrú</a:t>
            </a:r>
            <a:endParaRPr lang="en-IE" sz="1600" dirty="0"/>
          </a:p>
        </p:txBody>
      </p:sp>
      <p:sp>
        <p:nvSpPr>
          <p:cNvPr id="8" name="Line Callout 2 7"/>
          <p:cNvSpPr/>
          <p:nvPr/>
        </p:nvSpPr>
        <p:spPr>
          <a:xfrm>
            <a:off x="6382971" y="1034477"/>
            <a:ext cx="2160240" cy="936104"/>
          </a:xfrm>
          <a:prstGeom prst="borderCallout2">
            <a:avLst>
              <a:gd name="adj1" fmla="val 27615"/>
              <a:gd name="adj2" fmla="val -5872"/>
              <a:gd name="adj3" fmla="val 42298"/>
              <a:gd name="adj4" fmla="val -29464"/>
              <a:gd name="adj5" fmla="val 60418"/>
              <a:gd name="adj6" fmla="val -4814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Ríomhanna</a:t>
            </a:r>
            <a:r>
              <a:rPr lang="en-IE" dirty="0" smtClean="0"/>
              <a:t> </a:t>
            </a:r>
            <a:r>
              <a:rPr lang="en-IE" dirty="0" err="1" smtClean="0"/>
              <a:t>Staitistice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Cúlchéimnithe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err="1" smtClean="0">
                <a:solidFill>
                  <a:srgbClr val="C00000"/>
                </a:solidFill>
              </a:rPr>
              <a:t>Mód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20757" y="188640"/>
            <a:ext cx="508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u="sng" dirty="0" err="1" smtClean="0">
                <a:solidFill>
                  <a:srgbClr val="C00000"/>
                </a:solidFill>
              </a:rPr>
              <a:t>Mód</a:t>
            </a:r>
            <a:endParaRPr lang="en-IE" sz="2800" b="1" u="sng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hlinkClick r:id="rId3" action="ppaction://hlinkpres?slideindex=1&amp;slidetitle="/>
          </p:cNvPr>
          <p:cNvSpPr/>
          <p:nvPr/>
        </p:nvSpPr>
        <p:spPr>
          <a:xfrm>
            <a:off x="6003370" y="2324947"/>
            <a:ext cx="2304000" cy="9238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solidFill>
                  <a:srgbClr val="C00000"/>
                </a:solidFill>
              </a:rPr>
              <a:t>Meán</a:t>
            </a:r>
            <a:r>
              <a:rPr lang="en-IE" dirty="0" smtClean="0">
                <a:solidFill>
                  <a:srgbClr val="C00000"/>
                </a:solidFill>
              </a:rPr>
              <a:t>, </a:t>
            </a:r>
            <a:r>
              <a:rPr lang="en-IE" dirty="0" err="1" smtClean="0">
                <a:solidFill>
                  <a:srgbClr val="C00000"/>
                </a:solidFill>
              </a:rPr>
              <a:t>Uas</a:t>
            </a:r>
            <a:r>
              <a:rPr lang="en-IE" dirty="0" smtClean="0">
                <a:solidFill>
                  <a:srgbClr val="C00000"/>
                </a:solidFill>
              </a:rPr>
              <a:t>, </a:t>
            </a:r>
            <a:r>
              <a:rPr lang="en-IE" dirty="0" err="1" smtClean="0">
                <a:solidFill>
                  <a:srgbClr val="C00000"/>
                </a:solidFill>
              </a:rPr>
              <a:t>Íos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IE" dirty="0" smtClean="0">
                <a:solidFill>
                  <a:srgbClr val="C00000"/>
                </a:solidFill>
              </a:rPr>
              <a:t>Ó </a:t>
            </a:r>
            <a:r>
              <a:rPr lang="en-IE" dirty="0" err="1" smtClean="0">
                <a:solidFill>
                  <a:srgbClr val="C00000"/>
                </a:solidFill>
              </a:rPr>
              <a:t>Thábla</a:t>
            </a:r>
            <a:r>
              <a:rPr lang="en-IE" dirty="0" smtClean="0">
                <a:solidFill>
                  <a:srgbClr val="C00000"/>
                </a:solidFill>
              </a:rPr>
              <a:t> </a:t>
            </a:r>
            <a:r>
              <a:rPr lang="en-IE" dirty="0" err="1" smtClean="0">
                <a:solidFill>
                  <a:srgbClr val="C00000"/>
                </a:solidFill>
              </a:rPr>
              <a:t>Minicíochta</a:t>
            </a:r>
            <a:endParaRPr lang="en-IE" dirty="0" smtClean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87238" y="1499294"/>
            <a:ext cx="3107618" cy="805640"/>
            <a:chOff x="6516216" y="364690"/>
            <a:chExt cx="3107618" cy="805640"/>
          </a:xfrm>
        </p:grpSpPr>
        <p:sp>
          <p:nvSpPr>
            <p:cNvPr id="11" name="Rounded Rectangle 10">
              <a:hlinkClick r:id="rId4" action="ppaction://hlinkpres?slideindex=1&amp;slidetitle="/>
            </p:cNvPr>
            <p:cNvSpPr/>
            <p:nvPr/>
          </p:nvSpPr>
          <p:spPr>
            <a:xfrm>
              <a:off x="6516216" y="364690"/>
              <a:ext cx="2304000" cy="756286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C00000"/>
                  </a:solidFill>
                </a:rPr>
                <a:t>Meán</a:t>
              </a:r>
              <a:r>
                <a:rPr lang="en-IE" dirty="0" smtClean="0">
                  <a:solidFill>
                    <a:srgbClr val="C00000"/>
                  </a:solidFill>
                </a:rPr>
                <a:t>, </a:t>
              </a:r>
              <a:r>
                <a:rPr lang="en-IE" dirty="0" err="1" smtClean="0">
                  <a:solidFill>
                    <a:srgbClr val="C00000"/>
                  </a:solidFill>
                </a:rPr>
                <a:t>Uas</a:t>
              </a:r>
              <a:r>
                <a:rPr lang="en-IE" dirty="0" smtClean="0">
                  <a:solidFill>
                    <a:srgbClr val="C00000"/>
                  </a:solidFill>
                </a:rPr>
                <a:t>, </a:t>
              </a:r>
              <a:r>
                <a:rPr lang="en-IE" dirty="0" err="1" smtClean="0">
                  <a:solidFill>
                    <a:srgbClr val="C00000"/>
                  </a:solidFill>
                </a:rPr>
                <a:t>Íos</a:t>
              </a:r>
              <a:endParaRPr lang="en-IE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 ó </a:t>
              </a:r>
              <a:r>
                <a:rPr lang="en-IE" dirty="0" err="1" smtClean="0">
                  <a:solidFill>
                    <a:srgbClr val="C00000"/>
                  </a:solidFill>
                </a:rPr>
                <a:t>na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Sonraí</a:t>
              </a:r>
              <a:endParaRPr lang="en-IE" dirty="0">
                <a:solidFill>
                  <a:srgbClr val="C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543714" y="450250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8028384" y="2440471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10496" y="3304442"/>
            <a:ext cx="3105442" cy="972310"/>
            <a:chOff x="6010496" y="2260528"/>
            <a:chExt cx="3105442" cy="972310"/>
          </a:xfrm>
        </p:grpSpPr>
        <p:sp>
          <p:nvSpPr>
            <p:cNvPr id="13" name="Rounded Rectangle 12">
              <a:hlinkClick r:id="rId5" action="ppaction://hlinkpres?slideindex=1&amp;slidetitle="/>
            </p:cNvPr>
            <p:cNvSpPr/>
            <p:nvPr/>
          </p:nvSpPr>
          <p:spPr>
            <a:xfrm>
              <a:off x="6010496" y="2260528"/>
              <a:ext cx="2304000" cy="9723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C00000"/>
                  </a:solidFill>
                </a:rPr>
                <a:t>Meán</a:t>
              </a:r>
              <a:r>
                <a:rPr lang="en-IE" dirty="0" smtClean="0">
                  <a:solidFill>
                    <a:srgbClr val="C00000"/>
                  </a:solidFill>
                </a:rPr>
                <a:t> ó </a:t>
              </a:r>
              <a:r>
                <a:rPr lang="en-IE" dirty="0" err="1" smtClean="0">
                  <a:solidFill>
                    <a:srgbClr val="C00000"/>
                  </a:solidFill>
                </a:rPr>
                <a:t>Thábla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Minicíochta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Grúpáilte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035818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sp>
        <p:nvSpPr>
          <p:cNvPr id="20" name="Rounded Rectangle 19">
            <a:hlinkClick r:id="rId6" action="ppaction://hlinkpres?slideindex=1&amp;slidetitle="/>
          </p:cNvPr>
          <p:cNvSpPr/>
          <p:nvPr/>
        </p:nvSpPr>
        <p:spPr>
          <a:xfrm>
            <a:off x="6012160" y="4328898"/>
            <a:ext cx="2304000" cy="97231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Ag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fáil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Comhéifeacht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an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Chomhghaolaithe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&amp;</a:t>
            </a:r>
            <a:r>
              <a:rPr lang="en-IE" sz="14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IE" sz="14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r>
              <a:rPr lang="en-IE" sz="14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an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Líne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is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fearr</a:t>
            </a:r>
            <a:r>
              <a:rPr lang="en-IE" sz="14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IE" sz="1400" dirty="0" err="1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oiriúint</a:t>
            </a:r>
            <a:endParaRPr lang="en-IE" sz="1400" dirty="0" smtClean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41924" y="4526536"/>
            <a:ext cx="10801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dirty="0" smtClean="0">
                <a:solidFill>
                  <a:srgbClr val="C00000"/>
                </a:solidFill>
                <a:sym typeface="Wingdings"/>
              </a:rPr>
              <a:t></a:t>
            </a:r>
            <a:endParaRPr lang="en-IE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5678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2 7">
            <a:hlinkClick r:id="rId8" action="ppaction://hlinkpres?slideindex=1&amp;slidetitle="/>
          </p:cNvPr>
          <p:cNvSpPr/>
          <p:nvPr/>
        </p:nvSpPr>
        <p:spPr>
          <a:xfrm>
            <a:off x="539552" y="722870"/>
            <a:ext cx="2160240" cy="936104"/>
          </a:xfrm>
          <a:prstGeom prst="borderCallout2">
            <a:avLst>
              <a:gd name="adj1" fmla="val 4288"/>
              <a:gd name="adj2" fmla="val 104056"/>
              <a:gd name="adj3" fmla="val 7308"/>
              <a:gd name="adj4" fmla="val 140482"/>
              <a:gd name="adj5" fmla="val 99783"/>
              <a:gd name="adj6" fmla="val 186242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Ríomhanna</a:t>
            </a:r>
            <a:r>
              <a:rPr lang="en-IE" dirty="0" smtClean="0"/>
              <a:t> </a:t>
            </a:r>
            <a:r>
              <a:rPr lang="en-IE" dirty="0" err="1" smtClean="0"/>
              <a:t>Staitistice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Cúlchéimnithe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8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>
            <a:hlinkClick r:id="rId3" action="ppaction://hlinkpres?slideindex=1&amp;slidetitle="/>
          </p:cNvPr>
          <p:cNvSpPr/>
          <p:nvPr/>
        </p:nvSpPr>
        <p:spPr>
          <a:xfrm>
            <a:off x="372001" y="2347450"/>
            <a:ext cx="2160240" cy="1297573"/>
          </a:xfrm>
          <a:prstGeom prst="borderCallout2">
            <a:avLst>
              <a:gd name="adj1" fmla="val 50332"/>
              <a:gd name="adj2" fmla="val 102903"/>
              <a:gd name="adj3" fmla="val -5407"/>
              <a:gd name="adj4" fmla="val 114748"/>
              <a:gd name="adj5" fmla="val -36964"/>
              <a:gd name="adj6" fmla="val 147748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Giniúint</a:t>
            </a:r>
            <a:r>
              <a:rPr lang="en-IE" dirty="0" smtClean="0"/>
              <a:t> </a:t>
            </a:r>
            <a:r>
              <a:rPr lang="en-IE" dirty="0" err="1" smtClean="0"/>
              <a:t>tábla</a:t>
            </a:r>
            <a:r>
              <a:rPr lang="en-IE" dirty="0" smtClean="0"/>
              <a:t> </a:t>
            </a:r>
            <a:r>
              <a:rPr lang="en-IE" dirty="0" err="1" smtClean="0"/>
              <a:t>uimhreacha</a:t>
            </a:r>
            <a:r>
              <a:rPr lang="en-IE" dirty="0" smtClean="0"/>
              <a:t> </a:t>
            </a:r>
            <a:r>
              <a:rPr lang="en-IE" dirty="0" err="1" smtClean="0"/>
              <a:t>bunaithe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shlonn</a:t>
            </a:r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5959942" y="2511844"/>
            <a:ext cx="3109884" cy="720080"/>
            <a:chOff x="6010496" y="2458166"/>
            <a:chExt cx="3109884" cy="720080"/>
          </a:xfrm>
        </p:grpSpPr>
        <p:sp>
          <p:nvSpPr>
            <p:cNvPr id="5" name="Rounded Rectangle 4">
              <a:hlinkClick r:id="rId3" action="ppaction://hlinkpres?slideindex=1&amp;slidetitle="/>
            </p:cNvPr>
            <p:cNvSpPr/>
            <p:nvPr/>
          </p:nvSpPr>
          <p:spPr>
            <a:xfrm>
              <a:off x="6010496" y="2462970"/>
              <a:ext cx="2304000" cy="5775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An </a:t>
              </a:r>
              <a:r>
                <a:rPr lang="en-IE" dirty="0" err="1" smtClean="0">
                  <a:solidFill>
                    <a:srgbClr val="C00000"/>
                  </a:solidFill>
                </a:rPr>
                <a:t>Mód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Tábla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040260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8547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2 1"/>
          <p:cNvSpPr/>
          <p:nvPr/>
        </p:nvSpPr>
        <p:spPr>
          <a:xfrm>
            <a:off x="6369555" y="2347450"/>
            <a:ext cx="2160240" cy="936104"/>
          </a:xfrm>
          <a:prstGeom prst="borderCallout2">
            <a:avLst>
              <a:gd name="adj1" fmla="val 44653"/>
              <a:gd name="adj2" fmla="val -949"/>
              <a:gd name="adj3" fmla="val 3680"/>
              <a:gd name="adj4" fmla="val -14698"/>
              <a:gd name="adj5" fmla="val -47011"/>
              <a:gd name="adj6" fmla="val -43355"/>
            </a:avLst>
          </a:prstGeom>
          <a:solidFill>
            <a:srgbClr val="C00000"/>
          </a:solidFill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Fíoraigh</a:t>
            </a:r>
            <a:r>
              <a:rPr lang="en-IE" dirty="0" smtClean="0"/>
              <a:t> </a:t>
            </a:r>
            <a:r>
              <a:rPr lang="en-IE" dirty="0" err="1" smtClean="0"/>
              <a:t>Ríomhanna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56792"/>
            <a:ext cx="2000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45992" y="1453726"/>
            <a:ext cx="3098008" cy="720080"/>
            <a:chOff x="6010496" y="2458166"/>
            <a:chExt cx="3098008" cy="720080"/>
          </a:xfrm>
        </p:grpSpPr>
        <p:sp>
          <p:nvSpPr>
            <p:cNvPr id="6" name="Rounded Rectangle 5">
              <a:hlinkClick r:id="rId4" action="ppaction://hlinkpres?slideindex=1&amp;slidetitle="/>
            </p:cNvPr>
            <p:cNvSpPr/>
            <p:nvPr/>
          </p:nvSpPr>
          <p:spPr>
            <a:xfrm>
              <a:off x="6010496" y="2471628"/>
              <a:ext cx="2304000" cy="5995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>
                  <a:solidFill>
                    <a:srgbClr val="C00000"/>
                  </a:solidFill>
                </a:rPr>
                <a:t>AN MÓD FÍORAIGH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28384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9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00066" y="1736610"/>
            <a:ext cx="3098008" cy="972310"/>
            <a:chOff x="6010496" y="2224322"/>
            <a:chExt cx="3098008" cy="972310"/>
          </a:xfrm>
        </p:grpSpPr>
        <p:sp>
          <p:nvSpPr>
            <p:cNvPr id="3" name="Rounded Rectangle 2">
              <a:hlinkClick r:id="rId3" action="ppaction://hlinkfile"/>
            </p:cNvPr>
            <p:cNvSpPr/>
            <p:nvPr/>
          </p:nvSpPr>
          <p:spPr>
            <a:xfrm>
              <a:off x="6010496" y="2224322"/>
              <a:ext cx="2304000" cy="9723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err="1" smtClean="0">
                  <a:solidFill>
                    <a:srgbClr val="C00000"/>
                  </a:solidFill>
                </a:rPr>
                <a:t>Cuir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eolas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ar</a:t>
              </a:r>
              <a:r>
                <a:rPr lang="en-IE" dirty="0" smtClean="0">
                  <a:solidFill>
                    <a:srgbClr val="C00000"/>
                  </a:solidFill>
                </a:rPr>
                <a:t> </a:t>
              </a:r>
              <a:r>
                <a:rPr lang="en-IE" dirty="0" err="1" smtClean="0">
                  <a:solidFill>
                    <a:srgbClr val="C00000"/>
                  </a:solidFill>
                </a:rPr>
                <a:t>conas</a:t>
              </a:r>
              <a:r>
                <a:rPr lang="en-IE" dirty="0" smtClean="0">
                  <a:solidFill>
                    <a:srgbClr val="C00000"/>
                  </a:solidFill>
                </a:rPr>
                <a:t> a </a:t>
              </a:r>
              <a:r>
                <a:rPr lang="en-IE" dirty="0" err="1" smtClean="0">
                  <a:solidFill>
                    <a:srgbClr val="C00000"/>
                  </a:solidFill>
                </a:rPr>
                <a:t>oibríonn</a:t>
              </a:r>
              <a:r>
                <a:rPr lang="en-IE" dirty="0" smtClean="0">
                  <a:solidFill>
                    <a:srgbClr val="C00000"/>
                  </a:solidFill>
                </a:rPr>
                <a:t> do </a:t>
              </a:r>
              <a:r>
                <a:rPr lang="en-IE" dirty="0" err="1" smtClean="0">
                  <a:solidFill>
                    <a:srgbClr val="C00000"/>
                  </a:solidFill>
                </a:rPr>
                <a:t>áireamhán</a:t>
              </a:r>
              <a:endParaRPr lang="en-IE" dirty="0" smtClean="0">
                <a:solidFill>
                  <a:srgbClr val="C0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028384" y="2458166"/>
              <a:ext cx="1080120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dirty="0" smtClean="0">
                  <a:solidFill>
                    <a:srgbClr val="C00000"/>
                  </a:solidFill>
                  <a:sym typeface="Wingdings"/>
                </a:rPr>
                <a:t></a:t>
              </a:r>
              <a:endParaRPr lang="en-IE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9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44384" y="260648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000" b="1" dirty="0" err="1"/>
              <a:t>Miotas</a:t>
            </a:r>
            <a:r>
              <a:rPr lang="en-IE" sz="2000" b="1" dirty="0"/>
              <a:t> #5: “</a:t>
            </a:r>
            <a:r>
              <a:rPr lang="en-IE" sz="2000" b="1" dirty="0" err="1"/>
              <a:t>Éireoidh</a:t>
            </a:r>
            <a:r>
              <a:rPr lang="en-IE" sz="2000" b="1" dirty="0"/>
              <a:t> </a:t>
            </a:r>
            <a:r>
              <a:rPr lang="en-IE" sz="2000" b="1" dirty="0" err="1"/>
              <a:t>daoine</a:t>
            </a:r>
            <a:r>
              <a:rPr lang="en-IE" sz="2000" b="1" dirty="0"/>
              <a:t> </a:t>
            </a:r>
            <a:r>
              <a:rPr lang="en-IE" sz="2000" b="1" dirty="0" err="1"/>
              <a:t>chomh</a:t>
            </a:r>
            <a:r>
              <a:rPr lang="en-IE" sz="2000" b="1" dirty="0"/>
              <a:t> </a:t>
            </a:r>
            <a:r>
              <a:rPr lang="en-IE" sz="2000" b="1" dirty="0" err="1"/>
              <a:t>spleách</a:t>
            </a:r>
            <a:r>
              <a:rPr lang="en-IE" sz="2000" b="1" dirty="0"/>
              <a:t> sin </a:t>
            </a:r>
            <a:r>
              <a:rPr lang="en-IE" sz="2000" b="1" dirty="0" err="1"/>
              <a:t>ar</a:t>
            </a:r>
            <a:r>
              <a:rPr lang="en-IE" sz="2000" b="1" dirty="0"/>
              <a:t> </a:t>
            </a:r>
            <a:r>
              <a:rPr lang="en-IE" sz="2000" b="1" dirty="0" err="1"/>
              <a:t>áireamháin</a:t>
            </a:r>
            <a:r>
              <a:rPr lang="en-IE" sz="2000" b="1" dirty="0"/>
              <a:t> go </a:t>
            </a:r>
            <a:r>
              <a:rPr lang="en-IE" sz="2000" b="1" dirty="0" err="1"/>
              <a:t>mbeidh</a:t>
            </a:r>
            <a:r>
              <a:rPr lang="en-IE" sz="2000" b="1" dirty="0"/>
              <a:t> </a:t>
            </a:r>
            <a:r>
              <a:rPr lang="en-IE" sz="2000" b="1" dirty="0" err="1"/>
              <a:t>siad</a:t>
            </a:r>
            <a:r>
              <a:rPr lang="en-IE" sz="2000" b="1" dirty="0"/>
              <a:t> </a:t>
            </a:r>
            <a:r>
              <a:rPr lang="en-IE" sz="2000" b="1" dirty="0" err="1"/>
              <a:t>gan</a:t>
            </a:r>
            <a:r>
              <a:rPr lang="en-IE" sz="2000" b="1" dirty="0"/>
              <a:t> </a:t>
            </a:r>
            <a:r>
              <a:rPr lang="en-IE" sz="2000" b="1" dirty="0" err="1"/>
              <a:t>éifeacht</a:t>
            </a:r>
            <a:r>
              <a:rPr lang="en-IE" sz="2000" b="1" dirty="0"/>
              <a:t> </a:t>
            </a:r>
            <a:r>
              <a:rPr lang="en-IE" sz="2000" b="1" dirty="0" err="1"/>
              <a:t>ina</a:t>
            </a:r>
            <a:r>
              <a:rPr lang="en-IE" sz="2000" b="1" dirty="0"/>
              <a:t> n-</a:t>
            </a:r>
            <a:r>
              <a:rPr lang="en-IE" sz="2000" b="1" dirty="0" err="1"/>
              <a:t>éagmais</a:t>
            </a:r>
            <a:r>
              <a:rPr lang="en-IE" sz="2000" b="1" dirty="0"/>
              <a:t>.” (e.g. </a:t>
            </a:r>
            <a:r>
              <a:rPr lang="en-IE" sz="2000" b="1" dirty="0" err="1"/>
              <a:t>má</a:t>
            </a:r>
            <a:r>
              <a:rPr lang="en-IE" sz="2000" b="1" dirty="0"/>
              <a:t> </a:t>
            </a:r>
            <a:r>
              <a:rPr lang="en-IE" sz="2000" b="1" dirty="0" err="1"/>
              <a:t>tá</a:t>
            </a:r>
            <a:r>
              <a:rPr lang="en-IE" sz="2000" b="1" dirty="0"/>
              <a:t> an </a:t>
            </a:r>
            <a:r>
              <a:rPr lang="en-IE" sz="2000" b="1" dirty="0" err="1"/>
              <a:t>cadhnra</a:t>
            </a:r>
            <a:r>
              <a:rPr lang="en-IE" sz="2000" b="1" dirty="0"/>
              <a:t> </a:t>
            </a:r>
            <a:r>
              <a:rPr lang="en-IE" sz="2000" b="1" dirty="0" err="1"/>
              <a:t>ídithe</a:t>
            </a:r>
            <a:r>
              <a:rPr lang="en-IE" sz="2000" b="1" dirty="0"/>
              <a:t> </a:t>
            </a:r>
            <a:r>
              <a:rPr lang="en-IE" sz="2000" b="1" dirty="0" err="1"/>
              <a:t>nó</a:t>
            </a:r>
            <a:r>
              <a:rPr lang="en-IE" sz="2000" b="1" dirty="0"/>
              <a:t> </a:t>
            </a:r>
            <a:r>
              <a:rPr lang="en-IE" sz="2000" b="1" dirty="0" err="1"/>
              <a:t>más</a:t>
            </a:r>
            <a:r>
              <a:rPr lang="en-IE" sz="2000" b="1" dirty="0"/>
              <a:t> </a:t>
            </a:r>
            <a:r>
              <a:rPr lang="en-IE" sz="2000" b="1" dirty="0" err="1"/>
              <a:t>gá</a:t>
            </a:r>
            <a:r>
              <a:rPr lang="en-IE" sz="2000" b="1" dirty="0"/>
              <a:t> do </a:t>
            </a:r>
            <a:r>
              <a:rPr lang="en-IE" sz="2000" b="1" dirty="0" err="1"/>
              <a:t>scoláire</a:t>
            </a:r>
            <a:r>
              <a:rPr lang="en-IE" sz="2000" b="1" dirty="0"/>
              <a:t> </a:t>
            </a:r>
            <a:r>
              <a:rPr lang="en-IE" sz="2000" b="1" dirty="0" err="1"/>
              <a:t>ríomh</a:t>
            </a:r>
            <a:r>
              <a:rPr lang="en-IE" sz="2000" b="1" dirty="0"/>
              <a:t> a </a:t>
            </a:r>
            <a:r>
              <a:rPr lang="en-IE" sz="2000" b="1" dirty="0" err="1"/>
              <a:t>dhéanamh</a:t>
            </a:r>
            <a:r>
              <a:rPr lang="en-IE" sz="2000" b="1" dirty="0"/>
              <a:t> </a:t>
            </a:r>
            <a:r>
              <a:rPr lang="en-IE" sz="2000" b="1" dirty="0" err="1"/>
              <a:t>gan</a:t>
            </a:r>
            <a:r>
              <a:rPr lang="en-IE" sz="2000" b="1" dirty="0"/>
              <a:t> </a:t>
            </a:r>
            <a:r>
              <a:rPr lang="en-IE" sz="2000" b="1" dirty="0" err="1"/>
              <a:t>áireamhán</a:t>
            </a:r>
            <a:r>
              <a:rPr lang="en-IE" sz="2000" b="1" dirty="0"/>
              <a:t> a </a:t>
            </a:r>
            <a:r>
              <a:rPr lang="en-IE" sz="2000" b="1" dirty="0" err="1"/>
              <a:t>bheith</a:t>
            </a:r>
            <a:r>
              <a:rPr lang="en-IE" sz="2000" b="1" dirty="0"/>
              <a:t> </a:t>
            </a:r>
            <a:r>
              <a:rPr lang="en-IE" sz="2000" b="1" dirty="0" err="1"/>
              <a:t>ar</a:t>
            </a:r>
            <a:r>
              <a:rPr lang="en-IE" sz="2000" b="1" dirty="0"/>
              <a:t> </a:t>
            </a:r>
            <a:r>
              <a:rPr lang="en-IE" sz="2000" b="1" dirty="0" err="1"/>
              <a:t>fáil</a:t>
            </a:r>
            <a:r>
              <a:rPr lang="en-IE" sz="2000" b="1" dirty="0"/>
              <a:t>?)</a:t>
            </a:r>
            <a:r>
              <a:rPr lang="en-IE" sz="2000" dirty="0"/>
              <a:t> </a:t>
            </a:r>
            <a:endParaRPr lang="en-IE" sz="2000" dirty="0" smtClean="0"/>
          </a:p>
          <a:p>
            <a:pPr algn="just"/>
            <a:endParaRPr lang="en-IE" sz="2000" dirty="0"/>
          </a:p>
          <a:p>
            <a:pPr algn="just"/>
            <a:r>
              <a:rPr lang="en-IE" sz="2000" dirty="0" err="1"/>
              <a:t>Tá</a:t>
            </a:r>
            <a:r>
              <a:rPr lang="en-IE" sz="2000" dirty="0"/>
              <a:t> </a:t>
            </a:r>
            <a:r>
              <a:rPr lang="en-IE" sz="2000" dirty="0" err="1"/>
              <a:t>sé</a:t>
            </a:r>
            <a:r>
              <a:rPr lang="en-IE" sz="2000" dirty="0"/>
              <a:t> an-</a:t>
            </a:r>
            <a:r>
              <a:rPr lang="en-IE" sz="2000" dirty="0" err="1"/>
              <a:t>tábhachtach</a:t>
            </a:r>
            <a:r>
              <a:rPr lang="en-IE" sz="2000" dirty="0"/>
              <a:t> go </a:t>
            </a:r>
            <a:r>
              <a:rPr lang="en-IE" sz="2000" dirty="0" err="1"/>
              <a:t>leanfaí</a:t>
            </a:r>
            <a:r>
              <a:rPr lang="en-IE" sz="2000" dirty="0"/>
              <a:t> de </a:t>
            </a:r>
            <a:r>
              <a:rPr lang="en-IE" sz="2000" dirty="0" err="1"/>
              <a:t>ríomh</a:t>
            </a:r>
            <a:r>
              <a:rPr lang="en-IE" sz="2000" dirty="0"/>
              <a:t> </a:t>
            </a:r>
            <a:r>
              <a:rPr lang="en-IE" sz="2000" dirty="0" err="1"/>
              <a:t>meabhrach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roinnt</a:t>
            </a:r>
            <a:r>
              <a:rPr lang="en-IE" sz="2000" dirty="0"/>
              <a:t> </a:t>
            </a:r>
            <a:r>
              <a:rPr lang="en-IE" sz="2000" dirty="0" err="1"/>
              <a:t>scileanna</a:t>
            </a:r>
            <a:r>
              <a:rPr lang="en-IE" sz="2000" dirty="0"/>
              <a:t> le </a:t>
            </a:r>
            <a:r>
              <a:rPr lang="en-IE" sz="2000" dirty="0" err="1"/>
              <a:t>páipéar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peann</a:t>
            </a:r>
            <a:r>
              <a:rPr lang="en-IE" sz="2000" dirty="0"/>
              <a:t> </a:t>
            </a:r>
            <a:r>
              <a:rPr lang="en-IE" sz="2000" dirty="0" err="1"/>
              <a:t>luaidhe</a:t>
            </a:r>
            <a:r>
              <a:rPr lang="en-IE" sz="2000" dirty="0"/>
              <a:t> a </a:t>
            </a:r>
            <a:r>
              <a:rPr lang="en-IE" sz="2000" dirty="0" err="1"/>
              <a:t>theagasc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scoileanna</a:t>
            </a:r>
            <a:r>
              <a:rPr lang="en-IE" sz="2000" dirty="0"/>
              <a:t>, </a:t>
            </a:r>
            <a:r>
              <a:rPr lang="en-IE" sz="2000" dirty="0" err="1"/>
              <a:t>nuair</a:t>
            </a:r>
            <a:r>
              <a:rPr lang="en-IE" sz="2000" dirty="0"/>
              <a:t> is </a:t>
            </a:r>
            <a:r>
              <a:rPr lang="en-IE" sz="2000" dirty="0" err="1"/>
              <a:t>iad</a:t>
            </a:r>
            <a:r>
              <a:rPr lang="en-IE" sz="2000" dirty="0"/>
              <a:t> sin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modhanna</a:t>
            </a:r>
            <a:r>
              <a:rPr lang="en-IE" sz="2000" dirty="0"/>
              <a:t> is </a:t>
            </a:r>
            <a:r>
              <a:rPr lang="en-IE" sz="2000" dirty="0" err="1"/>
              <a:t>feiliúnaí</a:t>
            </a:r>
            <a:r>
              <a:rPr lang="en-IE" sz="2000" dirty="0"/>
              <a:t> le </a:t>
            </a:r>
            <a:r>
              <a:rPr lang="en-IE" sz="2000" dirty="0" err="1"/>
              <a:t>fadhbanna</a:t>
            </a:r>
            <a:r>
              <a:rPr lang="en-IE" sz="2000" dirty="0"/>
              <a:t> a </a:t>
            </a:r>
            <a:r>
              <a:rPr lang="en-IE" sz="2000" dirty="0" err="1"/>
              <a:t>réiteach</a:t>
            </a:r>
            <a:r>
              <a:rPr lang="en-IE" sz="2000" dirty="0"/>
              <a:t>. </a:t>
            </a:r>
            <a:r>
              <a:rPr lang="en-IE" sz="2000" dirty="0" err="1"/>
              <a:t>Tá</a:t>
            </a:r>
            <a:r>
              <a:rPr lang="en-IE" sz="2000" dirty="0"/>
              <a:t> </a:t>
            </a:r>
            <a:r>
              <a:rPr lang="en-IE" sz="2000" dirty="0" err="1"/>
              <a:t>scileanna</a:t>
            </a:r>
            <a:r>
              <a:rPr lang="en-IE" sz="2000" dirty="0"/>
              <a:t> </a:t>
            </a:r>
            <a:r>
              <a:rPr lang="en-IE" sz="2000" dirty="0" err="1"/>
              <a:t>dá</a:t>
            </a:r>
            <a:r>
              <a:rPr lang="en-IE" sz="2000" dirty="0"/>
              <a:t> </a:t>
            </a:r>
            <a:r>
              <a:rPr lang="en-IE" sz="2000" dirty="0" err="1"/>
              <a:t>leithéid</a:t>
            </a:r>
            <a:r>
              <a:rPr lang="en-IE" sz="2000" dirty="0"/>
              <a:t> </a:t>
            </a:r>
            <a:r>
              <a:rPr lang="en-IE" sz="2000" dirty="0" err="1"/>
              <a:t>riachtanach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bpróiseas</a:t>
            </a:r>
            <a:r>
              <a:rPr lang="en-IE" sz="2000" dirty="0"/>
              <a:t> </a:t>
            </a:r>
            <a:r>
              <a:rPr lang="en-IE" sz="2000" dirty="0" err="1"/>
              <a:t>foghlama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Matamaitice</a:t>
            </a:r>
            <a:r>
              <a:rPr lang="en-IE" sz="2000" dirty="0"/>
              <a:t>. </a:t>
            </a:r>
            <a:r>
              <a:rPr lang="en-IE" sz="2000" dirty="0" err="1"/>
              <a:t>Beidh</a:t>
            </a:r>
            <a:r>
              <a:rPr lang="en-IE" sz="2000" dirty="0"/>
              <a:t>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scileanna</a:t>
            </a:r>
            <a:r>
              <a:rPr lang="en-IE" sz="2000" dirty="0"/>
              <a:t> </a:t>
            </a:r>
            <a:r>
              <a:rPr lang="en-IE" sz="2000" dirty="0" err="1"/>
              <a:t>seo</a:t>
            </a:r>
            <a:r>
              <a:rPr lang="en-IE" sz="2000" dirty="0"/>
              <a:t> </a:t>
            </a:r>
            <a:r>
              <a:rPr lang="en-IE" sz="2000" dirty="0" err="1"/>
              <a:t>tairbheach</a:t>
            </a:r>
            <a:r>
              <a:rPr lang="en-IE" sz="2000" dirty="0"/>
              <a:t> </a:t>
            </a:r>
            <a:r>
              <a:rPr lang="en-IE" sz="2000" dirty="0" err="1"/>
              <a:t>nuair</a:t>
            </a:r>
            <a:r>
              <a:rPr lang="en-IE" sz="2000" dirty="0"/>
              <a:t> </a:t>
            </a:r>
            <a:r>
              <a:rPr lang="en-IE" sz="2000" dirty="0" err="1"/>
              <a:t>nach</a:t>
            </a:r>
            <a:r>
              <a:rPr lang="en-IE" sz="2000" dirty="0"/>
              <a:t>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áireamhán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fáil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nuair</a:t>
            </a:r>
            <a:r>
              <a:rPr lang="en-IE" sz="2000" dirty="0"/>
              <a:t> is </a:t>
            </a:r>
            <a:r>
              <a:rPr lang="en-IE" sz="2000" dirty="0" err="1"/>
              <a:t>gá</a:t>
            </a:r>
            <a:r>
              <a:rPr lang="en-IE" sz="2000" dirty="0"/>
              <a:t> </a:t>
            </a:r>
            <a:r>
              <a:rPr lang="en-IE" sz="2000" dirty="0" err="1"/>
              <a:t>teacht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bhreith</a:t>
            </a:r>
            <a:r>
              <a:rPr lang="en-IE" sz="2000" dirty="0"/>
              <a:t> </a:t>
            </a:r>
            <a:r>
              <a:rPr lang="en-IE" sz="2000" dirty="0" err="1"/>
              <a:t>maidir</a:t>
            </a:r>
            <a:r>
              <a:rPr lang="en-IE" sz="2000" dirty="0"/>
              <a:t> le </a:t>
            </a:r>
            <a:r>
              <a:rPr lang="en-IE" sz="2000" dirty="0" err="1"/>
              <a:t>feiliúnacht</a:t>
            </a:r>
            <a:r>
              <a:rPr lang="en-IE" sz="2000" dirty="0"/>
              <a:t> </a:t>
            </a:r>
            <a:r>
              <a:rPr lang="en-IE" sz="2000" dirty="0" err="1"/>
              <a:t>toradh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. Is é </a:t>
            </a:r>
            <a:r>
              <a:rPr lang="en-IE" sz="2000" dirty="0" err="1"/>
              <a:t>fírinne</a:t>
            </a:r>
            <a:r>
              <a:rPr lang="en-IE" sz="2000" dirty="0"/>
              <a:t> an </a:t>
            </a:r>
            <a:r>
              <a:rPr lang="en-IE" sz="2000" dirty="0" err="1"/>
              <a:t>scéil</a:t>
            </a:r>
            <a:r>
              <a:rPr lang="en-IE" sz="2000" dirty="0"/>
              <a:t> </a:t>
            </a:r>
            <a:r>
              <a:rPr lang="en-IE" sz="2000" dirty="0" err="1"/>
              <a:t>ná</a:t>
            </a:r>
            <a:r>
              <a:rPr lang="en-IE" sz="2000" dirty="0"/>
              <a:t> go </a:t>
            </a:r>
            <a:r>
              <a:rPr lang="en-IE" sz="2000" dirty="0" err="1"/>
              <a:t>bhfuil</a:t>
            </a:r>
            <a:r>
              <a:rPr lang="en-IE" sz="2000" dirty="0"/>
              <a:t> </a:t>
            </a:r>
            <a:r>
              <a:rPr lang="en-IE" sz="2000" dirty="0" err="1"/>
              <a:t>áireamháin</a:t>
            </a:r>
            <a:r>
              <a:rPr lang="en-IE" sz="2000" dirty="0"/>
              <a:t> </a:t>
            </a:r>
            <a:r>
              <a:rPr lang="en-IE" sz="2000" dirty="0" err="1"/>
              <a:t>níos</a:t>
            </a:r>
            <a:r>
              <a:rPr lang="en-IE" sz="2000" dirty="0"/>
              <a:t> </a:t>
            </a:r>
            <a:r>
              <a:rPr lang="en-IE" sz="2000" dirty="0" err="1"/>
              <a:t>éifeachtaí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níos</a:t>
            </a:r>
            <a:r>
              <a:rPr lang="en-IE" sz="2000" dirty="0"/>
              <a:t> </a:t>
            </a:r>
            <a:r>
              <a:rPr lang="en-IE" sz="2000" dirty="0" err="1"/>
              <a:t>cruinne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ndéanamh</a:t>
            </a:r>
            <a:r>
              <a:rPr lang="en-IE" sz="2000" dirty="0"/>
              <a:t> </a:t>
            </a:r>
            <a:r>
              <a:rPr lang="en-IE" sz="2000" dirty="0" err="1"/>
              <a:t>lear</a:t>
            </a:r>
            <a:r>
              <a:rPr lang="en-IE" sz="2000" dirty="0"/>
              <a:t> </a:t>
            </a:r>
            <a:r>
              <a:rPr lang="en-IE" sz="2000" dirty="0" err="1"/>
              <a:t>mór</a:t>
            </a:r>
            <a:r>
              <a:rPr lang="en-IE" sz="2000" dirty="0"/>
              <a:t> </a:t>
            </a:r>
            <a:r>
              <a:rPr lang="en-IE" sz="2000" dirty="0" err="1"/>
              <a:t>ríomhanna</a:t>
            </a:r>
            <a:r>
              <a:rPr lang="en-IE" sz="2000" dirty="0"/>
              <a:t>,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tá</a:t>
            </a:r>
            <a:r>
              <a:rPr lang="en-IE" sz="2000" dirty="0"/>
              <a:t> </a:t>
            </a:r>
            <a:r>
              <a:rPr lang="en-IE" sz="2000" dirty="0" err="1"/>
              <a:t>siad</a:t>
            </a:r>
            <a:r>
              <a:rPr lang="en-IE" sz="2000" dirty="0"/>
              <a:t> </a:t>
            </a:r>
            <a:r>
              <a:rPr lang="en-IE" sz="2000" dirty="0" err="1"/>
              <a:t>neamhchostasach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so-</a:t>
            </a:r>
            <a:r>
              <a:rPr lang="en-IE" sz="2000" dirty="0" err="1"/>
              <a:t>iompartha</a:t>
            </a:r>
            <a:r>
              <a:rPr lang="en-IE" sz="2000" dirty="0"/>
              <a:t> go </a:t>
            </a:r>
            <a:r>
              <a:rPr lang="en-IE" sz="2000" dirty="0" err="1"/>
              <a:t>leor</a:t>
            </a:r>
            <a:r>
              <a:rPr lang="en-IE" sz="2000" dirty="0"/>
              <a:t> le </a:t>
            </a:r>
            <a:r>
              <a:rPr lang="en-IE" sz="2000" dirty="0" err="1"/>
              <a:t>coinneáil</a:t>
            </a:r>
            <a:r>
              <a:rPr lang="en-IE" sz="2000" dirty="0"/>
              <a:t> </a:t>
            </a:r>
            <a:r>
              <a:rPr lang="en-IE" sz="2000" dirty="0" err="1"/>
              <a:t>i</a:t>
            </a:r>
            <a:r>
              <a:rPr lang="en-IE" sz="2000" dirty="0"/>
              <a:t> </a:t>
            </a:r>
            <a:r>
              <a:rPr lang="en-IE" sz="2000" dirty="0" err="1"/>
              <a:t>sparán</a:t>
            </a:r>
            <a:r>
              <a:rPr lang="en-IE" sz="2000" dirty="0"/>
              <a:t>, </a:t>
            </a:r>
            <a:r>
              <a:rPr lang="en-IE" sz="2000" dirty="0" err="1"/>
              <a:t>póca</a:t>
            </a:r>
            <a:r>
              <a:rPr lang="en-IE" sz="2000" dirty="0"/>
              <a:t>, </a:t>
            </a:r>
            <a:r>
              <a:rPr lang="en-IE" sz="2000" dirty="0" err="1"/>
              <a:t>carr</a:t>
            </a:r>
            <a:r>
              <a:rPr lang="en-IE" sz="2000" dirty="0"/>
              <a:t> </a:t>
            </a:r>
            <a:r>
              <a:rPr lang="en-IE" sz="2000" dirty="0" err="1"/>
              <a:t>nó</a:t>
            </a:r>
            <a:r>
              <a:rPr lang="en-IE" sz="2000" dirty="0"/>
              <a:t> </a:t>
            </a:r>
            <a:r>
              <a:rPr lang="en-IE" sz="2000" dirty="0" err="1"/>
              <a:t>oifig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3"/>
            <a:ext cx="9144000" cy="1021277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3200" b="1" i="1" dirty="0" smtClean="0">
                <a:solidFill>
                  <a:srgbClr val="FFCC33"/>
                </a:solidFill>
              </a:rPr>
              <a:t>An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Tionscadal</a:t>
            </a:r>
            <a:r>
              <a:rPr lang="en-IE" sz="3200" b="1" i="1" dirty="0" smtClean="0">
                <a:solidFill>
                  <a:srgbClr val="FFCC33"/>
                </a:solidFill>
              </a:rPr>
              <a:t> Mata: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Áireamháin</a:t>
            </a:r>
            <a:r>
              <a:rPr lang="en-IE" sz="3200" b="1" i="1" dirty="0" smtClean="0">
                <a:solidFill>
                  <a:srgbClr val="FFCC33"/>
                </a:solidFill>
              </a:rPr>
              <a:t> Casio a </a:t>
            </a:r>
            <a:r>
              <a:rPr lang="en-IE" sz="3200" b="1" i="1" dirty="0" err="1" smtClean="0">
                <a:solidFill>
                  <a:srgbClr val="FFCC33"/>
                </a:solidFill>
              </a:rPr>
              <a:t>úsáid</a:t>
            </a:r>
            <a:endParaRPr lang="en-IE" sz="3200" b="1" i="1" dirty="0">
              <a:solidFill>
                <a:srgbClr val="FFCC33"/>
              </a:solidFill>
              <a:ea typeface="ＭＳ Ｐゴシック" pitchFamily="34" charset="-128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652321" y="6097751"/>
            <a:ext cx="3246007" cy="534473"/>
            <a:chOff x="961324" y="5863285"/>
            <a:chExt cx="6440503" cy="85060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5" y="5863285"/>
              <a:ext cx="1403215" cy="7796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 descr="logo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324" y="5863285"/>
              <a:ext cx="1489448" cy="794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 descr="NDP_logo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653" y="5863285"/>
              <a:ext cx="1939710" cy="7752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 descr="ec_drumcondra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695" y="5863285"/>
              <a:ext cx="1079132" cy="8506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02582"/>
              </p:ext>
            </p:extLst>
          </p:nvPr>
        </p:nvGraphicFramePr>
        <p:xfrm>
          <a:off x="589977" y="1268760"/>
          <a:ext cx="7964046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2023"/>
                <a:gridCol w="3982023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 dirty="0">
                          <a:solidFill>
                            <a:srgbClr val="FDCC33"/>
                          </a:solidFill>
                          <a:effectLst/>
                        </a:rPr>
                        <a:t>RANN ***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RANDAMACH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EOCHRACHA CÚRSÓRA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POLACH --- DRONUILLEACH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MÓD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AN MÓD STAITISTICE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COIGEARTÚ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AN MÓD TÁBLA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CUIMHNÍ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AN MOD FÍORAIGH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FEIDHMEANNA GINEARÁLTA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CUIR EOLAS AR DO ÁIREAMHÁN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>
                          <a:solidFill>
                            <a:srgbClr val="FDCC33"/>
                          </a:solidFill>
                          <a:effectLst/>
                        </a:rPr>
                        <a:t>SEASCÚLACH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u="none" strike="noStrike">
                          <a:solidFill>
                            <a:srgbClr val="FDCC33"/>
                          </a:solidFill>
                          <a:effectLst/>
                        </a:rPr>
                        <a:t> </a:t>
                      </a:r>
                      <a:endParaRPr lang="en-IE" sz="200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E" sz="2000" dirty="0">
                          <a:solidFill>
                            <a:srgbClr val="FDCC33"/>
                          </a:solidFill>
                          <a:effectLst/>
                        </a:rPr>
                        <a:t>FACHTÓIRÍ PRÍOMHA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000" u="none" strike="noStrike" dirty="0">
                          <a:solidFill>
                            <a:srgbClr val="FDCC33"/>
                          </a:solidFill>
                          <a:effectLst/>
                        </a:rPr>
                        <a:t> </a:t>
                      </a:r>
                      <a:endParaRPr lang="en-IE" sz="2000" dirty="0">
                        <a:solidFill>
                          <a:srgbClr val="FDCC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21" name="FOfficeDoc1" r:id="rId2" imgW="3823093" imgH="2738510"/>
        </mc:Choice>
        <mc:Fallback>
          <p:control name="FOfficeDoc1" r:id="rId2" imgW="3823093" imgH="2738510">
            <p:pic>
              <p:nvPicPr>
                <p:cNvPr id="0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5600" y="4170363"/>
                  <a:ext cx="3390900" cy="2428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0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2"/>
            <a:ext cx="9142154" cy="1021277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3600" b="1" i="1" u="none" strike="noStrike" cap="none" normalizeH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Calibri" pitchFamily="34" charset="0"/>
              </a:rPr>
              <a:t>Sonraí</a:t>
            </a:r>
            <a:r>
              <a:rPr kumimoji="0" lang="en-IE" sz="3600" b="1" i="1" u="none" strike="noStrike" cap="none" normalizeH="0" dirty="0" smtClean="0">
                <a:ln>
                  <a:noFill/>
                </a:ln>
                <a:solidFill>
                  <a:srgbClr val="FFCC00"/>
                </a:solidFill>
                <a:effectLst/>
                <a:latin typeface="Calibri" pitchFamily="34" charset="0"/>
              </a:rPr>
              <a:t> </a:t>
            </a:r>
            <a:r>
              <a:rPr kumimoji="0" lang="en-IE" sz="3600" b="1" i="1" u="none" strike="noStrike" cap="none" normalizeH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Calibri" pitchFamily="34" charset="0"/>
              </a:rPr>
              <a:t>Teagmhála</a:t>
            </a:r>
            <a:endParaRPr kumimoji="0" lang="en-IE" sz="3600" b="1" i="1" u="none" strike="noStrike" cap="none" normalizeH="0" dirty="0" smtClean="0">
              <a:ln>
                <a:noFill/>
              </a:ln>
              <a:solidFill>
                <a:srgbClr val="FFCC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82" y="1425039"/>
            <a:ext cx="7960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i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kieransweeney@projectmaths.ie</a:t>
            </a:r>
          </a:p>
        </p:txBody>
      </p:sp>
    </p:spTree>
    <p:extLst>
      <p:ext uri="{BB962C8B-B14F-4D97-AF65-F5344CB8AC3E}">
        <p14:creationId xmlns:p14="http://schemas.microsoft.com/office/powerpoint/2010/main" val="4221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251520" y="243513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400" dirty="0" err="1"/>
              <a:t>D’ainneoin</a:t>
            </a:r>
            <a:r>
              <a:rPr lang="en-IE" sz="2400" dirty="0"/>
              <a:t> a </a:t>
            </a:r>
            <a:r>
              <a:rPr lang="en-IE" sz="2400" dirty="0" err="1"/>
              <a:t>mbuntáistí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a n-</a:t>
            </a:r>
            <a:r>
              <a:rPr lang="en-IE" sz="2400" dirty="0" err="1"/>
              <a:t>ábaltachtaí</a:t>
            </a:r>
            <a:r>
              <a:rPr lang="en-IE" sz="2400" dirty="0"/>
              <a:t> go </a:t>
            </a:r>
            <a:r>
              <a:rPr lang="en-IE" sz="2400" dirty="0" err="1"/>
              <a:t>léir</a:t>
            </a:r>
            <a:r>
              <a:rPr lang="en-IE" sz="2400" dirty="0"/>
              <a:t>, </a:t>
            </a:r>
            <a:r>
              <a:rPr lang="en-IE" sz="2400" dirty="0" err="1"/>
              <a:t>ní</a:t>
            </a:r>
            <a:r>
              <a:rPr lang="en-IE" sz="2400" dirty="0"/>
              <a:t> </a:t>
            </a:r>
            <a:r>
              <a:rPr lang="en-IE" sz="2400" dirty="0" err="1"/>
              <a:t>ghlacfaidh</a:t>
            </a:r>
            <a:r>
              <a:rPr lang="en-IE" sz="2400" dirty="0"/>
              <a:t> </a:t>
            </a:r>
            <a:r>
              <a:rPr lang="en-IE" sz="2400" dirty="0" err="1"/>
              <a:t>áireamháin</a:t>
            </a:r>
            <a:r>
              <a:rPr lang="en-IE" sz="2400" dirty="0"/>
              <a:t> </a:t>
            </a:r>
            <a:r>
              <a:rPr lang="en-IE" sz="2400" dirty="0" err="1"/>
              <a:t>choíce</a:t>
            </a:r>
            <a:r>
              <a:rPr lang="en-IE" sz="2400" dirty="0"/>
              <a:t> </a:t>
            </a:r>
            <a:r>
              <a:rPr lang="en-IE" sz="2400" dirty="0" err="1"/>
              <a:t>áit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haigne</a:t>
            </a:r>
            <a:r>
              <a:rPr lang="en-IE" sz="2400" dirty="0"/>
              <a:t> </a:t>
            </a:r>
            <a:r>
              <a:rPr lang="en-IE" sz="2400" dirty="0" err="1"/>
              <a:t>daonna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dtaca</a:t>
            </a:r>
            <a:r>
              <a:rPr lang="en-IE" sz="2400" dirty="0"/>
              <a:t> le </a:t>
            </a:r>
            <a:r>
              <a:rPr lang="en-IE" sz="2400" dirty="0" err="1"/>
              <a:t>fadhb</a:t>
            </a:r>
            <a:r>
              <a:rPr lang="en-IE" sz="2400" dirty="0"/>
              <a:t> a </a:t>
            </a:r>
            <a:r>
              <a:rPr lang="en-IE" sz="2400" dirty="0" err="1"/>
              <a:t>léamh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a </a:t>
            </a:r>
            <a:r>
              <a:rPr lang="en-IE" sz="2400" dirty="0" err="1"/>
              <a:t>thuiscint</a:t>
            </a:r>
            <a:r>
              <a:rPr lang="en-IE" sz="2400" dirty="0"/>
              <a:t>, </a:t>
            </a:r>
            <a:r>
              <a:rPr lang="en-IE" sz="2400" dirty="0" err="1"/>
              <a:t>cothromóid</a:t>
            </a:r>
            <a:r>
              <a:rPr lang="en-IE" sz="2400" dirty="0"/>
              <a:t> </a:t>
            </a:r>
            <a:r>
              <a:rPr lang="en-IE" sz="2400" dirty="0" err="1"/>
              <a:t>chuí</a:t>
            </a:r>
            <a:r>
              <a:rPr lang="en-IE" sz="2400" dirty="0"/>
              <a:t> a </a:t>
            </a:r>
            <a:r>
              <a:rPr lang="en-IE" sz="2400" dirty="0" err="1"/>
              <a:t>scríobh</a:t>
            </a:r>
            <a:r>
              <a:rPr lang="en-IE" sz="2400" dirty="0"/>
              <a:t> don </a:t>
            </a:r>
            <a:r>
              <a:rPr lang="en-IE" sz="2400" dirty="0" err="1"/>
              <a:t>fhadhb</a:t>
            </a:r>
            <a:r>
              <a:rPr lang="en-IE" sz="2400" dirty="0"/>
              <a:t>,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hoibríochtaí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 le </a:t>
            </a:r>
            <a:r>
              <a:rPr lang="en-IE" sz="2400" dirty="0" err="1"/>
              <a:t>húsáid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réiteach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faidhbe</a:t>
            </a:r>
            <a:r>
              <a:rPr lang="en-IE" sz="2400" dirty="0"/>
              <a:t> a </a:t>
            </a:r>
            <a:r>
              <a:rPr lang="en-IE" sz="2400" dirty="0" err="1"/>
              <a:t>roghnú</a:t>
            </a:r>
            <a:r>
              <a:rPr lang="en-IE" sz="2400" dirty="0"/>
              <a:t>, an </a:t>
            </a:r>
            <a:r>
              <a:rPr lang="en-IE" sz="2400" dirty="0" err="1"/>
              <a:t>réiteach</a:t>
            </a:r>
            <a:r>
              <a:rPr lang="en-IE" sz="2400" dirty="0"/>
              <a:t> </a:t>
            </a:r>
            <a:r>
              <a:rPr lang="en-IE" sz="2400" dirty="0" err="1"/>
              <a:t>taispeánta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áireamhán</a:t>
            </a:r>
            <a:r>
              <a:rPr lang="en-IE" sz="2400" dirty="0"/>
              <a:t> a </a:t>
            </a:r>
            <a:r>
              <a:rPr lang="en-IE" sz="2400" dirty="0" err="1"/>
              <a:t>leirmhíniú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teacht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bhreith</a:t>
            </a:r>
            <a:r>
              <a:rPr lang="en-IE" sz="2400" dirty="0"/>
              <a:t> </a:t>
            </a:r>
            <a:r>
              <a:rPr lang="en-IE" sz="2400" dirty="0" err="1"/>
              <a:t>maidir</a:t>
            </a:r>
            <a:r>
              <a:rPr lang="en-IE" sz="2400" dirty="0"/>
              <a:t> le </a:t>
            </a:r>
            <a:r>
              <a:rPr lang="en-IE" sz="2400" dirty="0" err="1"/>
              <a:t>feiliúnacht</a:t>
            </a:r>
            <a:r>
              <a:rPr lang="en-IE" sz="2400" dirty="0"/>
              <a:t> an </a:t>
            </a:r>
            <a:r>
              <a:rPr lang="en-IE" sz="2400" dirty="0" err="1"/>
              <a:t>fhreagra</a:t>
            </a:r>
            <a:r>
              <a:rPr lang="en-IE" sz="2400" dirty="0"/>
              <a:t>.  </a:t>
            </a:r>
            <a:r>
              <a:rPr lang="en-IE" sz="2400" dirty="0" err="1"/>
              <a:t>Braitheann</a:t>
            </a:r>
            <a:r>
              <a:rPr lang="en-IE" sz="2400" dirty="0"/>
              <a:t> </a:t>
            </a:r>
            <a:r>
              <a:rPr lang="en-IE" sz="2400" dirty="0" err="1"/>
              <a:t>éifeacht</a:t>
            </a:r>
            <a:r>
              <a:rPr lang="en-IE" sz="2400" dirty="0"/>
              <a:t> </a:t>
            </a:r>
            <a:r>
              <a:rPr lang="en-IE" sz="2400" dirty="0" err="1"/>
              <a:t>áireamhán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eolas</a:t>
            </a:r>
            <a:r>
              <a:rPr lang="en-IE" sz="2400" dirty="0"/>
              <a:t> a </a:t>
            </a:r>
            <a:r>
              <a:rPr lang="en-IE" sz="2400" dirty="0" err="1"/>
              <a:t>ionchuireann</a:t>
            </a:r>
            <a:r>
              <a:rPr lang="en-IE" sz="2400" dirty="0"/>
              <a:t> </a:t>
            </a:r>
            <a:r>
              <a:rPr lang="en-IE" sz="2400" dirty="0" err="1"/>
              <a:t>scoláirí</a:t>
            </a:r>
            <a:r>
              <a:rPr lang="en-IE" sz="2400" dirty="0"/>
              <a:t> </a:t>
            </a:r>
            <a:r>
              <a:rPr lang="en-IE" sz="2400" dirty="0" err="1"/>
              <a:t>iontu</a:t>
            </a:r>
            <a:r>
              <a:rPr lang="en-IE" sz="2400" dirty="0"/>
              <a:t>. In </a:t>
            </a:r>
            <a:r>
              <a:rPr lang="en-IE" sz="2400" dirty="0" err="1"/>
              <a:t>éineacht</a:t>
            </a:r>
            <a:r>
              <a:rPr lang="en-IE" sz="2400" dirty="0"/>
              <a:t> le </a:t>
            </a:r>
            <a:r>
              <a:rPr lang="en-IE" sz="2400" dirty="0" err="1"/>
              <a:t>hobair</a:t>
            </a:r>
            <a:r>
              <a:rPr lang="en-IE" sz="2400" dirty="0"/>
              <a:t> </a:t>
            </a:r>
            <a:r>
              <a:rPr lang="en-IE" sz="2400" dirty="0" err="1"/>
              <a:t>mheabhrach</a:t>
            </a:r>
            <a:r>
              <a:rPr lang="en-IE" sz="2400" dirty="0"/>
              <a:t>, </a:t>
            </a:r>
            <a:r>
              <a:rPr lang="en-IE" sz="2400" dirty="0" err="1"/>
              <a:t>páipéar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peann</a:t>
            </a:r>
            <a:r>
              <a:rPr lang="en-IE" sz="2400" dirty="0"/>
              <a:t> </a:t>
            </a:r>
            <a:r>
              <a:rPr lang="en-IE" sz="2400" dirty="0" err="1"/>
              <a:t>luaidhe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scileanna</a:t>
            </a:r>
            <a:r>
              <a:rPr lang="en-IE" sz="2400" dirty="0"/>
              <a:t> </a:t>
            </a:r>
            <a:r>
              <a:rPr lang="en-IE" sz="2400" dirty="0" err="1"/>
              <a:t>meastacháin</a:t>
            </a:r>
            <a:r>
              <a:rPr lang="en-IE" sz="2400" dirty="0"/>
              <a:t>, </a:t>
            </a:r>
            <a:r>
              <a:rPr lang="en-IE" sz="2400" dirty="0" err="1"/>
              <a:t>áirítear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háireamháin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huirlisí</a:t>
            </a:r>
            <a:r>
              <a:rPr lang="en-IE" sz="2400" dirty="0"/>
              <a:t> a </a:t>
            </a:r>
            <a:r>
              <a:rPr lang="en-IE" sz="2400" dirty="0" err="1"/>
              <a:t>chabhróidh</a:t>
            </a:r>
            <a:r>
              <a:rPr lang="en-IE" sz="2400" dirty="0"/>
              <a:t> le </a:t>
            </a:r>
            <a:r>
              <a:rPr lang="en-IE" sz="2400" dirty="0" err="1"/>
              <a:t>scoláirí</a:t>
            </a:r>
            <a:r>
              <a:rPr lang="en-IE" sz="2400" dirty="0"/>
              <a:t> </a:t>
            </a:r>
            <a:r>
              <a:rPr lang="en-IE" sz="2400" dirty="0" err="1"/>
              <a:t>oibriú</a:t>
            </a:r>
            <a:r>
              <a:rPr lang="en-IE" sz="2400" dirty="0"/>
              <a:t>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ríomhanna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hionramhála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riachtanach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fadhbanna</a:t>
            </a:r>
            <a:r>
              <a:rPr lang="en-IE" sz="2400" dirty="0"/>
              <a:t> a </a:t>
            </a:r>
            <a:r>
              <a:rPr lang="en-IE" sz="2400" dirty="0" err="1"/>
              <a:t>réiteach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áireamháin</a:t>
            </a:r>
            <a:r>
              <a:rPr lang="en-IE" sz="2400" dirty="0"/>
              <a:t> </a:t>
            </a:r>
            <a:r>
              <a:rPr lang="en-IE" sz="2400" dirty="0" err="1"/>
              <a:t>inchomparáide</a:t>
            </a:r>
            <a:r>
              <a:rPr lang="en-IE" sz="2400" dirty="0"/>
              <a:t> le </a:t>
            </a:r>
            <a:r>
              <a:rPr lang="en-IE" sz="2400" dirty="0" err="1"/>
              <a:t>próiseálaí</a:t>
            </a:r>
            <a:r>
              <a:rPr lang="en-IE" sz="2400" dirty="0"/>
              <a:t> focal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lámha</a:t>
            </a:r>
            <a:r>
              <a:rPr lang="en-IE" sz="2400" dirty="0"/>
              <a:t> </a:t>
            </a:r>
            <a:r>
              <a:rPr lang="en-IE" sz="2400" dirty="0" err="1"/>
              <a:t>lucht</a:t>
            </a:r>
            <a:r>
              <a:rPr lang="en-IE" sz="2400" dirty="0"/>
              <a:t> </a:t>
            </a:r>
            <a:r>
              <a:rPr lang="en-IE" sz="2400" dirty="0" err="1"/>
              <a:t>staidéir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Bhéarla</a:t>
            </a:r>
            <a:r>
              <a:rPr lang="en-IE" sz="2400" dirty="0"/>
              <a:t>. </a:t>
            </a:r>
            <a:r>
              <a:rPr lang="en-IE" sz="2400" dirty="0" err="1"/>
              <a:t>Ní</a:t>
            </a:r>
            <a:r>
              <a:rPr lang="en-IE" sz="2400" dirty="0"/>
              <a:t> “</a:t>
            </a:r>
            <a:r>
              <a:rPr lang="en-IE" sz="2400" dirty="0" err="1"/>
              <a:t>chruthaíonn</a:t>
            </a:r>
            <a:r>
              <a:rPr lang="en-IE" sz="2400" dirty="0"/>
              <a:t>” </a:t>
            </a:r>
            <a:r>
              <a:rPr lang="en-IE" sz="2400" dirty="0" err="1"/>
              <a:t>proiseálaí</a:t>
            </a:r>
            <a:r>
              <a:rPr lang="en-IE" sz="2400" dirty="0"/>
              <a:t> focal </a:t>
            </a:r>
            <a:r>
              <a:rPr lang="en-IE" sz="2400" dirty="0" err="1"/>
              <a:t>aistí</a:t>
            </a:r>
            <a:r>
              <a:rPr lang="en-IE" sz="2400" dirty="0"/>
              <a:t>, ach </a:t>
            </a:r>
            <a:r>
              <a:rPr lang="en-IE" sz="2400" dirty="0" err="1"/>
              <a:t>éascaíonn</a:t>
            </a:r>
            <a:r>
              <a:rPr lang="en-IE" sz="2400" dirty="0"/>
              <a:t> </a:t>
            </a:r>
            <a:r>
              <a:rPr lang="en-IE" sz="2400" dirty="0" err="1"/>
              <a:t>siad</a:t>
            </a:r>
            <a:r>
              <a:rPr lang="en-IE" sz="2400" dirty="0"/>
              <a:t> go </a:t>
            </a:r>
            <a:r>
              <a:rPr lang="en-IE" sz="2400" dirty="0" err="1"/>
              <a:t>mór</a:t>
            </a:r>
            <a:r>
              <a:rPr lang="en-IE" sz="2400" dirty="0"/>
              <a:t> </a:t>
            </a:r>
            <a:r>
              <a:rPr lang="en-IE" sz="2400" dirty="0" err="1"/>
              <a:t>cruthú</a:t>
            </a:r>
            <a:r>
              <a:rPr lang="en-IE" sz="2400" dirty="0"/>
              <a:t> </a:t>
            </a:r>
            <a:r>
              <a:rPr lang="en-IE" sz="2400" dirty="0" err="1"/>
              <a:t>aiste</a:t>
            </a:r>
            <a:r>
              <a:rPr lang="en-IE" sz="2400" dirty="0"/>
              <a:t>.  </a:t>
            </a:r>
            <a:r>
              <a:rPr lang="en-IE" sz="2400" dirty="0" err="1"/>
              <a:t>Ní</a:t>
            </a:r>
            <a:r>
              <a:rPr lang="en-IE" sz="2400" dirty="0"/>
              <a:t> “</a:t>
            </a:r>
            <a:r>
              <a:rPr lang="en-IE" sz="2400" dirty="0" err="1"/>
              <a:t>thuigeann</a:t>
            </a:r>
            <a:r>
              <a:rPr lang="en-IE" sz="2400" dirty="0"/>
              <a:t>” </a:t>
            </a:r>
            <a:r>
              <a:rPr lang="en-IE" sz="2400" dirty="0" err="1"/>
              <a:t>áireamháin</a:t>
            </a:r>
            <a:r>
              <a:rPr lang="en-IE" sz="2400" dirty="0"/>
              <a:t> </a:t>
            </a:r>
            <a:r>
              <a:rPr lang="en-IE" sz="2400" dirty="0" err="1"/>
              <a:t>Matamaitic</a:t>
            </a:r>
            <a:r>
              <a:rPr lang="en-IE" sz="2400" dirty="0"/>
              <a:t> ach </a:t>
            </a:r>
            <a:r>
              <a:rPr lang="en-IE" sz="2400" dirty="0" err="1"/>
              <a:t>éascaíonn</a:t>
            </a:r>
            <a:r>
              <a:rPr lang="en-IE" sz="2400" dirty="0"/>
              <a:t> </a:t>
            </a:r>
            <a:r>
              <a:rPr lang="en-IE" sz="2400" dirty="0" err="1"/>
              <a:t>siad</a:t>
            </a:r>
            <a:r>
              <a:rPr lang="en-IE" sz="2400" dirty="0"/>
              <a:t> go </a:t>
            </a:r>
            <a:r>
              <a:rPr lang="en-IE" sz="2400" dirty="0" err="1"/>
              <a:t>mór</a:t>
            </a:r>
            <a:r>
              <a:rPr lang="en-IE" sz="2400" dirty="0"/>
              <a:t> an </a:t>
            </a:r>
            <a:r>
              <a:rPr lang="en-IE" sz="2400" dirty="0" err="1"/>
              <a:t>tuiscint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Mhatamaitic</a:t>
            </a:r>
            <a:r>
              <a:rPr lang="en-IE" sz="2400" dirty="0"/>
              <a:t>. </a:t>
            </a:r>
            <a:r>
              <a:rPr lang="en-IE" sz="2400" dirty="0" err="1"/>
              <a:t>D’ainneoin</a:t>
            </a:r>
            <a:r>
              <a:rPr lang="en-IE" sz="2400" dirty="0"/>
              <a:t> a n-</a:t>
            </a:r>
            <a:r>
              <a:rPr lang="en-IE" sz="2400" dirty="0" err="1"/>
              <a:t>ábaltachtaí</a:t>
            </a:r>
            <a:r>
              <a:rPr lang="en-IE" sz="2400" dirty="0"/>
              <a:t> go </a:t>
            </a:r>
            <a:r>
              <a:rPr lang="en-IE" sz="2400" dirty="0" err="1"/>
              <a:t>léir</a:t>
            </a:r>
            <a:r>
              <a:rPr lang="en-IE" sz="2400" dirty="0"/>
              <a:t>, </a:t>
            </a:r>
            <a:r>
              <a:rPr lang="en-IE" sz="2400" dirty="0" err="1"/>
              <a:t>áfach</a:t>
            </a:r>
            <a:r>
              <a:rPr lang="en-IE" sz="2400" dirty="0"/>
              <a:t>, </a:t>
            </a:r>
            <a:r>
              <a:rPr lang="en-IE" sz="2400" dirty="0" err="1"/>
              <a:t>ní</a:t>
            </a:r>
            <a:r>
              <a:rPr lang="en-IE" sz="2400" dirty="0"/>
              <a:t> </a:t>
            </a:r>
            <a:r>
              <a:rPr lang="en-IE" sz="2400" dirty="0" err="1"/>
              <a:t>ghlacfaidh</a:t>
            </a:r>
            <a:r>
              <a:rPr lang="en-IE" sz="2400" dirty="0"/>
              <a:t> </a:t>
            </a:r>
            <a:r>
              <a:rPr lang="en-IE" sz="2400" dirty="0" err="1"/>
              <a:t>siad</a:t>
            </a:r>
            <a:r>
              <a:rPr lang="en-IE" sz="2400" dirty="0"/>
              <a:t> </a:t>
            </a:r>
            <a:r>
              <a:rPr lang="en-IE" sz="2400" dirty="0" err="1"/>
              <a:t>choíce</a:t>
            </a:r>
            <a:r>
              <a:rPr lang="en-IE" sz="2400" dirty="0"/>
              <a:t> </a:t>
            </a:r>
            <a:r>
              <a:rPr lang="en-IE" sz="2400" dirty="0" err="1"/>
              <a:t>áit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bpróiseas</a:t>
            </a:r>
            <a:r>
              <a:rPr lang="en-IE" sz="2400" dirty="0"/>
              <a:t> </a:t>
            </a:r>
            <a:r>
              <a:rPr lang="en-IE" sz="2400" dirty="0" err="1"/>
              <a:t>tábhachtach</a:t>
            </a:r>
            <a:r>
              <a:rPr lang="en-IE" sz="2400" dirty="0"/>
              <a:t>, </a:t>
            </a:r>
            <a:r>
              <a:rPr lang="en-IE" sz="2400" dirty="0" err="1"/>
              <a:t>coimpléascach</a:t>
            </a:r>
            <a:r>
              <a:rPr lang="en-IE" sz="2400" dirty="0"/>
              <a:t> </a:t>
            </a:r>
            <a:r>
              <a:rPr lang="en-IE" sz="2400" dirty="0" err="1"/>
              <a:t>machnaimh</a:t>
            </a:r>
            <a:r>
              <a:rPr lang="en-IE" sz="2400" dirty="0"/>
              <a:t> is dual don </a:t>
            </a:r>
            <a:r>
              <a:rPr lang="en-IE" sz="2400" dirty="0" err="1"/>
              <a:t>duine</a:t>
            </a:r>
            <a:r>
              <a:rPr lang="en-IE" sz="2400" dirty="0"/>
              <a:t> </a:t>
            </a:r>
            <a:r>
              <a:rPr lang="en-IE" sz="2400" dirty="0" err="1"/>
              <a:t>amháin</a:t>
            </a:r>
            <a:r>
              <a:rPr lang="en-I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36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770" y="2471630"/>
            <a:ext cx="43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352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13" y="2679444"/>
            <a:ext cx="304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13" y="2552592"/>
            <a:ext cx="3810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040" y="2636911"/>
            <a:ext cx="720000" cy="6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0892" y="836712"/>
            <a:ext cx="1185244" cy="3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400" b="1" i="1" dirty="0" smtClean="0">
                <a:solidFill>
                  <a:schemeClr val="bg1">
                    <a:lumMod val="75000"/>
                  </a:schemeClr>
                </a:solidFill>
                <a:sym typeface="Wingdings 3"/>
              </a:rPr>
              <a:t>fx-83GT PLUS</a:t>
            </a:r>
            <a:endParaRPr lang="en-IE" sz="14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95" y="548681"/>
            <a:ext cx="3560221" cy="57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HAS_SWIFFPOINT_SHAPE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6596</TotalTime>
  <Words>4276</Words>
  <Application>Microsoft Office PowerPoint</Application>
  <PresentationFormat>On-screen Show (4:3)</PresentationFormat>
  <Paragraphs>605</Paragraphs>
  <Slides>72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Theme1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352</cp:revision>
  <dcterms:created xsi:type="dcterms:W3CDTF">2012-03-29T21:38:00Z</dcterms:created>
  <dcterms:modified xsi:type="dcterms:W3CDTF">2014-04-30T09:45:40Z</dcterms:modified>
</cp:coreProperties>
</file>