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5868144" y="34290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6804248" y="34290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ounded Rectangle 22"/>
          <p:cNvSpPr/>
          <p:nvPr/>
        </p:nvSpPr>
        <p:spPr>
          <a:xfrm>
            <a:off x="7812360" y="34290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ounded Rectangle 23"/>
          <p:cNvSpPr/>
          <p:nvPr/>
        </p:nvSpPr>
        <p:spPr>
          <a:xfrm>
            <a:off x="5868144" y="4437112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ounded Rectangle 24"/>
          <p:cNvSpPr/>
          <p:nvPr/>
        </p:nvSpPr>
        <p:spPr>
          <a:xfrm>
            <a:off x="6804248" y="4437112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Bevel 3"/>
          <p:cNvSpPr/>
          <p:nvPr/>
        </p:nvSpPr>
        <p:spPr>
          <a:xfrm>
            <a:off x="1547664" y="260648"/>
            <a:ext cx="5832648" cy="7200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latin typeface="Comic Sans MS" pitchFamily="66" charset="0"/>
              </a:rPr>
              <a:t>12.5 Practical Applications</a:t>
            </a:r>
            <a:endParaRPr lang="en-IE" sz="32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52736"/>
            <a:ext cx="842493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When we hear about committees or</a:t>
            </a:r>
          </a:p>
          <a:p>
            <a:r>
              <a:rPr lang="en-IE" dirty="0" smtClean="0">
                <a:latin typeface="Comic Sans MS" pitchFamily="66" charset="0"/>
              </a:rPr>
              <a:t> when a question says ‘how many different ways we use combinations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916832"/>
            <a:ext cx="7899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Think about people standing on one side of a room and the ones we want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have to walk over to the other side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0068" y="2708920"/>
            <a:ext cx="8602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1 How many ways can a committee of 5 people be chosen from a group of 8</a:t>
            </a:r>
            <a:endParaRPr lang="en-IE" dirty="0"/>
          </a:p>
        </p:txBody>
      </p:sp>
      <p:pic>
        <p:nvPicPr>
          <p:cNvPr id="1026" name="Picture 2" descr="http://a2.twimg.com/profile_images/108044722/joelheads1_bigg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663" y="3356993"/>
            <a:ext cx="3321217" cy="2489668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3923928" y="4221088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184" y="3356992"/>
            <a:ext cx="836737" cy="106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7833" y="3296859"/>
            <a:ext cx="746414" cy="1101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62376" y="3356992"/>
            <a:ext cx="778526" cy="1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88217" y="3356992"/>
            <a:ext cx="747855" cy="116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91401" y="4561673"/>
            <a:ext cx="936104" cy="112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4653136"/>
            <a:ext cx="7606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4641261"/>
            <a:ext cx="774948" cy="10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4653136"/>
            <a:ext cx="789806" cy="11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354790" y="3689737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8</a:t>
            </a:r>
            <a:endParaRPr lang="en-IE" sz="11500" dirty="0"/>
          </a:p>
        </p:txBody>
      </p:sp>
      <p:sp>
        <p:nvSpPr>
          <p:cNvPr id="17" name="Rectangle 16"/>
          <p:cNvSpPr/>
          <p:nvPr/>
        </p:nvSpPr>
        <p:spPr>
          <a:xfrm>
            <a:off x="3995936" y="3645024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2" name="Rectangle 21"/>
          <p:cNvSpPr/>
          <p:nvPr/>
        </p:nvSpPr>
        <p:spPr>
          <a:xfrm>
            <a:off x="4499992" y="4951328"/>
            <a:ext cx="213872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=56</a:t>
            </a:r>
            <a:endParaRPr lang="en-IE" sz="8800" dirty="0"/>
          </a:p>
        </p:txBody>
      </p:sp>
      <p:sp>
        <p:nvSpPr>
          <p:cNvPr id="18" name="Rectangle 17"/>
          <p:cNvSpPr/>
          <p:nvPr/>
        </p:nvSpPr>
        <p:spPr>
          <a:xfrm>
            <a:off x="6372200" y="3655184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sz="115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3728E-6 L 0.63334 -0.014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" y="-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33 -0.01919 L 0.63715 -0.0191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33117E-6 L 0.64444 -0.0168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" y="-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18224E-6 L 0.35434 0.1350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6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77521E-7 L 0.46476 -0.0580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5" grpId="0" animBg="1"/>
      <p:bldP spid="6" grpId="0"/>
      <p:bldP spid="7" grpId="0" animBg="1"/>
      <p:bldP spid="16" grpId="0"/>
      <p:bldP spid="17" grpId="0"/>
      <p:bldP spid="22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1.gstatic.com/images?q=tbn:ANd9GcQNvMntDpt0le9RpHesY7PgbtCdAkERZ0dPRC8PeUve5Sh6c9o&amp;t=1&amp;usg=__K0jTJW3_gTqOA4_Zmsz0aeSblo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7972"/>
            <a:ext cx="3096344" cy="3096344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131840" y="1638092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755576" y="3150260"/>
            <a:ext cx="17491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sz="11500" dirty="0"/>
          </a:p>
        </p:txBody>
      </p:sp>
      <p:sp>
        <p:nvSpPr>
          <p:cNvPr id="8" name="Rectangle 7"/>
          <p:cNvSpPr/>
          <p:nvPr/>
        </p:nvSpPr>
        <p:spPr>
          <a:xfrm>
            <a:off x="3707904" y="307825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10" name="Rectangle 9"/>
          <p:cNvSpPr/>
          <p:nvPr/>
        </p:nvSpPr>
        <p:spPr>
          <a:xfrm>
            <a:off x="4860032" y="451841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=120</a:t>
            </a:r>
            <a:endParaRPr lang="en-IE" sz="8800" dirty="0"/>
          </a:p>
        </p:txBody>
      </p:sp>
      <p:sp>
        <p:nvSpPr>
          <p:cNvPr id="12" name="Rounded Rectangle 11"/>
          <p:cNvSpPr/>
          <p:nvPr/>
        </p:nvSpPr>
        <p:spPr>
          <a:xfrm>
            <a:off x="7092280" y="692696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ounded Rectangle 12"/>
          <p:cNvSpPr/>
          <p:nvPr/>
        </p:nvSpPr>
        <p:spPr>
          <a:xfrm>
            <a:off x="7092280" y="16288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4" name="Rounded Rectangle 13"/>
          <p:cNvSpPr/>
          <p:nvPr/>
        </p:nvSpPr>
        <p:spPr>
          <a:xfrm>
            <a:off x="7092280" y="2492896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13956"/>
            <a:ext cx="3038475" cy="301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868144" y="293423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endParaRPr lang="en-IE" sz="11500" dirty="0"/>
          </a:p>
        </p:txBody>
      </p:sp>
      <p:sp>
        <p:nvSpPr>
          <p:cNvPr id="2" name="Rectangle 1"/>
          <p:cNvSpPr/>
          <p:nvPr/>
        </p:nvSpPr>
        <p:spPr>
          <a:xfrm>
            <a:off x="35496" y="260648"/>
            <a:ext cx="7088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3 books be chosen from a shelve of 10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10" grpId="0"/>
      <p:bldP spid="12" grpId="0" animBg="1"/>
      <p:bldP spid="13" grpId="0" animBg="1"/>
      <p:bldP spid="14" grpId="0" animBg="1"/>
      <p:bldP spid="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557438"/>
            <a:ext cx="792088" cy="100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92559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85358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 if there are no restrictions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(ii)	If a certain member must be on the team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(iii)	If a certain player cannot play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(iv)	If one player cannot player and one must play</a:t>
            </a:r>
            <a:endParaRPr lang="en-IE" dirty="0"/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62944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78184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93424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208664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223904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239144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54384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69624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84864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300104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315344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220551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3279240"/>
            <a:ext cx="1511952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11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320723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647392"/>
            <a:ext cx="282801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=462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322313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040608"/>
            <a:ext cx="792088" cy="100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40876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33675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(ii)	If a certain member must be on the team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endParaRPr lang="en-IE" dirty="0"/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11261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26501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41741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156981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172221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187461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02701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17941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33181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248421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263661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168868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2762410"/>
            <a:ext cx="17491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269040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13056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=210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254638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557438"/>
            <a:ext cx="792088" cy="100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92559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85358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	(iii)	If a certain player cannot play</a:t>
            </a:r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62944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78184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93424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208664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223904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239144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54384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69624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84864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300104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315344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220551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3279240"/>
            <a:ext cx="17491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320723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64739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=120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306321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040608"/>
            <a:ext cx="792088" cy="1008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40876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33675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IE" smtClean="0">
                <a:solidFill>
                  <a:prstClr val="black"/>
                </a:solidFill>
                <a:latin typeface="Comic Sans MS" pitchFamily="66" charset="0"/>
              </a:rPr>
              <a:t>(iv)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 If one player cannot player and one must play </a:t>
            </a:r>
            <a:endParaRPr lang="en-IE" dirty="0"/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11261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26501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41741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156981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172221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187461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02701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17941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33181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248421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263661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168868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2762410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9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269040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13056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=126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254638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776</TotalTime>
  <Words>187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 Doherty - Maths</dc:creator>
  <cp:lastModifiedBy>pmdt</cp:lastModifiedBy>
  <cp:revision>17</cp:revision>
  <dcterms:created xsi:type="dcterms:W3CDTF">2010-10-07T11:42:57Z</dcterms:created>
  <dcterms:modified xsi:type="dcterms:W3CDTF">2012-04-18T09:51:32Z</dcterms:modified>
</cp:coreProperties>
</file>