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7881057-104D-48F0-8402-7D9385F60BE1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588" y="647700"/>
            <a:ext cx="27908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2901930">
            <a:off x="6018252" y="1016529"/>
            <a:ext cx="292815" cy="3953016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453" y="263932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5743903" y="1186085"/>
            <a:ext cx="3277564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all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709613"/>
            <a:ext cx="26479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37123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550" y="695325"/>
            <a:ext cx="26289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18688" y="4768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550" y="690563"/>
            <a:ext cx="26289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4007" y="1582442"/>
            <a:ext cx="2697277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Repeat this process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until the data is entered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690563"/>
            <a:ext cx="26479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074" y="183325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89005" y="475387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0153" y="1582442"/>
            <a:ext cx="2880320" cy="2400657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finished inputting the data. </a:t>
            </a:r>
          </a:p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need to get to where we can analyse it</a:t>
            </a:r>
          </a:p>
          <a:p>
            <a:pPr lvl="0" algn="ctr"/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Press</a:t>
            </a:r>
          </a:p>
          <a:p>
            <a:pPr lvl="0" algn="ctr"/>
            <a:endParaRPr lang="en-IE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13" y="681038"/>
            <a:ext cx="26955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9972" y="435382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13" y="700088"/>
            <a:ext cx="26955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 rot="2901930">
            <a:off x="5293382" y="1254964"/>
            <a:ext cx="370723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5926908" y="1582442"/>
            <a:ext cx="3071482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have input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89422" y="2609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85800"/>
            <a:ext cx="2657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40222" y="5149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Down Arrow 9"/>
          <p:cNvSpPr/>
          <p:nvPr/>
        </p:nvSpPr>
        <p:spPr>
          <a:xfrm rot="2901930">
            <a:off x="5293382" y="1254964"/>
            <a:ext cx="370723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5926910" y="1582442"/>
            <a:ext cx="3071482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have input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90563"/>
            <a:ext cx="26574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7522" y="47494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Down Arrow 9"/>
          <p:cNvSpPr/>
          <p:nvPr/>
        </p:nvSpPr>
        <p:spPr>
          <a:xfrm rot="5400000" flipH="1">
            <a:off x="5990107" y="977556"/>
            <a:ext cx="293430" cy="1823357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343295" y="1582442"/>
            <a:ext cx="2238690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see the </a:t>
            </a:r>
          </a:p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Var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iance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709613"/>
            <a:ext cx="26574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 rot="6705633" flipH="1">
            <a:off x="5530092" y="865414"/>
            <a:ext cx="220459" cy="321946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5951474" y="995578"/>
            <a:ext cx="3083342" cy="2523768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 :   The number of terms</a:t>
            </a:r>
          </a:p>
          <a:p>
            <a:pPr lvl="0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:   The mean of the terms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en-IE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standard Deviation</a:t>
            </a:r>
          </a:p>
          <a:p>
            <a:pPr lvl="0" algn="ctr"/>
            <a:r>
              <a:rPr lang="en-IE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σx</a:t>
            </a:r>
            <a:endParaRPr lang="en-IE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29222" y="51367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65579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60297" y="1384259"/>
                <a:ext cx="6062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0" i="0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IE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IE" sz="3200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97" y="1384259"/>
                <a:ext cx="60625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4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13" y="657225"/>
            <a:ext cx="26955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52463"/>
            <a:ext cx="27813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901930">
            <a:off x="6013761" y="960478"/>
            <a:ext cx="353792" cy="3988900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19074" y="15240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63696" y="438217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5743903" y="1186085"/>
            <a:ext cx="3277564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all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4208" y="1582442"/>
            <a:ext cx="2070246" cy="92333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is the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data set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738" y="676275"/>
            <a:ext cx="26765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62800" y="2937718"/>
            <a:ext cx="3177088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see more analysis details,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analyse the data again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810" y="1582442"/>
            <a:ext cx="2541658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clear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endParaRPr lang="en-IE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944" y="681112"/>
            <a:ext cx="2743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5240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9265" y="518956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1838" y="1582442"/>
            <a:ext cx="1755159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reset all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704850"/>
            <a:ext cx="26479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69022" y="556239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2801" y="1582442"/>
            <a:ext cx="2099677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really do agree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</a:t>
            </a:r>
            <a:endParaRPr lang="en-IE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76275"/>
            <a:ext cx="26574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33138" y="436002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6167" y="1582442"/>
            <a:ext cx="2592953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688429"/>
            <a:ext cx="26670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26122" y="265837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95325"/>
            <a:ext cx="27241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66167" y="1582442"/>
            <a:ext cx="2592953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97422" y="514107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219" y="1582442"/>
            <a:ext cx="2620846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only have 1 variable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709613"/>
            <a:ext cx="26860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40222" y="5113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5958" y="1582442"/>
            <a:ext cx="2033377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input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our data pressing </a:t>
            </a:r>
          </a:p>
          <a:p>
            <a:pPr lvl="0" algn="ctr"/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</a:p>
          <a:p>
            <a:pPr lvl="0" algn="ctr"/>
            <a:r>
              <a:rPr lang="en-IE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term</a:t>
            </a:r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95325"/>
            <a:ext cx="26574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</a:t>
            </a:r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 </a:t>
            </a:r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Deviation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65255" y="475166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</TotalTime>
  <Words>410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Theme1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2</cp:revision>
  <dcterms:created xsi:type="dcterms:W3CDTF">2012-03-30T13:07:53Z</dcterms:created>
  <dcterms:modified xsi:type="dcterms:W3CDTF">2012-04-18T09:53:41Z</dcterms:modified>
</cp:coreProperties>
</file>