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81" r:id="rId2"/>
    <p:sldId id="382" r:id="rId3"/>
    <p:sldId id="383" r:id="rId4"/>
    <p:sldId id="384" r:id="rId5"/>
    <p:sldId id="386" r:id="rId6"/>
    <p:sldId id="385" r:id="rId7"/>
    <p:sldId id="387" r:id="rId8"/>
    <p:sldId id="388" r:id="rId9"/>
    <p:sldId id="389" r:id="rId10"/>
    <p:sldId id="409" r:id="rId11"/>
    <p:sldId id="410" r:id="rId12"/>
    <p:sldId id="390" r:id="rId13"/>
    <p:sldId id="391" r:id="rId14"/>
    <p:sldId id="392" r:id="rId15"/>
    <p:sldId id="393" r:id="rId16"/>
    <p:sldId id="411" r:id="rId17"/>
    <p:sldId id="394" r:id="rId18"/>
    <p:sldId id="395" r:id="rId19"/>
    <p:sldId id="396" r:id="rId20"/>
    <p:sldId id="397" r:id="rId21"/>
    <p:sldId id="398" r:id="rId22"/>
    <p:sldId id="399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71" r:id="rId31"/>
    <p:sldId id="364" r:id="rId32"/>
    <p:sldId id="365" r:id="rId33"/>
    <p:sldId id="366" r:id="rId34"/>
    <p:sldId id="371" r:id="rId35"/>
    <p:sldId id="372" r:id="rId36"/>
    <p:sldId id="380" r:id="rId37"/>
    <p:sldId id="373" r:id="rId38"/>
    <p:sldId id="374" r:id="rId39"/>
    <p:sldId id="376" r:id="rId40"/>
    <p:sldId id="375" r:id="rId41"/>
    <p:sldId id="378" r:id="rId42"/>
    <p:sldId id="379" r:id="rId43"/>
    <p:sldId id="419" r:id="rId44"/>
    <p:sldId id="472" r:id="rId45"/>
    <p:sldId id="420" r:id="rId46"/>
    <p:sldId id="421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473" r:id="rId66"/>
    <p:sldId id="441" r:id="rId67"/>
    <p:sldId id="442" r:id="rId68"/>
    <p:sldId id="443" r:id="rId69"/>
    <p:sldId id="445" r:id="rId70"/>
    <p:sldId id="446" r:id="rId71"/>
    <p:sldId id="447" r:id="rId72"/>
    <p:sldId id="448" r:id="rId73"/>
    <p:sldId id="449" r:id="rId74"/>
    <p:sldId id="450" r:id="rId75"/>
    <p:sldId id="451" r:id="rId76"/>
    <p:sldId id="452" r:id="rId77"/>
    <p:sldId id="453" r:id="rId78"/>
    <p:sldId id="454" r:id="rId79"/>
    <p:sldId id="455" r:id="rId80"/>
    <p:sldId id="456" r:id="rId81"/>
    <p:sldId id="457" r:id="rId82"/>
    <p:sldId id="458" r:id="rId83"/>
    <p:sldId id="459" r:id="rId84"/>
    <p:sldId id="460" r:id="rId85"/>
    <p:sldId id="461" r:id="rId86"/>
    <p:sldId id="462" r:id="rId87"/>
    <p:sldId id="463" r:id="rId88"/>
    <p:sldId id="464" r:id="rId89"/>
    <p:sldId id="465" r:id="rId90"/>
    <p:sldId id="466" r:id="rId91"/>
    <p:sldId id="467" r:id="rId92"/>
    <p:sldId id="468" r:id="rId93"/>
    <p:sldId id="469" r:id="rId94"/>
    <p:sldId id="470" r:id="rId95"/>
    <p:sldId id="474" r:id="rId96"/>
  </p:sldIdLst>
  <p:sldSz cx="9144000" cy="6858000" type="screen4x3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F81BD"/>
    <a:srgbClr val="00FFFF"/>
    <a:srgbClr val="99FF33"/>
    <a:srgbClr val="990033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86323" autoAdjust="0"/>
  </p:normalViewPr>
  <p:slideViewPr>
    <p:cSldViewPr snapToGrid="0">
      <p:cViewPr>
        <p:scale>
          <a:sx n="80" d="100"/>
          <a:sy n="80" d="100"/>
        </p:scale>
        <p:origin x="-7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B9C0-DDD6-4B7E-AD23-D87F08D4B54E}" type="datetimeFigureOut">
              <a:rPr lang="en-IE" smtClean="0">
                <a:latin typeface="Century Gothic" pitchFamily="34" charset="0"/>
              </a:rPr>
              <a:pPr/>
              <a:t>14/10/2011</a:t>
            </a:fld>
            <a:endParaRPr lang="en-IE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6F57-A5A0-4104-9EBE-E00696C58BC2}" type="slidenum">
              <a:rPr lang="en-IE" smtClean="0">
                <a:latin typeface="Century Gothic" pitchFamily="34" charset="0"/>
              </a:rPr>
              <a:pPr/>
              <a:t>‹#›</a:t>
            </a:fld>
            <a:endParaRPr lang="en-IE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7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DC073D9-6E53-48AA-BD0E-F7D7A0857B06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F1F5AF0-F34B-4B2B-A1CB-D990850B7E2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211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593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65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12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14/10/2011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6.xml"/><Relationship Id="rId4" Type="http://schemas.openxmlformats.org/officeDocument/2006/relationships/slide" Target="slide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6.xml"/><Relationship Id="rId4" Type="http://schemas.openxmlformats.org/officeDocument/2006/relationships/slide" Target="slide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6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slide" Target="slide45.xml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6.xml"/><Relationship Id="rId4" Type="http://schemas.openxmlformats.org/officeDocument/2006/relationships/slide" Target="slide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405" y="362597"/>
            <a:ext cx="492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your calculator</a:t>
            </a:r>
            <a:endParaRPr lang="en-IE" sz="4000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245479" y="1403113"/>
            <a:ext cx="3533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Ran#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 Ranint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76250" y="17145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76250" y="25527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57200" y="337185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476250" y="41910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2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41394" y="557159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6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47700"/>
            <a:ext cx="2781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7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2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832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Using Ran# to generate a random whole number within a given interval</a:t>
            </a:r>
          </a:p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[1,200]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496" y="1567591"/>
            <a:ext cx="76620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	</a:t>
            </a:r>
          </a:p>
          <a:p>
            <a:pPr>
              <a:tabLst>
                <a:tab pos="1427163" algn="l"/>
              </a:tabLst>
            </a:pP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If we multiply the randomly generated number by 199 then</a:t>
            </a:r>
          </a:p>
          <a:p>
            <a:pPr>
              <a:tabLst>
                <a:tab pos="1427163" algn="l"/>
              </a:tabLst>
            </a:pP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	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= [0, 199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To get it between 1 and 200 we must add 1</a:t>
            </a:r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+ 1 = [1, 200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But we must first </a:t>
            </a:r>
            <a:r>
              <a:rPr lang="en-IE" b="1" dirty="0" smtClean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the calculator to </a:t>
            </a:r>
            <a:r>
              <a:rPr lang="en-IE" b="1" dirty="0" smtClean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 to </a:t>
            </a:r>
            <a:r>
              <a:rPr lang="en-IE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 decimal place</a:t>
            </a:r>
          </a:p>
        </p:txBody>
      </p:sp>
    </p:spTree>
    <p:extLst>
      <p:ext uri="{BB962C8B-B14F-4D97-AF65-F5344CB8AC3E}">
        <p14:creationId xmlns:p14="http://schemas.microsoft.com/office/powerpoint/2010/main" val="364173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40751" y="224858"/>
            <a:ext cx="514379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7" y="447645"/>
            <a:ext cx="8639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038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35235" y="219266"/>
            <a:ext cx="303007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4652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054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424561">
            <a:off x="6263596" y="-52745"/>
            <a:ext cx="257190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8608" y="47675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62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57225"/>
            <a:ext cx="27622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07" y="447645"/>
            <a:ext cx="8639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571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158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6149143">
            <a:off x="6256974" y="503513"/>
            <a:ext cx="288097" cy="28077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3839" y="1266731"/>
            <a:ext cx="2459092" cy="15336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tells us it has been </a:t>
            </a:r>
          </a:p>
          <a:p>
            <a:pPr algn="ctr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1043" y="3714751"/>
            <a:ext cx="2459092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tell it what we want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 </a:t>
            </a: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+ 1 </a:t>
            </a:r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372" y="516235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696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1" y="832425"/>
            <a:ext cx="899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Ran#: Generates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a pseudo 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 number to 3 decimal places that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is less than 1.</a:t>
            </a:r>
          </a:p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i.e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 it generates a random number in the range 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[0, 1</a:t>
            </a: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78541">
            <a:off x="5464146" y="1337205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Ran#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3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42938"/>
            <a:ext cx="27717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968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7700"/>
            <a:ext cx="2743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08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1382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874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3552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829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11822" y="5143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120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76275"/>
            <a:ext cx="27432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65473" y="5176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132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42938"/>
            <a:ext cx="27336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81871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695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2504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848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0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349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16767" y="555575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4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405" y="362597"/>
            <a:ext cx="492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your calculator</a:t>
            </a:r>
            <a:endParaRPr lang="en-IE" sz="4000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245479" y="1403113"/>
            <a:ext cx="3533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Ran#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 Ranint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76250" y="17145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76250" y="25527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57200" y="337185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476250" y="41910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375" y="83820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51" y="1324868"/>
            <a:ext cx="3131344" cy="5260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5" y="247650"/>
            <a:ext cx="832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Generating whole numbers in a given interval [1,200]   using 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7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10" y="515097"/>
            <a:ext cx="3651014" cy="57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2478541">
            <a:off x="5279154" y="1619616"/>
            <a:ext cx="424553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Ranint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Red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0038" y="239269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3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34" y="546625"/>
            <a:ext cx="3508324" cy="57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02122" y="583973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6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5" y="570723"/>
            <a:ext cx="3628397" cy="56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828800"/>
            <a:ext cx="2459092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our interval  to be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09356" y="53488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56638" y="230882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7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2255" y="398275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95" y="546625"/>
            <a:ext cx="3506920" cy="5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4971" y="54161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69" y="514296"/>
            <a:ext cx="3577627" cy="576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875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2983" y="2204336"/>
            <a:ext cx="389744" cy="344774"/>
          </a:xfrm>
          <a:prstGeom prst="round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14" y="518194"/>
            <a:ext cx="3552924" cy="56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7887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7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5417" y="553997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4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45" y="510793"/>
            <a:ext cx="3585751" cy="583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3189853">
            <a:off x="5781706" y="1410093"/>
            <a:ext cx="354723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bracket is here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3005" y="403968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9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70" y="485888"/>
            <a:ext cx="3644655" cy="58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4405" y="5884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9757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7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7852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3810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Ranint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5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405" y="362597"/>
            <a:ext cx="492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your calculator</a:t>
            </a:r>
            <a:endParaRPr lang="en-IE" sz="4000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245479" y="1403113"/>
            <a:ext cx="3533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Ran#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 Ranint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76250" y="17145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76250" y="25527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57200" y="337185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476250" y="41910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20" y="929244"/>
            <a:ext cx="3097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 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901930">
            <a:off x="6018252" y="1016529"/>
            <a:ext cx="292815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10456" y="1364735"/>
            <a:ext cx="2944460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clear of all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453" y="26393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714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929244"/>
            <a:ext cx="3097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 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901930">
            <a:off x="6013761" y="960478"/>
            <a:ext cx="353792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10456" y="1364735"/>
            <a:ext cx="2944460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clear of all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3696" y="43821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08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1810" y="1582442"/>
            <a:ext cx="2541658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clear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44" y="681112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9265" y="51895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492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1838" y="1582442"/>
            <a:ext cx="1755159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reset all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69022" y="55623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67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3138" y="4360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25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164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6122" y="26583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7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 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7422" y="51410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063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219" y="1582442"/>
            <a:ext cx="2620846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only have 1 variable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55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5958" y="1582442"/>
            <a:ext cx="203337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input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data pressing </a:t>
            </a: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term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95325"/>
            <a:ext cx="2657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5255" y="475166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170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9613"/>
            <a:ext cx="26479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7123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306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 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695325"/>
            <a:ext cx="26289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8688" y="4768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609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 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690563"/>
            <a:ext cx="2628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843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4007" y="1582442"/>
            <a:ext cx="269727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this process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until the data is entered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9005" y="47538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76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153" y="1582442"/>
            <a:ext cx="2880320" cy="203132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 inputting the data. 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get to where we can analyse it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 AC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681038"/>
            <a:ext cx="26955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9972" y="43538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929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37515" y="1582442"/>
            <a:ext cx="285026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9422" y="260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183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6814608">
            <a:off x="6431785" y="1903030"/>
            <a:ext cx="270061" cy="2836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2784" y="1261241"/>
            <a:ext cx="2806263" cy="41147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 Natural display.</a:t>
            </a: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into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2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222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037515" y="1582442"/>
            <a:ext cx="285026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90563"/>
            <a:ext cx="26574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7522" y="4749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5400000" flipH="1">
            <a:off x="5990107" y="977556"/>
            <a:ext cx="293430" cy="1823357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343295" y="1582442"/>
            <a:ext cx="2238690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see the 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iance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3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709613"/>
            <a:ext cx="26574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400000" flipH="1">
            <a:off x="5469121" y="456571"/>
            <a:ext cx="293430" cy="286532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377026" y="1582442"/>
            <a:ext cx="2171235" cy="113877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standard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</a:p>
          <a:p>
            <a:pPr lvl="0" algn="ctr"/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σx</a:t>
            </a:r>
            <a:endParaRPr lang="en-IE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9222" y="51367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74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657225"/>
            <a:ext cx="26955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879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929244"/>
            <a:ext cx="302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Standard Deviation</a:t>
            </a:r>
          </a:p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6,5,5,4,5,5,6,5 and 4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4208" y="1582442"/>
            <a:ext cx="2070246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data set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676275"/>
            <a:ext cx="26765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62800" y="2937718"/>
            <a:ext cx="31770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see more analysis details,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data again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405" y="362597"/>
            <a:ext cx="492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your calculator</a:t>
            </a:r>
            <a:endParaRPr lang="en-IE" sz="4000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245479" y="1403113"/>
            <a:ext cx="3533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Ran#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 Ranint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>
            <a:hlinkClick r:id="" action="ppaction://hlinkshowjump?jump=nextslide">
              <a:snd r:embed="rId4" name="click.wav"/>
            </a:hlinkClick>
          </p:cNvPr>
          <p:cNvSpPr/>
          <p:nvPr/>
        </p:nvSpPr>
        <p:spPr>
          <a:xfrm>
            <a:off x="476250" y="17145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476250" y="25527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sldjump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hlinkClick r:id="rId5" action="ppaction://hlinksldjump">
              <a:snd r:embed="rId4" name="click.wav"/>
            </a:hlinkClick>
          </p:cNvPr>
          <p:cNvSpPr/>
          <p:nvPr/>
        </p:nvSpPr>
        <p:spPr>
          <a:xfrm>
            <a:off x="457200" y="337185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>
            <a:hlinkClick r:id="rId6" action="ppaction://hlinksldjump">
              <a:snd r:embed="rId4" name="click.wav"/>
            </a:hlinkClick>
          </p:cNvPr>
          <p:cNvSpPr/>
          <p:nvPr/>
        </p:nvSpPr>
        <p:spPr>
          <a:xfrm>
            <a:off x="476250" y="41910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096419"/>
            <a:ext cx="804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Correlation Coefficient for the following data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15098" y="1017269"/>
            <a:ext cx="274218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852105" y="1281085"/>
            <a:ext cx="3061159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1424"/>
              </p:ext>
            </p:extLst>
          </p:nvPr>
        </p:nvGraphicFramePr>
        <p:xfrm>
          <a:off x="378314" y="1772912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40222" y="26285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3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00382 -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4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/>
      <p:bldP spid="10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91405" y="1007664"/>
            <a:ext cx="252028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852107" y="1364735"/>
            <a:ext cx="3061159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1090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074" y="61912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9042" y="437619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16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166" y="1582442"/>
            <a:ext cx="2374946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91285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355706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991" y="1582442"/>
            <a:ext cx="1918860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 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Reset all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7325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249972" y="556611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4606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23805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0922" y="4368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6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72879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07072" y="266287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93123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97422" y="5130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Down Arrow 6"/>
          <p:cNvSpPr/>
          <p:nvPr/>
        </p:nvSpPr>
        <p:spPr>
          <a:xfrm rot="5585335">
            <a:off x="6631754" y="413038"/>
            <a:ext cx="221724" cy="2749243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6166167" y="1582442"/>
            <a:ext cx="2592953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8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1717" y="1582442"/>
            <a:ext cx="2301848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2 variables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1799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97422" y="51113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285" y="3103800"/>
            <a:ext cx="2450734" cy="175432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input the first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row of the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nto the first column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table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  =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term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70319" y="1412776"/>
            <a:ext cx="2166491" cy="1477328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Useful to write 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numbers 1,2,3,…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above each row so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we can check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are correct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3769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222" y="47303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35396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8974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719138"/>
            <a:ext cx="26574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9874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28874" y="4768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05558" y="5488766"/>
            <a:ext cx="493048" cy="338730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FFFF00">
                <a:alpha val="4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700088"/>
            <a:ext cx="26098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8966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147" y="551861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95325"/>
            <a:ext cx="26384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93112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36656" y="514526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695325"/>
            <a:ext cx="26955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51366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974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642938"/>
            <a:ext cx="27051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20159" y="514070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Down Arrow 3"/>
          <p:cNvSpPr/>
          <p:nvPr/>
        </p:nvSpPr>
        <p:spPr>
          <a:xfrm rot="5645831">
            <a:off x="6762448" y="429871"/>
            <a:ext cx="285751" cy="27988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it Linear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8322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78322" y="55067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0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90563"/>
            <a:ext cx="26574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167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233397" y="55067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9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81038"/>
            <a:ext cx="26574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98986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79115" y="1582442"/>
            <a:ext cx="2167067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this process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until the first row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 been entered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3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723900"/>
            <a:ext cx="26955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363" y="1582442"/>
            <a:ext cx="1818575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cursor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keys to enter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 from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second row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02451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16522" y="30158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88297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1651" y="1582442"/>
            <a:ext cx="236199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 the right cursor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274248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0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81038"/>
            <a:ext cx="26384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21505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5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704850"/>
            <a:ext cx="26574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06354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27689" y="1582442"/>
            <a:ext cx="226991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Input the data from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second row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3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95325"/>
            <a:ext cx="2657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1107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84167" y="1340768"/>
            <a:ext cx="2592289" cy="203132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inputting the data. 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STATS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 AC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36580" y="432161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3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19882" y="1582442"/>
            <a:ext cx="2885534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57070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99647" y="26086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4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0910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40222" y="512621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6019882" y="1582442"/>
            <a:ext cx="2885534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7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813034"/>
            <a:ext cx="2459092" cy="1647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a random number again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700088"/>
            <a:ext cx="26193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55584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897422" y="47303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5244873" flipH="1">
            <a:off x="5564121" y="480321"/>
            <a:ext cx="293430" cy="286532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19267" y="1582442"/>
            <a:ext cx="2886751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use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ression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6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681038"/>
            <a:ext cx="26765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2529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6054899">
            <a:off x="5437925" y="586929"/>
            <a:ext cx="266125" cy="315527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245582" y="1582442"/>
            <a:ext cx="2434128" cy="166199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</a:p>
          <a:p>
            <a:pPr lvl="0" algn="ctr"/>
            <a:r>
              <a:rPr lang="en-IE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IE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7472" y="5130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6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700088"/>
            <a:ext cx="26384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86406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066322" y="1582442"/>
            <a:ext cx="792653" cy="1077218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 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4527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9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6204" y="1582442"/>
            <a:ext cx="2506264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data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9759" y="2937718"/>
            <a:ext cx="3034420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see more analysis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details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</a:t>
            </a:r>
            <a:endParaRPr lang="en-IE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212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1          2            3	     4	 5            6           7            8           9   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0088"/>
            <a:ext cx="26479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46918"/>
              </p:ext>
            </p:extLst>
          </p:nvPr>
        </p:nvGraphicFramePr>
        <p:xfrm>
          <a:off x="378314" y="404664"/>
          <a:ext cx="831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Rainfall  (x cm)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4.5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2.1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No. of tourists (1000’s</a:t>
                      </a:r>
                      <a:endParaRPr lang="en-IE" sz="1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8.0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0.8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4.2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4.8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9.4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2.6</a:t>
                      </a:r>
                      <a:endParaRPr lang="en-IE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975" y="6152138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Correlation Coefficient</a:t>
            </a:r>
            <a:endParaRPr lang="en-IE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4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08" y="699661"/>
            <a:ext cx="25812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99661"/>
            <a:ext cx="2437334" cy="258532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line of Best Fit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uses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= A + Bx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Instead of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= mx + c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1: A </a:t>
            </a:r>
            <a:r>
              <a:rPr lang="en-IE" dirty="0" smtClean="0">
                <a:solidFill>
                  <a:prstClr val="black"/>
                </a:solidFill>
                <a:latin typeface="Calibri"/>
                <a:ea typeface="Tahoma" pitchFamily="34" charset="0"/>
                <a:cs typeface="Calibri"/>
              </a:rPr>
              <a:t>→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y intercept</a:t>
            </a:r>
          </a:p>
          <a:p>
            <a:pPr lvl="0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2: B </a:t>
            </a:r>
            <a:r>
              <a:rPr lang="en-IE" dirty="0" smtClean="0">
                <a:solidFill>
                  <a:prstClr val="black"/>
                </a:solidFill>
                <a:ea typeface="Tahoma" pitchFamily="34" charset="0"/>
                <a:cs typeface="Calibri"/>
              </a:rPr>
              <a:t>→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Slope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2559" y="5807005"/>
            <a:ext cx="151024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1520" y="697914"/>
                <a:ext cx="2949141" cy="575542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IE" b="1" u="sng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Using the Equation of</a:t>
                </a:r>
              </a:p>
              <a:p>
                <a:pPr lvl="0" algn="ctr"/>
                <a:r>
                  <a:rPr lang="en-IE" b="1" u="sng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 line of Best Fit</a:t>
                </a:r>
              </a:p>
              <a:p>
                <a:pPr lvl="0" algn="ctr"/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e.g.   To find the value of y</a:t>
                </a: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when x is 9</a:t>
                </a:r>
              </a:p>
              <a:p>
                <a:pPr lvl="0" algn="ctr"/>
                <a:endParaRPr lang="en-IE" sz="11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Press </a:t>
                </a:r>
                <a:r>
                  <a:rPr lang="en-IE" dirty="0" smtClean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algn="ctr"/>
                <a:endParaRPr lang="en-IE" sz="1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Then in regression </a:t>
                </a:r>
              </a:p>
              <a:p>
                <a:pPr lvl="0" algn="ctr"/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E" i="1">
                            <a:latin typeface="Cambria Math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(4)</a:t>
                </a:r>
              </a:p>
              <a:p>
                <a:pPr lvl="0" algn="ctr"/>
                <a:endPara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e.g.   To find the value of </a:t>
                </a:r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when </a:t>
                </a:r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 is 3.2</a:t>
                </a:r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sz="1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Press </a:t>
                </a:r>
                <a:r>
                  <a:rPr lang="en-IE" dirty="0" smtClean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3.2</a:t>
                </a:r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sz="1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Then in regression </a:t>
                </a:r>
              </a:p>
              <a:p>
                <a:pPr lvl="0" algn="ctr"/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E" i="1">
                            <a:latin typeface="Cambria Math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</a:t>
                </a:r>
                <a:r>
                  <a:rPr lang="en-IE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lvl="0" algn="ctr"/>
                <a:endParaRPr lang="en-IE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/>
                <a:endParaRPr lang="en-IE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20" y="697914"/>
                <a:ext cx="2949141" cy="5755422"/>
              </a:xfrm>
              <a:prstGeom prst="rect">
                <a:avLst/>
              </a:prstGeom>
              <a:blipFill rotWithShape="1">
                <a:blip r:embed="rId4"/>
                <a:stretch>
                  <a:fillRect l="-1027" t="-422" r="-821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05233"/>
              </p:ext>
            </p:extLst>
          </p:nvPr>
        </p:nvGraphicFramePr>
        <p:xfrm>
          <a:off x="4632946" y="237172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2946" y="2371725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2" y="3336032"/>
            <a:ext cx="2762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33653"/>
            <a:ext cx="37433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6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405" y="362597"/>
            <a:ext cx="492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your calculator</a:t>
            </a:r>
            <a:endParaRPr lang="en-IE" sz="4000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245479" y="1403113"/>
            <a:ext cx="3533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Ran#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 Ranint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Correlation Coefficient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76250" y="17145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76250" y="25527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57200" y="337185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476250" y="4191000"/>
            <a:ext cx="93345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/>
              </a:rPr>
              <a:t>Go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2111</Words>
  <Application>Microsoft Office PowerPoint</Application>
  <PresentationFormat>On-screen Show (4:3)</PresentationFormat>
  <Paragraphs>929</Paragraphs>
  <Slides>95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Pádraic</dc:creator>
  <cp:lastModifiedBy>pmdt</cp:lastModifiedBy>
  <cp:revision>278</cp:revision>
  <cp:lastPrinted>2011-09-22T12:02:55Z</cp:lastPrinted>
  <dcterms:created xsi:type="dcterms:W3CDTF">2011-06-01T08:45:02Z</dcterms:created>
  <dcterms:modified xsi:type="dcterms:W3CDTF">2011-10-14T11:26:42Z</dcterms:modified>
</cp:coreProperties>
</file>