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179512" y="18864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IE" sz="2800" b="1" u="sng" dirty="0" smtClean="0">
                <a:solidFill>
                  <a:srgbClr val="C00000"/>
                </a:solidFill>
              </a:rPr>
              <a:t>Using Table Mode to find the coordinates for a function</a:t>
            </a:r>
            <a:endParaRPr lang="en-IE" sz="2800" b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8B1AB90-FB60-4CDF-BA23-940CFE86F54E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292C3DB1-03AB-4CD6-B79C-0F1DD2B5BB8A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Relationship Id="rId1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40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27.png"/><Relationship Id="rId4" Type="http://schemas.openxmlformats.org/officeDocument/2006/relationships/image" Target="../media/image25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8.pn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12" Type="http://schemas.openxmlformats.org/officeDocument/2006/relationships/image" Target="../media/image24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2790"/>
            <a:ext cx="8229600" cy="3226370"/>
          </a:xfrm>
        </p:spPr>
        <p:txBody>
          <a:bodyPr>
            <a:normAutofit fontScale="90000"/>
          </a:bodyPr>
          <a:lstStyle/>
          <a:p>
            <a:r>
              <a:rPr lang="en-IE" sz="6000" b="1" i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Using TABLE </a:t>
            </a:r>
            <a:r>
              <a:rPr lang="en-IE" sz="60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MODE to find the coordinates of a function</a:t>
            </a:r>
            <a:endParaRPr lang="en-IE" sz="60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396394" y="1392442"/>
            <a:ext cx="2160240" cy="1967940"/>
            <a:chOff x="6372200" y="1363480"/>
            <a:chExt cx="2160240" cy="1967940"/>
          </a:xfrm>
        </p:grpSpPr>
        <p:sp>
          <p:nvSpPr>
            <p:cNvPr id="12" name="Line Callout 2 11"/>
            <p:cNvSpPr/>
            <p:nvPr/>
          </p:nvSpPr>
          <p:spPr>
            <a:xfrm>
              <a:off x="6372200" y="1363480"/>
              <a:ext cx="2160240" cy="1967940"/>
            </a:xfrm>
            <a:prstGeom prst="borderCallout2">
              <a:avLst>
                <a:gd name="adj1" fmla="val 50241"/>
                <a:gd name="adj2" fmla="val -10302"/>
                <a:gd name="adj3" fmla="val 71491"/>
                <a:gd name="adj4" fmla="val -17350"/>
                <a:gd name="adj5" fmla="val 71184"/>
                <a:gd name="adj6" fmla="val -5333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Change the mode of the calculator</a:t>
              </a:r>
            </a:p>
            <a:p>
              <a:pPr algn="ctr"/>
              <a:endParaRPr lang="en-IE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148" y="1985500"/>
              <a:ext cx="571500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372200" y="1363480"/>
            <a:ext cx="2160240" cy="1993512"/>
            <a:chOff x="6372200" y="1363480"/>
            <a:chExt cx="2160240" cy="1993512"/>
          </a:xfrm>
        </p:grpSpPr>
        <p:grpSp>
          <p:nvGrpSpPr>
            <p:cNvPr id="8" name="Group 7"/>
            <p:cNvGrpSpPr/>
            <p:nvPr/>
          </p:nvGrpSpPr>
          <p:grpSpPr>
            <a:xfrm>
              <a:off x="6372200" y="1363480"/>
              <a:ext cx="2160240" cy="1993512"/>
              <a:chOff x="6372200" y="1363480"/>
              <a:chExt cx="2160240" cy="1993512"/>
            </a:xfrm>
          </p:grpSpPr>
          <p:sp>
            <p:nvSpPr>
              <p:cNvPr id="6" name="Line Callout 2 5"/>
              <p:cNvSpPr/>
              <p:nvPr/>
            </p:nvSpPr>
            <p:spPr>
              <a:xfrm>
                <a:off x="6372200" y="1363480"/>
                <a:ext cx="2160240" cy="1993512"/>
              </a:xfrm>
              <a:prstGeom prst="borderCallout2">
                <a:avLst>
                  <a:gd name="adj1" fmla="val 47243"/>
                  <a:gd name="adj2" fmla="val 1987"/>
                  <a:gd name="adj3" fmla="val 47510"/>
                  <a:gd name="adj4" fmla="val -47390"/>
                  <a:gd name="adj5" fmla="val 30715"/>
                  <a:gd name="adj6" fmla="val -115464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/>
                  <a:t>Change the mode of the calculator</a:t>
                </a:r>
              </a:p>
              <a:p>
                <a:pPr algn="ctr"/>
                <a:endParaRPr lang="en-IE" dirty="0" smtClean="0"/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 smtClean="0"/>
                  <a:t>Choose Table </a:t>
                </a:r>
                <a:endParaRPr lang="en-IE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148" y="1985500"/>
                <a:ext cx="571500" cy="36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193048" y="2837485"/>
              <a:ext cx="393700" cy="317501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</m:t>
                    </m:r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 smtClean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6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5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716016" y="3831019"/>
            <a:ext cx="360040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ine Callout 2 7"/>
          <p:cNvSpPr/>
          <p:nvPr/>
        </p:nvSpPr>
        <p:spPr>
          <a:xfrm>
            <a:off x="6372200" y="1344078"/>
            <a:ext cx="2160240" cy="4245162"/>
          </a:xfrm>
          <a:prstGeom prst="borderCallout2">
            <a:avLst>
              <a:gd name="adj1" fmla="val 1767"/>
              <a:gd name="adj2" fmla="val -3193"/>
              <a:gd name="adj3" fmla="val 61060"/>
              <a:gd name="adj4" fmla="val -14347"/>
              <a:gd name="adj5" fmla="val 63219"/>
              <a:gd name="adj6" fmla="val -58857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 smtClean="0"/>
              <a:t>X is in red</a:t>
            </a:r>
          </a:p>
          <a:p>
            <a:pPr algn="ctr"/>
            <a:r>
              <a:rPr lang="en-IE" dirty="0" smtClean="0"/>
              <a:t>so we need to press Alpha first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Type in the rest of the function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 smtClean="0"/>
              <a:t>Then press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5082" y="2261642"/>
            <a:ext cx="1514475" cy="3810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25608" y="4093237"/>
            <a:ext cx="853423" cy="36004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07310" y="3440494"/>
            <a:ext cx="1890017" cy="39052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3245" y="5013176"/>
            <a:ext cx="438150" cy="3333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</m:t>
                    </m:r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 smtClean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10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85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1037506"/>
            <a:ext cx="2520280" cy="5199806"/>
          </a:xfrm>
          <a:prstGeom prst="rect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 smtClean="0"/>
              <a:t>Our Domain starts at -2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Press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 Our Domain ends at 4</a:t>
            </a:r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 smtClean="0"/>
              <a:t>Steps: (the interval between the x values) we normally choose 1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Use the down arrow of the cursor to go down the table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3878" y="1366292"/>
            <a:ext cx="904875" cy="3810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7241" y="2252560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6708" y="3049910"/>
            <a:ext cx="904875" cy="3714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977" y="4365104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72240" y="5733256"/>
            <a:ext cx="2320918" cy="36195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966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0852" y="2420680"/>
            <a:ext cx="3122137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800" dirty="0" smtClean="0">
                <a:solidFill>
                  <a:srgbClr val="C00000"/>
                </a:solidFill>
              </a:rPr>
              <a:t>Our Coordinates are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(-2 ,15 ) 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(-1 ,  8 )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(0  ,  3 )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(1  ,  0 )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(2  , -1 )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(3  ,  0 )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(4  ,  3 )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</m:t>
                    </m:r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 smtClean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14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09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6396394" y="1392442"/>
            <a:ext cx="2160240" cy="1967940"/>
            <a:chOff x="6372200" y="1363480"/>
            <a:chExt cx="2160240" cy="1967940"/>
          </a:xfrm>
        </p:grpSpPr>
        <p:sp>
          <p:nvSpPr>
            <p:cNvPr id="12" name="Line Callout 2 11"/>
            <p:cNvSpPr/>
            <p:nvPr/>
          </p:nvSpPr>
          <p:spPr>
            <a:xfrm>
              <a:off x="6372200" y="1363480"/>
              <a:ext cx="2160240" cy="1967940"/>
            </a:xfrm>
            <a:prstGeom prst="borderCallout2">
              <a:avLst>
                <a:gd name="adj1" fmla="val 50241"/>
                <a:gd name="adj2" fmla="val -10302"/>
                <a:gd name="adj3" fmla="val 71491"/>
                <a:gd name="adj4" fmla="val -17350"/>
                <a:gd name="adj5" fmla="val 71184"/>
                <a:gd name="adj6" fmla="val -5333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Change the mode of the calculator</a:t>
              </a:r>
            </a:p>
            <a:p>
              <a:pPr algn="ctr"/>
              <a:endParaRPr lang="en-IE" dirty="0"/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4148" y="1985500"/>
              <a:ext cx="571500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6372200" y="1363480"/>
            <a:ext cx="2160240" cy="1993512"/>
            <a:chOff x="6372200" y="1363480"/>
            <a:chExt cx="2160240" cy="1993512"/>
          </a:xfrm>
        </p:grpSpPr>
        <p:grpSp>
          <p:nvGrpSpPr>
            <p:cNvPr id="8" name="Group 7"/>
            <p:cNvGrpSpPr/>
            <p:nvPr/>
          </p:nvGrpSpPr>
          <p:grpSpPr>
            <a:xfrm>
              <a:off x="6372200" y="1363480"/>
              <a:ext cx="2160240" cy="1993512"/>
              <a:chOff x="6372200" y="1363480"/>
              <a:chExt cx="2160240" cy="1993512"/>
            </a:xfrm>
          </p:grpSpPr>
          <p:sp>
            <p:nvSpPr>
              <p:cNvPr id="6" name="Line Callout 2 5"/>
              <p:cNvSpPr/>
              <p:nvPr/>
            </p:nvSpPr>
            <p:spPr>
              <a:xfrm>
                <a:off x="6372200" y="1363480"/>
                <a:ext cx="2160240" cy="1993512"/>
              </a:xfrm>
              <a:prstGeom prst="borderCallout2">
                <a:avLst>
                  <a:gd name="adj1" fmla="val 47243"/>
                  <a:gd name="adj2" fmla="val 1987"/>
                  <a:gd name="adj3" fmla="val 47510"/>
                  <a:gd name="adj4" fmla="val -47390"/>
                  <a:gd name="adj5" fmla="val 30715"/>
                  <a:gd name="adj6" fmla="val -115464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 smtClean="0"/>
                  <a:t>Change the mode of the calculator</a:t>
                </a:r>
              </a:p>
              <a:p>
                <a:pPr algn="ctr"/>
                <a:endParaRPr lang="en-IE" dirty="0" smtClean="0"/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 smtClean="0"/>
                  <a:t>Choose Table </a:t>
                </a:r>
                <a:endParaRPr lang="en-IE" dirty="0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148" y="1985500"/>
                <a:ext cx="571500" cy="361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193048" y="2837485"/>
              <a:ext cx="393700" cy="317501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+3|</m:t>
                    </m:r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 smtClean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6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6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Callout 2 14"/>
          <p:cNvSpPr/>
          <p:nvPr/>
        </p:nvSpPr>
        <p:spPr>
          <a:xfrm>
            <a:off x="5996382" y="854912"/>
            <a:ext cx="2896098" cy="4245162"/>
          </a:xfrm>
          <a:prstGeom prst="borderCallout2">
            <a:avLst>
              <a:gd name="adj1" fmla="val 47924"/>
              <a:gd name="adj2" fmla="val 907"/>
              <a:gd name="adj3" fmla="val 57197"/>
              <a:gd name="adj4" fmla="val -40580"/>
              <a:gd name="adj5" fmla="val 55841"/>
              <a:gd name="adj6" fmla="val -75989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 smtClean="0"/>
              <a:t>We first need to choose Absolute value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716016" y="3831019"/>
            <a:ext cx="360040" cy="3600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+3|</m:t>
                    </m:r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 smtClean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3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6004271" y="869221"/>
            <a:ext cx="2896097" cy="5072443"/>
            <a:chOff x="6004271" y="869221"/>
            <a:chExt cx="2896097" cy="5072443"/>
          </a:xfrm>
        </p:grpSpPr>
        <p:sp>
          <p:nvSpPr>
            <p:cNvPr id="8" name="Line Callout 2 7"/>
            <p:cNvSpPr/>
            <p:nvPr/>
          </p:nvSpPr>
          <p:spPr>
            <a:xfrm>
              <a:off x="6004271" y="869221"/>
              <a:ext cx="2896097" cy="5072443"/>
            </a:xfrm>
            <a:prstGeom prst="borderCallout2">
              <a:avLst>
                <a:gd name="adj1" fmla="val 39694"/>
                <a:gd name="adj2" fmla="val -323"/>
                <a:gd name="adj3" fmla="val 57548"/>
                <a:gd name="adj4" fmla="val -5326"/>
                <a:gd name="adj5" fmla="val 61814"/>
                <a:gd name="adj6" fmla="val -30154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We first need to choose Absolute value</a:t>
              </a:r>
            </a:p>
            <a:p>
              <a:pPr algn="ctr"/>
              <a:endParaRPr lang="en-IE" dirty="0" smtClean="0"/>
            </a:p>
            <a:p>
              <a:pPr algn="ctr"/>
              <a:endParaRPr lang="en-IE" sz="1200" dirty="0"/>
            </a:p>
            <a:p>
              <a:pPr algn="ctr"/>
              <a:r>
                <a:rPr lang="en-IE" dirty="0" smtClean="0"/>
                <a:t>X is in red</a:t>
              </a:r>
            </a:p>
            <a:p>
              <a:pPr algn="ctr"/>
              <a:r>
                <a:rPr lang="en-IE" dirty="0" smtClean="0"/>
                <a:t>so we need to press Alpha first</a:t>
              </a:r>
            </a:p>
            <a:p>
              <a:pPr algn="ctr"/>
              <a:endParaRPr lang="en-IE" dirty="0"/>
            </a:p>
            <a:p>
              <a:pPr algn="ctr"/>
              <a:endParaRPr lang="en-IE" dirty="0" smtClean="0"/>
            </a:p>
            <a:p>
              <a:pPr algn="ctr"/>
              <a:r>
                <a:rPr lang="en-IE" dirty="0" smtClean="0"/>
                <a:t>Type in the rest of the function</a:t>
              </a:r>
            </a:p>
            <a:p>
              <a:pPr algn="ctr"/>
              <a:endParaRPr lang="en-IE" dirty="0"/>
            </a:p>
            <a:p>
              <a:pPr algn="ctr"/>
              <a:endParaRPr lang="en-IE" dirty="0" smtClean="0"/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r>
                <a:rPr lang="en-IE" dirty="0" smtClean="0"/>
                <a:t>Then press</a:t>
              </a: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025608" y="4500208"/>
              <a:ext cx="853423" cy="360040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478175" y="3843318"/>
              <a:ext cx="1890017" cy="39052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4867" y="5301208"/>
              <a:ext cx="438150" cy="33337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4195" y="1473349"/>
              <a:ext cx="457200" cy="371475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3924" y="2786993"/>
              <a:ext cx="1514475" cy="381000"/>
            </a:xfrm>
            <a:prstGeom prst="round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0726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4421" y="1484784"/>
            <a:ext cx="457200" cy="3714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92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1037506"/>
            <a:ext cx="2520280" cy="5199806"/>
          </a:xfrm>
          <a:prstGeom prst="rect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 smtClean="0"/>
              <a:t>Our Domain starts at -2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Press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 Our Domain ends at 4</a:t>
            </a:r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 smtClean="0"/>
              <a:t>Steps: (the interval between the x values) we normally choose 1</a:t>
            </a:r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Use the down arrow of the cursor to go down the table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3878" y="1366292"/>
            <a:ext cx="904875" cy="38100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7241" y="2252560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6708" y="3049910"/>
            <a:ext cx="904875" cy="371475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426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977" y="4365104"/>
            <a:ext cx="438150" cy="333375"/>
          </a:xfrm>
          <a:prstGeom prst="roundRect">
            <a:avLst>
              <a:gd name="adj" fmla="val 19972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72240" y="5733256"/>
            <a:ext cx="2320918" cy="36195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0852" y="2420680"/>
            <a:ext cx="3122137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2800" dirty="0" smtClean="0">
                <a:solidFill>
                  <a:srgbClr val="C00000"/>
                </a:solidFill>
              </a:rPr>
              <a:t>Our Coordinates are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(-2 ,15 ) 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(-1 ,  8 )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(0  ,  3 )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(1  ,  0 )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(2  ,  1 )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(3  ,  0 )</a:t>
            </a:r>
          </a:p>
          <a:p>
            <a:pPr indent="539750"/>
            <a:r>
              <a:rPr lang="en-IE" sz="2800" dirty="0" smtClean="0">
                <a:solidFill>
                  <a:srgbClr val="C00000"/>
                </a:solidFill>
              </a:rPr>
              <a:t>(4  ,  3 )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E.g. </a:t>
                </a:r>
              </a:p>
              <a:p>
                <a:pPr lvl="0"/>
                <a:r>
                  <a:rPr lang="en-IE" sz="2000" dirty="0" smtClean="0">
                    <a:solidFill>
                      <a:srgbClr val="C00000"/>
                    </a:solidFill>
                  </a:rPr>
                  <a:t>Graph the function 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:</m:t>
                    </m:r>
                    <m:r>
                      <a:rPr lang="en-IE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|</m:t>
                        </m:r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IE" sz="20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−4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+3|</m:t>
                    </m:r>
                  </m:oMath>
                </a14:m>
                <a:r>
                  <a:rPr lang="en-IE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lvl="0"/>
                <a:r>
                  <a:rPr lang="en-IE" sz="2000" b="0" dirty="0" smtClean="0">
                    <a:solidFill>
                      <a:srgbClr val="C00000"/>
                    </a:solidFill>
                  </a:rPr>
                  <a:t>In the domain </a:t>
                </a:r>
                <a14:m>
                  <m:oMath xmlns:m="http://schemas.openxmlformats.org/officeDocument/2006/math"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−2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IE" sz="2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≤4</m:t>
                    </m:r>
                  </m:oMath>
                </a14:m>
                <a:endParaRPr lang="en-IE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869222"/>
                <a:ext cx="3132348" cy="1323439"/>
              </a:xfrm>
              <a:prstGeom prst="rect">
                <a:avLst/>
              </a:prstGeom>
              <a:blipFill rotWithShape="1">
                <a:blip r:embed="rId12"/>
                <a:stretch>
                  <a:fillRect l="-1946" t="-2304" b="-7373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9607" y="1547710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5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57</TotalTime>
  <Words>424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Using TABLE MODE to find the coordinates of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8</cp:revision>
  <dcterms:created xsi:type="dcterms:W3CDTF">2012-04-05T12:12:44Z</dcterms:created>
  <dcterms:modified xsi:type="dcterms:W3CDTF">2012-04-18T09:55:24Z</dcterms:modified>
</cp:coreProperties>
</file>