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C342E56-D683-4CD0-818D-BDBAC833B275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E6C2C26-2358-4312-B89D-AD8630EDB4D2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  <a:endParaRPr lang="en-IE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6588" y="647700"/>
            <a:ext cx="27908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49642" y="1210536"/>
            <a:ext cx="2957884" cy="2215991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first need 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let the calculator work with the number 5880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we enter it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pressing </a:t>
            </a:r>
          </a:p>
          <a:p>
            <a:pPr lvl="0" algn="ctr"/>
            <a:r>
              <a:rPr lang="en-IE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</a:p>
          <a:p>
            <a:pPr lvl="0" algn="ctr"/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after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31550" y="4743984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5778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3610" y="637903"/>
            <a:ext cx="2743200" cy="55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  <a:endParaRPr lang="en-IE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49642" y="1210536"/>
            <a:ext cx="2957884" cy="2277547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first need 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let the calculator work with </a:t>
            </a:r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5880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we enter it</a:t>
            </a:r>
          </a:p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pressing </a:t>
            </a:r>
          </a:p>
          <a:p>
            <a:pPr lvl="0" algn="ctr"/>
            <a:r>
              <a:rPr lang="en-IE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</a:p>
          <a:p>
            <a:pPr lvl="0" algn="ctr"/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after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65379" y="4751120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926" y="671828"/>
            <a:ext cx="276225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920171" y="4410559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7843" y="643719"/>
            <a:ext cx="2752725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3888638" y="4379027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7926" y="637903"/>
            <a:ext cx="276225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3495114" y="5474244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7843" y="617274"/>
            <a:ext cx="2743200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263270" y="5505776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097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9617" y="633040"/>
            <a:ext cx="2771775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85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6113" y="629290"/>
            <a:ext cx="2771775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41200" y="103210"/>
            <a:ext cx="974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e.g. Write 5880 as a product of Prime Factors</a:t>
            </a:r>
            <a:endParaRPr lang="en-IE" sz="28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 rot="4198651" flipH="1">
            <a:off x="5495940" y="1726670"/>
            <a:ext cx="317486" cy="2963897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Rounded Rectangle 7"/>
          <p:cNvSpPr/>
          <p:nvPr/>
        </p:nvSpPr>
        <p:spPr>
          <a:xfrm>
            <a:off x="3428135" y="2622072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86113" y="629290"/>
            <a:ext cx="27432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3789015" y="3710655"/>
            <a:ext cx="432587" cy="309029"/>
          </a:xfrm>
          <a:prstGeom prst="roundRect">
            <a:avLst/>
          </a:prstGeom>
          <a:solidFill>
            <a:srgbClr val="0070C0">
              <a:alpha val="8117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5638" y="626430"/>
            <a:ext cx="2762250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own Arrow 10"/>
          <p:cNvSpPr/>
          <p:nvPr/>
        </p:nvSpPr>
        <p:spPr>
          <a:xfrm rot="4198651" flipH="1">
            <a:off x="5417001" y="1749021"/>
            <a:ext cx="317486" cy="2963897"/>
          </a:xfrm>
          <a:prstGeom prst="downArrow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6049642" y="1760924"/>
            <a:ext cx="2957884" cy="1015663"/>
          </a:xfrm>
          <a:prstGeom prst="rect">
            <a:avLst/>
          </a:prstGeom>
          <a:solidFill>
            <a:srgbClr val="FFFF00"/>
          </a:solidFill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want to write the number as a product of Prime </a:t>
            </a:r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FACT</a:t>
            </a:r>
            <a:r>
              <a:rPr lang="en-IE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6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80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Theme1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2</cp:revision>
  <dcterms:created xsi:type="dcterms:W3CDTF">2012-03-30T13:30:53Z</dcterms:created>
  <dcterms:modified xsi:type="dcterms:W3CDTF">2012-04-18T09:56:27Z</dcterms:modified>
</cp:coreProperties>
</file>