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49" b="14360"/>
          <a:stretch/>
        </p:blipFill>
        <p:spPr bwMode="auto">
          <a:xfrm>
            <a:off x="8028384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49" b="14360"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49" b="14360"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219074" y="171450"/>
            <a:ext cx="896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 the mean &amp; Standard Deviation</a:t>
            </a:r>
            <a:endParaRPr lang="en-IE" sz="32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1130" y="929244"/>
            <a:ext cx="23591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Find the </a:t>
            </a:r>
          </a:p>
          <a:p>
            <a:pPr algn="ctr"/>
            <a:r>
              <a:rPr lang="en-IE" sz="2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Mean and </a:t>
            </a:r>
          </a:p>
          <a:p>
            <a:pPr algn="ctr"/>
            <a:r>
              <a:rPr lang="en-IE" sz="2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Standard Deviation of</a:t>
            </a:r>
          </a:p>
          <a:p>
            <a:pPr algn="ctr"/>
            <a:r>
              <a:rPr lang="en-IE" sz="2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en-IE" sz="2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6,5,5,4,5,5,6,5 and 4</a:t>
            </a:r>
            <a:endParaRPr lang="en-IE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0B18D5E7-1209-4E17-A2A0-D0225BB59637}" type="datetimeFigureOut">
              <a:rPr lang="en-IE" smtClean="0"/>
              <a:t>12/04/2012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18DA09D8-A7DB-4B43-9DD0-4238F898217B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674839"/>
          </a:xfrm>
        </p:spPr>
        <p:txBody>
          <a:bodyPr>
            <a:normAutofit/>
          </a:bodyPr>
          <a:lstStyle/>
          <a:p>
            <a:r>
              <a:rPr lang="en-IE" sz="54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</a:t>
            </a: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Mean</a:t>
            </a: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b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b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5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Standard Deviation</a:t>
            </a: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val="10645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478" y="457622"/>
            <a:ext cx="874669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1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The frequency table of the monthly salaries of 20 people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is shown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the salaries of the 20 people.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the salaries of the 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people.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8538"/>
              </p:ext>
            </p:extLst>
          </p:nvPr>
        </p:nvGraphicFramePr>
        <p:xfrm>
          <a:off x="2411760" y="1268760"/>
          <a:ext cx="4114800" cy="25908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salary(in 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€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IE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3500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9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44497"/>
            <a:ext cx="8922635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2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following table shows the grouped data,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in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classes, for the heights of 50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Calculate the mean of the salaries of the 20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b) Calculate the standard deviation of the salaries of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the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 people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676826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120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140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140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150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150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170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5928230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110000" r="-100000" b="-4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210000" r="-100000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310000" r="-100000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41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510000" r="-100000" b="-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637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544" y="-232966"/>
            <a:ext cx="7840223" cy="769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E.g3.  C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onsider the following three data sets A, B and C.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 = {9,10,11,7,13}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 = {10,10,10,10,10} 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 = {1,1,10,19,19}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each data set.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each data set.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c) Which set has the largest standard deviation?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d) Is it possible to answer question c) without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 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calculations of the standard deviation?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39970"/>
            <a:ext cx="899464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4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.A given data set has a mean μ and a standard deviation σ.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the same constant k is added to each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value in the given set? Explain. </a:t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/>
            </a:r>
            <a:b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each data value of the set is multiplied 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the same constant k? Explain.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5 </a:t>
            </a:r>
            <a:r>
              <a:rPr lang="en-IE" sz="2600" b="1" dirty="0" smtClean="0">
                <a:solidFill>
                  <a:srgbClr val="C00000"/>
                </a:solidFill>
              </a:rPr>
              <a:t>If </a:t>
            </a:r>
            <a:r>
              <a:rPr lang="en-IE" sz="2600" b="1" dirty="0">
                <a:solidFill>
                  <a:srgbClr val="C00000"/>
                </a:solidFill>
              </a:rPr>
              <a:t>the standard deviation of a given data set is equal </a:t>
            </a:r>
            <a:r>
              <a:rPr lang="en-IE" sz="2600" b="1" dirty="0" smtClean="0">
                <a:solidFill>
                  <a:srgbClr val="C00000"/>
                </a:solidFill>
              </a:rPr>
              <a:t>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</a:t>
            </a:r>
            <a:r>
              <a:rPr lang="en-IE" sz="2600" b="1" dirty="0">
                <a:solidFill>
                  <a:srgbClr val="C00000"/>
                </a:solidFill>
              </a:rPr>
              <a:t>zero</a:t>
            </a:r>
            <a:r>
              <a:rPr lang="en-IE" sz="2600" b="1" dirty="0" smtClean="0">
                <a:solidFill>
                  <a:srgbClr val="C00000"/>
                </a:solidFill>
              </a:rPr>
              <a:t>, what </a:t>
            </a:r>
            <a:r>
              <a:rPr lang="en-IE" sz="2600" b="1" dirty="0">
                <a:solidFill>
                  <a:srgbClr val="C00000"/>
                </a:solidFill>
              </a:rPr>
              <a:t>can we say about the data values included in </a:t>
            </a:r>
            <a:endParaRPr lang="en-IE" sz="2600" b="1" dirty="0" smtClean="0">
              <a:solidFill>
                <a:srgbClr val="C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the given </a:t>
            </a:r>
            <a:r>
              <a:rPr lang="en-IE" sz="2600" b="1" dirty="0">
                <a:solidFill>
                  <a:srgbClr val="C00000"/>
                </a:solidFill>
              </a:rPr>
              <a:t>data set?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4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728663"/>
            <a:ext cx="43434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2764459" y="2314820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813" y="733410"/>
            <a:ext cx="4343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2764459" y="2690050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 rot="4996804">
            <a:off x="5095305" y="401064"/>
            <a:ext cx="397076" cy="3978882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524" y="749179"/>
            <a:ext cx="43434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743699" y="1186085"/>
            <a:ext cx="2277767" cy="1292662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want to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 CLR</a:t>
            </a:r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calculator to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Clear its Memory</a:t>
            </a:r>
          </a:p>
        </p:txBody>
      </p:sp>
    </p:spTree>
    <p:extLst>
      <p:ext uri="{BB962C8B-B14F-4D97-AF65-F5344CB8AC3E}">
        <p14:creationId xmlns:p14="http://schemas.microsoft.com/office/powerpoint/2010/main" val="300574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702" y="755818"/>
            <a:ext cx="43434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532574" y="5370655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 rot="5400000">
            <a:off x="6218309" y="-257176"/>
            <a:ext cx="397076" cy="3978882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6743699" y="1186085"/>
            <a:ext cx="2277767" cy="1292662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ant to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 CLR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calculator to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Clear its Memory</a:t>
            </a:r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4" y="765342"/>
            <a:ext cx="433387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2758786" y="5699875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572" y="929244"/>
            <a:ext cx="3819649" cy="127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6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738188"/>
            <a:ext cx="433387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62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38938" y="1582442"/>
            <a:ext cx="2020182" cy="1292662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want the calculator 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</a:t>
            </a:r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STATS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mode</a:t>
            </a:r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738188"/>
            <a:ext cx="433387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5807206" y="2666950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331" y="737690"/>
            <a:ext cx="4324350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2748694" y="5338166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738188"/>
            <a:ext cx="431482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Down Arrow 17"/>
          <p:cNvSpPr/>
          <p:nvPr/>
        </p:nvSpPr>
        <p:spPr>
          <a:xfrm rot="5966558">
            <a:off x="5510722" y="-102016"/>
            <a:ext cx="278297" cy="369623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39918" y="5691822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719138"/>
            <a:ext cx="434340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738938" y="1582442"/>
            <a:ext cx="2020182" cy="1569660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want to find Single Variable Statistics</a:t>
            </a:r>
          </a:p>
          <a:p>
            <a:pPr lvl="0" algn="ctr"/>
            <a:r>
              <a:rPr lang="en-IE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choose</a:t>
            </a:r>
          </a:p>
          <a:p>
            <a:pPr lvl="0" algn="ctr"/>
            <a:r>
              <a:rPr lang="en-IE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SD</a:t>
            </a:r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05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719138"/>
            <a:ext cx="434340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4310481" y="4998139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728662"/>
            <a:ext cx="43434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916193" y="4177799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32" y="756225"/>
            <a:ext cx="43338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3513137" y="4972887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22" y="738187"/>
            <a:ext cx="435292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22" y="734357"/>
            <a:ext cx="43338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Down Arrow 16"/>
          <p:cNvSpPr/>
          <p:nvPr/>
        </p:nvSpPr>
        <p:spPr>
          <a:xfrm rot="1984892">
            <a:off x="6685473" y="2001668"/>
            <a:ext cx="458282" cy="23539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38938" y="1582442"/>
            <a:ext cx="2020182" cy="1231106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enter each term pressing </a:t>
            </a:r>
            <a:r>
              <a:rPr lang="en-IE" sz="2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after each one</a:t>
            </a:r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900426" y="4198411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00"/>
    </mc:Choice>
    <mc:Fallback xmlns="">
      <p:transition spd="slow"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719138"/>
            <a:ext cx="4333875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2710741" y="2666636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693163"/>
            <a:ext cx="43434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36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876300"/>
            <a:ext cx="4333875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876300"/>
            <a:ext cx="43053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915816" y="5121447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33169" y="5813763"/>
            <a:ext cx="1499299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 rot="3895584">
            <a:off x="5483159" y="1755996"/>
            <a:ext cx="458282" cy="46884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38938" y="1582442"/>
                <a:ext cx="2020182" cy="1969770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rgbClr val="00B0F0"/>
                </a:solidFill>
              </a:ln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IE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want to find The Mean of  our Variable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IE" sz="4400" i="1" smtClean="0"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</m:ctrlPr>
                        </m:accPr>
                        <m:e>
                          <m:r>
                            <a:rPr lang="en-IE" sz="4400" b="0" i="1" smtClean="0"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IE" dirty="0" smtClean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sz="2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IE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938" y="1582442"/>
                <a:ext cx="2020182" cy="1969770"/>
              </a:xfrm>
              <a:prstGeom prst="rect">
                <a:avLst/>
              </a:prstGeom>
              <a:blipFill rotWithShape="1">
                <a:blip r:embed="rId4"/>
                <a:stretch>
                  <a:fillRect t="-1227" r="-2687"/>
                </a:stretch>
              </a:blipFill>
              <a:ln w="190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le 8"/>
          <p:cNvSpPr/>
          <p:nvPr/>
        </p:nvSpPr>
        <p:spPr>
          <a:xfrm>
            <a:off x="2901068" y="2788960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88007" y="3244334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i="1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𝑥</m:t>
                      </m:r>
                    </m:oMath>
                  </m:oMathPara>
                </a14:m>
                <a:endParaRPr lang="en-IE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007" y="3244334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176522" y="2996952"/>
                <a:ext cx="1125180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E" sz="3600" i="1" smtClean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IE" sz="3600" i="1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E" sz="28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= 5</a:t>
                </a:r>
                <a:endParaRPr lang="en-IE" sz="28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522" y="2996952"/>
                <a:ext cx="1125180" cy="633571"/>
              </a:xfrm>
              <a:prstGeom prst="rect">
                <a:avLst/>
              </a:prstGeom>
              <a:blipFill rotWithShape="1">
                <a:blip r:embed="rId6"/>
                <a:stretch>
                  <a:fillRect r="-10270" b="-2115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56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9" grpId="1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78" y="739383"/>
            <a:ext cx="43053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848" y="720385"/>
            <a:ext cx="43434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53" y="720385"/>
            <a:ext cx="43529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Down Arrow 13"/>
          <p:cNvSpPr/>
          <p:nvPr/>
        </p:nvSpPr>
        <p:spPr>
          <a:xfrm rot="2951365">
            <a:off x="6104585" y="1844039"/>
            <a:ext cx="458282" cy="376149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76256" y="1712293"/>
            <a:ext cx="2020182" cy="2831544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want the</a:t>
            </a:r>
          </a:p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standard Deviation</a:t>
            </a:r>
          </a:p>
          <a:p>
            <a:pPr lvl="0" algn="ctr"/>
            <a:r>
              <a:rPr lang="en-IE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σx</a:t>
            </a:r>
          </a:p>
          <a:p>
            <a:pPr lvl="0" algn="ctr"/>
            <a:endParaRPr lang="en-IE" sz="32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ctr"/>
            <a:r>
              <a:rPr lang="en-I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Its in Green so press ALPHA FIRST</a:t>
            </a:r>
            <a:endParaRPr lang="en-I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91338" y="1734842"/>
            <a:ext cx="2020182" cy="646331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Standard Deviation = 0.67</a:t>
            </a:r>
            <a:endParaRPr lang="en-IE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94715" y="5004419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011860" y="5699875"/>
            <a:ext cx="1499299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771800" y="2636912"/>
            <a:ext cx="717145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</TotalTime>
  <Words>210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Theme1</vt:lpstr>
      <vt:lpstr>Finding the Mean &amp;  the  Standard Deviation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6</cp:revision>
  <dcterms:created xsi:type="dcterms:W3CDTF">2012-04-10T15:47:09Z</dcterms:created>
  <dcterms:modified xsi:type="dcterms:W3CDTF">2012-04-11T23:20:46Z</dcterms:modified>
</cp:coreProperties>
</file>