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76ED9-424C-46A4-A10F-4AC10614BD12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A693-4C99-4F03-A224-0ADF3CFA7C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83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21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2B6D469E-E58B-4817-A8E7-B465B04ECF35}" type="datetimeFigureOut">
              <a:rPr lang="en-IE" smtClean="0"/>
              <a:t>06/01/2015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13D8557C-80DC-419C-B4CB-4B4C5455168B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674839"/>
          </a:xfrm>
        </p:spPr>
        <p:txBody>
          <a:bodyPr>
            <a:normAutofit/>
          </a:bodyPr>
          <a:lstStyle/>
          <a:p>
            <a:r>
              <a:rPr lang="en-IE" sz="5400" b="1" i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</a:t>
            </a:r>
            <a:r>
              <a:rPr lang="en-IE" sz="5400" b="1" i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Sampling </a:t>
            </a: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using</a:t>
            </a:r>
            <a:b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E" sz="5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10645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78" y="734406"/>
            <a:ext cx="43529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113523" y="5681872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43203" y="961697"/>
            <a:ext cx="1895972" cy="2790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723900"/>
            <a:ext cx="43719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113523" y="5681872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33425"/>
            <a:ext cx="43624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092497" y="5676612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719138"/>
            <a:ext cx="4352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24029" y="5676612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1567591"/>
            <a:ext cx="93487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</a:t>
            </a: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If we multiply the randomly generated number by 199 then</a:t>
            </a: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= [0, 199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To get it between 1 and 200 we must add 1</a:t>
            </a: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199 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+ 1 = [1, 200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But we must first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the calculator to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 to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 decimal place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7044" y="57650"/>
            <a:ext cx="9389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</a:p>
          <a:p>
            <a:pPr algn="ctr"/>
            <a:r>
              <a:rPr lang="en-IE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for an interval [1,200]</a:t>
            </a:r>
            <a:endParaRPr lang="en-IE" sz="4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19138"/>
            <a:ext cx="43338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9446891">
            <a:off x="1685497" y="415449"/>
            <a:ext cx="514379" cy="29848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41553" y="3021790"/>
            <a:ext cx="93722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2866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 rot="4302021">
            <a:off x="6898146" y="131693"/>
            <a:ext cx="435028" cy="1997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04617" y="5344456"/>
            <a:ext cx="795330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728663"/>
            <a:ext cx="43719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wn Arrow 14"/>
          <p:cNvSpPr/>
          <p:nvPr/>
        </p:nvSpPr>
        <p:spPr>
          <a:xfrm rot="17098557">
            <a:off x="1677873" y="79812"/>
            <a:ext cx="435028" cy="1997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8967" y="5741492"/>
            <a:ext cx="740980" cy="261728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78" y="723403"/>
            <a:ext cx="4352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873765" y="1478756"/>
            <a:ext cx="1765409" cy="2100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</a:t>
            </a:r>
          </a:p>
          <a:p>
            <a:pPr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</a:t>
            </a:r>
          </a:p>
          <a:p>
            <a:pPr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decimal places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44821" y="5653486"/>
            <a:ext cx="707827" cy="337416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719138"/>
            <a:ext cx="4352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15869" y="57650"/>
            <a:ext cx="1037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2358" y="1159306"/>
            <a:ext cx="2137247" cy="25652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tell it what we want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 </a:t>
            </a: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endParaRPr lang="en-IE" dirty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r>
              <a:rPr lang="en-IE" sz="2000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sz="2000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sz="20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000" dirty="0">
                <a:solidFill>
                  <a:srgbClr val="990033"/>
                </a:solidFill>
                <a:latin typeface="Century Gothic" pitchFamily="34" charset="0"/>
              </a:rPr>
              <a:t>+ 1 </a:t>
            </a:r>
            <a:endParaRPr lang="en-IE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372" y="516235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-615869" y="57650"/>
            <a:ext cx="1037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719138"/>
            <a:ext cx="4352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5122346">
            <a:off x="1648878" y="1231673"/>
            <a:ext cx="423333" cy="15307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4325" y="1140561"/>
            <a:ext cx="1814020" cy="19652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tells us it has been </a:t>
            </a:r>
          </a:p>
          <a:p>
            <a:pPr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</a:p>
          <a:p>
            <a:pPr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95992" y="532240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28663"/>
            <a:ext cx="4343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276491" y="462346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06" y="743931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296599" y="464025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01" y="754935"/>
            <a:ext cx="43338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764460" y="2334737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33425"/>
            <a:ext cx="43243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790732" y="4639202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09613"/>
            <a:ext cx="43624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59200" y="5679758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65" y="739169"/>
            <a:ext cx="43243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063665" y="532240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54" y="723900"/>
            <a:ext cx="43624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2790732" y="5317140"/>
            <a:ext cx="717145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90" y="754935"/>
            <a:ext cx="43529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113523" y="5713404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90" y="728567"/>
            <a:ext cx="43624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7" y="747886"/>
            <a:ext cx="4352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5113523" y="5681872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97" y="734406"/>
            <a:ext cx="4362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4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30" grpId="0" animBg="1"/>
      <p:bldP spid="24" grpId="0" animBg="1"/>
      <p:bldP spid="27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19138"/>
            <a:ext cx="43338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21" y="832425"/>
            <a:ext cx="889019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Random: Generates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a pseudo </a:t>
            </a: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random number to 3 decimal places that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is less than 1.</a:t>
            </a:r>
          </a:p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i.e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. it generates a random number in the range [0, 1</a:t>
            </a: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27434" y="2330094"/>
            <a:ext cx="709449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69" y="718640"/>
            <a:ext cx="43338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27433" y="4610838"/>
            <a:ext cx="709449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3673145">
            <a:off x="5274954" y="1037651"/>
            <a:ext cx="416710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38" y="718640"/>
            <a:ext cx="434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73765" y="1478756"/>
            <a:ext cx="1765409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RANDOM</a:t>
            </a:r>
          </a:p>
          <a:p>
            <a:pPr algn="ctr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Red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23900"/>
            <a:ext cx="434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74731" y="5681895"/>
            <a:ext cx="64445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Down Arrow 8"/>
          <p:cNvSpPr/>
          <p:nvPr/>
        </p:nvSpPr>
        <p:spPr>
          <a:xfrm rot="6343112">
            <a:off x="5636507" y="245088"/>
            <a:ext cx="320585" cy="3089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17134" y="1064174"/>
            <a:ext cx="2326866" cy="2364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to choose a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RAND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 number </a:t>
            </a:r>
            <a:r>
              <a:rPr lang="en-IE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endParaRPr lang="en-IE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66813" indent="-1166813"/>
            <a:r>
              <a:rPr lang="en-IE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 – DICE 	[1,6]</a:t>
            </a:r>
          </a:p>
          <a:p>
            <a:pPr marL="1166813" indent="-1166813"/>
            <a:r>
              <a:rPr lang="en-IE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R-COINS  [1,2]</a:t>
            </a:r>
          </a:p>
          <a:p>
            <a:r>
              <a:rPr lang="en-IE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R-INT       [0,99]</a:t>
            </a:r>
            <a:endParaRPr lang="en-IE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78" y="734406"/>
            <a:ext cx="43529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113523" y="5681872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43203" y="961697"/>
            <a:ext cx="1895972" cy="2790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23900"/>
            <a:ext cx="434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113523" y="5681872"/>
            <a:ext cx="1334574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38188"/>
            <a:ext cx="43624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753225" y="832425"/>
            <a:ext cx="2185822" cy="4950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calculator automatically displays in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 View</a:t>
            </a: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If we are generating lots of numbers this may become annoying.</a:t>
            </a: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EDITOR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 Display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(as a single line …Decimals)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738188"/>
            <a:ext cx="43624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743062" y="3002430"/>
            <a:ext cx="6672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6316704" flipH="1">
            <a:off x="5352727" y="1536740"/>
            <a:ext cx="431393" cy="45333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19138"/>
            <a:ext cx="4343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533863" y="5292140"/>
            <a:ext cx="667287" cy="327032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33425"/>
            <a:ext cx="43434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6752615" flipH="1">
            <a:off x="6538999" y="295171"/>
            <a:ext cx="431393" cy="45333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58828" y="5321001"/>
            <a:ext cx="6672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6345643">
            <a:off x="6782816" y="920596"/>
            <a:ext cx="425288" cy="13612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78" y="729116"/>
            <a:ext cx="43338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753225" y="832425"/>
            <a:ext cx="2185822" cy="4950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calculator automatically displays in 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View</a:t>
            </a: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If we are generating lots of numbers this may become annoying.</a:t>
            </a: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</a:p>
          <a:p>
            <a:pPr algn="ctr"/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EDITOR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 Display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(as a single line …Decimals)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7" grpId="0" animBg="1"/>
      <p:bldP spid="5" grpId="0" animBg="1"/>
      <p:bldP spid="5" grpId="1" animBg="1"/>
      <p:bldP spid="2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19138"/>
            <a:ext cx="43338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27434" y="2330094"/>
            <a:ext cx="709449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69" y="718640"/>
            <a:ext cx="43338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27433" y="4610838"/>
            <a:ext cx="709449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3673145">
            <a:off x="5274954" y="1037651"/>
            <a:ext cx="416710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38" y="718640"/>
            <a:ext cx="434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73765" y="1478756"/>
            <a:ext cx="1765409" cy="2100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generate a RANDOM number again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RANDOM</a:t>
            </a:r>
          </a:p>
          <a:p>
            <a:pPr algn="ctr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Red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23900"/>
            <a:ext cx="434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74731" y="5681895"/>
            <a:ext cx="64445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Down Arrow 8"/>
          <p:cNvSpPr/>
          <p:nvPr/>
        </p:nvSpPr>
        <p:spPr>
          <a:xfrm rot="6343112">
            <a:off x="5636507" y="245088"/>
            <a:ext cx="320585" cy="308970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27496" y="1064174"/>
            <a:ext cx="1939157" cy="23648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to choose a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RAND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 number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153054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RANDOM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df72b59a80aad03aefb13dd08f85e4a259a47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</TotalTime>
  <Words>302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Random Sampling using RANDOM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sgammell</cp:lastModifiedBy>
  <cp:revision>5</cp:revision>
  <dcterms:created xsi:type="dcterms:W3CDTF">2012-04-10T15:43:01Z</dcterms:created>
  <dcterms:modified xsi:type="dcterms:W3CDTF">2015-01-06T14:06:28Z</dcterms:modified>
</cp:coreProperties>
</file>