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33D5B-EF49-4E0F-B005-22DF43B5371E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F4E0D-4D87-4320-8987-B135147F098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2320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CB4CF-526D-452E-8BE6-5DDCCD45A272}" type="slidenum">
              <a:rPr lang="en-IE" smtClean="0">
                <a:solidFill>
                  <a:prstClr val="black"/>
                </a:solidFill>
              </a:rPr>
              <a:pPr/>
              <a:t>1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897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835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697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1894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688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336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151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9716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9039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4201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3341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9651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C56EA-7232-4700-9F57-FC56F8D4FE71}" type="datetimeFigureOut">
              <a:rPr lang="en-IE" smtClean="0"/>
              <a:t>08/01/2015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09F4-D700-4052-93CC-1924AF3BF06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2839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80528" y="-27384"/>
            <a:ext cx="9430382" cy="7488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8" name="Group 167"/>
          <p:cNvGrpSpPr/>
          <p:nvPr/>
        </p:nvGrpSpPr>
        <p:grpSpPr>
          <a:xfrm>
            <a:off x="-13934056" y="836319"/>
            <a:ext cx="22986862" cy="590967"/>
            <a:chOff x="-5293096" y="836319"/>
            <a:chExt cx="22986862" cy="590967"/>
          </a:xfrm>
        </p:grpSpPr>
        <p:grpSp>
          <p:nvGrpSpPr>
            <p:cNvPr id="142" name="Group 141"/>
            <p:cNvGrpSpPr/>
            <p:nvPr/>
          </p:nvGrpSpPr>
          <p:grpSpPr>
            <a:xfrm>
              <a:off x="-5293096" y="836450"/>
              <a:ext cx="11513406" cy="590836"/>
              <a:chOff x="1195498" y="836581"/>
              <a:chExt cx="11513406" cy="590836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95498" y="836581"/>
                <a:ext cx="1051538" cy="590705"/>
              </a:xfrm>
              <a:prstGeom prst="rect">
                <a:avLst/>
              </a:prstGeom>
            </p:spPr>
          </p:pic>
          <p:grpSp>
            <p:nvGrpSpPr>
              <p:cNvPr id="141" name="Group 140"/>
              <p:cNvGrpSpPr/>
              <p:nvPr/>
            </p:nvGrpSpPr>
            <p:grpSpPr>
              <a:xfrm>
                <a:off x="2246796" y="836708"/>
                <a:ext cx="10462108" cy="590709"/>
                <a:chOff x="2246796" y="836708"/>
                <a:chExt cx="10462108" cy="590709"/>
              </a:xfrm>
            </p:grpSpPr>
            <p:pic>
              <p:nvPicPr>
                <p:cNvPr id="124" name="Picture 123"/>
                <p:cNvPicPr>
                  <a:picLocks noChangeAspect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6796" y="836712"/>
                  <a:ext cx="1051538" cy="590705"/>
                </a:xfrm>
                <a:prstGeom prst="rect">
                  <a:avLst/>
                </a:prstGeom>
              </p:spPr>
            </p:pic>
            <p:grpSp>
              <p:nvGrpSpPr>
                <p:cNvPr id="140" name="Group 139"/>
                <p:cNvGrpSpPr/>
                <p:nvPr/>
              </p:nvGrpSpPr>
              <p:grpSpPr>
                <a:xfrm>
                  <a:off x="3298334" y="836708"/>
                  <a:ext cx="9410570" cy="590709"/>
                  <a:chOff x="2506246" y="836708"/>
                  <a:chExt cx="9410570" cy="590709"/>
                </a:xfrm>
              </p:grpSpPr>
              <p:pic>
                <p:nvPicPr>
                  <p:cNvPr id="125" name="Picture 124"/>
                  <p:cNvPicPr>
                    <a:picLocks noChangeAspect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506246" y="836708"/>
                    <a:ext cx="1051538" cy="590705"/>
                  </a:xfrm>
                  <a:prstGeom prst="rect">
                    <a:avLst/>
                  </a:prstGeom>
                </p:spPr>
              </p:pic>
              <p:grpSp>
                <p:nvGrpSpPr>
                  <p:cNvPr id="139" name="Group 138"/>
                  <p:cNvGrpSpPr/>
                  <p:nvPr/>
                </p:nvGrpSpPr>
                <p:grpSpPr>
                  <a:xfrm>
                    <a:off x="3557784" y="836709"/>
                    <a:ext cx="8359032" cy="590708"/>
                    <a:chOff x="1973608" y="836709"/>
                    <a:chExt cx="8359032" cy="590708"/>
                  </a:xfrm>
                </p:grpSpPr>
                <p:pic>
                  <p:nvPicPr>
                    <p:cNvPr id="126" name="Picture 125"/>
                    <p:cNvPicPr>
                      <a:picLocks noChangeAspect="1"/>
                    </p:cNvPicPr>
                    <p:nvPr/>
                  </p:nvPicPr>
                  <p:blipFill>
                    <a:blip r:embed="rId4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973608" y="836709"/>
                      <a:ext cx="1051538" cy="590705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138" name="Group 137"/>
                    <p:cNvGrpSpPr/>
                    <p:nvPr/>
                  </p:nvGrpSpPr>
                  <p:grpSpPr>
                    <a:xfrm>
                      <a:off x="3019762" y="836710"/>
                      <a:ext cx="7312878" cy="590707"/>
                      <a:chOff x="3019762" y="836710"/>
                      <a:chExt cx="7312878" cy="590707"/>
                    </a:xfrm>
                  </p:grpSpPr>
                  <p:pic>
                    <p:nvPicPr>
                      <p:cNvPr id="127" name="Picture 126"/>
                      <p:cNvPicPr>
                        <a:picLocks noChangeAspect="1"/>
                      </p:cNvPicPr>
                      <p:nvPr/>
                    </p:nvPicPr>
                    <p:blipFill>
                      <a:blip r:embed="rId4" cstate="email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19762" y="836712"/>
                        <a:ext cx="1051538" cy="590705"/>
                      </a:xfrm>
                      <a:prstGeom prst="rect">
                        <a:avLst/>
                      </a:prstGeom>
                    </p:spPr>
                  </p:pic>
                  <p:grpSp>
                    <p:nvGrpSpPr>
                      <p:cNvPr id="137" name="Group 136"/>
                      <p:cNvGrpSpPr/>
                      <p:nvPr/>
                    </p:nvGrpSpPr>
                    <p:grpSpPr>
                      <a:xfrm>
                        <a:off x="4063061" y="836710"/>
                        <a:ext cx="6269579" cy="590707"/>
                        <a:chOff x="2034961" y="836710"/>
                        <a:chExt cx="6269579" cy="590707"/>
                      </a:xfrm>
                    </p:grpSpPr>
                    <p:pic>
                      <p:nvPicPr>
                        <p:cNvPr id="128" name="Picture 127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034961" y="836712"/>
                          <a:ext cx="1051538" cy="590705"/>
                        </a:xfrm>
                        <a:prstGeom prst="rect">
                          <a:avLst/>
                        </a:prstGeom>
                      </p:spPr>
                    </p:pic>
                    <p:grpSp>
                      <p:nvGrpSpPr>
                        <p:cNvPr id="136" name="Group 135"/>
                        <p:cNvGrpSpPr/>
                        <p:nvPr/>
                      </p:nvGrpSpPr>
                      <p:grpSpPr>
                        <a:xfrm>
                          <a:off x="3078109" y="836710"/>
                          <a:ext cx="5226431" cy="590707"/>
                          <a:chOff x="2358029" y="836710"/>
                          <a:chExt cx="5226431" cy="590707"/>
                        </a:xfrm>
                      </p:grpSpPr>
                      <p:pic>
                        <p:nvPicPr>
                          <p:cNvPr id="129" name="Picture 128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4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358029" y="836710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pic>
                        <p:nvPicPr>
                          <p:cNvPr id="130" name="Picture 129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4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91270" y="836712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grpSp>
                        <p:nvGrpSpPr>
                          <p:cNvPr id="135" name="Group 134"/>
                          <p:cNvGrpSpPr/>
                          <p:nvPr/>
                        </p:nvGrpSpPr>
                        <p:grpSpPr>
                          <a:xfrm>
                            <a:off x="4442808" y="836711"/>
                            <a:ext cx="3141652" cy="590706"/>
                            <a:chOff x="2930640" y="836711"/>
                            <a:chExt cx="3141652" cy="590706"/>
                          </a:xfrm>
                        </p:grpSpPr>
                        <p:pic>
                          <p:nvPicPr>
                            <p:cNvPr id="131" name="Picture 130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4" cstate="email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30640" y="836712"/>
                              <a:ext cx="1051538" cy="590705"/>
                            </a:xfrm>
                            <a:prstGeom prst="rect">
                              <a:avLst/>
                            </a:prstGeom>
                          </p:spPr>
                        </p:pic>
                        <p:grpSp>
                          <p:nvGrpSpPr>
                            <p:cNvPr id="134" name="Group 133"/>
                            <p:cNvGrpSpPr/>
                            <p:nvPr/>
                          </p:nvGrpSpPr>
                          <p:grpSpPr>
                            <a:xfrm>
                              <a:off x="3974910" y="836711"/>
                              <a:ext cx="2097382" cy="590706"/>
                              <a:chOff x="2887475" y="836711"/>
                              <a:chExt cx="2097382" cy="590706"/>
                            </a:xfrm>
                          </p:grpSpPr>
                          <p:pic>
                            <p:nvPicPr>
                              <p:cNvPr id="132" name="Picture 131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4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2887475" y="836711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  <p:pic>
                            <p:nvPicPr>
                              <p:cNvPr id="133" name="Picture 132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4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933319" y="836712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grpSp>
                      </p:grpSp>
                    </p:grpSp>
                  </p:grpSp>
                </p:grpSp>
              </p:grpSp>
            </p:grpSp>
          </p:grpSp>
        </p:grpSp>
        <p:grpSp>
          <p:nvGrpSpPr>
            <p:cNvPr id="143" name="Group 142"/>
            <p:cNvGrpSpPr/>
            <p:nvPr/>
          </p:nvGrpSpPr>
          <p:grpSpPr>
            <a:xfrm>
              <a:off x="6180360" y="836319"/>
              <a:ext cx="11513406" cy="590836"/>
              <a:chOff x="1195498" y="836581"/>
              <a:chExt cx="11513406" cy="590836"/>
            </a:xfrm>
          </p:grpSpPr>
          <p:pic>
            <p:nvPicPr>
              <p:cNvPr id="144" name="Picture 143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95498" y="836581"/>
                <a:ext cx="1051538" cy="590705"/>
              </a:xfrm>
              <a:prstGeom prst="rect">
                <a:avLst/>
              </a:prstGeom>
            </p:spPr>
          </p:pic>
          <p:grpSp>
            <p:nvGrpSpPr>
              <p:cNvPr id="145" name="Group 144"/>
              <p:cNvGrpSpPr/>
              <p:nvPr/>
            </p:nvGrpSpPr>
            <p:grpSpPr>
              <a:xfrm>
                <a:off x="2246796" y="836708"/>
                <a:ext cx="10462108" cy="590709"/>
                <a:chOff x="2246796" y="836708"/>
                <a:chExt cx="10462108" cy="590709"/>
              </a:xfrm>
            </p:grpSpPr>
            <p:pic>
              <p:nvPicPr>
                <p:cNvPr id="146" name="Picture 145"/>
                <p:cNvPicPr>
                  <a:picLocks noChangeAspect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6796" y="836712"/>
                  <a:ext cx="1051538" cy="590705"/>
                </a:xfrm>
                <a:prstGeom prst="rect">
                  <a:avLst/>
                </a:prstGeom>
              </p:spPr>
            </p:pic>
            <p:grpSp>
              <p:nvGrpSpPr>
                <p:cNvPr id="147" name="Group 146"/>
                <p:cNvGrpSpPr/>
                <p:nvPr/>
              </p:nvGrpSpPr>
              <p:grpSpPr>
                <a:xfrm>
                  <a:off x="3298334" y="836708"/>
                  <a:ext cx="9410570" cy="590709"/>
                  <a:chOff x="2506246" y="836708"/>
                  <a:chExt cx="9410570" cy="590709"/>
                </a:xfrm>
              </p:grpSpPr>
              <p:pic>
                <p:nvPicPr>
                  <p:cNvPr id="148" name="Picture 147"/>
                  <p:cNvPicPr>
                    <a:picLocks noChangeAspect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506246" y="836708"/>
                    <a:ext cx="1051538" cy="590705"/>
                  </a:xfrm>
                  <a:prstGeom prst="rect">
                    <a:avLst/>
                  </a:prstGeom>
                </p:spPr>
              </p:pic>
              <p:grpSp>
                <p:nvGrpSpPr>
                  <p:cNvPr id="149" name="Group 148"/>
                  <p:cNvGrpSpPr/>
                  <p:nvPr/>
                </p:nvGrpSpPr>
                <p:grpSpPr>
                  <a:xfrm>
                    <a:off x="3557784" y="836709"/>
                    <a:ext cx="8359032" cy="590708"/>
                    <a:chOff x="1973608" y="836709"/>
                    <a:chExt cx="8359032" cy="590708"/>
                  </a:xfrm>
                </p:grpSpPr>
                <p:pic>
                  <p:nvPicPr>
                    <p:cNvPr id="150" name="Picture 149"/>
                    <p:cNvPicPr>
                      <a:picLocks noChangeAspect="1"/>
                    </p:cNvPicPr>
                    <p:nvPr/>
                  </p:nvPicPr>
                  <p:blipFill>
                    <a:blip r:embed="rId4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973608" y="836709"/>
                      <a:ext cx="1051538" cy="590705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151" name="Group 150"/>
                    <p:cNvGrpSpPr/>
                    <p:nvPr/>
                  </p:nvGrpSpPr>
                  <p:grpSpPr>
                    <a:xfrm>
                      <a:off x="3019762" y="836710"/>
                      <a:ext cx="7312878" cy="590707"/>
                      <a:chOff x="3019762" y="836710"/>
                      <a:chExt cx="7312878" cy="590707"/>
                    </a:xfrm>
                  </p:grpSpPr>
                  <p:pic>
                    <p:nvPicPr>
                      <p:cNvPr id="152" name="Picture 151"/>
                      <p:cNvPicPr>
                        <a:picLocks noChangeAspect="1"/>
                      </p:cNvPicPr>
                      <p:nvPr/>
                    </p:nvPicPr>
                    <p:blipFill>
                      <a:blip r:embed="rId4" cstate="email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19762" y="836712"/>
                        <a:ext cx="1051538" cy="590705"/>
                      </a:xfrm>
                      <a:prstGeom prst="rect">
                        <a:avLst/>
                      </a:prstGeom>
                    </p:spPr>
                  </p:pic>
                  <p:grpSp>
                    <p:nvGrpSpPr>
                      <p:cNvPr id="153" name="Group 152"/>
                      <p:cNvGrpSpPr/>
                      <p:nvPr/>
                    </p:nvGrpSpPr>
                    <p:grpSpPr>
                      <a:xfrm>
                        <a:off x="4063061" y="836710"/>
                        <a:ext cx="6269579" cy="590707"/>
                        <a:chOff x="2034961" y="836710"/>
                        <a:chExt cx="6269579" cy="590707"/>
                      </a:xfrm>
                    </p:grpSpPr>
                    <p:pic>
                      <p:nvPicPr>
                        <p:cNvPr id="154" name="Picture 15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034961" y="836712"/>
                          <a:ext cx="1051538" cy="590705"/>
                        </a:xfrm>
                        <a:prstGeom prst="rect">
                          <a:avLst/>
                        </a:prstGeom>
                      </p:spPr>
                    </p:pic>
                    <p:grpSp>
                      <p:nvGrpSpPr>
                        <p:cNvPr id="155" name="Group 154"/>
                        <p:cNvGrpSpPr/>
                        <p:nvPr/>
                      </p:nvGrpSpPr>
                      <p:grpSpPr>
                        <a:xfrm>
                          <a:off x="3078109" y="836710"/>
                          <a:ext cx="5226431" cy="590707"/>
                          <a:chOff x="2358029" y="836710"/>
                          <a:chExt cx="5226431" cy="590707"/>
                        </a:xfrm>
                      </p:grpSpPr>
                      <p:pic>
                        <p:nvPicPr>
                          <p:cNvPr id="156" name="Picture 155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4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358029" y="836710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pic>
                        <p:nvPicPr>
                          <p:cNvPr id="157" name="Picture 156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4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81745" y="836712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grpSp>
                        <p:nvGrpSpPr>
                          <p:cNvPr id="158" name="Group 157"/>
                          <p:cNvGrpSpPr/>
                          <p:nvPr/>
                        </p:nvGrpSpPr>
                        <p:grpSpPr>
                          <a:xfrm>
                            <a:off x="4433283" y="836711"/>
                            <a:ext cx="3151177" cy="590706"/>
                            <a:chOff x="2921115" y="836711"/>
                            <a:chExt cx="3151177" cy="590706"/>
                          </a:xfrm>
                        </p:grpSpPr>
                        <p:pic>
                          <p:nvPicPr>
                            <p:cNvPr id="159" name="Picture 158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4" cstate="email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21115" y="836712"/>
                              <a:ext cx="1051538" cy="590705"/>
                            </a:xfrm>
                            <a:prstGeom prst="rect">
                              <a:avLst/>
                            </a:prstGeom>
                          </p:spPr>
                        </p:pic>
                        <p:grpSp>
                          <p:nvGrpSpPr>
                            <p:cNvPr id="160" name="Group 159"/>
                            <p:cNvGrpSpPr/>
                            <p:nvPr/>
                          </p:nvGrpSpPr>
                          <p:grpSpPr>
                            <a:xfrm>
                              <a:off x="3967750" y="836711"/>
                              <a:ext cx="2104542" cy="590706"/>
                              <a:chOff x="2880315" y="836711"/>
                              <a:chExt cx="2104542" cy="590706"/>
                            </a:xfrm>
                          </p:grpSpPr>
                          <p:pic>
                            <p:nvPicPr>
                              <p:cNvPr id="161" name="Picture 160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4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2880315" y="836711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  <p:pic>
                            <p:nvPicPr>
                              <p:cNvPr id="162" name="Picture 161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4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933319" y="836712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grpSp>
                      </p:grpSp>
                    </p:grpSp>
                  </p:grpSp>
                </p:grpSp>
              </p:grpSp>
            </p:grpSp>
          </p:grpSp>
        </p:grpSp>
      </p:grpSp>
      <p:grpSp>
        <p:nvGrpSpPr>
          <p:cNvPr id="169" name="Group 168"/>
          <p:cNvGrpSpPr/>
          <p:nvPr/>
        </p:nvGrpSpPr>
        <p:grpSpPr>
          <a:xfrm>
            <a:off x="-628886" y="3501008"/>
            <a:ext cx="22986862" cy="590967"/>
            <a:chOff x="-5293096" y="836319"/>
            <a:chExt cx="22986862" cy="590967"/>
          </a:xfrm>
        </p:grpSpPr>
        <p:grpSp>
          <p:nvGrpSpPr>
            <p:cNvPr id="170" name="Group 169"/>
            <p:cNvGrpSpPr/>
            <p:nvPr/>
          </p:nvGrpSpPr>
          <p:grpSpPr>
            <a:xfrm>
              <a:off x="-5293096" y="836450"/>
              <a:ext cx="11513406" cy="590836"/>
              <a:chOff x="1195498" y="836581"/>
              <a:chExt cx="11513406" cy="590836"/>
            </a:xfrm>
          </p:grpSpPr>
          <p:pic>
            <p:nvPicPr>
              <p:cNvPr id="191" name="Picture 190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95498" y="836581"/>
                <a:ext cx="1051538" cy="590705"/>
              </a:xfrm>
              <a:prstGeom prst="rect">
                <a:avLst/>
              </a:prstGeom>
            </p:spPr>
          </p:pic>
          <p:grpSp>
            <p:nvGrpSpPr>
              <p:cNvPr id="192" name="Group 191"/>
              <p:cNvGrpSpPr/>
              <p:nvPr/>
            </p:nvGrpSpPr>
            <p:grpSpPr>
              <a:xfrm>
                <a:off x="2246796" y="836708"/>
                <a:ext cx="10462108" cy="590709"/>
                <a:chOff x="2246796" y="836708"/>
                <a:chExt cx="10462108" cy="590709"/>
              </a:xfrm>
            </p:grpSpPr>
            <p:pic>
              <p:nvPicPr>
                <p:cNvPr id="193" name="Picture 192"/>
                <p:cNvPicPr>
                  <a:picLocks noChangeAspect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6796" y="836712"/>
                  <a:ext cx="1051538" cy="590705"/>
                </a:xfrm>
                <a:prstGeom prst="rect">
                  <a:avLst/>
                </a:prstGeom>
              </p:spPr>
            </p:pic>
            <p:grpSp>
              <p:nvGrpSpPr>
                <p:cNvPr id="194" name="Group 193"/>
                <p:cNvGrpSpPr/>
                <p:nvPr/>
              </p:nvGrpSpPr>
              <p:grpSpPr>
                <a:xfrm>
                  <a:off x="3298334" y="836708"/>
                  <a:ext cx="9410570" cy="590709"/>
                  <a:chOff x="2506246" y="836708"/>
                  <a:chExt cx="9410570" cy="590709"/>
                </a:xfrm>
              </p:grpSpPr>
              <p:pic>
                <p:nvPicPr>
                  <p:cNvPr id="195" name="Picture 194"/>
                  <p:cNvPicPr>
                    <a:picLocks noChangeAspect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506246" y="836708"/>
                    <a:ext cx="1051538" cy="590705"/>
                  </a:xfrm>
                  <a:prstGeom prst="rect">
                    <a:avLst/>
                  </a:prstGeom>
                </p:spPr>
              </p:pic>
              <p:grpSp>
                <p:nvGrpSpPr>
                  <p:cNvPr id="196" name="Group 195"/>
                  <p:cNvGrpSpPr/>
                  <p:nvPr/>
                </p:nvGrpSpPr>
                <p:grpSpPr>
                  <a:xfrm>
                    <a:off x="3557784" y="836709"/>
                    <a:ext cx="8359032" cy="590708"/>
                    <a:chOff x="1973608" y="836709"/>
                    <a:chExt cx="8359032" cy="590708"/>
                  </a:xfrm>
                </p:grpSpPr>
                <p:pic>
                  <p:nvPicPr>
                    <p:cNvPr id="197" name="Picture 196"/>
                    <p:cNvPicPr>
                      <a:picLocks noChangeAspect="1"/>
                    </p:cNvPicPr>
                    <p:nvPr/>
                  </p:nvPicPr>
                  <p:blipFill>
                    <a:blip r:embed="rId4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973608" y="836709"/>
                      <a:ext cx="1051538" cy="590705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198" name="Group 197"/>
                    <p:cNvGrpSpPr/>
                    <p:nvPr/>
                  </p:nvGrpSpPr>
                  <p:grpSpPr>
                    <a:xfrm>
                      <a:off x="3019762" y="836710"/>
                      <a:ext cx="7312878" cy="590707"/>
                      <a:chOff x="3019762" y="836710"/>
                      <a:chExt cx="7312878" cy="590707"/>
                    </a:xfrm>
                  </p:grpSpPr>
                  <p:pic>
                    <p:nvPicPr>
                      <p:cNvPr id="199" name="Picture 198"/>
                      <p:cNvPicPr>
                        <a:picLocks noChangeAspect="1"/>
                      </p:cNvPicPr>
                      <p:nvPr/>
                    </p:nvPicPr>
                    <p:blipFill>
                      <a:blip r:embed="rId4" cstate="email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19762" y="836712"/>
                        <a:ext cx="1051538" cy="590705"/>
                      </a:xfrm>
                      <a:prstGeom prst="rect">
                        <a:avLst/>
                      </a:prstGeom>
                    </p:spPr>
                  </p:pic>
                  <p:grpSp>
                    <p:nvGrpSpPr>
                      <p:cNvPr id="200" name="Group 199"/>
                      <p:cNvGrpSpPr/>
                      <p:nvPr/>
                    </p:nvGrpSpPr>
                    <p:grpSpPr>
                      <a:xfrm>
                        <a:off x="4063061" y="836710"/>
                        <a:ext cx="6269579" cy="590707"/>
                        <a:chOff x="2034961" y="836710"/>
                        <a:chExt cx="6269579" cy="590707"/>
                      </a:xfrm>
                    </p:grpSpPr>
                    <p:pic>
                      <p:nvPicPr>
                        <p:cNvPr id="201" name="Picture 200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034961" y="836712"/>
                          <a:ext cx="1051538" cy="590705"/>
                        </a:xfrm>
                        <a:prstGeom prst="rect">
                          <a:avLst/>
                        </a:prstGeom>
                      </p:spPr>
                    </p:pic>
                    <p:grpSp>
                      <p:nvGrpSpPr>
                        <p:cNvPr id="202" name="Group 201"/>
                        <p:cNvGrpSpPr/>
                        <p:nvPr/>
                      </p:nvGrpSpPr>
                      <p:grpSpPr>
                        <a:xfrm>
                          <a:off x="3078109" y="836710"/>
                          <a:ext cx="5226431" cy="590707"/>
                          <a:chOff x="2358029" y="836710"/>
                          <a:chExt cx="5226431" cy="590707"/>
                        </a:xfrm>
                      </p:grpSpPr>
                      <p:pic>
                        <p:nvPicPr>
                          <p:cNvPr id="203" name="Picture 202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4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358029" y="836710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pic>
                        <p:nvPicPr>
                          <p:cNvPr id="204" name="Picture 203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4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91270" y="836712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grpSp>
                        <p:nvGrpSpPr>
                          <p:cNvPr id="205" name="Group 204"/>
                          <p:cNvGrpSpPr/>
                          <p:nvPr/>
                        </p:nvGrpSpPr>
                        <p:grpSpPr>
                          <a:xfrm>
                            <a:off x="4442808" y="836711"/>
                            <a:ext cx="3141652" cy="590706"/>
                            <a:chOff x="2930640" y="836711"/>
                            <a:chExt cx="3141652" cy="590706"/>
                          </a:xfrm>
                        </p:grpSpPr>
                        <p:pic>
                          <p:nvPicPr>
                            <p:cNvPr id="206" name="Picture 205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4" cstate="email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30640" y="836712"/>
                              <a:ext cx="1051538" cy="590705"/>
                            </a:xfrm>
                            <a:prstGeom prst="rect">
                              <a:avLst/>
                            </a:prstGeom>
                          </p:spPr>
                        </p:pic>
                        <p:grpSp>
                          <p:nvGrpSpPr>
                            <p:cNvPr id="207" name="Group 206"/>
                            <p:cNvGrpSpPr/>
                            <p:nvPr/>
                          </p:nvGrpSpPr>
                          <p:grpSpPr>
                            <a:xfrm>
                              <a:off x="3974910" y="836711"/>
                              <a:ext cx="2097382" cy="590706"/>
                              <a:chOff x="2887475" y="836711"/>
                              <a:chExt cx="2097382" cy="590706"/>
                            </a:xfrm>
                          </p:grpSpPr>
                          <p:pic>
                            <p:nvPicPr>
                              <p:cNvPr id="208" name="Picture 207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4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2887475" y="836711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  <p:pic>
                            <p:nvPicPr>
                              <p:cNvPr id="209" name="Picture 208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4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933319" y="836712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grpSp>
                      </p:grpSp>
                    </p:grpSp>
                  </p:grpSp>
                </p:grpSp>
              </p:grpSp>
            </p:grpSp>
          </p:grpSp>
        </p:grpSp>
        <p:grpSp>
          <p:nvGrpSpPr>
            <p:cNvPr id="171" name="Group 170"/>
            <p:cNvGrpSpPr/>
            <p:nvPr/>
          </p:nvGrpSpPr>
          <p:grpSpPr>
            <a:xfrm>
              <a:off x="6180360" y="836319"/>
              <a:ext cx="11513406" cy="590836"/>
              <a:chOff x="1195498" y="836581"/>
              <a:chExt cx="11513406" cy="590836"/>
            </a:xfrm>
          </p:grpSpPr>
          <p:pic>
            <p:nvPicPr>
              <p:cNvPr id="172" name="Picture 171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95498" y="836581"/>
                <a:ext cx="1051538" cy="590705"/>
              </a:xfrm>
              <a:prstGeom prst="rect">
                <a:avLst/>
              </a:prstGeom>
            </p:spPr>
          </p:pic>
          <p:grpSp>
            <p:nvGrpSpPr>
              <p:cNvPr id="173" name="Group 172"/>
              <p:cNvGrpSpPr/>
              <p:nvPr/>
            </p:nvGrpSpPr>
            <p:grpSpPr>
              <a:xfrm>
                <a:off x="2246796" y="836708"/>
                <a:ext cx="10462108" cy="590709"/>
                <a:chOff x="2246796" y="836708"/>
                <a:chExt cx="10462108" cy="590709"/>
              </a:xfrm>
            </p:grpSpPr>
            <p:pic>
              <p:nvPicPr>
                <p:cNvPr id="174" name="Picture 173"/>
                <p:cNvPicPr>
                  <a:picLocks noChangeAspect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6796" y="836712"/>
                  <a:ext cx="1051538" cy="590705"/>
                </a:xfrm>
                <a:prstGeom prst="rect">
                  <a:avLst/>
                </a:prstGeom>
              </p:spPr>
            </p:pic>
            <p:grpSp>
              <p:nvGrpSpPr>
                <p:cNvPr id="175" name="Group 174"/>
                <p:cNvGrpSpPr/>
                <p:nvPr/>
              </p:nvGrpSpPr>
              <p:grpSpPr>
                <a:xfrm>
                  <a:off x="3298334" y="836708"/>
                  <a:ext cx="9410570" cy="590709"/>
                  <a:chOff x="2506246" y="836708"/>
                  <a:chExt cx="9410570" cy="590709"/>
                </a:xfrm>
              </p:grpSpPr>
              <p:pic>
                <p:nvPicPr>
                  <p:cNvPr id="176" name="Picture 175"/>
                  <p:cNvPicPr>
                    <a:picLocks noChangeAspect="1"/>
                  </p:cNvPicPr>
                  <p:nvPr/>
                </p:nvPicPr>
                <p:blipFill>
                  <a:blip r:embed="rId4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506246" y="836708"/>
                    <a:ext cx="1051538" cy="590705"/>
                  </a:xfrm>
                  <a:prstGeom prst="rect">
                    <a:avLst/>
                  </a:prstGeom>
                </p:spPr>
              </p:pic>
              <p:grpSp>
                <p:nvGrpSpPr>
                  <p:cNvPr id="177" name="Group 176"/>
                  <p:cNvGrpSpPr/>
                  <p:nvPr/>
                </p:nvGrpSpPr>
                <p:grpSpPr>
                  <a:xfrm>
                    <a:off x="3557784" y="836709"/>
                    <a:ext cx="8359032" cy="590708"/>
                    <a:chOff x="1973608" y="836709"/>
                    <a:chExt cx="8359032" cy="590708"/>
                  </a:xfrm>
                </p:grpSpPr>
                <p:pic>
                  <p:nvPicPr>
                    <p:cNvPr id="178" name="Picture 177"/>
                    <p:cNvPicPr>
                      <a:picLocks noChangeAspect="1"/>
                    </p:cNvPicPr>
                    <p:nvPr/>
                  </p:nvPicPr>
                  <p:blipFill>
                    <a:blip r:embed="rId4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973608" y="836709"/>
                      <a:ext cx="1051538" cy="590705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179" name="Group 178"/>
                    <p:cNvGrpSpPr/>
                    <p:nvPr/>
                  </p:nvGrpSpPr>
                  <p:grpSpPr>
                    <a:xfrm>
                      <a:off x="3019762" y="836710"/>
                      <a:ext cx="7312878" cy="590707"/>
                      <a:chOff x="3019762" y="836710"/>
                      <a:chExt cx="7312878" cy="590707"/>
                    </a:xfrm>
                  </p:grpSpPr>
                  <p:pic>
                    <p:nvPicPr>
                      <p:cNvPr id="180" name="Picture 179"/>
                      <p:cNvPicPr>
                        <a:picLocks noChangeAspect="1"/>
                      </p:cNvPicPr>
                      <p:nvPr/>
                    </p:nvPicPr>
                    <p:blipFill>
                      <a:blip r:embed="rId4" cstate="email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19762" y="836712"/>
                        <a:ext cx="1051538" cy="590705"/>
                      </a:xfrm>
                      <a:prstGeom prst="rect">
                        <a:avLst/>
                      </a:prstGeom>
                    </p:spPr>
                  </p:pic>
                  <p:grpSp>
                    <p:nvGrpSpPr>
                      <p:cNvPr id="181" name="Group 180"/>
                      <p:cNvGrpSpPr/>
                      <p:nvPr/>
                    </p:nvGrpSpPr>
                    <p:grpSpPr>
                      <a:xfrm>
                        <a:off x="4063061" y="836710"/>
                        <a:ext cx="6269579" cy="590707"/>
                        <a:chOff x="2034961" y="836710"/>
                        <a:chExt cx="6269579" cy="590707"/>
                      </a:xfrm>
                    </p:grpSpPr>
                    <p:pic>
                      <p:nvPicPr>
                        <p:cNvPr id="182" name="Picture 181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4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034961" y="836712"/>
                          <a:ext cx="1051538" cy="590705"/>
                        </a:xfrm>
                        <a:prstGeom prst="rect">
                          <a:avLst/>
                        </a:prstGeom>
                      </p:spPr>
                    </p:pic>
                    <p:grpSp>
                      <p:nvGrpSpPr>
                        <p:cNvPr id="183" name="Group 182"/>
                        <p:cNvGrpSpPr/>
                        <p:nvPr/>
                      </p:nvGrpSpPr>
                      <p:grpSpPr>
                        <a:xfrm>
                          <a:off x="3078109" y="836710"/>
                          <a:ext cx="5226431" cy="590707"/>
                          <a:chOff x="2358029" y="836710"/>
                          <a:chExt cx="5226431" cy="590707"/>
                        </a:xfrm>
                      </p:grpSpPr>
                      <p:pic>
                        <p:nvPicPr>
                          <p:cNvPr id="184" name="Picture 183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4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358029" y="836710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pic>
                        <p:nvPicPr>
                          <p:cNvPr id="185" name="Picture 184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4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81745" y="836712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grpSp>
                        <p:nvGrpSpPr>
                          <p:cNvPr id="186" name="Group 185"/>
                          <p:cNvGrpSpPr/>
                          <p:nvPr/>
                        </p:nvGrpSpPr>
                        <p:grpSpPr>
                          <a:xfrm>
                            <a:off x="4433283" y="836711"/>
                            <a:ext cx="3151177" cy="590706"/>
                            <a:chOff x="2921115" y="836711"/>
                            <a:chExt cx="3151177" cy="590706"/>
                          </a:xfrm>
                        </p:grpSpPr>
                        <p:pic>
                          <p:nvPicPr>
                            <p:cNvPr id="187" name="Picture 186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4" cstate="email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21115" y="836712"/>
                              <a:ext cx="1051538" cy="590705"/>
                            </a:xfrm>
                            <a:prstGeom prst="rect">
                              <a:avLst/>
                            </a:prstGeom>
                          </p:spPr>
                        </p:pic>
                        <p:grpSp>
                          <p:nvGrpSpPr>
                            <p:cNvPr id="188" name="Group 187"/>
                            <p:cNvGrpSpPr/>
                            <p:nvPr/>
                          </p:nvGrpSpPr>
                          <p:grpSpPr>
                            <a:xfrm>
                              <a:off x="3974910" y="836711"/>
                              <a:ext cx="2097382" cy="590706"/>
                              <a:chOff x="2887475" y="836711"/>
                              <a:chExt cx="2097382" cy="590706"/>
                            </a:xfrm>
                          </p:grpSpPr>
                          <p:pic>
                            <p:nvPicPr>
                              <p:cNvPr id="189" name="Picture 188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4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2887475" y="836711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  <p:pic>
                            <p:nvPicPr>
                              <p:cNvPr id="190" name="Picture 189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4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933319" y="836712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grpSp>
                      </p:grpSp>
                    </p:grpSp>
                  </p:grpSp>
                </p:grpSp>
              </p:grpSp>
            </p:grpSp>
          </p:grpSp>
        </p:grpSp>
      </p:grpSp>
      <p:grpSp>
        <p:nvGrpSpPr>
          <p:cNvPr id="251" name="Group 250"/>
          <p:cNvGrpSpPr/>
          <p:nvPr/>
        </p:nvGrpSpPr>
        <p:grpSpPr>
          <a:xfrm>
            <a:off x="-108520" y="1988840"/>
            <a:ext cx="12824100" cy="295352"/>
            <a:chOff x="-5293096" y="836319"/>
            <a:chExt cx="22986862" cy="590967"/>
          </a:xfrm>
        </p:grpSpPr>
        <p:grpSp>
          <p:nvGrpSpPr>
            <p:cNvPr id="252" name="Group 251"/>
            <p:cNvGrpSpPr/>
            <p:nvPr/>
          </p:nvGrpSpPr>
          <p:grpSpPr>
            <a:xfrm>
              <a:off x="-5293096" y="836450"/>
              <a:ext cx="11513406" cy="590836"/>
              <a:chOff x="1195498" y="836581"/>
              <a:chExt cx="11513406" cy="590836"/>
            </a:xfrm>
          </p:grpSpPr>
          <p:pic>
            <p:nvPicPr>
              <p:cNvPr id="273" name="Picture 272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95498" y="836581"/>
                <a:ext cx="1051538" cy="590705"/>
              </a:xfrm>
              <a:prstGeom prst="rect">
                <a:avLst/>
              </a:prstGeom>
            </p:spPr>
          </p:pic>
          <p:grpSp>
            <p:nvGrpSpPr>
              <p:cNvPr id="274" name="Group 273"/>
              <p:cNvGrpSpPr/>
              <p:nvPr/>
            </p:nvGrpSpPr>
            <p:grpSpPr>
              <a:xfrm>
                <a:off x="2246796" y="836708"/>
                <a:ext cx="10462108" cy="590709"/>
                <a:chOff x="2246796" y="836708"/>
                <a:chExt cx="10462108" cy="590709"/>
              </a:xfrm>
            </p:grpSpPr>
            <p:pic>
              <p:nvPicPr>
                <p:cNvPr id="275" name="Picture 274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6796" y="836712"/>
                  <a:ext cx="1051538" cy="590705"/>
                </a:xfrm>
                <a:prstGeom prst="rect">
                  <a:avLst/>
                </a:prstGeom>
              </p:spPr>
            </p:pic>
            <p:grpSp>
              <p:nvGrpSpPr>
                <p:cNvPr id="276" name="Group 275"/>
                <p:cNvGrpSpPr/>
                <p:nvPr/>
              </p:nvGrpSpPr>
              <p:grpSpPr>
                <a:xfrm>
                  <a:off x="3298334" y="836708"/>
                  <a:ext cx="9410570" cy="590709"/>
                  <a:chOff x="2506246" y="836708"/>
                  <a:chExt cx="9410570" cy="590709"/>
                </a:xfrm>
              </p:grpSpPr>
              <p:pic>
                <p:nvPicPr>
                  <p:cNvPr id="277" name="Picture 276"/>
                  <p:cNvPicPr>
                    <a:picLocks noChangeAspect="1"/>
                  </p:cNvPicPr>
                  <p:nvPr/>
                </p:nvPicPr>
                <p:blipFill>
                  <a:blip r:embed="rId5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506246" y="836708"/>
                    <a:ext cx="1051538" cy="590705"/>
                  </a:xfrm>
                  <a:prstGeom prst="rect">
                    <a:avLst/>
                  </a:prstGeom>
                </p:spPr>
              </p:pic>
              <p:grpSp>
                <p:nvGrpSpPr>
                  <p:cNvPr id="278" name="Group 277"/>
                  <p:cNvGrpSpPr/>
                  <p:nvPr/>
                </p:nvGrpSpPr>
                <p:grpSpPr>
                  <a:xfrm>
                    <a:off x="3557784" y="836709"/>
                    <a:ext cx="8359032" cy="590708"/>
                    <a:chOff x="1973608" y="836709"/>
                    <a:chExt cx="8359032" cy="590708"/>
                  </a:xfrm>
                </p:grpSpPr>
                <p:pic>
                  <p:nvPicPr>
                    <p:cNvPr id="279" name="Picture 278"/>
                    <p:cNvPicPr>
                      <a:picLocks noChangeAspect="1"/>
                    </p:cNvPicPr>
                    <p:nvPr/>
                  </p:nvPicPr>
                  <p:blipFill>
                    <a:blip r:embed="rId5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973608" y="836709"/>
                      <a:ext cx="1051538" cy="590705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280" name="Group 279"/>
                    <p:cNvGrpSpPr/>
                    <p:nvPr/>
                  </p:nvGrpSpPr>
                  <p:grpSpPr>
                    <a:xfrm>
                      <a:off x="3019762" y="836710"/>
                      <a:ext cx="7312878" cy="590707"/>
                      <a:chOff x="3019762" y="836710"/>
                      <a:chExt cx="7312878" cy="590707"/>
                    </a:xfrm>
                  </p:grpSpPr>
                  <p:pic>
                    <p:nvPicPr>
                      <p:cNvPr id="281" name="Picture 280"/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email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19762" y="836712"/>
                        <a:ext cx="1051538" cy="590705"/>
                      </a:xfrm>
                      <a:prstGeom prst="rect">
                        <a:avLst/>
                      </a:prstGeom>
                    </p:spPr>
                  </p:pic>
                  <p:grpSp>
                    <p:nvGrpSpPr>
                      <p:cNvPr id="282" name="Group 281"/>
                      <p:cNvGrpSpPr/>
                      <p:nvPr/>
                    </p:nvGrpSpPr>
                    <p:grpSpPr>
                      <a:xfrm>
                        <a:off x="4063061" y="836710"/>
                        <a:ext cx="6269579" cy="590707"/>
                        <a:chOff x="2034961" y="836710"/>
                        <a:chExt cx="6269579" cy="590707"/>
                      </a:xfrm>
                    </p:grpSpPr>
                    <p:pic>
                      <p:nvPicPr>
                        <p:cNvPr id="283" name="Picture 282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5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034961" y="836712"/>
                          <a:ext cx="1051538" cy="590705"/>
                        </a:xfrm>
                        <a:prstGeom prst="rect">
                          <a:avLst/>
                        </a:prstGeom>
                      </p:spPr>
                    </p:pic>
                    <p:grpSp>
                      <p:nvGrpSpPr>
                        <p:cNvPr id="284" name="Group 283"/>
                        <p:cNvGrpSpPr/>
                        <p:nvPr/>
                      </p:nvGrpSpPr>
                      <p:grpSpPr>
                        <a:xfrm>
                          <a:off x="3078109" y="836710"/>
                          <a:ext cx="5226431" cy="590707"/>
                          <a:chOff x="2358029" y="836710"/>
                          <a:chExt cx="5226431" cy="590707"/>
                        </a:xfrm>
                      </p:grpSpPr>
                      <p:pic>
                        <p:nvPicPr>
                          <p:cNvPr id="285" name="Picture 284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5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358029" y="836710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pic>
                        <p:nvPicPr>
                          <p:cNvPr id="286" name="Picture 285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5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91270" y="836712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grpSp>
                        <p:nvGrpSpPr>
                          <p:cNvPr id="287" name="Group 286"/>
                          <p:cNvGrpSpPr/>
                          <p:nvPr/>
                        </p:nvGrpSpPr>
                        <p:grpSpPr>
                          <a:xfrm>
                            <a:off x="4442808" y="836711"/>
                            <a:ext cx="3141652" cy="590706"/>
                            <a:chOff x="2930640" y="836711"/>
                            <a:chExt cx="3141652" cy="590706"/>
                          </a:xfrm>
                        </p:grpSpPr>
                        <p:pic>
                          <p:nvPicPr>
                            <p:cNvPr id="288" name="Picture 287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5" cstate="email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30640" y="836712"/>
                              <a:ext cx="1051538" cy="590705"/>
                            </a:xfrm>
                            <a:prstGeom prst="rect">
                              <a:avLst/>
                            </a:prstGeom>
                          </p:spPr>
                        </p:pic>
                        <p:grpSp>
                          <p:nvGrpSpPr>
                            <p:cNvPr id="289" name="Group 288"/>
                            <p:cNvGrpSpPr/>
                            <p:nvPr/>
                          </p:nvGrpSpPr>
                          <p:grpSpPr>
                            <a:xfrm>
                              <a:off x="3974910" y="836711"/>
                              <a:ext cx="2097382" cy="590706"/>
                              <a:chOff x="2887475" y="836711"/>
                              <a:chExt cx="2097382" cy="590706"/>
                            </a:xfrm>
                          </p:grpSpPr>
                          <p:pic>
                            <p:nvPicPr>
                              <p:cNvPr id="290" name="Picture 289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5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2887475" y="836711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  <p:pic>
                            <p:nvPicPr>
                              <p:cNvPr id="291" name="Picture 290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5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933319" y="836712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grpSp>
                      </p:grpSp>
                    </p:grpSp>
                  </p:grpSp>
                </p:grpSp>
              </p:grpSp>
            </p:grpSp>
          </p:grpSp>
        </p:grpSp>
        <p:grpSp>
          <p:nvGrpSpPr>
            <p:cNvPr id="253" name="Group 252"/>
            <p:cNvGrpSpPr/>
            <p:nvPr/>
          </p:nvGrpSpPr>
          <p:grpSpPr>
            <a:xfrm>
              <a:off x="6180360" y="836319"/>
              <a:ext cx="11513406" cy="590836"/>
              <a:chOff x="1195498" y="836581"/>
              <a:chExt cx="11513406" cy="590836"/>
            </a:xfrm>
          </p:grpSpPr>
          <p:pic>
            <p:nvPicPr>
              <p:cNvPr id="254" name="Picture 253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95498" y="836581"/>
                <a:ext cx="1051538" cy="590705"/>
              </a:xfrm>
              <a:prstGeom prst="rect">
                <a:avLst/>
              </a:prstGeom>
            </p:spPr>
          </p:pic>
          <p:grpSp>
            <p:nvGrpSpPr>
              <p:cNvPr id="255" name="Group 254"/>
              <p:cNvGrpSpPr/>
              <p:nvPr/>
            </p:nvGrpSpPr>
            <p:grpSpPr>
              <a:xfrm>
                <a:off x="2246796" y="836708"/>
                <a:ext cx="10462108" cy="590709"/>
                <a:chOff x="2246796" y="836708"/>
                <a:chExt cx="10462108" cy="590709"/>
              </a:xfrm>
            </p:grpSpPr>
            <p:pic>
              <p:nvPicPr>
                <p:cNvPr id="256" name="Picture 255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6796" y="836712"/>
                  <a:ext cx="1051538" cy="590705"/>
                </a:xfrm>
                <a:prstGeom prst="rect">
                  <a:avLst/>
                </a:prstGeom>
              </p:spPr>
            </p:pic>
            <p:grpSp>
              <p:nvGrpSpPr>
                <p:cNvPr id="257" name="Group 256"/>
                <p:cNvGrpSpPr/>
                <p:nvPr/>
              </p:nvGrpSpPr>
              <p:grpSpPr>
                <a:xfrm>
                  <a:off x="3298334" y="836708"/>
                  <a:ext cx="9410570" cy="590709"/>
                  <a:chOff x="2506246" y="836708"/>
                  <a:chExt cx="9410570" cy="590709"/>
                </a:xfrm>
              </p:grpSpPr>
              <p:pic>
                <p:nvPicPr>
                  <p:cNvPr id="258" name="Picture 257"/>
                  <p:cNvPicPr>
                    <a:picLocks noChangeAspect="1"/>
                  </p:cNvPicPr>
                  <p:nvPr/>
                </p:nvPicPr>
                <p:blipFill>
                  <a:blip r:embed="rId5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506246" y="836708"/>
                    <a:ext cx="1051538" cy="590705"/>
                  </a:xfrm>
                  <a:prstGeom prst="rect">
                    <a:avLst/>
                  </a:prstGeom>
                </p:spPr>
              </p:pic>
              <p:grpSp>
                <p:nvGrpSpPr>
                  <p:cNvPr id="259" name="Group 258"/>
                  <p:cNvGrpSpPr/>
                  <p:nvPr/>
                </p:nvGrpSpPr>
                <p:grpSpPr>
                  <a:xfrm>
                    <a:off x="3557784" y="836709"/>
                    <a:ext cx="8359032" cy="590708"/>
                    <a:chOff x="1973608" y="836709"/>
                    <a:chExt cx="8359032" cy="590708"/>
                  </a:xfrm>
                </p:grpSpPr>
                <p:pic>
                  <p:nvPicPr>
                    <p:cNvPr id="260" name="Picture 259"/>
                    <p:cNvPicPr>
                      <a:picLocks noChangeAspect="1"/>
                    </p:cNvPicPr>
                    <p:nvPr/>
                  </p:nvPicPr>
                  <p:blipFill>
                    <a:blip r:embed="rId5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973608" y="836709"/>
                      <a:ext cx="1051538" cy="590705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261" name="Group 260"/>
                    <p:cNvGrpSpPr/>
                    <p:nvPr/>
                  </p:nvGrpSpPr>
                  <p:grpSpPr>
                    <a:xfrm>
                      <a:off x="3019762" y="836710"/>
                      <a:ext cx="7312878" cy="590707"/>
                      <a:chOff x="3019762" y="836710"/>
                      <a:chExt cx="7312878" cy="590707"/>
                    </a:xfrm>
                  </p:grpSpPr>
                  <p:pic>
                    <p:nvPicPr>
                      <p:cNvPr id="262" name="Picture 261"/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email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19762" y="836712"/>
                        <a:ext cx="1051538" cy="590705"/>
                      </a:xfrm>
                      <a:prstGeom prst="rect">
                        <a:avLst/>
                      </a:prstGeom>
                    </p:spPr>
                  </p:pic>
                  <p:grpSp>
                    <p:nvGrpSpPr>
                      <p:cNvPr id="263" name="Group 262"/>
                      <p:cNvGrpSpPr/>
                      <p:nvPr/>
                    </p:nvGrpSpPr>
                    <p:grpSpPr>
                      <a:xfrm>
                        <a:off x="4063061" y="836710"/>
                        <a:ext cx="6269579" cy="590707"/>
                        <a:chOff x="2034961" y="836710"/>
                        <a:chExt cx="6269579" cy="590707"/>
                      </a:xfrm>
                    </p:grpSpPr>
                    <p:pic>
                      <p:nvPicPr>
                        <p:cNvPr id="264" name="Picture 26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5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034961" y="836712"/>
                          <a:ext cx="1051538" cy="590705"/>
                        </a:xfrm>
                        <a:prstGeom prst="rect">
                          <a:avLst/>
                        </a:prstGeom>
                      </p:spPr>
                    </p:pic>
                    <p:grpSp>
                      <p:nvGrpSpPr>
                        <p:cNvPr id="265" name="Group 264"/>
                        <p:cNvGrpSpPr/>
                        <p:nvPr/>
                      </p:nvGrpSpPr>
                      <p:grpSpPr>
                        <a:xfrm>
                          <a:off x="3078109" y="836710"/>
                          <a:ext cx="5226431" cy="590707"/>
                          <a:chOff x="2358029" y="836710"/>
                          <a:chExt cx="5226431" cy="590707"/>
                        </a:xfrm>
                      </p:grpSpPr>
                      <p:pic>
                        <p:nvPicPr>
                          <p:cNvPr id="266" name="Picture 265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5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358029" y="836710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pic>
                        <p:nvPicPr>
                          <p:cNvPr id="267" name="Picture 266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5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81745" y="836712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grpSp>
                        <p:nvGrpSpPr>
                          <p:cNvPr id="268" name="Group 267"/>
                          <p:cNvGrpSpPr/>
                          <p:nvPr/>
                        </p:nvGrpSpPr>
                        <p:grpSpPr>
                          <a:xfrm>
                            <a:off x="4433283" y="836711"/>
                            <a:ext cx="3151177" cy="590706"/>
                            <a:chOff x="2921115" y="836711"/>
                            <a:chExt cx="3151177" cy="590706"/>
                          </a:xfrm>
                        </p:grpSpPr>
                        <p:pic>
                          <p:nvPicPr>
                            <p:cNvPr id="269" name="Picture 268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5" cstate="email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21115" y="836712"/>
                              <a:ext cx="1051538" cy="590705"/>
                            </a:xfrm>
                            <a:prstGeom prst="rect">
                              <a:avLst/>
                            </a:prstGeom>
                          </p:spPr>
                        </p:pic>
                        <p:grpSp>
                          <p:nvGrpSpPr>
                            <p:cNvPr id="270" name="Group 269"/>
                            <p:cNvGrpSpPr/>
                            <p:nvPr/>
                          </p:nvGrpSpPr>
                          <p:grpSpPr>
                            <a:xfrm>
                              <a:off x="3974910" y="836711"/>
                              <a:ext cx="2097382" cy="590706"/>
                              <a:chOff x="2887475" y="836711"/>
                              <a:chExt cx="2097382" cy="590706"/>
                            </a:xfrm>
                          </p:grpSpPr>
                          <p:pic>
                            <p:nvPicPr>
                              <p:cNvPr id="271" name="Picture 270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5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2887475" y="836711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  <p:pic>
                            <p:nvPicPr>
                              <p:cNvPr id="272" name="Picture 271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5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933319" y="836712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grpSp>
                      </p:grpSp>
                    </p:grpSp>
                  </p:grpSp>
                </p:grpSp>
              </p:grpSp>
            </p:grpSp>
          </p:grpSp>
        </p:grpSp>
      </p:grpSp>
      <p:grpSp>
        <p:nvGrpSpPr>
          <p:cNvPr id="292" name="Group 291"/>
          <p:cNvGrpSpPr/>
          <p:nvPr/>
        </p:nvGrpSpPr>
        <p:grpSpPr>
          <a:xfrm>
            <a:off x="-972616" y="5805264"/>
            <a:ext cx="18471270" cy="447752"/>
            <a:chOff x="-5293096" y="836319"/>
            <a:chExt cx="22986862" cy="590967"/>
          </a:xfrm>
        </p:grpSpPr>
        <p:grpSp>
          <p:nvGrpSpPr>
            <p:cNvPr id="293" name="Group 292"/>
            <p:cNvGrpSpPr/>
            <p:nvPr/>
          </p:nvGrpSpPr>
          <p:grpSpPr>
            <a:xfrm>
              <a:off x="-5293096" y="836450"/>
              <a:ext cx="11513406" cy="590836"/>
              <a:chOff x="1195498" y="836581"/>
              <a:chExt cx="11513406" cy="590836"/>
            </a:xfrm>
          </p:grpSpPr>
          <p:pic>
            <p:nvPicPr>
              <p:cNvPr id="314" name="Picture 313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95498" y="836581"/>
                <a:ext cx="1051538" cy="590705"/>
              </a:xfrm>
              <a:prstGeom prst="rect">
                <a:avLst/>
              </a:prstGeom>
            </p:spPr>
          </p:pic>
          <p:grpSp>
            <p:nvGrpSpPr>
              <p:cNvPr id="315" name="Group 314"/>
              <p:cNvGrpSpPr/>
              <p:nvPr/>
            </p:nvGrpSpPr>
            <p:grpSpPr>
              <a:xfrm>
                <a:off x="2246796" y="836708"/>
                <a:ext cx="10462108" cy="590709"/>
                <a:chOff x="2246796" y="836708"/>
                <a:chExt cx="10462108" cy="590709"/>
              </a:xfrm>
            </p:grpSpPr>
            <p:pic>
              <p:nvPicPr>
                <p:cNvPr id="316" name="Picture 315"/>
                <p:cNvPicPr>
                  <a:picLocks noChangeAspect="1"/>
                </p:cNvPicPr>
                <p:nvPr/>
              </p:nvPicPr>
              <p:blipFill>
                <a:blip r:embed="rId6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6796" y="836712"/>
                  <a:ext cx="1051538" cy="590705"/>
                </a:xfrm>
                <a:prstGeom prst="rect">
                  <a:avLst/>
                </a:prstGeom>
              </p:spPr>
            </p:pic>
            <p:grpSp>
              <p:nvGrpSpPr>
                <p:cNvPr id="317" name="Group 316"/>
                <p:cNvGrpSpPr/>
                <p:nvPr/>
              </p:nvGrpSpPr>
              <p:grpSpPr>
                <a:xfrm>
                  <a:off x="3298334" y="836708"/>
                  <a:ext cx="9410570" cy="590709"/>
                  <a:chOff x="2506246" y="836708"/>
                  <a:chExt cx="9410570" cy="590709"/>
                </a:xfrm>
              </p:grpSpPr>
              <p:pic>
                <p:nvPicPr>
                  <p:cNvPr id="318" name="Picture 317"/>
                  <p:cNvPicPr>
                    <a:picLocks noChangeAspect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506246" y="836708"/>
                    <a:ext cx="1051538" cy="590705"/>
                  </a:xfrm>
                  <a:prstGeom prst="rect">
                    <a:avLst/>
                  </a:prstGeom>
                </p:spPr>
              </p:pic>
              <p:grpSp>
                <p:nvGrpSpPr>
                  <p:cNvPr id="319" name="Group 318"/>
                  <p:cNvGrpSpPr/>
                  <p:nvPr/>
                </p:nvGrpSpPr>
                <p:grpSpPr>
                  <a:xfrm>
                    <a:off x="3557784" y="836709"/>
                    <a:ext cx="8359032" cy="590708"/>
                    <a:chOff x="1973608" y="836709"/>
                    <a:chExt cx="8359032" cy="590708"/>
                  </a:xfrm>
                </p:grpSpPr>
                <p:pic>
                  <p:nvPicPr>
                    <p:cNvPr id="320" name="Picture 319"/>
                    <p:cNvPicPr>
                      <a:picLocks noChangeAspect="1"/>
                    </p:cNvPicPr>
                    <p:nvPr/>
                  </p:nvPicPr>
                  <p:blipFill>
                    <a:blip r:embed="rId6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973608" y="836709"/>
                      <a:ext cx="1051538" cy="590705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321" name="Group 320"/>
                    <p:cNvGrpSpPr/>
                    <p:nvPr/>
                  </p:nvGrpSpPr>
                  <p:grpSpPr>
                    <a:xfrm>
                      <a:off x="3019762" y="836710"/>
                      <a:ext cx="7312878" cy="590707"/>
                      <a:chOff x="3019762" y="836710"/>
                      <a:chExt cx="7312878" cy="590707"/>
                    </a:xfrm>
                  </p:grpSpPr>
                  <p:pic>
                    <p:nvPicPr>
                      <p:cNvPr id="322" name="Picture 321"/>
                      <p:cNvPicPr>
                        <a:picLocks noChangeAspect="1"/>
                      </p:cNvPicPr>
                      <p:nvPr/>
                    </p:nvPicPr>
                    <p:blipFill>
                      <a:blip r:embed="rId6" cstate="email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19762" y="836712"/>
                        <a:ext cx="1051538" cy="590705"/>
                      </a:xfrm>
                      <a:prstGeom prst="rect">
                        <a:avLst/>
                      </a:prstGeom>
                    </p:spPr>
                  </p:pic>
                  <p:grpSp>
                    <p:nvGrpSpPr>
                      <p:cNvPr id="323" name="Group 322"/>
                      <p:cNvGrpSpPr/>
                      <p:nvPr/>
                    </p:nvGrpSpPr>
                    <p:grpSpPr>
                      <a:xfrm>
                        <a:off x="4063061" y="836710"/>
                        <a:ext cx="6269579" cy="590707"/>
                        <a:chOff x="2034961" y="836710"/>
                        <a:chExt cx="6269579" cy="590707"/>
                      </a:xfrm>
                    </p:grpSpPr>
                    <p:pic>
                      <p:nvPicPr>
                        <p:cNvPr id="324" name="Picture 32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034961" y="836712"/>
                          <a:ext cx="1051538" cy="590705"/>
                        </a:xfrm>
                        <a:prstGeom prst="rect">
                          <a:avLst/>
                        </a:prstGeom>
                      </p:spPr>
                    </p:pic>
                    <p:grpSp>
                      <p:nvGrpSpPr>
                        <p:cNvPr id="325" name="Group 324"/>
                        <p:cNvGrpSpPr/>
                        <p:nvPr/>
                      </p:nvGrpSpPr>
                      <p:grpSpPr>
                        <a:xfrm>
                          <a:off x="3078109" y="836710"/>
                          <a:ext cx="5226431" cy="590707"/>
                          <a:chOff x="2358029" y="836710"/>
                          <a:chExt cx="5226431" cy="590707"/>
                        </a:xfrm>
                      </p:grpSpPr>
                      <p:pic>
                        <p:nvPicPr>
                          <p:cNvPr id="326" name="Picture 325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6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358029" y="836710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pic>
                        <p:nvPicPr>
                          <p:cNvPr id="327" name="Picture 326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6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91270" y="836712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grpSp>
                        <p:nvGrpSpPr>
                          <p:cNvPr id="328" name="Group 327"/>
                          <p:cNvGrpSpPr/>
                          <p:nvPr/>
                        </p:nvGrpSpPr>
                        <p:grpSpPr>
                          <a:xfrm>
                            <a:off x="4442808" y="836711"/>
                            <a:ext cx="3141652" cy="590706"/>
                            <a:chOff x="2930640" y="836711"/>
                            <a:chExt cx="3141652" cy="590706"/>
                          </a:xfrm>
                        </p:grpSpPr>
                        <p:pic>
                          <p:nvPicPr>
                            <p:cNvPr id="329" name="Picture 328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6" cstate="email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30640" y="836712"/>
                              <a:ext cx="1051538" cy="590705"/>
                            </a:xfrm>
                            <a:prstGeom prst="rect">
                              <a:avLst/>
                            </a:prstGeom>
                          </p:spPr>
                        </p:pic>
                        <p:grpSp>
                          <p:nvGrpSpPr>
                            <p:cNvPr id="330" name="Group 329"/>
                            <p:cNvGrpSpPr/>
                            <p:nvPr/>
                          </p:nvGrpSpPr>
                          <p:grpSpPr>
                            <a:xfrm>
                              <a:off x="3974910" y="836711"/>
                              <a:ext cx="2097382" cy="590706"/>
                              <a:chOff x="2887475" y="836711"/>
                              <a:chExt cx="2097382" cy="590706"/>
                            </a:xfrm>
                          </p:grpSpPr>
                          <p:pic>
                            <p:nvPicPr>
                              <p:cNvPr id="331" name="Picture 330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6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2887475" y="836711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  <p:pic>
                            <p:nvPicPr>
                              <p:cNvPr id="332" name="Picture 331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6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933319" y="836712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grpSp>
                      </p:grpSp>
                    </p:grpSp>
                  </p:grpSp>
                </p:grpSp>
              </p:grpSp>
            </p:grpSp>
          </p:grpSp>
        </p:grpSp>
        <p:grpSp>
          <p:nvGrpSpPr>
            <p:cNvPr id="294" name="Group 293"/>
            <p:cNvGrpSpPr/>
            <p:nvPr/>
          </p:nvGrpSpPr>
          <p:grpSpPr>
            <a:xfrm>
              <a:off x="6180360" y="836319"/>
              <a:ext cx="11513406" cy="590836"/>
              <a:chOff x="1195498" y="836581"/>
              <a:chExt cx="11513406" cy="590836"/>
            </a:xfrm>
          </p:grpSpPr>
          <p:pic>
            <p:nvPicPr>
              <p:cNvPr id="295" name="Picture 294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95498" y="836581"/>
                <a:ext cx="1051538" cy="590705"/>
              </a:xfrm>
              <a:prstGeom prst="rect">
                <a:avLst/>
              </a:prstGeom>
            </p:spPr>
          </p:pic>
          <p:grpSp>
            <p:nvGrpSpPr>
              <p:cNvPr id="296" name="Group 295"/>
              <p:cNvGrpSpPr/>
              <p:nvPr/>
            </p:nvGrpSpPr>
            <p:grpSpPr>
              <a:xfrm>
                <a:off x="2246796" y="836708"/>
                <a:ext cx="10462108" cy="590709"/>
                <a:chOff x="2246796" y="836708"/>
                <a:chExt cx="10462108" cy="590709"/>
              </a:xfrm>
            </p:grpSpPr>
            <p:pic>
              <p:nvPicPr>
                <p:cNvPr id="297" name="Picture 296"/>
                <p:cNvPicPr>
                  <a:picLocks noChangeAspect="1"/>
                </p:cNvPicPr>
                <p:nvPr/>
              </p:nvPicPr>
              <p:blipFill>
                <a:blip r:embed="rId6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6796" y="836712"/>
                  <a:ext cx="1051538" cy="590705"/>
                </a:xfrm>
                <a:prstGeom prst="rect">
                  <a:avLst/>
                </a:prstGeom>
              </p:spPr>
            </p:pic>
            <p:grpSp>
              <p:nvGrpSpPr>
                <p:cNvPr id="298" name="Group 297"/>
                <p:cNvGrpSpPr/>
                <p:nvPr/>
              </p:nvGrpSpPr>
              <p:grpSpPr>
                <a:xfrm>
                  <a:off x="3298334" y="836708"/>
                  <a:ext cx="9410570" cy="590709"/>
                  <a:chOff x="2506246" y="836708"/>
                  <a:chExt cx="9410570" cy="590709"/>
                </a:xfrm>
              </p:grpSpPr>
              <p:pic>
                <p:nvPicPr>
                  <p:cNvPr id="299" name="Picture 298"/>
                  <p:cNvPicPr>
                    <a:picLocks noChangeAspect="1"/>
                  </p:cNvPicPr>
                  <p:nvPr/>
                </p:nvPicPr>
                <p:blipFill>
                  <a:blip r:embed="rId6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506246" y="836708"/>
                    <a:ext cx="1051538" cy="590705"/>
                  </a:xfrm>
                  <a:prstGeom prst="rect">
                    <a:avLst/>
                  </a:prstGeom>
                </p:spPr>
              </p:pic>
              <p:grpSp>
                <p:nvGrpSpPr>
                  <p:cNvPr id="300" name="Group 299"/>
                  <p:cNvGrpSpPr/>
                  <p:nvPr/>
                </p:nvGrpSpPr>
                <p:grpSpPr>
                  <a:xfrm>
                    <a:off x="3557784" y="836709"/>
                    <a:ext cx="8359032" cy="590708"/>
                    <a:chOff x="1973608" y="836709"/>
                    <a:chExt cx="8359032" cy="590708"/>
                  </a:xfrm>
                </p:grpSpPr>
                <p:pic>
                  <p:nvPicPr>
                    <p:cNvPr id="301" name="Picture 300"/>
                    <p:cNvPicPr>
                      <a:picLocks noChangeAspect="1"/>
                    </p:cNvPicPr>
                    <p:nvPr/>
                  </p:nvPicPr>
                  <p:blipFill>
                    <a:blip r:embed="rId6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973608" y="836709"/>
                      <a:ext cx="1051538" cy="590705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302" name="Group 301"/>
                    <p:cNvGrpSpPr/>
                    <p:nvPr/>
                  </p:nvGrpSpPr>
                  <p:grpSpPr>
                    <a:xfrm>
                      <a:off x="3019762" y="836710"/>
                      <a:ext cx="7312878" cy="590707"/>
                      <a:chOff x="3019762" y="836710"/>
                      <a:chExt cx="7312878" cy="590707"/>
                    </a:xfrm>
                  </p:grpSpPr>
                  <p:pic>
                    <p:nvPicPr>
                      <p:cNvPr id="303" name="Picture 302"/>
                      <p:cNvPicPr>
                        <a:picLocks noChangeAspect="1"/>
                      </p:cNvPicPr>
                      <p:nvPr/>
                    </p:nvPicPr>
                    <p:blipFill>
                      <a:blip r:embed="rId6" cstate="email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19762" y="836712"/>
                        <a:ext cx="1051538" cy="590705"/>
                      </a:xfrm>
                      <a:prstGeom prst="rect">
                        <a:avLst/>
                      </a:prstGeom>
                    </p:spPr>
                  </p:pic>
                  <p:grpSp>
                    <p:nvGrpSpPr>
                      <p:cNvPr id="304" name="Group 303"/>
                      <p:cNvGrpSpPr/>
                      <p:nvPr/>
                    </p:nvGrpSpPr>
                    <p:grpSpPr>
                      <a:xfrm>
                        <a:off x="4063061" y="836710"/>
                        <a:ext cx="6269579" cy="590707"/>
                        <a:chOff x="2034961" y="836710"/>
                        <a:chExt cx="6269579" cy="590707"/>
                      </a:xfrm>
                    </p:grpSpPr>
                    <p:pic>
                      <p:nvPicPr>
                        <p:cNvPr id="305" name="Picture 30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6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034961" y="836712"/>
                          <a:ext cx="1051538" cy="590705"/>
                        </a:xfrm>
                        <a:prstGeom prst="rect">
                          <a:avLst/>
                        </a:prstGeom>
                      </p:spPr>
                    </p:pic>
                    <p:grpSp>
                      <p:nvGrpSpPr>
                        <p:cNvPr id="306" name="Group 305"/>
                        <p:cNvGrpSpPr/>
                        <p:nvPr/>
                      </p:nvGrpSpPr>
                      <p:grpSpPr>
                        <a:xfrm>
                          <a:off x="3078109" y="836710"/>
                          <a:ext cx="5226431" cy="590707"/>
                          <a:chOff x="2358029" y="836710"/>
                          <a:chExt cx="5226431" cy="590707"/>
                        </a:xfrm>
                      </p:grpSpPr>
                      <p:pic>
                        <p:nvPicPr>
                          <p:cNvPr id="307" name="Picture 306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6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358029" y="836710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pic>
                        <p:nvPicPr>
                          <p:cNvPr id="308" name="Picture 307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6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81745" y="836712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grpSp>
                        <p:nvGrpSpPr>
                          <p:cNvPr id="309" name="Group 308"/>
                          <p:cNvGrpSpPr/>
                          <p:nvPr/>
                        </p:nvGrpSpPr>
                        <p:grpSpPr>
                          <a:xfrm>
                            <a:off x="4433283" y="836711"/>
                            <a:ext cx="3151177" cy="590706"/>
                            <a:chOff x="2921115" y="836711"/>
                            <a:chExt cx="3151177" cy="590706"/>
                          </a:xfrm>
                        </p:grpSpPr>
                        <p:pic>
                          <p:nvPicPr>
                            <p:cNvPr id="310" name="Picture 309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6" cstate="email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21115" y="836712"/>
                              <a:ext cx="1051538" cy="590705"/>
                            </a:xfrm>
                            <a:prstGeom prst="rect">
                              <a:avLst/>
                            </a:prstGeom>
                          </p:spPr>
                        </p:pic>
                        <p:grpSp>
                          <p:nvGrpSpPr>
                            <p:cNvPr id="311" name="Group 310"/>
                            <p:cNvGrpSpPr/>
                            <p:nvPr/>
                          </p:nvGrpSpPr>
                          <p:grpSpPr>
                            <a:xfrm>
                              <a:off x="3974910" y="836711"/>
                              <a:ext cx="2097382" cy="590706"/>
                              <a:chOff x="2887475" y="836711"/>
                              <a:chExt cx="2097382" cy="590706"/>
                            </a:xfrm>
                          </p:grpSpPr>
                          <p:pic>
                            <p:nvPicPr>
                              <p:cNvPr id="312" name="Picture 311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6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2887475" y="836711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  <p:pic>
                            <p:nvPicPr>
                              <p:cNvPr id="313" name="Picture 312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6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933319" y="836712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grpSp>
                      </p:grpSp>
                    </p:grpSp>
                  </p:grpSp>
                </p:grpSp>
              </p:grpSp>
            </p:grpSp>
          </p:grpSp>
        </p:grpSp>
      </p:grpSp>
      <p:grpSp>
        <p:nvGrpSpPr>
          <p:cNvPr id="333" name="Group 332"/>
          <p:cNvGrpSpPr/>
          <p:nvPr/>
        </p:nvGrpSpPr>
        <p:grpSpPr>
          <a:xfrm>
            <a:off x="-108520" y="5002131"/>
            <a:ext cx="12824100" cy="295352"/>
            <a:chOff x="-5293096" y="836319"/>
            <a:chExt cx="22986862" cy="590967"/>
          </a:xfrm>
        </p:grpSpPr>
        <p:grpSp>
          <p:nvGrpSpPr>
            <p:cNvPr id="334" name="Group 333"/>
            <p:cNvGrpSpPr/>
            <p:nvPr/>
          </p:nvGrpSpPr>
          <p:grpSpPr>
            <a:xfrm>
              <a:off x="-5293096" y="836450"/>
              <a:ext cx="11513406" cy="590836"/>
              <a:chOff x="1195498" y="836581"/>
              <a:chExt cx="11513406" cy="590836"/>
            </a:xfrm>
          </p:grpSpPr>
          <p:pic>
            <p:nvPicPr>
              <p:cNvPr id="355" name="Picture 354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95498" y="836581"/>
                <a:ext cx="1051538" cy="590705"/>
              </a:xfrm>
              <a:prstGeom prst="rect">
                <a:avLst/>
              </a:prstGeom>
            </p:spPr>
          </p:pic>
          <p:grpSp>
            <p:nvGrpSpPr>
              <p:cNvPr id="356" name="Group 355"/>
              <p:cNvGrpSpPr/>
              <p:nvPr/>
            </p:nvGrpSpPr>
            <p:grpSpPr>
              <a:xfrm>
                <a:off x="2246796" y="836708"/>
                <a:ext cx="10462108" cy="590709"/>
                <a:chOff x="2246796" y="836708"/>
                <a:chExt cx="10462108" cy="590709"/>
              </a:xfrm>
            </p:grpSpPr>
            <p:pic>
              <p:nvPicPr>
                <p:cNvPr id="357" name="Picture 356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6796" y="836712"/>
                  <a:ext cx="1051538" cy="590705"/>
                </a:xfrm>
                <a:prstGeom prst="rect">
                  <a:avLst/>
                </a:prstGeom>
              </p:spPr>
            </p:pic>
            <p:grpSp>
              <p:nvGrpSpPr>
                <p:cNvPr id="358" name="Group 357"/>
                <p:cNvGrpSpPr/>
                <p:nvPr/>
              </p:nvGrpSpPr>
              <p:grpSpPr>
                <a:xfrm>
                  <a:off x="3298334" y="836708"/>
                  <a:ext cx="9410570" cy="590709"/>
                  <a:chOff x="2506246" y="836708"/>
                  <a:chExt cx="9410570" cy="590709"/>
                </a:xfrm>
              </p:grpSpPr>
              <p:pic>
                <p:nvPicPr>
                  <p:cNvPr id="359" name="Picture 358"/>
                  <p:cNvPicPr>
                    <a:picLocks noChangeAspect="1"/>
                  </p:cNvPicPr>
                  <p:nvPr/>
                </p:nvPicPr>
                <p:blipFill>
                  <a:blip r:embed="rId5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506246" y="836708"/>
                    <a:ext cx="1051538" cy="590705"/>
                  </a:xfrm>
                  <a:prstGeom prst="rect">
                    <a:avLst/>
                  </a:prstGeom>
                </p:spPr>
              </p:pic>
              <p:grpSp>
                <p:nvGrpSpPr>
                  <p:cNvPr id="360" name="Group 359"/>
                  <p:cNvGrpSpPr/>
                  <p:nvPr/>
                </p:nvGrpSpPr>
                <p:grpSpPr>
                  <a:xfrm>
                    <a:off x="3557784" y="836709"/>
                    <a:ext cx="8359032" cy="590708"/>
                    <a:chOff x="1973608" y="836709"/>
                    <a:chExt cx="8359032" cy="590708"/>
                  </a:xfrm>
                </p:grpSpPr>
                <p:pic>
                  <p:nvPicPr>
                    <p:cNvPr id="361" name="Picture 360"/>
                    <p:cNvPicPr>
                      <a:picLocks noChangeAspect="1"/>
                    </p:cNvPicPr>
                    <p:nvPr/>
                  </p:nvPicPr>
                  <p:blipFill>
                    <a:blip r:embed="rId5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973608" y="836709"/>
                      <a:ext cx="1051538" cy="590705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362" name="Group 361"/>
                    <p:cNvGrpSpPr/>
                    <p:nvPr/>
                  </p:nvGrpSpPr>
                  <p:grpSpPr>
                    <a:xfrm>
                      <a:off x="3019762" y="836710"/>
                      <a:ext cx="7312878" cy="590707"/>
                      <a:chOff x="3019762" y="836710"/>
                      <a:chExt cx="7312878" cy="590707"/>
                    </a:xfrm>
                  </p:grpSpPr>
                  <p:pic>
                    <p:nvPicPr>
                      <p:cNvPr id="363" name="Picture 362"/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email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19762" y="836712"/>
                        <a:ext cx="1051538" cy="590705"/>
                      </a:xfrm>
                      <a:prstGeom prst="rect">
                        <a:avLst/>
                      </a:prstGeom>
                    </p:spPr>
                  </p:pic>
                  <p:grpSp>
                    <p:nvGrpSpPr>
                      <p:cNvPr id="364" name="Group 363"/>
                      <p:cNvGrpSpPr/>
                      <p:nvPr/>
                    </p:nvGrpSpPr>
                    <p:grpSpPr>
                      <a:xfrm>
                        <a:off x="4063061" y="836710"/>
                        <a:ext cx="6269579" cy="590707"/>
                        <a:chOff x="2034961" y="836710"/>
                        <a:chExt cx="6269579" cy="590707"/>
                      </a:xfrm>
                    </p:grpSpPr>
                    <p:pic>
                      <p:nvPicPr>
                        <p:cNvPr id="365" name="Picture 364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5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034961" y="836712"/>
                          <a:ext cx="1051538" cy="590705"/>
                        </a:xfrm>
                        <a:prstGeom prst="rect">
                          <a:avLst/>
                        </a:prstGeom>
                      </p:spPr>
                    </p:pic>
                    <p:grpSp>
                      <p:nvGrpSpPr>
                        <p:cNvPr id="366" name="Group 365"/>
                        <p:cNvGrpSpPr/>
                        <p:nvPr/>
                      </p:nvGrpSpPr>
                      <p:grpSpPr>
                        <a:xfrm>
                          <a:off x="3078109" y="836710"/>
                          <a:ext cx="5226431" cy="590707"/>
                          <a:chOff x="2358029" y="836710"/>
                          <a:chExt cx="5226431" cy="590707"/>
                        </a:xfrm>
                      </p:grpSpPr>
                      <p:pic>
                        <p:nvPicPr>
                          <p:cNvPr id="367" name="Picture 366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5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358029" y="836710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pic>
                        <p:nvPicPr>
                          <p:cNvPr id="368" name="Picture 367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5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91270" y="836712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grpSp>
                        <p:nvGrpSpPr>
                          <p:cNvPr id="369" name="Group 368"/>
                          <p:cNvGrpSpPr/>
                          <p:nvPr/>
                        </p:nvGrpSpPr>
                        <p:grpSpPr>
                          <a:xfrm>
                            <a:off x="4442808" y="836711"/>
                            <a:ext cx="3141652" cy="590706"/>
                            <a:chOff x="2930640" y="836711"/>
                            <a:chExt cx="3141652" cy="590706"/>
                          </a:xfrm>
                        </p:grpSpPr>
                        <p:pic>
                          <p:nvPicPr>
                            <p:cNvPr id="370" name="Picture 369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5" cstate="email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30640" y="836712"/>
                              <a:ext cx="1051538" cy="590705"/>
                            </a:xfrm>
                            <a:prstGeom prst="rect">
                              <a:avLst/>
                            </a:prstGeom>
                          </p:spPr>
                        </p:pic>
                        <p:grpSp>
                          <p:nvGrpSpPr>
                            <p:cNvPr id="371" name="Group 370"/>
                            <p:cNvGrpSpPr/>
                            <p:nvPr/>
                          </p:nvGrpSpPr>
                          <p:grpSpPr>
                            <a:xfrm>
                              <a:off x="3974910" y="836711"/>
                              <a:ext cx="2097382" cy="590706"/>
                              <a:chOff x="2887475" y="836711"/>
                              <a:chExt cx="2097382" cy="590706"/>
                            </a:xfrm>
                          </p:grpSpPr>
                          <p:pic>
                            <p:nvPicPr>
                              <p:cNvPr id="372" name="Picture 371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5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2887475" y="836711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  <p:pic>
                            <p:nvPicPr>
                              <p:cNvPr id="373" name="Picture 372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5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933319" y="836712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grpSp>
                      </p:grpSp>
                    </p:grpSp>
                  </p:grpSp>
                </p:grpSp>
              </p:grpSp>
            </p:grpSp>
          </p:grpSp>
        </p:grpSp>
        <p:grpSp>
          <p:nvGrpSpPr>
            <p:cNvPr id="335" name="Group 334"/>
            <p:cNvGrpSpPr/>
            <p:nvPr/>
          </p:nvGrpSpPr>
          <p:grpSpPr>
            <a:xfrm>
              <a:off x="6180360" y="836319"/>
              <a:ext cx="11513406" cy="590836"/>
              <a:chOff x="1195498" y="836581"/>
              <a:chExt cx="11513406" cy="590836"/>
            </a:xfrm>
          </p:grpSpPr>
          <p:pic>
            <p:nvPicPr>
              <p:cNvPr id="336" name="Picture 335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195498" y="836581"/>
                <a:ext cx="1051538" cy="590705"/>
              </a:xfrm>
              <a:prstGeom prst="rect">
                <a:avLst/>
              </a:prstGeom>
            </p:spPr>
          </p:pic>
          <p:grpSp>
            <p:nvGrpSpPr>
              <p:cNvPr id="337" name="Group 336"/>
              <p:cNvGrpSpPr/>
              <p:nvPr/>
            </p:nvGrpSpPr>
            <p:grpSpPr>
              <a:xfrm>
                <a:off x="2246796" y="836708"/>
                <a:ext cx="10462108" cy="590709"/>
                <a:chOff x="2246796" y="836708"/>
                <a:chExt cx="10462108" cy="590709"/>
              </a:xfrm>
            </p:grpSpPr>
            <p:pic>
              <p:nvPicPr>
                <p:cNvPr id="338" name="Picture 337"/>
                <p:cNvPicPr>
                  <a:picLocks noChangeAspect="1"/>
                </p:cNvPicPr>
                <p:nvPr/>
              </p:nvPicPr>
              <p:blipFill>
                <a:blip r:embed="rId5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46796" y="836712"/>
                  <a:ext cx="1051538" cy="590705"/>
                </a:xfrm>
                <a:prstGeom prst="rect">
                  <a:avLst/>
                </a:prstGeom>
              </p:spPr>
            </p:pic>
            <p:grpSp>
              <p:nvGrpSpPr>
                <p:cNvPr id="339" name="Group 338"/>
                <p:cNvGrpSpPr/>
                <p:nvPr/>
              </p:nvGrpSpPr>
              <p:grpSpPr>
                <a:xfrm>
                  <a:off x="3298334" y="836708"/>
                  <a:ext cx="9410570" cy="590709"/>
                  <a:chOff x="2506246" y="836708"/>
                  <a:chExt cx="9410570" cy="590709"/>
                </a:xfrm>
              </p:grpSpPr>
              <p:pic>
                <p:nvPicPr>
                  <p:cNvPr id="340" name="Picture 339"/>
                  <p:cNvPicPr>
                    <a:picLocks noChangeAspect="1"/>
                  </p:cNvPicPr>
                  <p:nvPr/>
                </p:nvPicPr>
                <p:blipFill>
                  <a:blip r:embed="rId5" cstate="email"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506246" y="836708"/>
                    <a:ext cx="1051538" cy="590705"/>
                  </a:xfrm>
                  <a:prstGeom prst="rect">
                    <a:avLst/>
                  </a:prstGeom>
                </p:spPr>
              </p:pic>
              <p:grpSp>
                <p:nvGrpSpPr>
                  <p:cNvPr id="341" name="Group 340"/>
                  <p:cNvGrpSpPr/>
                  <p:nvPr/>
                </p:nvGrpSpPr>
                <p:grpSpPr>
                  <a:xfrm>
                    <a:off x="3557784" y="836709"/>
                    <a:ext cx="8359032" cy="590708"/>
                    <a:chOff x="1973608" y="836709"/>
                    <a:chExt cx="8359032" cy="590708"/>
                  </a:xfrm>
                </p:grpSpPr>
                <p:pic>
                  <p:nvPicPr>
                    <p:cNvPr id="342" name="Picture 341"/>
                    <p:cNvPicPr>
                      <a:picLocks noChangeAspect="1"/>
                    </p:cNvPicPr>
                    <p:nvPr/>
                  </p:nvPicPr>
                  <p:blipFill>
                    <a:blip r:embed="rId5" cstate="email">
                      <a:extLst>
                        <a:ext uri="{28A0092B-C50C-407E-A947-70E740481C1C}">
                          <a14:useLocalDpi xmlns:a14="http://schemas.microsoft.com/office/drawing/2010/main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973608" y="836709"/>
                      <a:ext cx="1051538" cy="590705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343" name="Group 342"/>
                    <p:cNvGrpSpPr/>
                    <p:nvPr/>
                  </p:nvGrpSpPr>
                  <p:grpSpPr>
                    <a:xfrm>
                      <a:off x="3019762" y="836710"/>
                      <a:ext cx="7312878" cy="590707"/>
                      <a:chOff x="3019762" y="836710"/>
                      <a:chExt cx="7312878" cy="590707"/>
                    </a:xfrm>
                  </p:grpSpPr>
                  <p:pic>
                    <p:nvPicPr>
                      <p:cNvPr id="344" name="Picture 343"/>
                      <p:cNvPicPr>
                        <a:picLocks noChangeAspect="1"/>
                      </p:cNvPicPr>
                      <p:nvPr/>
                    </p:nvPicPr>
                    <p:blipFill>
                      <a:blip r:embed="rId5" cstate="email">
                        <a:extLst>
                          <a:ext uri="{28A0092B-C50C-407E-A947-70E740481C1C}">
                            <a14:useLocalDpi xmlns:a14="http://schemas.microsoft.com/office/drawing/2010/main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019762" y="836712"/>
                        <a:ext cx="1051538" cy="590705"/>
                      </a:xfrm>
                      <a:prstGeom prst="rect">
                        <a:avLst/>
                      </a:prstGeom>
                    </p:spPr>
                  </p:pic>
                  <p:grpSp>
                    <p:nvGrpSpPr>
                      <p:cNvPr id="345" name="Group 344"/>
                      <p:cNvGrpSpPr/>
                      <p:nvPr/>
                    </p:nvGrpSpPr>
                    <p:grpSpPr>
                      <a:xfrm>
                        <a:off x="4063061" y="836710"/>
                        <a:ext cx="6269579" cy="590707"/>
                        <a:chOff x="2034961" y="836710"/>
                        <a:chExt cx="6269579" cy="590707"/>
                      </a:xfrm>
                    </p:grpSpPr>
                    <p:pic>
                      <p:nvPicPr>
                        <p:cNvPr id="346" name="Picture 345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5" cstate="email">
                          <a:extLst>
                            <a:ext uri="{28A0092B-C50C-407E-A947-70E740481C1C}">
                              <a14:useLocalDpi xmlns:a14="http://schemas.microsoft.com/office/drawing/2010/main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034961" y="836712"/>
                          <a:ext cx="1051538" cy="590705"/>
                        </a:xfrm>
                        <a:prstGeom prst="rect">
                          <a:avLst/>
                        </a:prstGeom>
                      </p:spPr>
                    </p:pic>
                    <p:grpSp>
                      <p:nvGrpSpPr>
                        <p:cNvPr id="347" name="Group 346"/>
                        <p:cNvGrpSpPr/>
                        <p:nvPr/>
                      </p:nvGrpSpPr>
                      <p:grpSpPr>
                        <a:xfrm>
                          <a:off x="3078109" y="836710"/>
                          <a:ext cx="5226431" cy="590707"/>
                          <a:chOff x="2358029" y="836710"/>
                          <a:chExt cx="5226431" cy="590707"/>
                        </a:xfrm>
                      </p:grpSpPr>
                      <p:pic>
                        <p:nvPicPr>
                          <p:cNvPr id="348" name="Picture 347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5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358029" y="836710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pic>
                        <p:nvPicPr>
                          <p:cNvPr id="349" name="Picture 348"/>
                          <p:cNvPicPr>
                            <a:picLocks noChangeAspect="1"/>
                          </p:cNvPicPr>
                          <p:nvPr/>
                        </p:nvPicPr>
                        <p:blipFill>
                          <a:blip r:embed="rId5" cstate="email">
                            <a:extLst>
                              <a:ext uri="{28A0092B-C50C-407E-A947-70E740481C1C}">
                                <a14:useLocalDpi xmlns:a14="http://schemas.microsoft.com/office/drawing/2010/main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381745" y="836712"/>
                            <a:ext cx="1051538" cy="590705"/>
                          </a:xfrm>
                          <a:prstGeom prst="rect">
                            <a:avLst/>
                          </a:prstGeom>
                        </p:spPr>
                      </p:pic>
                      <p:grpSp>
                        <p:nvGrpSpPr>
                          <p:cNvPr id="350" name="Group 349"/>
                          <p:cNvGrpSpPr/>
                          <p:nvPr/>
                        </p:nvGrpSpPr>
                        <p:grpSpPr>
                          <a:xfrm>
                            <a:off x="4433283" y="836711"/>
                            <a:ext cx="3151177" cy="590706"/>
                            <a:chOff x="2921115" y="836711"/>
                            <a:chExt cx="3151177" cy="590706"/>
                          </a:xfrm>
                        </p:grpSpPr>
                        <p:pic>
                          <p:nvPicPr>
                            <p:cNvPr id="351" name="Picture 350"/>
                            <p:cNvPicPr>
                              <a:picLocks noChangeAspect="1"/>
                            </p:cNvPicPr>
                            <p:nvPr/>
                          </p:nvPicPr>
                          <p:blipFill>
                            <a:blip r:embed="rId5" cstate="email">
                              <a:extLst>
                                <a:ext uri="{28A0092B-C50C-407E-A947-70E740481C1C}">
                                  <a14:useLocalDpi xmlns:a14="http://schemas.microsoft.com/office/drawing/2010/main"/>
                                </a:ext>
                              </a:extLst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921115" y="836712"/>
                              <a:ext cx="1051538" cy="590705"/>
                            </a:xfrm>
                            <a:prstGeom prst="rect">
                              <a:avLst/>
                            </a:prstGeom>
                          </p:spPr>
                        </p:pic>
                        <p:grpSp>
                          <p:nvGrpSpPr>
                            <p:cNvPr id="352" name="Group 351"/>
                            <p:cNvGrpSpPr/>
                            <p:nvPr/>
                          </p:nvGrpSpPr>
                          <p:grpSpPr>
                            <a:xfrm>
                              <a:off x="3974910" y="836711"/>
                              <a:ext cx="2097382" cy="590706"/>
                              <a:chOff x="2887475" y="836711"/>
                              <a:chExt cx="2097382" cy="590706"/>
                            </a:xfrm>
                          </p:grpSpPr>
                          <p:pic>
                            <p:nvPicPr>
                              <p:cNvPr id="353" name="Picture 352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5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2887475" y="836711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  <p:pic>
                            <p:nvPicPr>
                              <p:cNvPr id="354" name="Picture 353"/>
                              <p:cNvPicPr>
                                <a:picLocks noChangeAspect="1"/>
                              </p:cNvPicPr>
                              <p:nvPr/>
                            </p:nvPicPr>
                            <p:blipFill>
                              <a:blip r:embed="rId5" cstate="email">
                                <a:extLst>
                                  <a:ext uri="{28A0092B-C50C-407E-A947-70E740481C1C}">
                                    <a14:useLocalDpi xmlns:a14="http://schemas.microsoft.com/office/drawing/2010/main"/>
                                  </a:ext>
                                </a:extLst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933319" y="836712"/>
                                <a:ext cx="1051538" cy="590705"/>
                              </a:xfrm>
                              <a:prstGeom prst="rect">
                                <a:avLst/>
                              </a:prstGeom>
                            </p:spPr>
                          </p:pic>
                        </p:grpSp>
                      </p:grpSp>
                    </p:grpSp>
                  </p:grpSp>
                </p:grp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66663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7.86673E-8 L 0.25799 -0.00093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60" y="-4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15356E-6 L -0.30226 -0.00047 " pathEditMode="relative" rAng="0" ptsTypes="AA">
                                      <p:cBhvr>
                                        <p:cTn id="8" dur="20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22" y="-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5226 -0.00116 L 0.08454 -0.00116 " pathEditMode="relative" rAng="0" ptsTypes="AA">
                                      <p:cBhvr>
                                        <p:cTn id="10" dur="200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4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81481E-6 L -0.28143 0.00116 " pathEditMode="relative" rAng="0" ptsTypes="AA">
                                      <p:cBhvr>
                                        <p:cTn id="12" dur="20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63" y="4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repeatCount="indefinite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4" dur="20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56525" y="1917901"/>
            <a:ext cx="8748328" cy="983825"/>
            <a:chOff x="288032" y="1028700"/>
            <a:chExt cx="8748328" cy="983825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059"/>
            <a:stretch/>
          </p:blipFill>
          <p:spPr bwMode="auto">
            <a:xfrm>
              <a:off x="288032" y="1028700"/>
              <a:ext cx="8676456" cy="909282"/>
            </a:xfrm>
            <a:prstGeom prst="rect">
              <a:avLst/>
            </a:prstGeom>
            <a:solidFill>
              <a:srgbClr val="000000">
                <a:shade val="95000"/>
              </a:srgbClr>
            </a:solidFill>
            <a:ln w="444500" cap="sq">
              <a:solidFill>
                <a:srgbClr val="000000"/>
              </a:solidFill>
              <a:miter lim="800000"/>
            </a:ln>
            <a:effectLst>
              <a:outerShdw blurRad="254000" dist="190500" dir="2700000" sy="90000" algn="bl" rotWithShape="0">
                <a:srgbClr val="000000">
                  <a:alpha val="40000"/>
                </a:srgbClr>
              </a:outerShdw>
            </a:effectLst>
            <a:extLst/>
          </p:spPr>
        </p:pic>
        <p:sp>
          <p:nvSpPr>
            <p:cNvPr id="3" name="Rectangle 2"/>
            <p:cNvSpPr/>
            <p:nvPr/>
          </p:nvSpPr>
          <p:spPr>
            <a:xfrm>
              <a:off x="7812360" y="1436525"/>
              <a:ext cx="1224000" cy="57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prstClr val="white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20192442">
            <a:off x="536140" y="1930686"/>
            <a:ext cx="8640480" cy="975559"/>
            <a:chOff x="107504" y="2204864"/>
            <a:chExt cx="8640480" cy="975559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78994"/>
            <a:stretch/>
          </p:blipFill>
          <p:spPr bwMode="auto">
            <a:xfrm>
              <a:off x="107504" y="2204864"/>
              <a:ext cx="8533010" cy="902378"/>
            </a:xfrm>
            <a:prstGeom prst="rect">
              <a:avLst/>
            </a:prstGeom>
            <a:solidFill>
              <a:srgbClr val="000000">
                <a:shade val="95000"/>
              </a:srgbClr>
            </a:solidFill>
            <a:ln w="444500" cap="sq">
              <a:solidFill>
                <a:srgbClr val="000000"/>
              </a:solidFill>
              <a:miter lim="800000"/>
            </a:ln>
            <a:effectLst>
              <a:outerShdw blurRad="254000" dist="190500" dir="2700000" sy="90000" algn="bl" rotWithShape="0">
                <a:srgbClr val="000000">
                  <a:alpha val="40000"/>
                </a:srgbClr>
              </a:outerShdw>
            </a:effectLst>
            <a:extLst/>
          </p:spPr>
        </p:pic>
        <p:sp>
          <p:nvSpPr>
            <p:cNvPr id="6" name="Rectangle 5"/>
            <p:cNvSpPr/>
            <p:nvPr/>
          </p:nvSpPr>
          <p:spPr>
            <a:xfrm>
              <a:off x="4427984" y="2604423"/>
              <a:ext cx="4320000" cy="57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 rot="21057313">
            <a:off x="392021" y="1884190"/>
            <a:ext cx="8712832" cy="942993"/>
            <a:chOff x="323528" y="260649"/>
            <a:chExt cx="8712832" cy="942993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4080"/>
            <a:stretch/>
          </p:blipFill>
          <p:spPr bwMode="auto">
            <a:xfrm>
              <a:off x="323528" y="260649"/>
              <a:ext cx="8496944" cy="768051"/>
            </a:xfrm>
            <a:prstGeom prst="rect">
              <a:avLst/>
            </a:prstGeom>
            <a:solidFill>
              <a:srgbClr val="000000">
                <a:shade val="95000"/>
              </a:srgbClr>
            </a:solidFill>
            <a:ln w="444500" cap="sq">
              <a:solidFill>
                <a:srgbClr val="000000"/>
              </a:solidFill>
              <a:miter lim="800000"/>
            </a:ln>
            <a:effectLst>
              <a:outerShdw blurRad="254000" dist="190500" dir="2700000" sy="90000" algn="bl" rotWithShape="0">
                <a:srgbClr val="000000">
                  <a:alpha val="40000"/>
                </a:srgbClr>
              </a:outerShdw>
            </a:effectLst>
            <a:extLst/>
          </p:spPr>
        </p:pic>
        <p:sp>
          <p:nvSpPr>
            <p:cNvPr id="9" name="Rectangle 8"/>
            <p:cNvSpPr/>
            <p:nvPr/>
          </p:nvSpPr>
          <p:spPr>
            <a:xfrm>
              <a:off x="5076056" y="627642"/>
              <a:ext cx="3960304" cy="57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prstClr val="white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2231650">
            <a:off x="445761" y="2970045"/>
            <a:ext cx="8820472" cy="989987"/>
            <a:chOff x="323528" y="404664"/>
            <a:chExt cx="8820472" cy="989987"/>
          </a:xfrm>
        </p:grpSpPr>
        <p:pic>
          <p:nvPicPr>
            <p:cNvPr id="11" name="Picture 2"/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77327"/>
            <a:stretch/>
          </p:blipFill>
          <p:spPr bwMode="auto">
            <a:xfrm>
              <a:off x="323528" y="404664"/>
              <a:ext cx="8496945" cy="889746"/>
            </a:xfrm>
            <a:prstGeom prst="rect">
              <a:avLst/>
            </a:prstGeom>
            <a:solidFill>
              <a:srgbClr val="000000">
                <a:shade val="95000"/>
              </a:srgbClr>
            </a:solidFill>
            <a:ln w="444500" cap="sq">
              <a:solidFill>
                <a:srgbClr val="000000"/>
              </a:solidFill>
              <a:miter lim="800000"/>
            </a:ln>
            <a:effectLst>
              <a:outerShdw blurRad="254000" dist="190500" dir="2700000" sy="90000" algn="bl" rotWithShape="0">
                <a:srgbClr val="000000">
                  <a:alpha val="40000"/>
                </a:srgbClr>
              </a:outerShdw>
            </a:effectLst>
            <a:extLst/>
          </p:spPr>
        </p:pic>
        <p:sp>
          <p:nvSpPr>
            <p:cNvPr id="13" name="Rectangle 12"/>
            <p:cNvSpPr/>
            <p:nvPr/>
          </p:nvSpPr>
          <p:spPr>
            <a:xfrm>
              <a:off x="7568208" y="818651"/>
              <a:ext cx="1575792" cy="57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rot="19642870">
            <a:off x="1450959" y="2606682"/>
            <a:ext cx="8244978" cy="1453454"/>
            <a:chOff x="395536" y="548680"/>
            <a:chExt cx="8244978" cy="1453454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68522"/>
            <a:stretch/>
          </p:blipFill>
          <p:spPr bwMode="auto">
            <a:xfrm>
              <a:off x="395536" y="548680"/>
              <a:ext cx="8136904" cy="1291995"/>
            </a:xfrm>
            <a:prstGeom prst="rect">
              <a:avLst/>
            </a:prstGeom>
            <a:solidFill>
              <a:srgbClr val="000000">
                <a:shade val="95000"/>
              </a:srgbClr>
            </a:solidFill>
            <a:ln w="444500" cap="sq">
              <a:solidFill>
                <a:srgbClr val="000000"/>
              </a:solidFill>
              <a:miter lim="800000"/>
            </a:ln>
            <a:effectLst>
              <a:outerShdw blurRad="254000" dist="190500" dir="2700000" sy="90000" algn="bl" rotWithShape="0">
                <a:srgbClr val="000000">
                  <a:alpha val="40000"/>
                </a:srgbClr>
              </a:outerShdw>
            </a:effectLst>
            <a:extLst/>
          </p:spPr>
        </p:pic>
        <p:sp>
          <p:nvSpPr>
            <p:cNvPr id="16" name="Rectangle 15"/>
            <p:cNvSpPr/>
            <p:nvPr/>
          </p:nvSpPr>
          <p:spPr>
            <a:xfrm>
              <a:off x="6084168" y="1426134"/>
              <a:ext cx="2556346" cy="576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560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032" y="1028700"/>
            <a:ext cx="8676456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305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33010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618196"/>
            <a:ext cx="8461002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423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8496944" cy="48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1767" y="5085184"/>
            <a:ext cx="8496944" cy="140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65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96945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4293096"/>
            <a:ext cx="8352929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500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136904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057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9916" y="548680"/>
            <a:ext cx="8221647" cy="5484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271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9abf2af7bffcca3d2bc55ac346b9fb23c9bca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sgammell</dc:creator>
  <cp:lastModifiedBy>sgammell</cp:lastModifiedBy>
  <cp:revision>2</cp:revision>
  <dcterms:created xsi:type="dcterms:W3CDTF">2015-01-08T23:44:40Z</dcterms:created>
  <dcterms:modified xsi:type="dcterms:W3CDTF">2015-01-08T23:45:29Z</dcterms:modified>
</cp:coreProperties>
</file>