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43"/>
  </p:notesMasterIdLst>
  <p:sldIdLst>
    <p:sldId id="256" r:id="rId5"/>
    <p:sldId id="257" r:id="rId6"/>
    <p:sldId id="259" r:id="rId7"/>
    <p:sldId id="258" r:id="rId8"/>
    <p:sldId id="306" r:id="rId9"/>
    <p:sldId id="273" r:id="rId10"/>
    <p:sldId id="288" r:id="rId11"/>
    <p:sldId id="303" r:id="rId12"/>
    <p:sldId id="274" r:id="rId13"/>
    <p:sldId id="290" r:id="rId14"/>
    <p:sldId id="261" r:id="rId15"/>
    <p:sldId id="275" r:id="rId16"/>
    <p:sldId id="291" r:id="rId17"/>
    <p:sldId id="276" r:id="rId18"/>
    <p:sldId id="294" r:id="rId19"/>
    <p:sldId id="262" r:id="rId20"/>
    <p:sldId id="277" r:id="rId21"/>
    <p:sldId id="292" r:id="rId22"/>
    <p:sldId id="285" r:id="rId23"/>
    <p:sldId id="283" r:id="rId24"/>
    <p:sldId id="295" r:id="rId25"/>
    <p:sldId id="296" r:id="rId26"/>
    <p:sldId id="293" r:id="rId27"/>
    <p:sldId id="263" r:id="rId28"/>
    <p:sldId id="265" r:id="rId29"/>
    <p:sldId id="266" r:id="rId30"/>
    <p:sldId id="305" r:id="rId31"/>
    <p:sldId id="267" r:id="rId32"/>
    <p:sldId id="278" r:id="rId33"/>
    <p:sldId id="279" r:id="rId34"/>
    <p:sldId id="268" r:id="rId35"/>
    <p:sldId id="280" r:id="rId36"/>
    <p:sldId id="281" r:id="rId37"/>
    <p:sldId id="298" r:id="rId38"/>
    <p:sldId id="304" r:id="rId39"/>
    <p:sldId id="270" r:id="rId40"/>
    <p:sldId id="299" r:id="rId41"/>
    <p:sldId id="30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405" autoAdjust="0"/>
  </p:normalViewPr>
  <p:slideViewPr>
    <p:cSldViewPr>
      <p:cViewPr>
        <p:scale>
          <a:sx n="72" d="100"/>
          <a:sy n="72" d="100"/>
        </p:scale>
        <p:origin x="-131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550" y="4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B945B-6EC4-432E-84E3-9E3B1CD6E8BA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E"/>
        </a:p>
      </dgm:t>
    </dgm:pt>
    <dgm:pt modelId="{CA489EC6-4ADA-4021-92A1-31B9381D102C}">
      <dgm:prSet phldrT="[Text]"/>
      <dgm:spPr/>
      <dgm:t>
        <a:bodyPr/>
        <a:lstStyle/>
        <a:p>
          <a:r>
            <a:rPr lang="en-IE" dirty="0" smtClean="0"/>
            <a:t>Patterns</a:t>
          </a:r>
          <a:endParaRPr lang="en-IE" dirty="0"/>
        </a:p>
      </dgm:t>
    </dgm:pt>
    <dgm:pt modelId="{6815A372-AA5E-42A8-A49D-92E3555AD18A}" type="parTrans" cxnId="{469E1894-EF2B-4A3B-BE6C-0269E0B69BB8}">
      <dgm:prSet/>
      <dgm:spPr/>
      <dgm:t>
        <a:bodyPr/>
        <a:lstStyle/>
        <a:p>
          <a:endParaRPr lang="en-IE"/>
        </a:p>
      </dgm:t>
    </dgm:pt>
    <dgm:pt modelId="{54DE2383-F97B-444B-A0D2-059389042EF0}" type="sibTrans" cxnId="{469E1894-EF2B-4A3B-BE6C-0269E0B69BB8}">
      <dgm:prSet/>
      <dgm:spPr/>
      <dgm:t>
        <a:bodyPr/>
        <a:lstStyle/>
        <a:p>
          <a:endParaRPr lang="en-IE"/>
        </a:p>
      </dgm:t>
    </dgm:pt>
    <dgm:pt modelId="{84A3512A-8D77-4BC3-B013-9FAB55DD45FA}">
      <dgm:prSet phldrT="[Text]" custT="1"/>
      <dgm:spPr/>
      <dgm:t>
        <a:bodyPr/>
        <a:lstStyle/>
        <a:p>
          <a:r>
            <a:rPr lang="en-IE" sz="2000" dirty="0" smtClean="0"/>
            <a:t>Number</a:t>
          </a:r>
          <a:endParaRPr lang="en-IE" sz="2000" dirty="0"/>
        </a:p>
      </dgm:t>
    </dgm:pt>
    <dgm:pt modelId="{BD45F4D6-22E8-4381-99A5-95F8248B37CB}" type="parTrans" cxnId="{066D0C13-4041-4B5D-92DA-1A22D802FFE5}">
      <dgm:prSet/>
      <dgm:spPr/>
      <dgm:t>
        <a:bodyPr/>
        <a:lstStyle/>
        <a:p>
          <a:endParaRPr lang="en-IE" dirty="0"/>
        </a:p>
      </dgm:t>
    </dgm:pt>
    <dgm:pt modelId="{C4BA0B89-3F66-420A-8EB4-4323C02E13F5}" type="sibTrans" cxnId="{066D0C13-4041-4B5D-92DA-1A22D802FFE5}">
      <dgm:prSet/>
      <dgm:spPr/>
      <dgm:t>
        <a:bodyPr/>
        <a:lstStyle/>
        <a:p>
          <a:endParaRPr lang="en-IE"/>
        </a:p>
      </dgm:t>
    </dgm:pt>
    <dgm:pt modelId="{5FB868AA-83AC-4F93-B520-F986022B80C4}">
      <dgm:prSet phldrT="[Text]" custT="1"/>
      <dgm:spPr/>
      <dgm:t>
        <a:bodyPr/>
        <a:lstStyle/>
        <a:p>
          <a:r>
            <a:rPr lang="en-IE" sz="2000" dirty="0" smtClean="0"/>
            <a:t>Algebra</a:t>
          </a:r>
          <a:endParaRPr lang="en-IE" sz="2000" dirty="0"/>
        </a:p>
      </dgm:t>
    </dgm:pt>
    <dgm:pt modelId="{2BC15598-254C-4ABC-BF10-4F1CC12884AF}" type="parTrans" cxnId="{48EA30F5-9CF0-4110-9C37-4A051AC58193}">
      <dgm:prSet/>
      <dgm:spPr/>
      <dgm:t>
        <a:bodyPr/>
        <a:lstStyle/>
        <a:p>
          <a:endParaRPr lang="en-IE" dirty="0"/>
        </a:p>
      </dgm:t>
    </dgm:pt>
    <dgm:pt modelId="{5C28A799-3F2B-4F16-8EE6-7BEF342B707B}" type="sibTrans" cxnId="{48EA30F5-9CF0-4110-9C37-4A051AC58193}">
      <dgm:prSet/>
      <dgm:spPr/>
      <dgm:t>
        <a:bodyPr/>
        <a:lstStyle/>
        <a:p>
          <a:endParaRPr lang="en-IE"/>
        </a:p>
      </dgm:t>
    </dgm:pt>
    <dgm:pt modelId="{8BA7444D-9F84-4439-AE80-BF739827A430}">
      <dgm:prSet phldrT="[Text]" custT="1"/>
      <dgm:spPr/>
      <dgm:t>
        <a:bodyPr/>
        <a:lstStyle/>
        <a:p>
          <a:r>
            <a:rPr lang="en-IE" sz="2000" dirty="0" smtClean="0"/>
            <a:t>Functions</a:t>
          </a:r>
          <a:endParaRPr lang="en-IE" sz="2000" dirty="0"/>
        </a:p>
      </dgm:t>
    </dgm:pt>
    <dgm:pt modelId="{086AC1D4-889C-4260-829A-A14E167E526F}" type="parTrans" cxnId="{86EECF24-11A8-4A60-BFC5-EFED17B14514}">
      <dgm:prSet/>
      <dgm:spPr/>
      <dgm:t>
        <a:bodyPr/>
        <a:lstStyle/>
        <a:p>
          <a:endParaRPr lang="en-IE" dirty="0"/>
        </a:p>
      </dgm:t>
    </dgm:pt>
    <dgm:pt modelId="{97719709-DFC4-4ABE-BAC0-88CB323AB38B}" type="sibTrans" cxnId="{86EECF24-11A8-4A60-BFC5-EFED17B14514}">
      <dgm:prSet/>
      <dgm:spPr/>
      <dgm:t>
        <a:bodyPr/>
        <a:lstStyle/>
        <a:p>
          <a:endParaRPr lang="en-IE"/>
        </a:p>
      </dgm:t>
    </dgm:pt>
    <dgm:pt modelId="{B862D271-5D23-4730-A353-D4CE00F71D08}">
      <dgm:prSet phldrT="[Text]" custT="1"/>
      <dgm:spPr/>
      <dgm:t>
        <a:bodyPr/>
        <a:lstStyle/>
        <a:p>
          <a:r>
            <a:rPr lang="en-IE" sz="2000" dirty="0" smtClean="0"/>
            <a:t>Trigonometry</a:t>
          </a:r>
          <a:endParaRPr lang="en-IE" sz="2000" dirty="0"/>
        </a:p>
      </dgm:t>
    </dgm:pt>
    <dgm:pt modelId="{FDE681B2-3113-4E3F-9567-139843F2AE59}" type="parTrans" cxnId="{D3B73F40-3B5E-48E5-97FD-ED7C9D34B5E8}">
      <dgm:prSet/>
      <dgm:spPr/>
      <dgm:t>
        <a:bodyPr/>
        <a:lstStyle/>
        <a:p>
          <a:endParaRPr lang="en-IE" dirty="0"/>
        </a:p>
      </dgm:t>
    </dgm:pt>
    <dgm:pt modelId="{80432E11-3A5B-4F54-969D-261B4A35015A}" type="sibTrans" cxnId="{D3B73F40-3B5E-48E5-97FD-ED7C9D34B5E8}">
      <dgm:prSet/>
      <dgm:spPr/>
      <dgm:t>
        <a:bodyPr/>
        <a:lstStyle/>
        <a:p>
          <a:endParaRPr lang="en-IE"/>
        </a:p>
      </dgm:t>
    </dgm:pt>
    <dgm:pt modelId="{86592EAE-D899-44CD-B6A4-DFFD13480CD3}">
      <dgm:prSet custT="1"/>
      <dgm:spPr/>
      <dgm:t>
        <a:bodyPr/>
        <a:lstStyle/>
        <a:p>
          <a:r>
            <a:rPr lang="en-IE" sz="2000" dirty="0" smtClean="0"/>
            <a:t>Calculus</a:t>
          </a:r>
          <a:endParaRPr lang="en-IE" sz="2000" dirty="0"/>
        </a:p>
      </dgm:t>
    </dgm:pt>
    <dgm:pt modelId="{F01A0B33-3469-41E8-BB93-4897B2F84CCE}" type="parTrans" cxnId="{A93A9AEF-7F2A-43A1-B4A2-DA6941A78324}">
      <dgm:prSet/>
      <dgm:spPr/>
      <dgm:t>
        <a:bodyPr/>
        <a:lstStyle/>
        <a:p>
          <a:endParaRPr lang="en-IE" dirty="0"/>
        </a:p>
      </dgm:t>
    </dgm:pt>
    <dgm:pt modelId="{ECB01808-2651-4A70-A3BF-58B8578C332E}" type="sibTrans" cxnId="{A93A9AEF-7F2A-43A1-B4A2-DA6941A78324}">
      <dgm:prSet/>
      <dgm:spPr/>
      <dgm:t>
        <a:bodyPr/>
        <a:lstStyle/>
        <a:p>
          <a:endParaRPr lang="en-IE"/>
        </a:p>
      </dgm:t>
    </dgm:pt>
    <dgm:pt modelId="{D06D148C-EB46-4AAA-B3C3-A8C7D4CD347C}">
      <dgm:prSet custT="1"/>
      <dgm:spPr/>
      <dgm:t>
        <a:bodyPr/>
        <a:lstStyle/>
        <a:p>
          <a:r>
            <a:rPr lang="en-IE" sz="2000" dirty="0" smtClean="0"/>
            <a:t>Area  and Volume</a:t>
          </a:r>
          <a:endParaRPr lang="en-IE" sz="2000" dirty="0"/>
        </a:p>
      </dgm:t>
    </dgm:pt>
    <dgm:pt modelId="{5698B1B0-2CD7-4B0D-B30D-2963B33A4575}" type="parTrans" cxnId="{F4DB0160-2785-45E8-9C47-2ACD281F1312}">
      <dgm:prSet/>
      <dgm:spPr/>
      <dgm:t>
        <a:bodyPr/>
        <a:lstStyle/>
        <a:p>
          <a:endParaRPr lang="en-IE" dirty="0"/>
        </a:p>
      </dgm:t>
    </dgm:pt>
    <dgm:pt modelId="{8901DD76-124C-4F60-95F0-FC5AD8B218D0}" type="sibTrans" cxnId="{F4DB0160-2785-45E8-9C47-2ACD281F1312}">
      <dgm:prSet/>
      <dgm:spPr/>
      <dgm:t>
        <a:bodyPr/>
        <a:lstStyle/>
        <a:p>
          <a:endParaRPr lang="en-IE"/>
        </a:p>
      </dgm:t>
    </dgm:pt>
    <dgm:pt modelId="{18EDA149-3EF8-456F-81D9-0BFDA9054513}">
      <dgm:prSet custT="1"/>
      <dgm:spPr/>
      <dgm:t>
        <a:bodyPr/>
        <a:lstStyle/>
        <a:p>
          <a:r>
            <a:rPr lang="en-IE" sz="2000" dirty="0" smtClean="0"/>
            <a:t>Co-ordinate Geometry</a:t>
          </a:r>
          <a:endParaRPr lang="en-IE" sz="2000" dirty="0"/>
        </a:p>
      </dgm:t>
    </dgm:pt>
    <dgm:pt modelId="{7F893145-A887-420D-B3CA-7FD14572DB71}" type="parTrans" cxnId="{22E039CA-7CC8-4207-83F7-CF321A3DB694}">
      <dgm:prSet/>
      <dgm:spPr/>
      <dgm:t>
        <a:bodyPr/>
        <a:lstStyle/>
        <a:p>
          <a:endParaRPr lang="en-IE" dirty="0"/>
        </a:p>
      </dgm:t>
    </dgm:pt>
    <dgm:pt modelId="{523C7577-9E15-457A-A9C5-270B3C5C1F24}" type="sibTrans" cxnId="{22E039CA-7CC8-4207-83F7-CF321A3DB694}">
      <dgm:prSet/>
      <dgm:spPr/>
      <dgm:t>
        <a:bodyPr/>
        <a:lstStyle/>
        <a:p>
          <a:endParaRPr lang="en-IE"/>
        </a:p>
      </dgm:t>
    </dgm:pt>
    <dgm:pt modelId="{3507256B-B796-4C80-87E7-1FF08F98ABDD}" type="pres">
      <dgm:prSet presAssocID="{9C1B945B-6EC4-432E-84E3-9E3B1CD6E8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AC2F9A2-F773-4859-B0DC-DC57BF56960D}" type="pres">
      <dgm:prSet presAssocID="{CA489EC6-4ADA-4021-92A1-31B9381D102C}" presName="centerShape" presStyleLbl="node0" presStyleIdx="0" presStyleCnt="1" custScaleX="160541" custScaleY="114019"/>
      <dgm:spPr/>
      <dgm:t>
        <a:bodyPr/>
        <a:lstStyle/>
        <a:p>
          <a:endParaRPr lang="en-IE"/>
        </a:p>
      </dgm:t>
    </dgm:pt>
    <dgm:pt modelId="{E57ACF5F-2D79-4D14-AE58-6955CB988744}" type="pres">
      <dgm:prSet presAssocID="{BD45F4D6-22E8-4381-99A5-95F8248B37CB}" presName="Name9" presStyleLbl="parChTrans1D2" presStyleIdx="0" presStyleCnt="7"/>
      <dgm:spPr/>
      <dgm:t>
        <a:bodyPr/>
        <a:lstStyle/>
        <a:p>
          <a:endParaRPr lang="en-IE"/>
        </a:p>
      </dgm:t>
    </dgm:pt>
    <dgm:pt modelId="{7294B40B-03BB-4893-8619-24FE61157AE0}" type="pres">
      <dgm:prSet presAssocID="{BD45F4D6-22E8-4381-99A5-95F8248B37CB}" presName="connTx" presStyleLbl="parChTrans1D2" presStyleIdx="0" presStyleCnt="7"/>
      <dgm:spPr/>
      <dgm:t>
        <a:bodyPr/>
        <a:lstStyle/>
        <a:p>
          <a:endParaRPr lang="en-IE"/>
        </a:p>
      </dgm:t>
    </dgm:pt>
    <dgm:pt modelId="{5B3CCDA9-98CD-45C4-96D5-D67898602AE6}" type="pres">
      <dgm:prSet presAssocID="{84A3512A-8D77-4BC3-B013-9FAB55DD45FA}" presName="node" presStyleLbl="node1" presStyleIdx="0" presStyleCnt="7" custScaleX="176096" custRadScaleRad="107722" custRadScaleInc="1248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152818-C08E-4D57-A366-6F54172B861D}" type="pres">
      <dgm:prSet presAssocID="{2BC15598-254C-4ABC-BF10-4F1CC12884AF}" presName="Name9" presStyleLbl="parChTrans1D2" presStyleIdx="1" presStyleCnt="7"/>
      <dgm:spPr/>
      <dgm:t>
        <a:bodyPr/>
        <a:lstStyle/>
        <a:p>
          <a:endParaRPr lang="en-IE"/>
        </a:p>
      </dgm:t>
    </dgm:pt>
    <dgm:pt modelId="{98865D84-5617-4900-970C-8FD87E04A7C5}" type="pres">
      <dgm:prSet presAssocID="{2BC15598-254C-4ABC-BF10-4F1CC12884AF}" presName="connTx" presStyleLbl="parChTrans1D2" presStyleIdx="1" presStyleCnt="7"/>
      <dgm:spPr/>
      <dgm:t>
        <a:bodyPr/>
        <a:lstStyle/>
        <a:p>
          <a:endParaRPr lang="en-IE"/>
        </a:p>
      </dgm:t>
    </dgm:pt>
    <dgm:pt modelId="{3347C498-BC0F-47CF-89CB-594F45485DC1}" type="pres">
      <dgm:prSet presAssocID="{5FB868AA-83AC-4F93-B520-F986022B80C4}" presName="node" presStyleLbl="node1" presStyleIdx="1" presStyleCnt="7" custScaleX="177629" custRadScaleRad="144291" custRadScaleInc="3622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56C00B-25CA-4A79-801B-1F0A7701EB71}" type="pres">
      <dgm:prSet presAssocID="{086AC1D4-889C-4260-829A-A14E167E526F}" presName="Name9" presStyleLbl="parChTrans1D2" presStyleIdx="2" presStyleCnt="7"/>
      <dgm:spPr/>
      <dgm:t>
        <a:bodyPr/>
        <a:lstStyle/>
        <a:p>
          <a:endParaRPr lang="en-IE"/>
        </a:p>
      </dgm:t>
    </dgm:pt>
    <dgm:pt modelId="{01E39CCE-5287-4249-A57E-D6856A36CB27}" type="pres">
      <dgm:prSet presAssocID="{086AC1D4-889C-4260-829A-A14E167E526F}" presName="connTx" presStyleLbl="parChTrans1D2" presStyleIdx="2" presStyleCnt="7"/>
      <dgm:spPr/>
      <dgm:t>
        <a:bodyPr/>
        <a:lstStyle/>
        <a:p>
          <a:endParaRPr lang="en-IE"/>
        </a:p>
      </dgm:t>
    </dgm:pt>
    <dgm:pt modelId="{5056E949-97FD-4366-B76A-C15E74B63DB8}" type="pres">
      <dgm:prSet presAssocID="{8BA7444D-9F84-4439-AE80-BF739827A430}" presName="node" presStyleLbl="node1" presStyleIdx="2" presStyleCnt="7" custScaleX="156343" custRadScaleRad="151909" custRadScaleInc="-3873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A645B4-ED66-4D62-8CFF-84DB6557875A}" type="pres">
      <dgm:prSet presAssocID="{FDE681B2-3113-4E3F-9567-139843F2AE59}" presName="Name9" presStyleLbl="parChTrans1D2" presStyleIdx="3" presStyleCnt="7"/>
      <dgm:spPr/>
      <dgm:t>
        <a:bodyPr/>
        <a:lstStyle/>
        <a:p>
          <a:endParaRPr lang="en-IE"/>
        </a:p>
      </dgm:t>
    </dgm:pt>
    <dgm:pt modelId="{FA684760-1FC5-4C0E-9938-89F6BFFC4BF1}" type="pres">
      <dgm:prSet presAssocID="{FDE681B2-3113-4E3F-9567-139843F2AE59}" presName="connTx" presStyleLbl="parChTrans1D2" presStyleIdx="3" presStyleCnt="7"/>
      <dgm:spPr/>
      <dgm:t>
        <a:bodyPr/>
        <a:lstStyle/>
        <a:p>
          <a:endParaRPr lang="en-IE"/>
        </a:p>
      </dgm:t>
    </dgm:pt>
    <dgm:pt modelId="{ABFDCB86-42F8-480F-B2CD-0026FE8C7CF2}" type="pres">
      <dgm:prSet presAssocID="{B862D271-5D23-4730-A353-D4CE00F71D08}" presName="node" presStyleLbl="node1" presStyleIdx="3" presStyleCnt="7" custScaleX="180580" custRadScaleRad="123421" custRadScaleInc="-4496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5E22E16-C7C2-4A63-8371-8DEC5CA2A9D0}" type="pres">
      <dgm:prSet presAssocID="{F01A0B33-3469-41E8-BB93-4897B2F84CCE}" presName="Name9" presStyleLbl="parChTrans1D2" presStyleIdx="4" presStyleCnt="7"/>
      <dgm:spPr/>
      <dgm:t>
        <a:bodyPr/>
        <a:lstStyle/>
        <a:p>
          <a:endParaRPr lang="en-IE"/>
        </a:p>
      </dgm:t>
    </dgm:pt>
    <dgm:pt modelId="{1CFE7516-B97D-498E-A069-BFDDF42885FE}" type="pres">
      <dgm:prSet presAssocID="{F01A0B33-3469-41E8-BB93-4897B2F84CCE}" presName="connTx" presStyleLbl="parChTrans1D2" presStyleIdx="4" presStyleCnt="7"/>
      <dgm:spPr/>
      <dgm:t>
        <a:bodyPr/>
        <a:lstStyle/>
        <a:p>
          <a:endParaRPr lang="en-IE"/>
        </a:p>
      </dgm:t>
    </dgm:pt>
    <dgm:pt modelId="{E5EA2A8C-E7A5-4CFF-8C17-82493815A258}" type="pres">
      <dgm:prSet presAssocID="{86592EAE-D899-44CD-B6A4-DFFD13480CD3}" presName="node" presStyleLbl="node1" presStyleIdx="4" presStyleCnt="7" custScaleX="142134" custRadScaleRad="112181" custRadScaleInc="5578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A533AC5-247C-4DFD-B250-4687C2905432}" type="pres">
      <dgm:prSet presAssocID="{5698B1B0-2CD7-4B0D-B30D-2963B33A4575}" presName="Name9" presStyleLbl="parChTrans1D2" presStyleIdx="5" presStyleCnt="7"/>
      <dgm:spPr/>
      <dgm:t>
        <a:bodyPr/>
        <a:lstStyle/>
        <a:p>
          <a:endParaRPr lang="en-IE"/>
        </a:p>
      </dgm:t>
    </dgm:pt>
    <dgm:pt modelId="{EE2A6C62-4EBD-4700-AB4D-BD50F322059C}" type="pres">
      <dgm:prSet presAssocID="{5698B1B0-2CD7-4B0D-B30D-2963B33A4575}" presName="connTx" presStyleLbl="parChTrans1D2" presStyleIdx="5" presStyleCnt="7"/>
      <dgm:spPr/>
      <dgm:t>
        <a:bodyPr/>
        <a:lstStyle/>
        <a:p>
          <a:endParaRPr lang="en-IE"/>
        </a:p>
      </dgm:t>
    </dgm:pt>
    <dgm:pt modelId="{459C965C-2B20-4985-B40D-D9D6AFF884C2}" type="pres">
      <dgm:prSet presAssocID="{D06D148C-EB46-4AAA-B3C3-A8C7D4CD347C}" presName="node" presStyleLbl="node1" presStyleIdx="5" presStyleCnt="7" custScaleX="151238" custRadScaleRad="139203" custRadScaleInc="377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1E0E7D3-C71D-4663-B521-0F2F0CE4720B}" type="pres">
      <dgm:prSet presAssocID="{7F893145-A887-420D-B3CA-7FD14572DB71}" presName="Name9" presStyleLbl="parChTrans1D2" presStyleIdx="6" presStyleCnt="7"/>
      <dgm:spPr/>
      <dgm:t>
        <a:bodyPr/>
        <a:lstStyle/>
        <a:p>
          <a:endParaRPr lang="en-IE"/>
        </a:p>
      </dgm:t>
    </dgm:pt>
    <dgm:pt modelId="{6EB8BE13-AEFA-42BD-9EBB-239E45DB30BF}" type="pres">
      <dgm:prSet presAssocID="{7F893145-A887-420D-B3CA-7FD14572DB71}" presName="connTx" presStyleLbl="parChTrans1D2" presStyleIdx="6" presStyleCnt="7"/>
      <dgm:spPr/>
      <dgm:t>
        <a:bodyPr/>
        <a:lstStyle/>
        <a:p>
          <a:endParaRPr lang="en-IE"/>
        </a:p>
      </dgm:t>
    </dgm:pt>
    <dgm:pt modelId="{CF377A99-C2B5-4905-8882-12A4956A8B41}" type="pres">
      <dgm:prSet presAssocID="{18EDA149-3EF8-456F-81D9-0BFDA9054513}" presName="node" presStyleLbl="node1" presStyleIdx="6" presStyleCnt="7" custScaleX="155191" custRadScaleRad="128922" custRadScaleInc="-210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58B061D-E1C0-400C-8214-A7B4F9C6883E}" type="presOf" srcId="{84A3512A-8D77-4BC3-B013-9FAB55DD45FA}" destId="{5B3CCDA9-98CD-45C4-96D5-D67898602AE6}" srcOrd="0" destOrd="0" presId="urn:microsoft.com/office/officeart/2005/8/layout/radial1"/>
    <dgm:cxn modelId="{260F3A55-4845-4F40-9CF9-E4CA2E369B31}" type="presOf" srcId="{2BC15598-254C-4ABC-BF10-4F1CC12884AF}" destId="{98865D84-5617-4900-970C-8FD87E04A7C5}" srcOrd="1" destOrd="0" presId="urn:microsoft.com/office/officeart/2005/8/layout/radial1"/>
    <dgm:cxn modelId="{066D0C13-4041-4B5D-92DA-1A22D802FFE5}" srcId="{CA489EC6-4ADA-4021-92A1-31B9381D102C}" destId="{84A3512A-8D77-4BC3-B013-9FAB55DD45FA}" srcOrd="0" destOrd="0" parTransId="{BD45F4D6-22E8-4381-99A5-95F8248B37CB}" sibTransId="{C4BA0B89-3F66-420A-8EB4-4323C02E13F5}"/>
    <dgm:cxn modelId="{83CEF89A-B317-4485-9982-418567621F5C}" type="presOf" srcId="{D06D148C-EB46-4AAA-B3C3-A8C7D4CD347C}" destId="{459C965C-2B20-4985-B40D-D9D6AFF884C2}" srcOrd="0" destOrd="0" presId="urn:microsoft.com/office/officeart/2005/8/layout/radial1"/>
    <dgm:cxn modelId="{A93A9AEF-7F2A-43A1-B4A2-DA6941A78324}" srcId="{CA489EC6-4ADA-4021-92A1-31B9381D102C}" destId="{86592EAE-D899-44CD-B6A4-DFFD13480CD3}" srcOrd="4" destOrd="0" parTransId="{F01A0B33-3469-41E8-BB93-4897B2F84CCE}" sibTransId="{ECB01808-2651-4A70-A3BF-58B8578C332E}"/>
    <dgm:cxn modelId="{D3B73F40-3B5E-48E5-97FD-ED7C9D34B5E8}" srcId="{CA489EC6-4ADA-4021-92A1-31B9381D102C}" destId="{B862D271-5D23-4730-A353-D4CE00F71D08}" srcOrd="3" destOrd="0" parTransId="{FDE681B2-3113-4E3F-9567-139843F2AE59}" sibTransId="{80432E11-3A5B-4F54-969D-261B4A35015A}"/>
    <dgm:cxn modelId="{BF36D8DC-E28E-42A7-B510-8ED62F3E16E6}" type="presOf" srcId="{5FB868AA-83AC-4F93-B520-F986022B80C4}" destId="{3347C498-BC0F-47CF-89CB-594F45485DC1}" srcOrd="0" destOrd="0" presId="urn:microsoft.com/office/officeart/2005/8/layout/radial1"/>
    <dgm:cxn modelId="{48EA30F5-9CF0-4110-9C37-4A051AC58193}" srcId="{CA489EC6-4ADA-4021-92A1-31B9381D102C}" destId="{5FB868AA-83AC-4F93-B520-F986022B80C4}" srcOrd="1" destOrd="0" parTransId="{2BC15598-254C-4ABC-BF10-4F1CC12884AF}" sibTransId="{5C28A799-3F2B-4F16-8EE6-7BEF342B707B}"/>
    <dgm:cxn modelId="{2D8C70C9-8BA3-42C1-BCB0-AFBE6F7373AD}" type="presOf" srcId="{7F893145-A887-420D-B3CA-7FD14572DB71}" destId="{6EB8BE13-AEFA-42BD-9EBB-239E45DB30BF}" srcOrd="1" destOrd="0" presId="urn:microsoft.com/office/officeart/2005/8/layout/radial1"/>
    <dgm:cxn modelId="{B32B6ADD-3A14-44DD-86DE-22D13609550D}" type="presOf" srcId="{F01A0B33-3469-41E8-BB93-4897B2F84CCE}" destId="{75E22E16-C7C2-4A63-8371-8DEC5CA2A9D0}" srcOrd="0" destOrd="0" presId="urn:microsoft.com/office/officeart/2005/8/layout/radial1"/>
    <dgm:cxn modelId="{0B2A7A7A-7D0D-4856-B140-C7D894CF3F09}" type="presOf" srcId="{086AC1D4-889C-4260-829A-A14E167E526F}" destId="{01E39CCE-5287-4249-A57E-D6856A36CB27}" srcOrd="1" destOrd="0" presId="urn:microsoft.com/office/officeart/2005/8/layout/radial1"/>
    <dgm:cxn modelId="{F32CAB66-70D1-48FE-88C3-B8466C201706}" type="presOf" srcId="{BD45F4D6-22E8-4381-99A5-95F8248B37CB}" destId="{7294B40B-03BB-4893-8619-24FE61157AE0}" srcOrd="1" destOrd="0" presId="urn:microsoft.com/office/officeart/2005/8/layout/radial1"/>
    <dgm:cxn modelId="{A7FCBB91-208E-408A-B9F1-667FDB6BF12E}" type="presOf" srcId="{7F893145-A887-420D-B3CA-7FD14572DB71}" destId="{01E0E7D3-C71D-4663-B521-0F2F0CE4720B}" srcOrd="0" destOrd="0" presId="urn:microsoft.com/office/officeart/2005/8/layout/radial1"/>
    <dgm:cxn modelId="{86EECF24-11A8-4A60-BFC5-EFED17B14514}" srcId="{CA489EC6-4ADA-4021-92A1-31B9381D102C}" destId="{8BA7444D-9F84-4439-AE80-BF739827A430}" srcOrd="2" destOrd="0" parTransId="{086AC1D4-889C-4260-829A-A14E167E526F}" sibTransId="{97719709-DFC4-4ABE-BAC0-88CB323AB38B}"/>
    <dgm:cxn modelId="{66281198-FA0A-4915-ACD9-D90EE2F7E4F9}" type="presOf" srcId="{9C1B945B-6EC4-432E-84E3-9E3B1CD6E8BA}" destId="{3507256B-B796-4C80-87E7-1FF08F98ABDD}" srcOrd="0" destOrd="0" presId="urn:microsoft.com/office/officeart/2005/8/layout/radial1"/>
    <dgm:cxn modelId="{469E1894-EF2B-4A3B-BE6C-0269E0B69BB8}" srcId="{9C1B945B-6EC4-432E-84E3-9E3B1CD6E8BA}" destId="{CA489EC6-4ADA-4021-92A1-31B9381D102C}" srcOrd="0" destOrd="0" parTransId="{6815A372-AA5E-42A8-A49D-92E3555AD18A}" sibTransId="{54DE2383-F97B-444B-A0D2-059389042EF0}"/>
    <dgm:cxn modelId="{08DC0410-E364-4928-9BA3-91DFEBC2148D}" type="presOf" srcId="{86592EAE-D899-44CD-B6A4-DFFD13480CD3}" destId="{E5EA2A8C-E7A5-4CFF-8C17-82493815A258}" srcOrd="0" destOrd="0" presId="urn:microsoft.com/office/officeart/2005/8/layout/radial1"/>
    <dgm:cxn modelId="{F4DB0160-2785-45E8-9C47-2ACD281F1312}" srcId="{CA489EC6-4ADA-4021-92A1-31B9381D102C}" destId="{D06D148C-EB46-4AAA-B3C3-A8C7D4CD347C}" srcOrd="5" destOrd="0" parTransId="{5698B1B0-2CD7-4B0D-B30D-2963B33A4575}" sibTransId="{8901DD76-124C-4F60-95F0-FC5AD8B218D0}"/>
    <dgm:cxn modelId="{3C050AEC-BB70-4915-98F7-C767FC90A573}" type="presOf" srcId="{18EDA149-3EF8-456F-81D9-0BFDA9054513}" destId="{CF377A99-C2B5-4905-8882-12A4956A8B41}" srcOrd="0" destOrd="0" presId="urn:microsoft.com/office/officeart/2005/8/layout/radial1"/>
    <dgm:cxn modelId="{22E039CA-7CC8-4207-83F7-CF321A3DB694}" srcId="{CA489EC6-4ADA-4021-92A1-31B9381D102C}" destId="{18EDA149-3EF8-456F-81D9-0BFDA9054513}" srcOrd="6" destOrd="0" parTransId="{7F893145-A887-420D-B3CA-7FD14572DB71}" sibTransId="{523C7577-9E15-457A-A9C5-270B3C5C1F24}"/>
    <dgm:cxn modelId="{E66B7372-1035-4D54-95EC-9F22E43BE476}" type="presOf" srcId="{8BA7444D-9F84-4439-AE80-BF739827A430}" destId="{5056E949-97FD-4366-B76A-C15E74B63DB8}" srcOrd="0" destOrd="0" presId="urn:microsoft.com/office/officeart/2005/8/layout/radial1"/>
    <dgm:cxn modelId="{4D8BE3AC-4CC9-4BE8-AA9A-8CA01A8F0317}" type="presOf" srcId="{BD45F4D6-22E8-4381-99A5-95F8248B37CB}" destId="{E57ACF5F-2D79-4D14-AE58-6955CB988744}" srcOrd="0" destOrd="0" presId="urn:microsoft.com/office/officeart/2005/8/layout/radial1"/>
    <dgm:cxn modelId="{8E01CE8B-7FB3-42C3-9F51-53C930A63D1A}" type="presOf" srcId="{2BC15598-254C-4ABC-BF10-4F1CC12884AF}" destId="{09152818-C08E-4D57-A366-6F54172B861D}" srcOrd="0" destOrd="0" presId="urn:microsoft.com/office/officeart/2005/8/layout/radial1"/>
    <dgm:cxn modelId="{FE0F3D32-EB76-4161-90FC-3DABDE308B36}" type="presOf" srcId="{086AC1D4-889C-4260-829A-A14E167E526F}" destId="{7D56C00B-25CA-4A79-801B-1F0A7701EB71}" srcOrd="0" destOrd="0" presId="urn:microsoft.com/office/officeart/2005/8/layout/radial1"/>
    <dgm:cxn modelId="{5E00969A-95F1-4381-ACBF-C26FA5207AF1}" type="presOf" srcId="{FDE681B2-3113-4E3F-9567-139843F2AE59}" destId="{FA684760-1FC5-4C0E-9938-89F6BFFC4BF1}" srcOrd="1" destOrd="0" presId="urn:microsoft.com/office/officeart/2005/8/layout/radial1"/>
    <dgm:cxn modelId="{5DAB0EDF-5D1E-4815-9664-AC40CE58CE20}" type="presOf" srcId="{F01A0B33-3469-41E8-BB93-4897B2F84CCE}" destId="{1CFE7516-B97D-498E-A069-BFDDF42885FE}" srcOrd="1" destOrd="0" presId="urn:microsoft.com/office/officeart/2005/8/layout/radial1"/>
    <dgm:cxn modelId="{2B0C1C12-BDAB-4C96-AAE0-D093219AE591}" type="presOf" srcId="{FDE681B2-3113-4E3F-9567-139843F2AE59}" destId="{A6A645B4-ED66-4D62-8CFF-84DB6557875A}" srcOrd="0" destOrd="0" presId="urn:microsoft.com/office/officeart/2005/8/layout/radial1"/>
    <dgm:cxn modelId="{E493D51B-51CB-4A7B-8200-410B2AF4384B}" type="presOf" srcId="{5698B1B0-2CD7-4B0D-B30D-2963B33A4575}" destId="{EE2A6C62-4EBD-4700-AB4D-BD50F322059C}" srcOrd="1" destOrd="0" presId="urn:microsoft.com/office/officeart/2005/8/layout/radial1"/>
    <dgm:cxn modelId="{0555CE65-A30B-471A-B3CA-0648E93A0BAD}" type="presOf" srcId="{CA489EC6-4ADA-4021-92A1-31B9381D102C}" destId="{CAC2F9A2-F773-4859-B0DC-DC57BF56960D}" srcOrd="0" destOrd="0" presId="urn:microsoft.com/office/officeart/2005/8/layout/radial1"/>
    <dgm:cxn modelId="{9CE67E20-9D37-4EED-B1B7-D825D2DA2167}" type="presOf" srcId="{B862D271-5D23-4730-A353-D4CE00F71D08}" destId="{ABFDCB86-42F8-480F-B2CD-0026FE8C7CF2}" srcOrd="0" destOrd="0" presId="urn:microsoft.com/office/officeart/2005/8/layout/radial1"/>
    <dgm:cxn modelId="{D7A31912-2DD6-41E3-BE6C-B11D66EA421B}" type="presOf" srcId="{5698B1B0-2CD7-4B0D-B30D-2963B33A4575}" destId="{5A533AC5-247C-4DFD-B250-4687C2905432}" srcOrd="0" destOrd="0" presId="urn:microsoft.com/office/officeart/2005/8/layout/radial1"/>
    <dgm:cxn modelId="{880D4CBC-0C12-4970-9E5B-20A5A9DCCDA9}" type="presParOf" srcId="{3507256B-B796-4C80-87E7-1FF08F98ABDD}" destId="{CAC2F9A2-F773-4859-B0DC-DC57BF56960D}" srcOrd="0" destOrd="0" presId="urn:microsoft.com/office/officeart/2005/8/layout/radial1"/>
    <dgm:cxn modelId="{92F30863-A081-4A06-8790-6BA3CE9BC8A4}" type="presParOf" srcId="{3507256B-B796-4C80-87E7-1FF08F98ABDD}" destId="{E57ACF5F-2D79-4D14-AE58-6955CB988744}" srcOrd="1" destOrd="0" presId="urn:microsoft.com/office/officeart/2005/8/layout/radial1"/>
    <dgm:cxn modelId="{70E6C370-60CD-40C8-BC7F-B514178DED03}" type="presParOf" srcId="{E57ACF5F-2D79-4D14-AE58-6955CB988744}" destId="{7294B40B-03BB-4893-8619-24FE61157AE0}" srcOrd="0" destOrd="0" presId="urn:microsoft.com/office/officeart/2005/8/layout/radial1"/>
    <dgm:cxn modelId="{8C1C246D-0E47-4404-BFCD-EB0F4E5005F4}" type="presParOf" srcId="{3507256B-B796-4C80-87E7-1FF08F98ABDD}" destId="{5B3CCDA9-98CD-45C4-96D5-D67898602AE6}" srcOrd="2" destOrd="0" presId="urn:microsoft.com/office/officeart/2005/8/layout/radial1"/>
    <dgm:cxn modelId="{023F484F-FAAE-42C4-9542-FCB4DC806D59}" type="presParOf" srcId="{3507256B-B796-4C80-87E7-1FF08F98ABDD}" destId="{09152818-C08E-4D57-A366-6F54172B861D}" srcOrd="3" destOrd="0" presId="urn:microsoft.com/office/officeart/2005/8/layout/radial1"/>
    <dgm:cxn modelId="{BE323C1B-62AE-44D6-8600-40F0EC1C8DB9}" type="presParOf" srcId="{09152818-C08E-4D57-A366-6F54172B861D}" destId="{98865D84-5617-4900-970C-8FD87E04A7C5}" srcOrd="0" destOrd="0" presId="urn:microsoft.com/office/officeart/2005/8/layout/radial1"/>
    <dgm:cxn modelId="{261B9CA8-ACB7-4A9A-8585-B35B361A1868}" type="presParOf" srcId="{3507256B-B796-4C80-87E7-1FF08F98ABDD}" destId="{3347C498-BC0F-47CF-89CB-594F45485DC1}" srcOrd="4" destOrd="0" presId="urn:microsoft.com/office/officeart/2005/8/layout/radial1"/>
    <dgm:cxn modelId="{6060585F-C63F-4058-8C26-E4156212FDAC}" type="presParOf" srcId="{3507256B-B796-4C80-87E7-1FF08F98ABDD}" destId="{7D56C00B-25CA-4A79-801B-1F0A7701EB71}" srcOrd="5" destOrd="0" presId="urn:microsoft.com/office/officeart/2005/8/layout/radial1"/>
    <dgm:cxn modelId="{855CFAF7-EB53-43BF-BD65-C6DE58204702}" type="presParOf" srcId="{7D56C00B-25CA-4A79-801B-1F0A7701EB71}" destId="{01E39CCE-5287-4249-A57E-D6856A36CB27}" srcOrd="0" destOrd="0" presId="urn:microsoft.com/office/officeart/2005/8/layout/radial1"/>
    <dgm:cxn modelId="{BDB88B8A-253C-4A10-A4B5-83276ADD4178}" type="presParOf" srcId="{3507256B-B796-4C80-87E7-1FF08F98ABDD}" destId="{5056E949-97FD-4366-B76A-C15E74B63DB8}" srcOrd="6" destOrd="0" presId="urn:microsoft.com/office/officeart/2005/8/layout/radial1"/>
    <dgm:cxn modelId="{D99F4B66-5131-486D-AA1C-06154DF120BD}" type="presParOf" srcId="{3507256B-B796-4C80-87E7-1FF08F98ABDD}" destId="{A6A645B4-ED66-4D62-8CFF-84DB6557875A}" srcOrd="7" destOrd="0" presId="urn:microsoft.com/office/officeart/2005/8/layout/radial1"/>
    <dgm:cxn modelId="{4A32E36F-B2CB-42D9-AC22-66ACA70C9138}" type="presParOf" srcId="{A6A645B4-ED66-4D62-8CFF-84DB6557875A}" destId="{FA684760-1FC5-4C0E-9938-89F6BFFC4BF1}" srcOrd="0" destOrd="0" presId="urn:microsoft.com/office/officeart/2005/8/layout/radial1"/>
    <dgm:cxn modelId="{BDD9F72C-E021-4CBF-A6D0-FA14F6F727BC}" type="presParOf" srcId="{3507256B-B796-4C80-87E7-1FF08F98ABDD}" destId="{ABFDCB86-42F8-480F-B2CD-0026FE8C7CF2}" srcOrd="8" destOrd="0" presId="urn:microsoft.com/office/officeart/2005/8/layout/radial1"/>
    <dgm:cxn modelId="{6067FE69-123E-4366-8AD5-45E4A834D936}" type="presParOf" srcId="{3507256B-B796-4C80-87E7-1FF08F98ABDD}" destId="{75E22E16-C7C2-4A63-8371-8DEC5CA2A9D0}" srcOrd="9" destOrd="0" presId="urn:microsoft.com/office/officeart/2005/8/layout/radial1"/>
    <dgm:cxn modelId="{1EF6EE26-17F1-4811-8216-C05E834DCB4F}" type="presParOf" srcId="{75E22E16-C7C2-4A63-8371-8DEC5CA2A9D0}" destId="{1CFE7516-B97D-498E-A069-BFDDF42885FE}" srcOrd="0" destOrd="0" presId="urn:microsoft.com/office/officeart/2005/8/layout/radial1"/>
    <dgm:cxn modelId="{E8E14432-EF80-4FF9-81F3-2267B8DBE7AD}" type="presParOf" srcId="{3507256B-B796-4C80-87E7-1FF08F98ABDD}" destId="{E5EA2A8C-E7A5-4CFF-8C17-82493815A258}" srcOrd="10" destOrd="0" presId="urn:microsoft.com/office/officeart/2005/8/layout/radial1"/>
    <dgm:cxn modelId="{436AD0E7-D9E5-47BF-B5C6-D819619A7A33}" type="presParOf" srcId="{3507256B-B796-4C80-87E7-1FF08F98ABDD}" destId="{5A533AC5-247C-4DFD-B250-4687C2905432}" srcOrd="11" destOrd="0" presId="urn:microsoft.com/office/officeart/2005/8/layout/radial1"/>
    <dgm:cxn modelId="{9533C5C1-E5CA-4570-80F9-97BE0931F919}" type="presParOf" srcId="{5A533AC5-247C-4DFD-B250-4687C2905432}" destId="{EE2A6C62-4EBD-4700-AB4D-BD50F322059C}" srcOrd="0" destOrd="0" presId="urn:microsoft.com/office/officeart/2005/8/layout/radial1"/>
    <dgm:cxn modelId="{29D09E3D-2CED-407D-826F-8C61E3633DBC}" type="presParOf" srcId="{3507256B-B796-4C80-87E7-1FF08F98ABDD}" destId="{459C965C-2B20-4985-B40D-D9D6AFF884C2}" srcOrd="12" destOrd="0" presId="urn:microsoft.com/office/officeart/2005/8/layout/radial1"/>
    <dgm:cxn modelId="{BD612079-40B2-40AF-A8B5-2B3F8418EEFE}" type="presParOf" srcId="{3507256B-B796-4C80-87E7-1FF08F98ABDD}" destId="{01E0E7D3-C71D-4663-B521-0F2F0CE4720B}" srcOrd="13" destOrd="0" presId="urn:microsoft.com/office/officeart/2005/8/layout/radial1"/>
    <dgm:cxn modelId="{958AC183-6257-4B9E-9C25-4FA520012476}" type="presParOf" srcId="{01E0E7D3-C71D-4663-B521-0F2F0CE4720B}" destId="{6EB8BE13-AEFA-42BD-9EBB-239E45DB30BF}" srcOrd="0" destOrd="0" presId="urn:microsoft.com/office/officeart/2005/8/layout/radial1"/>
    <dgm:cxn modelId="{DFAFF725-FA0E-47E8-8389-A61B1B342907}" type="presParOf" srcId="{3507256B-B796-4C80-87E7-1FF08F98ABDD}" destId="{CF377A99-C2B5-4905-8882-12A4956A8B4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B945B-6EC4-432E-84E3-9E3B1CD6E8BA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E"/>
        </a:p>
      </dgm:t>
    </dgm:pt>
    <dgm:pt modelId="{CA489EC6-4ADA-4021-92A1-31B9381D102C}">
      <dgm:prSet phldrT="[Text]"/>
      <dgm:spPr/>
      <dgm:t>
        <a:bodyPr/>
        <a:lstStyle/>
        <a:p>
          <a:r>
            <a:rPr lang="en-IE" dirty="0" smtClean="0"/>
            <a:t>Patterns</a:t>
          </a:r>
          <a:endParaRPr lang="en-IE" dirty="0"/>
        </a:p>
      </dgm:t>
    </dgm:pt>
    <dgm:pt modelId="{6815A372-AA5E-42A8-A49D-92E3555AD18A}" type="parTrans" cxnId="{469E1894-EF2B-4A3B-BE6C-0269E0B69BB8}">
      <dgm:prSet/>
      <dgm:spPr/>
      <dgm:t>
        <a:bodyPr/>
        <a:lstStyle/>
        <a:p>
          <a:endParaRPr lang="en-IE"/>
        </a:p>
      </dgm:t>
    </dgm:pt>
    <dgm:pt modelId="{54DE2383-F97B-444B-A0D2-059389042EF0}" type="sibTrans" cxnId="{469E1894-EF2B-4A3B-BE6C-0269E0B69BB8}">
      <dgm:prSet/>
      <dgm:spPr/>
      <dgm:t>
        <a:bodyPr/>
        <a:lstStyle/>
        <a:p>
          <a:endParaRPr lang="en-IE"/>
        </a:p>
      </dgm:t>
    </dgm:pt>
    <dgm:pt modelId="{84A3512A-8D77-4BC3-B013-9FAB55DD45FA}">
      <dgm:prSet phldrT="[Text]" custT="1"/>
      <dgm:spPr/>
      <dgm:t>
        <a:bodyPr/>
        <a:lstStyle/>
        <a:p>
          <a:r>
            <a:rPr lang="en-IE" sz="2000" dirty="0" smtClean="0"/>
            <a:t>Number</a:t>
          </a:r>
          <a:endParaRPr lang="en-IE" sz="2000" dirty="0"/>
        </a:p>
      </dgm:t>
    </dgm:pt>
    <dgm:pt modelId="{BD45F4D6-22E8-4381-99A5-95F8248B37CB}" type="parTrans" cxnId="{066D0C13-4041-4B5D-92DA-1A22D802FFE5}">
      <dgm:prSet/>
      <dgm:spPr/>
      <dgm:t>
        <a:bodyPr/>
        <a:lstStyle/>
        <a:p>
          <a:endParaRPr lang="en-IE" dirty="0"/>
        </a:p>
      </dgm:t>
    </dgm:pt>
    <dgm:pt modelId="{C4BA0B89-3F66-420A-8EB4-4323C02E13F5}" type="sibTrans" cxnId="{066D0C13-4041-4B5D-92DA-1A22D802FFE5}">
      <dgm:prSet/>
      <dgm:spPr/>
      <dgm:t>
        <a:bodyPr/>
        <a:lstStyle/>
        <a:p>
          <a:endParaRPr lang="en-IE"/>
        </a:p>
      </dgm:t>
    </dgm:pt>
    <dgm:pt modelId="{5FB868AA-83AC-4F93-B520-F986022B80C4}">
      <dgm:prSet phldrT="[Text]" custT="1"/>
      <dgm:spPr/>
      <dgm:t>
        <a:bodyPr/>
        <a:lstStyle/>
        <a:p>
          <a:r>
            <a:rPr lang="en-IE" sz="2000" dirty="0" smtClean="0"/>
            <a:t>Algebra</a:t>
          </a:r>
          <a:endParaRPr lang="en-IE" sz="2000" dirty="0"/>
        </a:p>
      </dgm:t>
    </dgm:pt>
    <dgm:pt modelId="{2BC15598-254C-4ABC-BF10-4F1CC12884AF}" type="parTrans" cxnId="{48EA30F5-9CF0-4110-9C37-4A051AC58193}">
      <dgm:prSet/>
      <dgm:spPr/>
      <dgm:t>
        <a:bodyPr/>
        <a:lstStyle/>
        <a:p>
          <a:endParaRPr lang="en-IE" dirty="0"/>
        </a:p>
      </dgm:t>
    </dgm:pt>
    <dgm:pt modelId="{5C28A799-3F2B-4F16-8EE6-7BEF342B707B}" type="sibTrans" cxnId="{48EA30F5-9CF0-4110-9C37-4A051AC58193}">
      <dgm:prSet/>
      <dgm:spPr/>
      <dgm:t>
        <a:bodyPr/>
        <a:lstStyle/>
        <a:p>
          <a:endParaRPr lang="en-IE"/>
        </a:p>
      </dgm:t>
    </dgm:pt>
    <dgm:pt modelId="{8BA7444D-9F84-4439-AE80-BF739827A430}">
      <dgm:prSet phldrT="[Text]" custT="1"/>
      <dgm:spPr/>
      <dgm:t>
        <a:bodyPr/>
        <a:lstStyle/>
        <a:p>
          <a:r>
            <a:rPr lang="en-IE" sz="2000" dirty="0" smtClean="0"/>
            <a:t>Functions</a:t>
          </a:r>
          <a:endParaRPr lang="en-IE" sz="2000" dirty="0"/>
        </a:p>
      </dgm:t>
    </dgm:pt>
    <dgm:pt modelId="{086AC1D4-889C-4260-829A-A14E167E526F}" type="parTrans" cxnId="{86EECF24-11A8-4A60-BFC5-EFED17B14514}">
      <dgm:prSet/>
      <dgm:spPr/>
      <dgm:t>
        <a:bodyPr/>
        <a:lstStyle/>
        <a:p>
          <a:endParaRPr lang="en-IE" dirty="0"/>
        </a:p>
      </dgm:t>
    </dgm:pt>
    <dgm:pt modelId="{97719709-DFC4-4ABE-BAC0-88CB323AB38B}" type="sibTrans" cxnId="{86EECF24-11A8-4A60-BFC5-EFED17B14514}">
      <dgm:prSet/>
      <dgm:spPr/>
      <dgm:t>
        <a:bodyPr/>
        <a:lstStyle/>
        <a:p>
          <a:endParaRPr lang="en-IE"/>
        </a:p>
      </dgm:t>
    </dgm:pt>
    <dgm:pt modelId="{B862D271-5D23-4730-A353-D4CE00F71D08}">
      <dgm:prSet phldrT="[Text]" custT="1"/>
      <dgm:spPr/>
      <dgm:t>
        <a:bodyPr/>
        <a:lstStyle/>
        <a:p>
          <a:r>
            <a:rPr lang="en-IE" sz="2000" dirty="0" smtClean="0"/>
            <a:t>Trigonometry</a:t>
          </a:r>
          <a:endParaRPr lang="en-IE" sz="2000" dirty="0"/>
        </a:p>
      </dgm:t>
    </dgm:pt>
    <dgm:pt modelId="{FDE681B2-3113-4E3F-9567-139843F2AE59}" type="parTrans" cxnId="{D3B73F40-3B5E-48E5-97FD-ED7C9D34B5E8}">
      <dgm:prSet/>
      <dgm:spPr/>
      <dgm:t>
        <a:bodyPr/>
        <a:lstStyle/>
        <a:p>
          <a:endParaRPr lang="en-IE" dirty="0"/>
        </a:p>
      </dgm:t>
    </dgm:pt>
    <dgm:pt modelId="{80432E11-3A5B-4F54-969D-261B4A35015A}" type="sibTrans" cxnId="{D3B73F40-3B5E-48E5-97FD-ED7C9D34B5E8}">
      <dgm:prSet/>
      <dgm:spPr/>
      <dgm:t>
        <a:bodyPr/>
        <a:lstStyle/>
        <a:p>
          <a:endParaRPr lang="en-IE"/>
        </a:p>
      </dgm:t>
    </dgm:pt>
    <dgm:pt modelId="{86592EAE-D899-44CD-B6A4-DFFD13480CD3}">
      <dgm:prSet custT="1"/>
      <dgm:spPr/>
      <dgm:t>
        <a:bodyPr/>
        <a:lstStyle/>
        <a:p>
          <a:r>
            <a:rPr lang="en-IE" sz="2000" dirty="0" smtClean="0"/>
            <a:t>Calculus</a:t>
          </a:r>
          <a:endParaRPr lang="en-IE" sz="2000" dirty="0"/>
        </a:p>
      </dgm:t>
    </dgm:pt>
    <dgm:pt modelId="{F01A0B33-3469-41E8-BB93-4897B2F84CCE}" type="parTrans" cxnId="{A93A9AEF-7F2A-43A1-B4A2-DA6941A78324}">
      <dgm:prSet/>
      <dgm:spPr/>
      <dgm:t>
        <a:bodyPr/>
        <a:lstStyle/>
        <a:p>
          <a:endParaRPr lang="en-IE" dirty="0"/>
        </a:p>
      </dgm:t>
    </dgm:pt>
    <dgm:pt modelId="{ECB01808-2651-4A70-A3BF-58B8578C332E}" type="sibTrans" cxnId="{A93A9AEF-7F2A-43A1-B4A2-DA6941A78324}">
      <dgm:prSet/>
      <dgm:spPr/>
      <dgm:t>
        <a:bodyPr/>
        <a:lstStyle/>
        <a:p>
          <a:endParaRPr lang="en-IE"/>
        </a:p>
      </dgm:t>
    </dgm:pt>
    <dgm:pt modelId="{D06D148C-EB46-4AAA-B3C3-A8C7D4CD347C}">
      <dgm:prSet custT="1"/>
      <dgm:spPr/>
      <dgm:t>
        <a:bodyPr/>
        <a:lstStyle/>
        <a:p>
          <a:r>
            <a:rPr lang="en-IE" sz="2000" dirty="0" smtClean="0"/>
            <a:t>Area  and Volume</a:t>
          </a:r>
          <a:endParaRPr lang="en-IE" sz="2000" dirty="0"/>
        </a:p>
      </dgm:t>
    </dgm:pt>
    <dgm:pt modelId="{5698B1B0-2CD7-4B0D-B30D-2963B33A4575}" type="parTrans" cxnId="{F4DB0160-2785-45E8-9C47-2ACD281F1312}">
      <dgm:prSet/>
      <dgm:spPr/>
      <dgm:t>
        <a:bodyPr/>
        <a:lstStyle/>
        <a:p>
          <a:endParaRPr lang="en-IE" dirty="0"/>
        </a:p>
      </dgm:t>
    </dgm:pt>
    <dgm:pt modelId="{8901DD76-124C-4F60-95F0-FC5AD8B218D0}" type="sibTrans" cxnId="{F4DB0160-2785-45E8-9C47-2ACD281F1312}">
      <dgm:prSet/>
      <dgm:spPr/>
      <dgm:t>
        <a:bodyPr/>
        <a:lstStyle/>
        <a:p>
          <a:endParaRPr lang="en-IE"/>
        </a:p>
      </dgm:t>
    </dgm:pt>
    <dgm:pt modelId="{18EDA149-3EF8-456F-81D9-0BFDA9054513}">
      <dgm:prSet custT="1"/>
      <dgm:spPr/>
      <dgm:t>
        <a:bodyPr/>
        <a:lstStyle/>
        <a:p>
          <a:r>
            <a:rPr lang="en-IE" sz="2000" dirty="0" smtClean="0"/>
            <a:t>Co-ordinate Geometry</a:t>
          </a:r>
          <a:endParaRPr lang="en-IE" sz="2000" dirty="0"/>
        </a:p>
      </dgm:t>
    </dgm:pt>
    <dgm:pt modelId="{7F893145-A887-420D-B3CA-7FD14572DB71}" type="parTrans" cxnId="{22E039CA-7CC8-4207-83F7-CF321A3DB694}">
      <dgm:prSet/>
      <dgm:spPr/>
      <dgm:t>
        <a:bodyPr/>
        <a:lstStyle/>
        <a:p>
          <a:endParaRPr lang="en-IE" dirty="0"/>
        </a:p>
      </dgm:t>
    </dgm:pt>
    <dgm:pt modelId="{523C7577-9E15-457A-A9C5-270B3C5C1F24}" type="sibTrans" cxnId="{22E039CA-7CC8-4207-83F7-CF321A3DB694}">
      <dgm:prSet/>
      <dgm:spPr/>
      <dgm:t>
        <a:bodyPr/>
        <a:lstStyle/>
        <a:p>
          <a:endParaRPr lang="en-IE"/>
        </a:p>
      </dgm:t>
    </dgm:pt>
    <dgm:pt modelId="{3507256B-B796-4C80-87E7-1FF08F98ABDD}" type="pres">
      <dgm:prSet presAssocID="{9C1B945B-6EC4-432E-84E3-9E3B1CD6E8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AC2F9A2-F773-4859-B0DC-DC57BF56960D}" type="pres">
      <dgm:prSet presAssocID="{CA489EC6-4ADA-4021-92A1-31B9381D102C}" presName="centerShape" presStyleLbl="node0" presStyleIdx="0" presStyleCnt="1" custScaleX="160541" custScaleY="114019"/>
      <dgm:spPr/>
      <dgm:t>
        <a:bodyPr/>
        <a:lstStyle/>
        <a:p>
          <a:endParaRPr lang="en-IE"/>
        </a:p>
      </dgm:t>
    </dgm:pt>
    <dgm:pt modelId="{E57ACF5F-2D79-4D14-AE58-6955CB988744}" type="pres">
      <dgm:prSet presAssocID="{BD45F4D6-22E8-4381-99A5-95F8248B37CB}" presName="Name9" presStyleLbl="parChTrans1D2" presStyleIdx="0" presStyleCnt="7"/>
      <dgm:spPr/>
      <dgm:t>
        <a:bodyPr/>
        <a:lstStyle/>
        <a:p>
          <a:endParaRPr lang="en-IE"/>
        </a:p>
      </dgm:t>
    </dgm:pt>
    <dgm:pt modelId="{7294B40B-03BB-4893-8619-24FE61157AE0}" type="pres">
      <dgm:prSet presAssocID="{BD45F4D6-22E8-4381-99A5-95F8248B37CB}" presName="connTx" presStyleLbl="parChTrans1D2" presStyleIdx="0" presStyleCnt="7"/>
      <dgm:spPr/>
      <dgm:t>
        <a:bodyPr/>
        <a:lstStyle/>
        <a:p>
          <a:endParaRPr lang="en-IE"/>
        </a:p>
      </dgm:t>
    </dgm:pt>
    <dgm:pt modelId="{5B3CCDA9-98CD-45C4-96D5-D67898602AE6}" type="pres">
      <dgm:prSet presAssocID="{84A3512A-8D77-4BC3-B013-9FAB55DD45FA}" presName="node" presStyleLbl="node1" presStyleIdx="0" presStyleCnt="7" custScaleX="176096" custRadScaleRad="107722" custRadScaleInc="1248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152818-C08E-4D57-A366-6F54172B861D}" type="pres">
      <dgm:prSet presAssocID="{2BC15598-254C-4ABC-BF10-4F1CC12884AF}" presName="Name9" presStyleLbl="parChTrans1D2" presStyleIdx="1" presStyleCnt="7"/>
      <dgm:spPr/>
      <dgm:t>
        <a:bodyPr/>
        <a:lstStyle/>
        <a:p>
          <a:endParaRPr lang="en-IE"/>
        </a:p>
      </dgm:t>
    </dgm:pt>
    <dgm:pt modelId="{98865D84-5617-4900-970C-8FD87E04A7C5}" type="pres">
      <dgm:prSet presAssocID="{2BC15598-254C-4ABC-BF10-4F1CC12884AF}" presName="connTx" presStyleLbl="parChTrans1D2" presStyleIdx="1" presStyleCnt="7"/>
      <dgm:spPr/>
      <dgm:t>
        <a:bodyPr/>
        <a:lstStyle/>
        <a:p>
          <a:endParaRPr lang="en-IE"/>
        </a:p>
      </dgm:t>
    </dgm:pt>
    <dgm:pt modelId="{3347C498-BC0F-47CF-89CB-594F45485DC1}" type="pres">
      <dgm:prSet presAssocID="{5FB868AA-83AC-4F93-B520-F986022B80C4}" presName="node" presStyleLbl="node1" presStyleIdx="1" presStyleCnt="7" custScaleX="177629" custRadScaleRad="144291" custRadScaleInc="3622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56C00B-25CA-4A79-801B-1F0A7701EB71}" type="pres">
      <dgm:prSet presAssocID="{086AC1D4-889C-4260-829A-A14E167E526F}" presName="Name9" presStyleLbl="parChTrans1D2" presStyleIdx="2" presStyleCnt="7"/>
      <dgm:spPr/>
      <dgm:t>
        <a:bodyPr/>
        <a:lstStyle/>
        <a:p>
          <a:endParaRPr lang="en-IE"/>
        </a:p>
      </dgm:t>
    </dgm:pt>
    <dgm:pt modelId="{01E39CCE-5287-4249-A57E-D6856A36CB27}" type="pres">
      <dgm:prSet presAssocID="{086AC1D4-889C-4260-829A-A14E167E526F}" presName="connTx" presStyleLbl="parChTrans1D2" presStyleIdx="2" presStyleCnt="7"/>
      <dgm:spPr/>
      <dgm:t>
        <a:bodyPr/>
        <a:lstStyle/>
        <a:p>
          <a:endParaRPr lang="en-IE"/>
        </a:p>
      </dgm:t>
    </dgm:pt>
    <dgm:pt modelId="{5056E949-97FD-4366-B76A-C15E74B63DB8}" type="pres">
      <dgm:prSet presAssocID="{8BA7444D-9F84-4439-AE80-BF739827A430}" presName="node" presStyleLbl="node1" presStyleIdx="2" presStyleCnt="7" custScaleX="156343" custRadScaleRad="151909" custRadScaleInc="-3873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A645B4-ED66-4D62-8CFF-84DB6557875A}" type="pres">
      <dgm:prSet presAssocID="{FDE681B2-3113-4E3F-9567-139843F2AE59}" presName="Name9" presStyleLbl="parChTrans1D2" presStyleIdx="3" presStyleCnt="7"/>
      <dgm:spPr/>
      <dgm:t>
        <a:bodyPr/>
        <a:lstStyle/>
        <a:p>
          <a:endParaRPr lang="en-IE"/>
        </a:p>
      </dgm:t>
    </dgm:pt>
    <dgm:pt modelId="{FA684760-1FC5-4C0E-9938-89F6BFFC4BF1}" type="pres">
      <dgm:prSet presAssocID="{FDE681B2-3113-4E3F-9567-139843F2AE59}" presName="connTx" presStyleLbl="parChTrans1D2" presStyleIdx="3" presStyleCnt="7"/>
      <dgm:spPr/>
      <dgm:t>
        <a:bodyPr/>
        <a:lstStyle/>
        <a:p>
          <a:endParaRPr lang="en-IE"/>
        </a:p>
      </dgm:t>
    </dgm:pt>
    <dgm:pt modelId="{ABFDCB86-42F8-480F-B2CD-0026FE8C7CF2}" type="pres">
      <dgm:prSet presAssocID="{B862D271-5D23-4730-A353-D4CE00F71D08}" presName="node" presStyleLbl="node1" presStyleIdx="3" presStyleCnt="7" custScaleX="180580" custRadScaleRad="123421" custRadScaleInc="-4496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5E22E16-C7C2-4A63-8371-8DEC5CA2A9D0}" type="pres">
      <dgm:prSet presAssocID="{F01A0B33-3469-41E8-BB93-4897B2F84CCE}" presName="Name9" presStyleLbl="parChTrans1D2" presStyleIdx="4" presStyleCnt="7"/>
      <dgm:spPr/>
      <dgm:t>
        <a:bodyPr/>
        <a:lstStyle/>
        <a:p>
          <a:endParaRPr lang="en-IE"/>
        </a:p>
      </dgm:t>
    </dgm:pt>
    <dgm:pt modelId="{1CFE7516-B97D-498E-A069-BFDDF42885FE}" type="pres">
      <dgm:prSet presAssocID="{F01A0B33-3469-41E8-BB93-4897B2F84CCE}" presName="connTx" presStyleLbl="parChTrans1D2" presStyleIdx="4" presStyleCnt="7"/>
      <dgm:spPr/>
      <dgm:t>
        <a:bodyPr/>
        <a:lstStyle/>
        <a:p>
          <a:endParaRPr lang="en-IE"/>
        </a:p>
      </dgm:t>
    </dgm:pt>
    <dgm:pt modelId="{E5EA2A8C-E7A5-4CFF-8C17-82493815A258}" type="pres">
      <dgm:prSet presAssocID="{86592EAE-D899-44CD-B6A4-DFFD13480CD3}" presName="node" presStyleLbl="node1" presStyleIdx="4" presStyleCnt="7" custScaleX="142134" custRadScaleRad="112181" custRadScaleInc="5578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A533AC5-247C-4DFD-B250-4687C2905432}" type="pres">
      <dgm:prSet presAssocID="{5698B1B0-2CD7-4B0D-B30D-2963B33A4575}" presName="Name9" presStyleLbl="parChTrans1D2" presStyleIdx="5" presStyleCnt="7"/>
      <dgm:spPr/>
      <dgm:t>
        <a:bodyPr/>
        <a:lstStyle/>
        <a:p>
          <a:endParaRPr lang="en-IE"/>
        </a:p>
      </dgm:t>
    </dgm:pt>
    <dgm:pt modelId="{EE2A6C62-4EBD-4700-AB4D-BD50F322059C}" type="pres">
      <dgm:prSet presAssocID="{5698B1B0-2CD7-4B0D-B30D-2963B33A4575}" presName="connTx" presStyleLbl="parChTrans1D2" presStyleIdx="5" presStyleCnt="7"/>
      <dgm:spPr/>
      <dgm:t>
        <a:bodyPr/>
        <a:lstStyle/>
        <a:p>
          <a:endParaRPr lang="en-IE"/>
        </a:p>
      </dgm:t>
    </dgm:pt>
    <dgm:pt modelId="{459C965C-2B20-4985-B40D-D9D6AFF884C2}" type="pres">
      <dgm:prSet presAssocID="{D06D148C-EB46-4AAA-B3C3-A8C7D4CD347C}" presName="node" presStyleLbl="node1" presStyleIdx="5" presStyleCnt="7" custScaleX="151238" custRadScaleRad="139203" custRadScaleInc="377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1E0E7D3-C71D-4663-B521-0F2F0CE4720B}" type="pres">
      <dgm:prSet presAssocID="{7F893145-A887-420D-B3CA-7FD14572DB71}" presName="Name9" presStyleLbl="parChTrans1D2" presStyleIdx="6" presStyleCnt="7"/>
      <dgm:spPr/>
      <dgm:t>
        <a:bodyPr/>
        <a:lstStyle/>
        <a:p>
          <a:endParaRPr lang="en-IE"/>
        </a:p>
      </dgm:t>
    </dgm:pt>
    <dgm:pt modelId="{6EB8BE13-AEFA-42BD-9EBB-239E45DB30BF}" type="pres">
      <dgm:prSet presAssocID="{7F893145-A887-420D-B3CA-7FD14572DB71}" presName="connTx" presStyleLbl="parChTrans1D2" presStyleIdx="6" presStyleCnt="7"/>
      <dgm:spPr/>
      <dgm:t>
        <a:bodyPr/>
        <a:lstStyle/>
        <a:p>
          <a:endParaRPr lang="en-IE"/>
        </a:p>
      </dgm:t>
    </dgm:pt>
    <dgm:pt modelId="{CF377A99-C2B5-4905-8882-12A4956A8B41}" type="pres">
      <dgm:prSet presAssocID="{18EDA149-3EF8-456F-81D9-0BFDA9054513}" presName="node" presStyleLbl="node1" presStyleIdx="6" presStyleCnt="7" custScaleX="167540" custRadScaleRad="128922" custRadScaleInc="-210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D11FA28-B44A-4E2C-868D-DE2880482751}" type="presOf" srcId="{86592EAE-D899-44CD-B6A4-DFFD13480CD3}" destId="{E5EA2A8C-E7A5-4CFF-8C17-82493815A258}" srcOrd="0" destOrd="0" presId="urn:microsoft.com/office/officeart/2005/8/layout/radial1"/>
    <dgm:cxn modelId="{86EECF24-11A8-4A60-BFC5-EFED17B14514}" srcId="{CA489EC6-4ADA-4021-92A1-31B9381D102C}" destId="{8BA7444D-9F84-4439-AE80-BF739827A430}" srcOrd="2" destOrd="0" parTransId="{086AC1D4-889C-4260-829A-A14E167E526F}" sibTransId="{97719709-DFC4-4ABE-BAC0-88CB323AB38B}"/>
    <dgm:cxn modelId="{F9800C23-F621-42E1-9B60-3D31F7D8D864}" type="presOf" srcId="{FDE681B2-3113-4E3F-9567-139843F2AE59}" destId="{A6A645B4-ED66-4D62-8CFF-84DB6557875A}" srcOrd="0" destOrd="0" presId="urn:microsoft.com/office/officeart/2005/8/layout/radial1"/>
    <dgm:cxn modelId="{066D0C13-4041-4B5D-92DA-1A22D802FFE5}" srcId="{CA489EC6-4ADA-4021-92A1-31B9381D102C}" destId="{84A3512A-8D77-4BC3-B013-9FAB55DD45FA}" srcOrd="0" destOrd="0" parTransId="{BD45F4D6-22E8-4381-99A5-95F8248B37CB}" sibTransId="{C4BA0B89-3F66-420A-8EB4-4323C02E13F5}"/>
    <dgm:cxn modelId="{A93A9AEF-7F2A-43A1-B4A2-DA6941A78324}" srcId="{CA489EC6-4ADA-4021-92A1-31B9381D102C}" destId="{86592EAE-D899-44CD-B6A4-DFFD13480CD3}" srcOrd="4" destOrd="0" parTransId="{F01A0B33-3469-41E8-BB93-4897B2F84CCE}" sibTransId="{ECB01808-2651-4A70-A3BF-58B8578C332E}"/>
    <dgm:cxn modelId="{9590D38E-ECC4-4F8C-9BDD-9924CF227E23}" type="presOf" srcId="{D06D148C-EB46-4AAA-B3C3-A8C7D4CD347C}" destId="{459C965C-2B20-4985-B40D-D9D6AFF884C2}" srcOrd="0" destOrd="0" presId="urn:microsoft.com/office/officeart/2005/8/layout/radial1"/>
    <dgm:cxn modelId="{8F4DEC96-189B-4AE4-8517-17D6282D658A}" type="presOf" srcId="{5FB868AA-83AC-4F93-B520-F986022B80C4}" destId="{3347C498-BC0F-47CF-89CB-594F45485DC1}" srcOrd="0" destOrd="0" presId="urn:microsoft.com/office/officeart/2005/8/layout/radial1"/>
    <dgm:cxn modelId="{48EA30F5-9CF0-4110-9C37-4A051AC58193}" srcId="{CA489EC6-4ADA-4021-92A1-31B9381D102C}" destId="{5FB868AA-83AC-4F93-B520-F986022B80C4}" srcOrd="1" destOrd="0" parTransId="{2BC15598-254C-4ABC-BF10-4F1CC12884AF}" sibTransId="{5C28A799-3F2B-4F16-8EE6-7BEF342B707B}"/>
    <dgm:cxn modelId="{2A1E1086-8C8B-4E07-95F3-DB8C3BAD4BEF}" type="presOf" srcId="{F01A0B33-3469-41E8-BB93-4897B2F84CCE}" destId="{1CFE7516-B97D-498E-A069-BFDDF42885FE}" srcOrd="1" destOrd="0" presId="urn:microsoft.com/office/officeart/2005/8/layout/radial1"/>
    <dgm:cxn modelId="{EC299CFA-AEE0-46DC-8500-02A8F7224669}" type="presOf" srcId="{CA489EC6-4ADA-4021-92A1-31B9381D102C}" destId="{CAC2F9A2-F773-4859-B0DC-DC57BF56960D}" srcOrd="0" destOrd="0" presId="urn:microsoft.com/office/officeart/2005/8/layout/radial1"/>
    <dgm:cxn modelId="{469E1894-EF2B-4A3B-BE6C-0269E0B69BB8}" srcId="{9C1B945B-6EC4-432E-84E3-9E3B1CD6E8BA}" destId="{CA489EC6-4ADA-4021-92A1-31B9381D102C}" srcOrd="0" destOrd="0" parTransId="{6815A372-AA5E-42A8-A49D-92E3555AD18A}" sibTransId="{54DE2383-F97B-444B-A0D2-059389042EF0}"/>
    <dgm:cxn modelId="{D12FAF28-99E6-479C-B2E8-B9DD7973D2A2}" type="presOf" srcId="{84A3512A-8D77-4BC3-B013-9FAB55DD45FA}" destId="{5B3CCDA9-98CD-45C4-96D5-D67898602AE6}" srcOrd="0" destOrd="0" presId="urn:microsoft.com/office/officeart/2005/8/layout/radial1"/>
    <dgm:cxn modelId="{7856D798-695E-413E-B0BF-76F467483B94}" type="presOf" srcId="{5698B1B0-2CD7-4B0D-B30D-2963B33A4575}" destId="{5A533AC5-247C-4DFD-B250-4687C2905432}" srcOrd="0" destOrd="0" presId="urn:microsoft.com/office/officeart/2005/8/layout/radial1"/>
    <dgm:cxn modelId="{ABDB2414-4A4B-4095-A80B-35C0A831598D}" type="presOf" srcId="{2BC15598-254C-4ABC-BF10-4F1CC12884AF}" destId="{98865D84-5617-4900-970C-8FD87E04A7C5}" srcOrd="1" destOrd="0" presId="urn:microsoft.com/office/officeart/2005/8/layout/radial1"/>
    <dgm:cxn modelId="{3B232E45-B033-4470-9972-84BE4D3B147E}" type="presOf" srcId="{7F893145-A887-420D-B3CA-7FD14572DB71}" destId="{01E0E7D3-C71D-4663-B521-0F2F0CE4720B}" srcOrd="0" destOrd="0" presId="urn:microsoft.com/office/officeart/2005/8/layout/radial1"/>
    <dgm:cxn modelId="{DC3DD9C6-A3C0-475D-8EDB-10167E8B48EB}" type="presOf" srcId="{F01A0B33-3469-41E8-BB93-4897B2F84CCE}" destId="{75E22E16-C7C2-4A63-8371-8DEC5CA2A9D0}" srcOrd="0" destOrd="0" presId="urn:microsoft.com/office/officeart/2005/8/layout/radial1"/>
    <dgm:cxn modelId="{EFFBFD9F-5C93-41AA-BEEF-50B3E5C7C29D}" type="presOf" srcId="{086AC1D4-889C-4260-829A-A14E167E526F}" destId="{7D56C00B-25CA-4A79-801B-1F0A7701EB71}" srcOrd="0" destOrd="0" presId="urn:microsoft.com/office/officeart/2005/8/layout/radial1"/>
    <dgm:cxn modelId="{343BFA06-9368-489C-8AF5-96F8A4DEB49F}" type="presOf" srcId="{BD45F4D6-22E8-4381-99A5-95F8248B37CB}" destId="{7294B40B-03BB-4893-8619-24FE61157AE0}" srcOrd="1" destOrd="0" presId="urn:microsoft.com/office/officeart/2005/8/layout/radial1"/>
    <dgm:cxn modelId="{0F192CC1-64E9-469E-B2FB-5EFF516AE61C}" type="presOf" srcId="{086AC1D4-889C-4260-829A-A14E167E526F}" destId="{01E39CCE-5287-4249-A57E-D6856A36CB27}" srcOrd="1" destOrd="0" presId="urn:microsoft.com/office/officeart/2005/8/layout/radial1"/>
    <dgm:cxn modelId="{8D03E682-62B9-44F8-8994-166BB7655FD2}" type="presOf" srcId="{18EDA149-3EF8-456F-81D9-0BFDA9054513}" destId="{CF377A99-C2B5-4905-8882-12A4956A8B41}" srcOrd="0" destOrd="0" presId="urn:microsoft.com/office/officeart/2005/8/layout/radial1"/>
    <dgm:cxn modelId="{F9B749EE-F532-419F-99C4-D1EED771C5DD}" type="presOf" srcId="{5698B1B0-2CD7-4B0D-B30D-2963B33A4575}" destId="{EE2A6C62-4EBD-4700-AB4D-BD50F322059C}" srcOrd="1" destOrd="0" presId="urn:microsoft.com/office/officeart/2005/8/layout/radial1"/>
    <dgm:cxn modelId="{B18306F0-3628-4122-9B1E-8E087BDDE890}" type="presOf" srcId="{FDE681B2-3113-4E3F-9567-139843F2AE59}" destId="{FA684760-1FC5-4C0E-9938-89F6BFFC4BF1}" srcOrd="1" destOrd="0" presId="urn:microsoft.com/office/officeart/2005/8/layout/radial1"/>
    <dgm:cxn modelId="{2C66606C-61BA-4873-AEC4-CA7F47CECFD7}" type="presOf" srcId="{2BC15598-254C-4ABC-BF10-4F1CC12884AF}" destId="{09152818-C08E-4D57-A366-6F54172B861D}" srcOrd="0" destOrd="0" presId="urn:microsoft.com/office/officeart/2005/8/layout/radial1"/>
    <dgm:cxn modelId="{305A2C72-F6F6-409C-A50B-AD6775DF69D5}" type="presOf" srcId="{B862D271-5D23-4730-A353-D4CE00F71D08}" destId="{ABFDCB86-42F8-480F-B2CD-0026FE8C7CF2}" srcOrd="0" destOrd="0" presId="urn:microsoft.com/office/officeart/2005/8/layout/radial1"/>
    <dgm:cxn modelId="{D3B73F40-3B5E-48E5-97FD-ED7C9D34B5E8}" srcId="{CA489EC6-4ADA-4021-92A1-31B9381D102C}" destId="{B862D271-5D23-4730-A353-D4CE00F71D08}" srcOrd="3" destOrd="0" parTransId="{FDE681B2-3113-4E3F-9567-139843F2AE59}" sibTransId="{80432E11-3A5B-4F54-969D-261B4A35015A}"/>
    <dgm:cxn modelId="{22E039CA-7CC8-4207-83F7-CF321A3DB694}" srcId="{CA489EC6-4ADA-4021-92A1-31B9381D102C}" destId="{18EDA149-3EF8-456F-81D9-0BFDA9054513}" srcOrd="6" destOrd="0" parTransId="{7F893145-A887-420D-B3CA-7FD14572DB71}" sibTransId="{523C7577-9E15-457A-A9C5-270B3C5C1F24}"/>
    <dgm:cxn modelId="{F7031A39-28D3-4F74-BCFE-927EB9A3D108}" type="presOf" srcId="{9C1B945B-6EC4-432E-84E3-9E3B1CD6E8BA}" destId="{3507256B-B796-4C80-87E7-1FF08F98ABDD}" srcOrd="0" destOrd="0" presId="urn:microsoft.com/office/officeart/2005/8/layout/radial1"/>
    <dgm:cxn modelId="{F4DB0160-2785-45E8-9C47-2ACD281F1312}" srcId="{CA489EC6-4ADA-4021-92A1-31B9381D102C}" destId="{D06D148C-EB46-4AAA-B3C3-A8C7D4CD347C}" srcOrd="5" destOrd="0" parTransId="{5698B1B0-2CD7-4B0D-B30D-2963B33A4575}" sibTransId="{8901DD76-124C-4F60-95F0-FC5AD8B218D0}"/>
    <dgm:cxn modelId="{A7CC4D42-5C0A-4EA8-BE80-A2D855932BCE}" type="presOf" srcId="{BD45F4D6-22E8-4381-99A5-95F8248B37CB}" destId="{E57ACF5F-2D79-4D14-AE58-6955CB988744}" srcOrd="0" destOrd="0" presId="urn:microsoft.com/office/officeart/2005/8/layout/radial1"/>
    <dgm:cxn modelId="{C1E7D208-58A7-4DA2-9C27-8CF253957F9E}" type="presOf" srcId="{8BA7444D-9F84-4439-AE80-BF739827A430}" destId="{5056E949-97FD-4366-B76A-C15E74B63DB8}" srcOrd="0" destOrd="0" presId="urn:microsoft.com/office/officeart/2005/8/layout/radial1"/>
    <dgm:cxn modelId="{00FDD043-213F-4FFA-8805-D69404E53D91}" type="presOf" srcId="{7F893145-A887-420D-B3CA-7FD14572DB71}" destId="{6EB8BE13-AEFA-42BD-9EBB-239E45DB30BF}" srcOrd="1" destOrd="0" presId="urn:microsoft.com/office/officeart/2005/8/layout/radial1"/>
    <dgm:cxn modelId="{416A0A8F-A9DF-45A2-A4C8-4A116BFFFB26}" type="presParOf" srcId="{3507256B-B796-4C80-87E7-1FF08F98ABDD}" destId="{CAC2F9A2-F773-4859-B0DC-DC57BF56960D}" srcOrd="0" destOrd="0" presId="urn:microsoft.com/office/officeart/2005/8/layout/radial1"/>
    <dgm:cxn modelId="{0FC4519F-CA34-45F1-8101-E60D982DB63C}" type="presParOf" srcId="{3507256B-B796-4C80-87E7-1FF08F98ABDD}" destId="{E57ACF5F-2D79-4D14-AE58-6955CB988744}" srcOrd="1" destOrd="0" presId="urn:microsoft.com/office/officeart/2005/8/layout/radial1"/>
    <dgm:cxn modelId="{B0091C3B-41A0-4487-80EE-686C46143F1E}" type="presParOf" srcId="{E57ACF5F-2D79-4D14-AE58-6955CB988744}" destId="{7294B40B-03BB-4893-8619-24FE61157AE0}" srcOrd="0" destOrd="0" presId="urn:microsoft.com/office/officeart/2005/8/layout/radial1"/>
    <dgm:cxn modelId="{081D9FD0-D562-40D2-A53A-B70BD2DDD21E}" type="presParOf" srcId="{3507256B-B796-4C80-87E7-1FF08F98ABDD}" destId="{5B3CCDA9-98CD-45C4-96D5-D67898602AE6}" srcOrd="2" destOrd="0" presId="urn:microsoft.com/office/officeart/2005/8/layout/radial1"/>
    <dgm:cxn modelId="{5B2A5DE5-D305-42AF-A9EE-6FA15736E23A}" type="presParOf" srcId="{3507256B-B796-4C80-87E7-1FF08F98ABDD}" destId="{09152818-C08E-4D57-A366-6F54172B861D}" srcOrd="3" destOrd="0" presId="urn:microsoft.com/office/officeart/2005/8/layout/radial1"/>
    <dgm:cxn modelId="{1E1EB88C-95D0-461E-A044-EF153D409B40}" type="presParOf" srcId="{09152818-C08E-4D57-A366-6F54172B861D}" destId="{98865D84-5617-4900-970C-8FD87E04A7C5}" srcOrd="0" destOrd="0" presId="urn:microsoft.com/office/officeart/2005/8/layout/radial1"/>
    <dgm:cxn modelId="{2FCAAD3E-C9F2-4A25-96EE-391B4D32B5F7}" type="presParOf" srcId="{3507256B-B796-4C80-87E7-1FF08F98ABDD}" destId="{3347C498-BC0F-47CF-89CB-594F45485DC1}" srcOrd="4" destOrd="0" presId="urn:microsoft.com/office/officeart/2005/8/layout/radial1"/>
    <dgm:cxn modelId="{9CF34D52-B7F3-42EB-A070-09B3419E7039}" type="presParOf" srcId="{3507256B-B796-4C80-87E7-1FF08F98ABDD}" destId="{7D56C00B-25CA-4A79-801B-1F0A7701EB71}" srcOrd="5" destOrd="0" presId="urn:microsoft.com/office/officeart/2005/8/layout/radial1"/>
    <dgm:cxn modelId="{69BF4A3E-2F8E-43D2-B9FC-82AC690EAA98}" type="presParOf" srcId="{7D56C00B-25CA-4A79-801B-1F0A7701EB71}" destId="{01E39CCE-5287-4249-A57E-D6856A36CB27}" srcOrd="0" destOrd="0" presId="urn:microsoft.com/office/officeart/2005/8/layout/radial1"/>
    <dgm:cxn modelId="{C90EB89E-1D32-4B95-A78B-4A978C08B69C}" type="presParOf" srcId="{3507256B-B796-4C80-87E7-1FF08F98ABDD}" destId="{5056E949-97FD-4366-B76A-C15E74B63DB8}" srcOrd="6" destOrd="0" presId="urn:microsoft.com/office/officeart/2005/8/layout/radial1"/>
    <dgm:cxn modelId="{86B5AF8B-6FF3-479F-B078-B08915A24D76}" type="presParOf" srcId="{3507256B-B796-4C80-87E7-1FF08F98ABDD}" destId="{A6A645B4-ED66-4D62-8CFF-84DB6557875A}" srcOrd="7" destOrd="0" presId="urn:microsoft.com/office/officeart/2005/8/layout/radial1"/>
    <dgm:cxn modelId="{24849E93-7E47-4962-8281-EB130F085535}" type="presParOf" srcId="{A6A645B4-ED66-4D62-8CFF-84DB6557875A}" destId="{FA684760-1FC5-4C0E-9938-89F6BFFC4BF1}" srcOrd="0" destOrd="0" presId="urn:microsoft.com/office/officeart/2005/8/layout/radial1"/>
    <dgm:cxn modelId="{34556D2D-F148-4A36-8F14-2F42A600DE6F}" type="presParOf" srcId="{3507256B-B796-4C80-87E7-1FF08F98ABDD}" destId="{ABFDCB86-42F8-480F-B2CD-0026FE8C7CF2}" srcOrd="8" destOrd="0" presId="urn:microsoft.com/office/officeart/2005/8/layout/radial1"/>
    <dgm:cxn modelId="{A2CC0E13-9C73-4D9D-A60F-1A9DB573FC65}" type="presParOf" srcId="{3507256B-B796-4C80-87E7-1FF08F98ABDD}" destId="{75E22E16-C7C2-4A63-8371-8DEC5CA2A9D0}" srcOrd="9" destOrd="0" presId="urn:microsoft.com/office/officeart/2005/8/layout/radial1"/>
    <dgm:cxn modelId="{0313880D-1717-4423-B6B5-BB0B9B370E5E}" type="presParOf" srcId="{75E22E16-C7C2-4A63-8371-8DEC5CA2A9D0}" destId="{1CFE7516-B97D-498E-A069-BFDDF42885FE}" srcOrd="0" destOrd="0" presId="urn:microsoft.com/office/officeart/2005/8/layout/radial1"/>
    <dgm:cxn modelId="{C4A0B518-D311-488F-A070-F54B00BF8230}" type="presParOf" srcId="{3507256B-B796-4C80-87E7-1FF08F98ABDD}" destId="{E5EA2A8C-E7A5-4CFF-8C17-82493815A258}" srcOrd="10" destOrd="0" presId="urn:microsoft.com/office/officeart/2005/8/layout/radial1"/>
    <dgm:cxn modelId="{6CD3FE62-7AEF-4B8C-BFE3-3813B9A93EBB}" type="presParOf" srcId="{3507256B-B796-4C80-87E7-1FF08F98ABDD}" destId="{5A533AC5-247C-4DFD-B250-4687C2905432}" srcOrd="11" destOrd="0" presId="urn:microsoft.com/office/officeart/2005/8/layout/radial1"/>
    <dgm:cxn modelId="{EB104C09-153C-48D4-9123-F5ED45072993}" type="presParOf" srcId="{5A533AC5-247C-4DFD-B250-4687C2905432}" destId="{EE2A6C62-4EBD-4700-AB4D-BD50F322059C}" srcOrd="0" destOrd="0" presId="urn:microsoft.com/office/officeart/2005/8/layout/radial1"/>
    <dgm:cxn modelId="{0E9FF6EF-9224-4770-8DEA-276EF09791F0}" type="presParOf" srcId="{3507256B-B796-4C80-87E7-1FF08F98ABDD}" destId="{459C965C-2B20-4985-B40D-D9D6AFF884C2}" srcOrd="12" destOrd="0" presId="urn:microsoft.com/office/officeart/2005/8/layout/radial1"/>
    <dgm:cxn modelId="{F7B54D1F-01AA-4587-A5E3-F20AC2C0CBEE}" type="presParOf" srcId="{3507256B-B796-4C80-87E7-1FF08F98ABDD}" destId="{01E0E7D3-C71D-4663-B521-0F2F0CE4720B}" srcOrd="13" destOrd="0" presId="urn:microsoft.com/office/officeart/2005/8/layout/radial1"/>
    <dgm:cxn modelId="{6EECB219-1A30-4993-9812-A0C9786034D9}" type="presParOf" srcId="{01E0E7D3-C71D-4663-B521-0F2F0CE4720B}" destId="{6EB8BE13-AEFA-42BD-9EBB-239E45DB30BF}" srcOrd="0" destOrd="0" presId="urn:microsoft.com/office/officeart/2005/8/layout/radial1"/>
    <dgm:cxn modelId="{9C339FC8-2C41-4509-93A7-724DA1C5C7E2}" type="presParOf" srcId="{3507256B-B796-4C80-87E7-1FF08F98ABDD}" destId="{CF377A99-C2B5-4905-8882-12A4956A8B4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2F9A2-F773-4859-B0DC-DC57BF56960D}">
      <dsp:nvSpPr>
        <dsp:cNvPr id="0" name=""/>
        <dsp:cNvSpPr/>
      </dsp:nvSpPr>
      <dsp:spPr>
        <a:xfrm>
          <a:off x="3163811" y="1684785"/>
          <a:ext cx="1872209" cy="1329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Patterns</a:t>
          </a:r>
          <a:endParaRPr lang="en-IE" sz="2900" kern="1200" dirty="0"/>
        </a:p>
      </dsp:txBody>
      <dsp:txXfrm>
        <a:off x="3437990" y="1879511"/>
        <a:ext cx="1323851" cy="940223"/>
      </dsp:txXfrm>
    </dsp:sp>
    <dsp:sp modelId="{E57ACF5F-2D79-4D14-AE58-6955CB988744}">
      <dsp:nvSpPr>
        <dsp:cNvPr id="0" name=""/>
        <dsp:cNvSpPr/>
      </dsp:nvSpPr>
      <dsp:spPr>
        <a:xfrm rot="16405232">
          <a:off x="3894915" y="1412864"/>
          <a:ext cx="52045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20459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4142133" y="1412606"/>
        <a:ext cx="26022" cy="26022"/>
      </dsp:txXfrm>
    </dsp:sp>
    <dsp:sp modelId="{5B3CCDA9-98CD-45C4-96D5-D67898602AE6}">
      <dsp:nvSpPr>
        <dsp:cNvPr id="0" name=""/>
        <dsp:cNvSpPr/>
      </dsp:nvSpPr>
      <dsp:spPr>
        <a:xfrm>
          <a:off x="3178698" y="0"/>
          <a:ext cx="2053609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Number</a:t>
          </a:r>
          <a:endParaRPr lang="en-IE" sz="2000" kern="1200" dirty="0"/>
        </a:p>
      </dsp:txBody>
      <dsp:txXfrm>
        <a:off x="3479442" y="170784"/>
        <a:ext cx="1452121" cy="824619"/>
      </dsp:txXfrm>
    </dsp:sp>
    <dsp:sp modelId="{09152818-C08E-4D57-A366-6F54172B861D}">
      <dsp:nvSpPr>
        <dsp:cNvPr id="0" name=""/>
        <dsp:cNvSpPr/>
      </dsp:nvSpPr>
      <dsp:spPr>
        <a:xfrm rot="19844676">
          <a:off x="4781303" y="1719710"/>
          <a:ext cx="84077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840772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5180670" y="1711444"/>
        <a:ext cx="42038" cy="42038"/>
      </dsp:txXfrm>
    </dsp:sp>
    <dsp:sp modelId="{3347C498-BC0F-47CF-89CB-594F45485DC1}">
      <dsp:nvSpPr>
        <dsp:cNvPr id="0" name=""/>
        <dsp:cNvSpPr/>
      </dsp:nvSpPr>
      <dsp:spPr>
        <a:xfrm>
          <a:off x="5266930" y="532653"/>
          <a:ext cx="2071487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Algebra</a:t>
          </a:r>
          <a:endParaRPr lang="en-IE" sz="2000" kern="1200" dirty="0"/>
        </a:p>
      </dsp:txBody>
      <dsp:txXfrm>
        <a:off x="5570292" y="703437"/>
        <a:ext cx="1464763" cy="824619"/>
      </dsp:txXfrm>
    </dsp:sp>
    <dsp:sp modelId="{7D56C00B-25CA-4A79-801B-1F0A7701EB71}">
      <dsp:nvSpPr>
        <dsp:cNvPr id="0" name=""/>
        <dsp:cNvSpPr/>
      </dsp:nvSpPr>
      <dsp:spPr>
        <a:xfrm rot="173741">
          <a:off x="5033136" y="2404641"/>
          <a:ext cx="813210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813210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5419411" y="2397064"/>
        <a:ext cx="40660" cy="40660"/>
      </dsp:txXfrm>
    </dsp:sp>
    <dsp:sp modelId="{5056E949-97FD-4366-B76A-C15E74B63DB8}">
      <dsp:nvSpPr>
        <dsp:cNvPr id="0" name=""/>
        <dsp:cNvSpPr/>
      </dsp:nvSpPr>
      <dsp:spPr>
        <a:xfrm>
          <a:off x="5842991" y="1900810"/>
          <a:ext cx="1823252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Functions</a:t>
          </a:r>
          <a:endParaRPr lang="en-IE" sz="2000" kern="1200" dirty="0"/>
        </a:p>
      </dsp:txBody>
      <dsp:txXfrm>
        <a:off x="6110000" y="2071594"/>
        <a:ext cx="1289234" cy="824619"/>
      </dsp:txXfrm>
    </dsp:sp>
    <dsp:sp modelId="{A6A645B4-ED66-4D62-8CFF-84DB6557875A}">
      <dsp:nvSpPr>
        <dsp:cNvPr id="0" name=""/>
        <dsp:cNvSpPr/>
      </dsp:nvSpPr>
      <dsp:spPr>
        <a:xfrm rot="3036928">
          <a:off x="4456026" y="3155256"/>
          <a:ext cx="631501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631501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4755989" y="3152222"/>
        <a:ext cx="31575" cy="31575"/>
      </dsp:txXfrm>
    </dsp:sp>
    <dsp:sp modelId="{ABFDCB86-42F8-480F-B2CD-0026FE8C7CF2}">
      <dsp:nvSpPr>
        <dsp:cNvPr id="0" name=""/>
        <dsp:cNvSpPr/>
      </dsp:nvSpPr>
      <dsp:spPr>
        <a:xfrm>
          <a:off x="4354952" y="3359775"/>
          <a:ext cx="2105901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Trigonometry</a:t>
          </a:r>
          <a:endParaRPr lang="en-IE" sz="2000" kern="1200" dirty="0"/>
        </a:p>
      </dsp:txBody>
      <dsp:txXfrm>
        <a:off x="4663354" y="3530559"/>
        <a:ext cx="1489097" cy="824619"/>
      </dsp:txXfrm>
    </dsp:sp>
    <dsp:sp modelId="{75E22E16-C7C2-4A63-8371-8DEC5CA2A9D0}">
      <dsp:nvSpPr>
        <dsp:cNvPr id="0" name=""/>
        <dsp:cNvSpPr/>
      </dsp:nvSpPr>
      <dsp:spPr>
        <a:xfrm rot="7803463">
          <a:off x="3158551" y="3122557"/>
          <a:ext cx="56148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61489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 rot="10800000">
        <a:off x="3425259" y="3121274"/>
        <a:ext cx="28074" cy="28074"/>
      </dsp:txXfrm>
    </dsp:sp>
    <dsp:sp modelId="{E5EA2A8C-E7A5-4CFF-8C17-82493815A258}">
      <dsp:nvSpPr>
        <dsp:cNvPr id="0" name=""/>
        <dsp:cNvSpPr/>
      </dsp:nvSpPr>
      <dsp:spPr>
        <a:xfrm>
          <a:off x="2007876" y="3268954"/>
          <a:ext cx="1657548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Calculus</a:t>
          </a:r>
          <a:endParaRPr lang="en-IE" sz="2000" kern="1200" dirty="0"/>
        </a:p>
      </dsp:txBody>
      <dsp:txXfrm>
        <a:off x="2250618" y="3439738"/>
        <a:ext cx="1172064" cy="824619"/>
      </dsp:txXfrm>
    </dsp:sp>
    <dsp:sp modelId="{5A533AC5-247C-4DFD-B250-4687C2905432}">
      <dsp:nvSpPr>
        <dsp:cNvPr id="0" name=""/>
        <dsp:cNvSpPr/>
      </dsp:nvSpPr>
      <dsp:spPr>
        <a:xfrm rot="10610383">
          <a:off x="2546183" y="2405515"/>
          <a:ext cx="62091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620916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 rot="10800000">
        <a:off x="2841118" y="2402746"/>
        <a:ext cx="31045" cy="31045"/>
      </dsp:txXfrm>
    </dsp:sp>
    <dsp:sp modelId="{459C965C-2B20-4985-B40D-D9D6AFF884C2}">
      <dsp:nvSpPr>
        <dsp:cNvPr id="0" name=""/>
        <dsp:cNvSpPr/>
      </dsp:nvSpPr>
      <dsp:spPr>
        <a:xfrm>
          <a:off x="785995" y="1900812"/>
          <a:ext cx="1763718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Area  and Volume</a:t>
          </a:r>
          <a:endParaRPr lang="en-IE" sz="2000" kern="1200" dirty="0"/>
        </a:p>
      </dsp:txBody>
      <dsp:txXfrm>
        <a:off x="1044286" y="2071596"/>
        <a:ext cx="1247136" cy="824619"/>
      </dsp:txXfrm>
    </dsp:sp>
    <dsp:sp modelId="{01E0E7D3-C71D-4663-B521-0F2F0CE4720B}">
      <dsp:nvSpPr>
        <dsp:cNvPr id="0" name=""/>
        <dsp:cNvSpPr/>
      </dsp:nvSpPr>
      <dsp:spPr>
        <a:xfrm rot="12789530">
          <a:off x="2791947" y="1702452"/>
          <a:ext cx="67390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673909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 rot="10800000">
        <a:off x="3112054" y="1698358"/>
        <a:ext cx="33695" cy="33695"/>
      </dsp:txXfrm>
    </dsp:sp>
    <dsp:sp modelId="{CF377A99-C2B5-4905-8882-12A4956A8B41}">
      <dsp:nvSpPr>
        <dsp:cNvPr id="0" name=""/>
        <dsp:cNvSpPr/>
      </dsp:nvSpPr>
      <dsp:spPr>
        <a:xfrm>
          <a:off x="1306489" y="532655"/>
          <a:ext cx="1809818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Co-ordinate Geometry</a:t>
          </a:r>
          <a:endParaRPr lang="en-IE" sz="2000" kern="1200" dirty="0"/>
        </a:p>
      </dsp:txBody>
      <dsp:txXfrm>
        <a:off x="1571531" y="703439"/>
        <a:ext cx="1279734" cy="824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2F9A2-F773-4859-B0DC-DC57BF56960D}">
      <dsp:nvSpPr>
        <dsp:cNvPr id="0" name=""/>
        <dsp:cNvSpPr/>
      </dsp:nvSpPr>
      <dsp:spPr>
        <a:xfrm>
          <a:off x="3163811" y="1684785"/>
          <a:ext cx="1872209" cy="1329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Patterns</a:t>
          </a:r>
          <a:endParaRPr lang="en-IE" sz="2900" kern="1200" dirty="0"/>
        </a:p>
      </dsp:txBody>
      <dsp:txXfrm>
        <a:off x="3437990" y="1879511"/>
        <a:ext cx="1323851" cy="940223"/>
      </dsp:txXfrm>
    </dsp:sp>
    <dsp:sp modelId="{E57ACF5F-2D79-4D14-AE58-6955CB988744}">
      <dsp:nvSpPr>
        <dsp:cNvPr id="0" name=""/>
        <dsp:cNvSpPr/>
      </dsp:nvSpPr>
      <dsp:spPr>
        <a:xfrm rot="16405232">
          <a:off x="3894915" y="1412864"/>
          <a:ext cx="52045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20459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4142133" y="1412606"/>
        <a:ext cx="26022" cy="26022"/>
      </dsp:txXfrm>
    </dsp:sp>
    <dsp:sp modelId="{5B3CCDA9-98CD-45C4-96D5-D67898602AE6}">
      <dsp:nvSpPr>
        <dsp:cNvPr id="0" name=""/>
        <dsp:cNvSpPr/>
      </dsp:nvSpPr>
      <dsp:spPr>
        <a:xfrm>
          <a:off x="3178698" y="0"/>
          <a:ext cx="2053609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Number</a:t>
          </a:r>
          <a:endParaRPr lang="en-IE" sz="2000" kern="1200" dirty="0"/>
        </a:p>
      </dsp:txBody>
      <dsp:txXfrm>
        <a:off x="3479442" y="170784"/>
        <a:ext cx="1452121" cy="824619"/>
      </dsp:txXfrm>
    </dsp:sp>
    <dsp:sp modelId="{09152818-C08E-4D57-A366-6F54172B861D}">
      <dsp:nvSpPr>
        <dsp:cNvPr id="0" name=""/>
        <dsp:cNvSpPr/>
      </dsp:nvSpPr>
      <dsp:spPr>
        <a:xfrm rot="19844676">
          <a:off x="4781303" y="1719710"/>
          <a:ext cx="840772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840772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5180670" y="1711444"/>
        <a:ext cx="42038" cy="42038"/>
      </dsp:txXfrm>
    </dsp:sp>
    <dsp:sp modelId="{3347C498-BC0F-47CF-89CB-594F45485DC1}">
      <dsp:nvSpPr>
        <dsp:cNvPr id="0" name=""/>
        <dsp:cNvSpPr/>
      </dsp:nvSpPr>
      <dsp:spPr>
        <a:xfrm>
          <a:off x="5266930" y="532653"/>
          <a:ext cx="2071487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Algebra</a:t>
          </a:r>
          <a:endParaRPr lang="en-IE" sz="2000" kern="1200" dirty="0"/>
        </a:p>
      </dsp:txBody>
      <dsp:txXfrm>
        <a:off x="5570292" y="703437"/>
        <a:ext cx="1464763" cy="824619"/>
      </dsp:txXfrm>
    </dsp:sp>
    <dsp:sp modelId="{7D56C00B-25CA-4A79-801B-1F0A7701EB71}">
      <dsp:nvSpPr>
        <dsp:cNvPr id="0" name=""/>
        <dsp:cNvSpPr/>
      </dsp:nvSpPr>
      <dsp:spPr>
        <a:xfrm rot="173741">
          <a:off x="5033136" y="2404641"/>
          <a:ext cx="813210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813210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5419411" y="2397064"/>
        <a:ext cx="40660" cy="40660"/>
      </dsp:txXfrm>
    </dsp:sp>
    <dsp:sp modelId="{5056E949-97FD-4366-B76A-C15E74B63DB8}">
      <dsp:nvSpPr>
        <dsp:cNvPr id="0" name=""/>
        <dsp:cNvSpPr/>
      </dsp:nvSpPr>
      <dsp:spPr>
        <a:xfrm>
          <a:off x="5842991" y="1900810"/>
          <a:ext cx="1823252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Functions</a:t>
          </a:r>
          <a:endParaRPr lang="en-IE" sz="2000" kern="1200" dirty="0"/>
        </a:p>
      </dsp:txBody>
      <dsp:txXfrm>
        <a:off x="6110000" y="2071594"/>
        <a:ext cx="1289234" cy="824619"/>
      </dsp:txXfrm>
    </dsp:sp>
    <dsp:sp modelId="{A6A645B4-ED66-4D62-8CFF-84DB6557875A}">
      <dsp:nvSpPr>
        <dsp:cNvPr id="0" name=""/>
        <dsp:cNvSpPr/>
      </dsp:nvSpPr>
      <dsp:spPr>
        <a:xfrm rot="3036928">
          <a:off x="4456026" y="3155256"/>
          <a:ext cx="631501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631501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>
        <a:off x="4755989" y="3152222"/>
        <a:ext cx="31575" cy="31575"/>
      </dsp:txXfrm>
    </dsp:sp>
    <dsp:sp modelId="{ABFDCB86-42F8-480F-B2CD-0026FE8C7CF2}">
      <dsp:nvSpPr>
        <dsp:cNvPr id="0" name=""/>
        <dsp:cNvSpPr/>
      </dsp:nvSpPr>
      <dsp:spPr>
        <a:xfrm>
          <a:off x="4354952" y="3359775"/>
          <a:ext cx="2105901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Trigonometry</a:t>
          </a:r>
          <a:endParaRPr lang="en-IE" sz="2000" kern="1200" dirty="0"/>
        </a:p>
      </dsp:txBody>
      <dsp:txXfrm>
        <a:off x="4663354" y="3530559"/>
        <a:ext cx="1489097" cy="824619"/>
      </dsp:txXfrm>
    </dsp:sp>
    <dsp:sp modelId="{75E22E16-C7C2-4A63-8371-8DEC5CA2A9D0}">
      <dsp:nvSpPr>
        <dsp:cNvPr id="0" name=""/>
        <dsp:cNvSpPr/>
      </dsp:nvSpPr>
      <dsp:spPr>
        <a:xfrm rot="7803463">
          <a:off x="3158551" y="3122557"/>
          <a:ext cx="56148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61489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 rot="10800000">
        <a:off x="3425259" y="3121274"/>
        <a:ext cx="28074" cy="28074"/>
      </dsp:txXfrm>
    </dsp:sp>
    <dsp:sp modelId="{E5EA2A8C-E7A5-4CFF-8C17-82493815A258}">
      <dsp:nvSpPr>
        <dsp:cNvPr id="0" name=""/>
        <dsp:cNvSpPr/>
      </dsp:nvSpPr>
      <dsp:spPr>
        <a:xfrm>
          <a:off x="2007876" y="3268954"/>
          <a:ext cx="1657548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Calculus</a:t>
          </a:r>
          <a:endParaRPr lang="en-IE" sz="2000" kern="1200" dirty="0"/>
        </a:p>
      </dsp:txBody>
      <dsp:txXfrm>
        <a:off x="2250618" y="3439738"/>
        <a:ext cx="1172064" cy="824619"/>
      </dsp:txXfrm>
    </dsp:sp>
    <dsp:sp modelId="{5A533AC5-247C-4DFD-B250-4687C2905432}">
      <dsp:nvSpPr>
        <dsp:cNvPr id="0" name=""/>
        <dsp:cNvSpPr/>
      </dsp:nvSpPr>
      <dsp:spPr>
        <a:xfrm rot="10610383">
          <a:off x="2546183" y="2405515"/>
          <a:ext cx="62091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620916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 rot="10800000">
        <a:off x="2841118" y="2402746"/>
        <a:ext cx="31045" cy="31045"/>
      </dsp:txXfrm>
    </dsp:sp>
    <dsp:sp modelId="{459C965C-2B20-4985-B40D-D9D6AFF884C2}">
      <dsp:nvSpPr>
        <dsp:cNvPr id="0" name=""/>
        <dsp:cNvSpPr/>
      </dsp:nvSpPr>
      <dsp:spPr>
        <a:xfrm>
          <a:off x="785995" y="1900812"/>
          <a:ext cx="1763718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Area  and Volume</a:t>
          </a:r>
          <a:endParaRPr lang="en-IE" sz="2000" kern="1200" dirty="0"/>
        </a:p>
      </dsp:txBody>
      <dsp:txXfrm>
        <a:off x="1044286" y="2071596"/>
        <a:ext cx="1247136" cy="824619"/>
      </dsp:txXfrm>
    </dsp:sp>
    <dsp:sp modelId="{01E0E7D3-C71D-4663-B521-0F2F0CE4720B}">
      <dsp:nvSpPr>
        <dsp:cNvPr id="0" name=""/>
        <dsp:cNvSpPr/>
      </dsp:nvSpPr>
      <dsp:spPr>
        <a:xfrm rot="12789530">
          <a:off x="2817714" y="1710123"/>
          <a:ext cx="64585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645859" y="127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/>
        </a:p>
      </dsp:txBody>
      <dsp:txXfrm rot="10800000">
        <a:off x="3124497" y="1706730"/>
        <a:ext cx="32292" cy="32292"/>
      </dsp:txXfrm>
    </dsp:sp>
    <dsp:sp modelId="{CF377A99-C2B5-4905-8882-12A4956A8B41}">
      <dsp:nvSpPr>
        <dsp:cNvPr id="0" name=""/>
        <dsp:cNvSpPr/>
      </dsp:nvSpPr>
      <dsp:spPr>
        <a:xfrm>
          <a:off x="1234482" y="532655"/>
          <a:ext cx="1953830" cy="1166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Co-ordinate Geometry</a:t>
          </a:r>
          <a:endParaRPr lang="en-IE" sz="2000" kern="1200" dirty="0"/>
        </a:p>
      </dsp:txBody>
      <dsp:txXfrm>
        <a:off x="1520614" y="703439"/>
        <a:ext cx="1381566" cy="82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282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D56A09-3AA3-43DF-A52D-ED69FE673131}" type="slidenum">
              <a:rPr lang="en-IE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45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355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F4AE6-149E-4C94-A1A0-C93B10CAD9C5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904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1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304F0-3971-4BE7-9EDA-6BE95CBC0374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433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6A09-3AA3-43DF-A52D-ED69FE6731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10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EFDC-27E4-43DF-894A-CCA023F1DA5A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800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9995-AD86-4E92-B943-5B9E9DE966BF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5518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BDB8-19F2-4855-9038-0FCCB9032E33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9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1F1D-B351-46A3-BE15-08144E08A4E7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538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759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BDB8-19F2-4855-9038-0FCCB9032E33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7328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4845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7584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3921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747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414C2-D633-480A-9E73-A41502BF11AD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8875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5263" y="1258888"/>
            <a:ext cx="4035425" cy="3025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D56A09-3AA3-43DF-A52D-ED69FE673131}" type="slidenum">
              <a:rPr lang="en-IE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4020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8491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D6B7F-DDC9-4808-9776-55D91DB5CBA6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729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57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2322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CED1-9FBD-482E-9C44-D3410B8CA6E9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18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3060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41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3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0536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150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0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53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9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036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369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1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703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652" y="594928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maths.ie/teachers/strand4-junior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What we learned about students’ understanding based on data collected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What we noticed about our own teaching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811338"/>
            <a:ext cx="8229600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Data Collected from the Lesson:</a:t>
            </a:r>
          </a:p>
          <a:p>
            <a:pPr marL="901700" indent="-514350" eaLnBrk="1" fontAlgn="auto" hangingPunct="1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IE" dirty="0" smtClean="0"/>
              <a:t>Academic, e.g. samples of students’ work</a:t>
            </a:r>
          </a:p>
          <a:p>
            <a:pPr marL="901700" indent="-514350" eaLnBrk="1" fontAlgn="auto" hangingPunct="1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901700" indent="-514350" eaLnBrk="1" fontAlgn="auto" hangingPunct="1"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</a:t>
            </a:r>
            <a:r>
              <a:rPr lang="en-IE" b="1" u="none" dirty="0"/>
              <a:t>U</a:t>
            </a:r>
            <a:r>
              <a:rPr lang="en-IE" b="1" u="none" dirty="0" smtClean="0"/>
              <a:t>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 fontScale="85000" lnSpcReduction="20000"/>
          </a:bodyPr>
          <a:lstStyle/>
          <a:p>
            <a:pPr marL="655638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dirty="0" smtClean="0"/>
              <a:t>What we learned about the way different students understand the content of this topic?</a:t>
            </a:r>
          </a:p>
          <a:p>
            <a:pPr marL="808038" lvl="0" indent="-6096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/>
              <a:t>Students like and benefit from an </a:t>
            </a:r>
            <a:r>
              <a:rPr lang="en-IE" dirty="0" smtClean="0"/>
              <a:t>atmosphere, </a:t>
            </a:r>
            <a:r>
              <a:rPr lang="en-IE" dirty="0"/>
              <a:t>where they are encouraged to </a:t>
            </a:r>
            <a:r>
              <a:rPr lang="en-IE" dirty="0" smtClean="0"/>
              <a:t>discuss and compare.</a:t>
            </a:r>
            <a:endParaRPr lang="en-IE" dirty="0"/>
          </a:p>
          <a:p>
            <a:pPr marL="808038" lvl="0" indent="-6096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/>
              <a:t>The importance of making connections </a:t>
            </a:r>
            <a:r>
              <a:rPr lang="en-IE" dirty="0" smtClean="0"/>
              <a:t>with </a:t>
            </a:r>
            <a:r>
              <a:rPr lang="en-IE" dirty="0"/>
              <a:t>prior </a:t>
            </a:r>
            <a:r>
              <a:rPr lang="en-IE" dirty="0" smtClean="0"/>
              <a:t>knowledge</a:t>
            </a:r>
            <a:r>
              <a:rPr lang="en-IE" dirty="0"/>
              <a:t> </a:t>
            </a:r>
            <a:r>
              <a:rPr lang="en-IE" dirty="0" smtClean="0"/>
              <a:t>for example </a:t>
            </a:r>
            <a:r>
              <a:rPr lang="en-IE" u="sng" dirty="0"/>
              <a:t>s</a:t>
            </a:r>
            <a:r>
              <a:rPr lang="en-IE" u="sng" dirty="0" smtClean="0"/>
              <a:t>kip </a:t>
            </a:r>
            <a:r>
              <a:rPr lang="en-IE" u="sng" dirty="0"/>
              <a:t>counting</a:t>
            </a:r>
            <a:r>
              <a:rPr lang="en-IE" dirty="0"/>
              <a:t> </a:t>
            </a:r>
            <a:r>
              <a:rPr lang="en-IE" dirty="0" smtClean="0"/>
              <a:t> and </a:t>
            </a:r>
            <a:r>
              <a:rPr lang="en-IE" u="sng" dirty="0"/>
              <a:t>c</a:t>
            </a:r>
            <a:r>
              <a:rPr lang="en-IE" u="sng" dirty="0" smtClean="0"/>
              <a:t>ollinear points</a:t>
            </a:r>
            <a:r>
              <a:rPr lang="en-IE" dirty="0" smtClean="0"/>
              <a:t>.</a:t>
            </a:r>
          </a:p>
          <a:p>
            <a:pPr marL="808038" lvl="0" indent="-6096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/>
              <a:t>Students  liked explaining </a:t>
            </a:r>
            <a:r>
              <a:rPr lang="en-IE" dirty="0"/>
              <a:t>their approaches to solving the problems and their peers showed great </a:t>
            </a:r>
            <a:r>
              <a:rPr lang="en-IE" dirty="0" smtClean="0"/>
              <a:t>interest.</a:t>
            </a:r>
          </a:p>
          <a:p>
            <a:pPr marL="808038" lvl="0" indent="-6096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/>
              <a:t>S</a:t>
            </a:r>
            <a:r>
              <a:rPr lang="en-IE" dirty="0" smtClean="0"/>
              <a:t>tudents </a:t>
            </a:r>
            <a:r>
              <a:rPr lang="en-IE" dirty="0"/>
              <a:t>benefit from peer assessment.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ED80F-5EA3-4726-912C-0ACEDC5170BD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none" dirty="0">
                <a:solidFill>
                  <a:prstClr val="white">
                    <a:lumMod val="85000"/>
                  </a:prstClr>
                </a:solidFill>
              </a:rPr>
              <a:t>Student Understanding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Some students need to be encouraged to give explanations in writing.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  <a14:imgEffect>
                      <a14:brightnessContrast bright="-48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65"/>
          <a:stretch/>
        </p:blipFill>
        <p:spPr bwMode="auto">
          <a:xfrm>
            <a:off x="611560" y="2996952"/>
            <a:ext cx="84396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effective </a:t>
            </a:r>
            <a:r>
              <a:rPr lang="en-IE" dirty="0"/>
              <a:t>understanding of this </a:t>
            </a:r>
            <a:r>
              <a:rPr lang="en-IE" dirty="0" smtClean="0"/>
              <a:t>topic looks like: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1743-0CDA-48CD-B13A-552296DFE382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  <p:pic>
        <p:nvPicPr>
          <p:cNvPr id="2054" name="Picture 6" descr="C:\Users\annie\Desktop\Capture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2" y="2659971"/>
            <a:ext cx="6225785" cy="17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32" y="2682824"/>
            <a:ext cx="2890845" cy="24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Users\annie\Desktop\Capture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50" y="3101783"/>
            <a:ext cx="6410299" cy="14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8"/>
          <a:stretch/>
        </p:blipFill>
        <p:spPr>
          <a:xfrm>
            <a:off x="1286162" y="3405808"/>
            <a:ext cx="6944706" cy="132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7" y="0"/>
            <a:ext cx="7325465" cy="1124744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47" y="1535350"/>
            <a:ext cx="8229600" cy="45579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We learned:</a:t>
            </a:r>
          </a:p>
          <a:p>
            <a:pPr marL="901700" indent="-5476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The engagement and enjoyment of Discovery Learning.</a:t>
            </a:r>
          </a:p>
          <a:p>
            <a:pPr marL="901700" indent="-5476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S</a:t>
            </a:r>
            <a:r>
              <a:rPr lang="en-IE" dirty="0" smtClean="0"/>
              <a:t>tudents themselves can make connections with prior knowledge.</a:t>
            </a:r>
          </a:p>
          <a:p>
            <a:pPr marL="901700" indent="-54768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Some students prefer graphic representations.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85910"/>
              </p:ext>
            </p:extLst>
          </p:nvPr>
        </p:nvGraphicFramePr>
        <p:xfrm>
          <a:off x="1299552" y="1196752"/>
          <a:ext cx="6080760" cy="288032"/>
        </p:xfrm>
        <a:graphic>
          <a:graphicData uri="http://schemas.openxmlformats.org/drawingml/2006/table">
            <a:tbl>
              <a:tblPr firstRow="1" firstCol="1" bandRow="1"/>
              <a:tblGrid>
                <a:gridCol w="1013460"/>
                <a:gridCol w="1013460"/>
                <a:gridCol w="1013460"/>
                <a:gridCol w="1013460"/>
                <a:gridCol w="1013460"/>
                <a:gridCol w="1013460"/>
              </a:tblGrid>
              <a:tr h="28803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78233"/>
              </p:ext>
            </p:extLst>
          </p:nvPr>
        </p:nvGraphicFramePr>
        <p:xfrm>
          <a:off x="1475656" y="5949280"/>
          <a:ext cx="5704679" cy="288031"/>
        </p:xfrm>
        <a:graphic>
          <a:graphicData uri="http://schemas.openxmlformats.org/drawingml/2006/table">
            <a:tbl>
              <a:tblPr firstRow="1" firstCol="1" bandRow="1"/>
              <a:tblGrid>
                <a:gridCol w="541866"/>
                <a:gridCol w="1364711"/>
                <a:gridCol w="945762"/>
                <a:gridCol w="950780"/>
                <a:gridCol w="950780"/>
                <a:gridCol w="950780"/>
              </a:tblGrid>
              <a:tr h="28803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I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-24000" contrast="-33000"/>
                    </a14:imgEffect>
                  </a14:imgLayer>
                </a14:imgProps>
              </a:ext>
            </a:extLst>
          </a:blip>
          <a:srcRect l="5645" r="1"/>
          <a:stretch/>
        </p:blipFill>
        <p:spPr bwMode="auto">
          <a:xfrm>
            <a:off x="7380312" y="3933056"/>
            <a:ext cx="1436791" cy="1539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7135" y="3429000"/>
            <a:ext cx="1868839" cy="369332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Skip Counting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dirty="0" smtClean="0"/>
                  <a:t>Misconceptions/ Knowledge Gap</a:t>
                </a:r>
              </a:p>
              <a:p>
                <a:pPr marL="806450" lvl="0">
                  <a:buFont typeface="Wingdings" panose="05000000000000000000" pitchFamily="2" charset="2"/>
                  <a:buChar char="Ø"/>
                </a:pPr>
                <a:r>
                  <a:rPr lang="en-IE" dirty="0" smtClean="0"/>
                  <a:t>Some </a:t>
                </a:r>
                <a:r>
                  <a:rPr lang="en-IE" dirty="0"/>
                  <a:t>students ignored the initial amount in the box.</a:t>
                </a:r>
              </a:p>
              <a:p>
                <a:pPr marL="806450" lvl="0">
                  <a:buFont typeface="Wingdings" panose="05000000000000000000" pitchFamily="2" charset="2"/>
                  <a:buChar char="Ø"/>
                </a:pPr>
                <a:r>
                  <a:rPr lang="en-IE" dirty="0"/>
                  <a:t>Some students had difficulty with Start being called Day 0</a:t>
                </a:r>
                <a:r>
                  <a:rPr lang="en-IE" dirty="0" smtClean="0"/>
                  <a:t>.</a:t>
                </a:r>
                <a:endParaRPr lang="en-IE" b="1" dirty="0"/>
              </a:p>
              <a:p>
                <a:pPr marL="806450" lvl="0">
                  <a:buFont typeface="Wingdings" panose="05000000000000000000" pitchFamily="2" charset="2"/>
                  <a:buChar char="Ø"/>
                </a:pPr>
                <a:r>
                  <a:rPr lang="en-IE" dirty="0" smtClean="0">
                    <a:solidFill>
                      <a:schemeClr val="tx1"/>
                    </a:solidFill>
                  </a:rPr>
                  <a:t>When </a:t>
                </a:r>
                <a:r>
                  <a:rPr lang="en-IE" dirty="0">
                    <a:solidFill>
                      <a:schemeClr val="tx1"/>
                    </a:solidFill>
                  </a:rPr>
                  <a:t>using blocks to represent the money problem some students had 4, 2, 2, 2, 2.</a:t>
                </a:r>
              </a:p>
              <a:p>
                <a:pPr marL="806450" lvl="0">
                  <a:buFont typeface="Wingdings" panose="05000000000000000000" pitchFamily="2" charset="2"/>
                  <a:buChar char="Ø"/>
                </a:pPr>
                <a:r>
                  <a:rPr lang="en-IE" dirty="0"/>
                  <a:t>Some students thought </a:t>
                </a:r>
                <a:r>
                  <a:rPr lang="en-IE" dirty="0" smtClean="0"/>
                  <a:t>that, </a:t>
                </a:r>
                <a:r>
                  <a:rPr lang="en-IE" dirty="0"/>
                  <a:t>given Day 25 was </a:t>
                </a:r>
                <a14:m>
                  <m:oMath xmlns:m="http://schemas.openxmlformats.org/officeDocument/2006/math">
                    <m:r>
                      <a:rPr lang="en-IE" i="1" dirty="0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IE" dirty="0" smtClean="0"/>
                  <a:t>54, </a:t>
                </a:r>
                <a:r>
                  <a:rPr lang="en-IE" dirty="0"/>
                  <a:t>then day 100 was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54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IE" i="1" dirty="0" smtClean="0">
                        <a:latin typeface="Cambria Math"/>
                      </a:rPr>
                      <m:t>4</m:t>
                    </m:r>
                    <m:r>
                      <a:rPr lang="en-IE" b="0" i="1" dirty="0" smtClean="0">
                        <a:latin typeface="Cambria Math"/>
                      </a:rPr>
                      <m:t>)</m:t>
                    </m:r>
                    <m:r>
                      <a:rPr lang="en-IE" i="1" dirty="0" smtClean="0">
                        <a:latin typeface="Cambria Math"/>
                      </a:rPr>
                      <m:t>=</m:t>
                    </m:r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IE" i="1" dirty="0" smtClean="0">
                        <a:latin typeface="Cambria Math"/>
                      </a:rPr>
                      <m:t>216</m:t>
                    </m:r>
                  </m:oMath>
                </a14:m>
                <a:r>
                  <a:rPr lang="en-IE" dirty="0" smtClean="0"/>
                  <a:t>.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692" r="-177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5" y="3911332"/>
            <a:ext cx="3059013" cy="2497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80" y="4797153"/>
            <a:ext cx="3097073" cy="15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Some students get the calculations correct yet fail to give any explanation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1B51-29E1-4FFF-A38D-44A831953471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  <a14:imgEffect>
                      <a14:brightnessContrast bright="-36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>
          <a:xfrm>
            <a:off x="1762538" y="2930438"/>
            <a:ext cx="6503611" cy="177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Correct answer, but incomplete explanation: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529D-19C6-4A0D-8FFC-A2FA491E72A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"/>
          <a:stretch/>
        </p:blipFill>
        <p:spPr bwMode="auto">
          <a:xfrm>
            <a:off x="899593" y="2443163"/>
            <a:ext cx="793960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>
                <a:ea typeface="Calibri"/>
                <a:cs typeface="Times New Roman"/>
              </a:rPr>
              <a:t>Inconsistency in answers and </a:t>
            </a:r>
            <a:r>
              <a:rPr lang="en-IE" dirty="0" smtClean="0">
                <a:ea typeface="Calibri"/>
                <a:cs typeface="Times New Roman"/>
              </a:rPr>
              <a:t>explanations:</a:t>
            </a:r>
            <a:endParaRPr lang="en-IE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F8864-9922-4D24-BBEA-A8FA249B09A4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14775" r="563" b="-870"/>
          <a:stretch/>
        </p:blipFill>
        <p:spPr bwMode="auto">
          <a:xfrm>
            <a:off x="611560" y="2636912"/>
            <a:ext cx="8293292" cy="18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St Mark’s Community School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Sandra Fay, Irene Stone, Sharon Mack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60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First year Junior Cert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60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dirty="0"/>
              <a:t>An Introduction to Patterns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6" y="12102"/>
            <a:ext cx="966788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35" y="8046"/>
            <a:ext cx="966788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Some students had difficulty distinguishing between the total amount that was in the box vs. what amount was actually put in the box by John.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529D-19C6-4A0D-8FFC-A2FA491E72A9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7461"/>
            <a:ext cx="7452260" cy="145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Common Misconceptions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94"/>
          <a:stretch/>
        </p:blipFill>
        <p:spPr bwMode="auto">
          <a:xfrm>
            <a:off x="1799924" y="3174727"/>
            <a:ext cx="5675384" cy="277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605067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Some students see their own mistakes through discussion with peers and </a:t>
            </a:r>
            <a:r>
              <a:rPr lang="en-IE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their teachers.</a:t>
            </a:r>
            <a:endParaRPr lang="en-IE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Common Misconceptions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This student has not moved to multiplication: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9850"/>
            <a:ext cx="7772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Common Misconceptions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Some students still use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771"/>
          <a:stretch/>
        </p:blipFill>
        <p:spPr bwMode="auto">
          <a:xfrm>
            <a:off x="1187624" y="4005064"/>
            <a:ext cx="7620244" cy="15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13823"/>
          <a:stretch/>
        </p:blipFill>
        <p:spPr bwMode="auto">
          <a:xfrm>
            <a:off x="3710608" y="2584174"/>
            <a:ext cx="2229543" cy="114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556792"/>
            <a:ext cx="8614792" cy="475252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4500" b="1" dirty="0" smtClean="0"/>
              <a:t>Recommendations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3800" dirty="0" smtClean="0"/>
              <a:t>The adjustments you have made, or would make in the future:</a:t>
            </a:r>
          </a:p>
          <a:p>
            <a:pPr marL="714375"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3800" dirty="0"/>
              <a:t>We would spend more time on students completing the table.</a:t>
            </a:r>
          </a:p>
          <a:p>
            <a:pPr marL="714375"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3800" dirty="0"/>
              <a:t>Bring more students to the board to discuss their </a:t>
            </a:r>
            <a:r>
              <a:rPr lang="en-IE" sz="3800" dirty="0" smtClean="0"/>
              <a:t>answers, </a:t>
            </a:r>
            <a:r>
              <a:rPr lang="en-IE" sz="3800" dirty="0"/>
              <a:t>e</a:t>
            </a:r>
            <a:r>
              <a:rPr lang="en-IE" sz="3800" dirty="0" smtClean="0"/>
              <a:t>specially the worded answers.</a:t>
            </a:r>
          </a:p>
          <a:p>
            <a:pPr marL="714375"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3800" dirty="0" smtClean="0"/>
              <a:t>Collect work on the day, and on the next day show samples of correct and incorrect work and discuss.</a:t>
            </a:r>
          </a:p>
          <a:p>
            <a:pPr marL="714375"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3800" dirty="0" smtClean="0"/>
              <a:t>Spend time relating the change in the table to the question.</a:t>
            </a:r>
          </a:p>
          <a:p>
            <a:pPr marL="714375"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3800" dirty="0" smtClean="0"/>
              <a:t>Bring in the concept of constants and variables at this stage.</a:t>
            </a:r>
          </a:p>
          <a:p>
            <a:pPr marL="714375"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3800" dirty="0" smtClean="0"/>
              <a:t>Put greater emphasis on the Linear Pattern.</a:t>
            </a:r>
            <a:endParaRPr lang="en-IE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students’ learning as a result of being involved in the research lesson:</a:t>
            </a:r>
          </a:p>
          <a:p>
            <a:pPr marL="901700" indent="-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Inconsistency in answers</a:t>
            </a:r>
          </a:p>
          <a:p>
            <a:pPr marL="901700" indent="-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Some students prefer to go the long way:</a:t>
            </a:r>
          </a:p>
          <a:p>
            <a:pPr marL="901700" indent="-541338" eaLnBrk="1" fontAlgn="auto" hangingPunct="1">
              <a:spcAft>
                <a:spcPts val="0"/>
              </a:spcAft>
              <a:buNone/>
              <a:defRPr/>
            </a:pPr>
            <a:r>
              <a:rPr lang="en-IE" dirty="0" smtClean="0"/>
              <a:t> </a:t>
            </a:r>
            <a:endParaRPr lang="en-IE" dirty="0">
              <a:solidFill>
                <a:srgbClr val="FF0000"/>
              </a:solidFill>
            </a:endParaRPr>
          </a:p>
          <a:p>
            <a:pPr marL="901700" indent="-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>
              <a:solidFill>
                <a:srgbClr val="FF0000"/>
              </a:solidFill>
            </a:endParaRPr>
          </a:p>
          <a:p>
            <a:pPr marL="901700" indent="-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>
              <a:solidFill>
                <a:schemeClr val="tx1"/>
              </a:solidFill>
            </a:endParaRPr>
          </a:p>
          <a:p>
            <a:pPr marL="901700" indent="-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/>
                </a:solidFill>
              </a:rPr>
              <a:t>Some students are good at explaining in </a:t>
            </a:r>
            <a:r>
              <a:rPr lang="en-IE" u="sng" dirty="0" smtClean="0">
                <a:solidFill>
                  <a:schemeClr val="tx1"/>
                </a:solidFill>
              </a:rPr>
              <a:t>words</a:t>
            </a:r>
            <a:r>
              <a:rPr lang="en-IE" dirty="0" smtClean="0">
                <a:solidFill>
                  <a:schemeClr val="tx1"/>
                </a:solidFill>
              </a:rPr>
              <a:t> and some are good at explaining </a:t>
            </a:r>
            <a:r>
              <a:rPr lang="en-IE" u="sng" dirty="0" smtClean="0">
                <a:solidFill>
                  <a:schemeClr val="tx1"/>
                </a:solidFill>
              </a:rPr>
              <a:t>graphically and mathematically</a:t>
            </a:r>
            <a:r>
              <a:rPr lang="en-IE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13428" r="5753" b="11065"/>
          <a:stretch/>
        </p:blipFill>
        <p:spPr bwMode="auto">
          <a:xfrm>
            <a:off x="1403649" y="3645024"/>
            <a:ext cx="6229604" cy="7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did we learn about this content to ensure we had a strong conceptual understanding of this topic?</a:t>
            </a:r>
          </a:p>
          <a:p>
            <a:pPr marL="54133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Sometimes it is difficult to understand students’ thinking. Might get a simple part incorrect and the more difficult correct.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E9666-AA04-4A66-B6B3-80C10143EB0A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/>
          <a:stretch/>
        </p:blipFill>
        <p:spPr bwMode="auto">
          <a:xfrm>
            <a:off x="899592" y="3140968"/>
            <a:ext cx="7920880" cy="30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IE" b="1" u="none" dirty="0"/>
              <a:t>Teaching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736"/>
            <a:ext cx="8229600" cy="4032448"/>
          </a:xfrm>
        </p:spPr>
        <p:txBody>
          <a:bodyPr rtlCol="0">
            <a:normAutofit/>
          </a:bodyPr>
          <a:lstStyle/>
          <a:p>
            <a:pPr marL="622300" eaLnBrk="1" fontAlgn="auto" hangingPunct="1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Discussion </a:t>
            </a:r>
            <a:r>
              <a:rPr lang="en-IE" dirty="0"/>
              <a:t>and </a:t>
            </a:r>
            <a:r>
              <a:rPr lang="en-IE" dirty="0" smtClean="0"/>
              <a:t>comparison (</a:t>
            </a:r>
            <a:r>
              <a:rPr lang="en-IE" dirty="0"/>
              <a:t>Peer Learning)</a:t>
            </a:r>
          </a:p>
          <a:p>
            <a:pPr marL="622300" eaLnBrk="1" fontAlgn="auto" hangingPunct="1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Peer </a:t>
            </a:r>
            <a:r>
              <a:rPr lang="en-IE" dirty="0" smtClean="0"/>
              <a:t>Student Teaching </a:t>
            </a:r>
            <a:r>
              <a:rPr lang="en-IE" dirty="0"/>
              <a:t>and </a:t>
            </a:r>
            <a:r>
              <a:rPr lang="en-IE" dirty="0" smtClean="0"/>
              <a:t>Assessment</a:t>
            </a:r>
          </a:p>
          <a:p>
            <a:pPr marL="622300" eaLnBrk="1" fontAlgn="auto" hangingPunct="1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Teacher observation  during the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0851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was difficult?</a:t>
            </a:r>
          </a:p>
          <a:p>
            <a:pPr marL="714375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 do not spend enough time on the explanations with the students.</a:t>
            </a:r>
          </a:p>
          <a:p>
            <a:pPr marL="714375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For me to understand that I am </a:t>
            </a:r>
            <a:r>
              <a:rPr lang="en-IE" dirty="0"/>
              <a:t>a</a:t>
            </a:r>
            <a:r>
              <a:rPr lang="en-IE" dirty="0" smtClean="0"/>
              <a:t>ctually saving time by bringing students to the board.</a:t>
            </a:r>
          </a:p>
          <a:p>
            <a:pPr marL="714375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Less chalk and talk.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537459"/>
            <a:ext cx="7704856" cy="26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facilitate and sustain communication and collaboration during the lesson</a:t>
            </a:r>
            <a:r>
              <a:rPr lang="en-IE" dirty="0" smtClean="0"/>
              <a:t>?</a:t>
            </a:r>
          </a:p>
          <a:p>
            <a:pPr marL="715963" indent="-53022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rgbClr val="000000"/>
                </a:solidFill>
                <a:ea typeface="Times New Roman"/>
                <a:cs typeface="Calibri"/>
              </a:rPr>
              <a:t>Have a variety of activities available to students to explore patterns. </a:t>
            </a:r>
          </a:p>
          <a:p>
            <a:pPr marL="715963" indent="-530225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dirty="0">
                <a:solidFill>
                  <a:srgbClr val="000000"/>
                </a:solidFill>
                <a:ea typeface="Times New Roman"/>
                <a:cs typeface="Calibri"/>
              </a:rPr>
              <a:t>Freedom to answer question 1 by method of choice.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Introduction: Focus of Lesson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Learning: What we learned about students’ understanding based on data collected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ask questions to provoke students’ deep thinking?</a:t>
            </a:r>
          </a:p>
          <a:p>
            <a:pPr marL="715963" lvl="0" indent="-530225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dirty="0"/>
              <a:t>Not difficult to ask questions, but difficult to provoke deep thinking.</a:t>
            </a:r>
          </a:p>
          <a:p>
            <a:pPr marL="715963" lvl="0" indent="-530225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dirty="0"/>
              <a:t>For example, “How much money has John actually put in his money box after 10 days? Explain how you arrived at this amount.”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67D6-55DD-4A88-B25F-5D1C4BF1CFCC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How did I engage and sustain students’ interest and attention during the lesson?</a:t>
            </a:r>
          </a:p>
          <a:p>
            <a:pPr marL="808038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Less chalk and talk.</a:t>
            </a:r>
          </a:p>
          <a:p>
            <a:pPr marL="808038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Encouraged students to share and discuss their ideas with their classmates.</a:t>
            </a:r>
          </a:p>
          <a:p>
            <a:pPr marL="808038" indent="-45085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encouraged to explain their answers on the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</a:t>
            </a:r>
            <a:r>
              <a:rPr lang="en-IE" dirty="0" smtClean="0"/>
              <a:t>understood </a:t>
            </a:r>
            <a:r>
              <a:rPr lang="en-IE" dirty="0"/>
              <a:t>during the lesson</a:t>
            </a:r>
            <a:r>
              <a:rPr lang="en-IE" dirty="0" smtClean="0"/>
              <a:t>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marL="622300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compared answers and were encouraged to discuss discrepancies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put closure to the lesson</a:t>
            </a:r>
            <a:r>
              <a:rPr lang="en-IE" dirty="0" smtClean="0"/>
              <a:t>?</a:t>
            </a:r>
          </a:p>
          <a:p>
            <a:pPr marL="806450" indent="-541338" eaLnBrk="1" fontAlgn="auto" hangingPunct="1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 cleared up misconceptions.</a:t>
            </a:r>
          </a:p>
          <a:p>
            <a:pPr marL="806450" lvl="0" indent="-541338" eaLnBrk="1" fontAlgn="auto" hangingPunct="1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How did the change relate to the question?</a:t>
            </a:r>
          </a:p>
          <a:p>
            <a:pPr marL="806450" lvl="0" indent="-541338" eaLnBrk="1" fontAlgn="auto" hangingPunct="1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 talked </a:t>
            </a:r>
            <a:r>
              <a:rPr lang="en-IE" dirty="0">
                <a:solidFill>
                  <a:prstClr val="black">
                    <a:lumMod val="75000"/>
                    <a:lumOff val="25000"/>
                  </a:prstClr>
                </a:solidFill>
              </a:rPr>
              <a:t>about </a:t>
            </a: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start amount.</a:t>
            </a:r>
          </a:p>
          <a:p>
            <a:pPr marL="806450" lvl="0" indent="-541338" eaLnBrk="1" fontAlgn="auto" hangingPunct="1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 asked students to describe the pattern in words.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What </a:t>
            </a:r>
            <a:r>
              <a:rPr lang="en-IE" sz="2800" dirty="0"/>
              <a:t>understandings have I developed regarding teaching strategies </a:t>
            </a:r>
            <a:r>
              <a:rPr lang="en-IE" sz="2800" dirty="0" smtClean="0"/>
              <a:t>for </a:t>
            </a:r>
            <a:r>
              <a:rPr lang="en-IE" sz="2800" dirty="0"/>
              <a:t>this topic as a result of my involvement in Lesson </a:t>
            </a:r>
            <a:r>
              <a:rPr lang="en-IE" sz="2800" dirty="0" smtClean="0"/>
              <a:t>Study?</a:t>
            </a:r>
          </a:p>
          <a:p>
            <a:pPr marL="714375" indent="-52863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Patterns is the foundation for so many other sections of the syllabus.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/>
              <a:t>What changes would I make in the </a:t>
            </a:r>
            <a:r>
              <a:rPr lang="en-IE" sz="2800" dirty="0" smtClean="0"/>
              <a:t>future, </a:t>
            </a:r>
            <a:r>
              <a:rPr lang="en-IE" sz="2800" dirty="0"/>
              <a:t>based on what I have learned in my </a:t>
            </a:r>
            <a:r>
              <a:rPr lang="en-IE" sz="2800" dirty="0" smtClean="0"/>
              <a:t>teaching, </a:t>
            </a:r>
            <a:r>
              <a:rPr lang="en-IE" sz="2800" dirty="0"/>
              <a:t>to address students’ </a:t>
            </a:r>
            <a:r>
              <a:rPr lang="en-IE" sz="2800" dirty="0" smtClean="0"/>
              <a:t>misconceptions?</a:t>
            </a:r>
          </a:p>
          <a:p>
            <a:pPr marL="714375" indent="-6223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Spend more time  on Day 0.</a:t>
            </a:r>
          </a:p>
          <a:p>
            <a:pPr marL="714375" indent="-6223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Spend more time on questions that demand explanations.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Teaching Strategies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011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24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22413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853136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As a mathematics team how has Lesson Study impacted on the way we work with other colleagues?</a:t>
            </a:r>
          </a:p>
          <a:p>
            <a:pPr marL="715963" lvl="0" indent="-623888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/>
              <a:t>It encouraged us to collaborate more. </a:t>
            </a:r>
            <a:endParaRPr lang="en-IE" dirty="0"/>
          </a:p>
          <a:p>
            <a:pPr marL="715963" lvl="0" indent="-623888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/>
              <a:t>Sharing </a:t>
            </a:r>
            <a:r>
              <a:rPr lang="en-IE" dirty="0"/>
              <a:t>ideas makes one grow as a teacher.</a:t>
            </a:r>
          </a:p>
          <a:p>
            <a:pPr marL="715963" indent="-623888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dirty="0" smtClean="0"/>
              <a:t>With an extra teacher </a:t>
            </a:r>
            <a:r>
              <a:rPr lang="en-IE" dirty="0"/>
              <a:t>in the room it was easier to see students’ </a:t>
            </a:r>
            <a:r>
              <a:rPr lang="en-IE" dirty="0" smtClean="0"/>
              <a:t>work (peer observation).</a:t>
            </a:r>
            <a:endParaRPr lang="en-IE" dirty="0"/>
          </a:p>
          <a:p>
            <a:pPr lvl="0">
              <a:buFont typeface="Wingdings" panose="05000000000000000000" pitchFamily="2" charset="2"/>
              <a:buChar char="Ø"/>
            </a:pPr>
            <a:endParaRPr lang="en-IE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36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8792"/>
            <a:ext cx="8229600" cy="133197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78112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Personally</a:t>
            </a:r>
            <a:r>
              <a:rPr lang="en-IE" dirty="0"/>
              <a:t>, how has Lesson Study supported my growth as a teacher</a:t>
            </a:r>
            <a:r>
              <a:rPr lang="en-IE" dirty="0" smtClean="0"/>
              <a:t>?</a:t>
            </a:r>
          </a:p>
          <a:p>
            <a:pPr marL="542925" lvl="0" indent="-357188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3000" dirty="0" smtClean="0"/>
              <a:t>It reminded </a:t>
            </a:r>
            <a:r>
              <a:rPr lang="en-IE" sz="3000" dirty="0"/>
              <a:t>me of the benefits of reading the </a:t>
            </a:r>
            <a:r>
              <a:rPr lang="en-IE" sz="3000" dirty="0" smtClean="0"/>
              <a:t>Teaching and Learning Plans (and </a:t>
            </a:r>
            <a:r>
              <a:rPr lang="en-IE" sz="3000" dirty="0"/>
              <a:t>other online resources) </a:t>
            </a:r>
            <a:r>
              <a:rPr lang="en-IE" sz="3000" b="1" u="sng" dirty="0"/>
              <a:t>every time </a:t>
            </a:r>
            <a:r>
              <a:rPr lang="en-IE" sz="3000" dirty="0"/>
              <a:t>I introduce this topic</a:t>
            </a:r>
            <a:r>
              <a:rPr lang="en-IE" sz="3000" dirty="0" smtClean="0"/>
              <a:t>.</a:t>
            </a:r>
            <a:endParaRPr lang="en-IE" dirty="0" smtClean="0"/>
          </a:p>
          <a:p>
            <a:pPr marL="542925" indent="-3571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It reminded </a:t>
            </a:r>
            <a:r>
              <a:rPr lang="en-IE" dirty="0"/>
              <a:t>me of the </a:t>
            </a:r>
            <a:r>
              <a:rPr lang="en-IE" dirty="0" smtClean="0"/>
              <a:t>benefits of collaborating with colleagues.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8792"/>
            <a:ext cx="8229600" cy="1403984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412776"/>
            <a:ext cx="8229600" cy="478112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Recommendations as to how Lesson Study could be integrated into a school context.</a:t>
            </a:r>
          </a:p>
          <a:p>
            <a:pPr marL="806450" lvl="0" indent="-541338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School planning time could </a:t>
            </a:r>
            <a:r>
              <a:rPr lang="en-IE" dirty="0"/>
              <a:t>be used to facilitate lesson study groups.</a:t>
            </a:r>
          </a:p>
          <a:p>
            <a:pPr marL="806450" lvl="0" indent="-541338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Challenge </a:t>
            </a:r>
            <a:r>
              <a:rPr lang="en-IE" dirty="0"/>
              <a:t>is to observe other </a:t>
            </a:r>
            <a:r>
              <a:rPr lang="en-IE" dirty="0" smtClean="0"/>
              <a:t>classes.</a:t>
            </a:r>
          </a:p>
          <a:p>
            <a:pPr marL="806450" lvl="0" indent="-541338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Double </a:t>
            </a:r>
            <a:r>
              <a:rPr lang="en-IE" dirty="0"/>
              <a:t>up on concurrent classes and move to a bigger </a:t>
            </a:r>
            <a:r>
              <a:rPr lang="en-IE" dirty="0" smtClean="0"/>
              <a:t>area, </a:t>
            </a:r>
            <a:r>
              <a:rPr lang="en-IE" dirty="0"/>
              <a:t>e.g. </a:t>
            </a:r>
            <a:r>
              <a:rPr lang="en-IE" dirty="0" smtClean="0"/>
              <a:t>the library</a:t>
            </a:r>
            <a:r>
              <a:rPr lang="en-IE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/>
              <a:t>T</a:t>
            </a:r>
            <a:r>
              <a:rPr lang="en-IE" sz="2800" dirty="0" smtClean="0"/>
              <a:t>opic investigated: </a:t>
            </a:r>
            <a:r>
              <a:rPr lang="en-IE" sz="2800" dirty="0"/>
              <a:t>An Introduction to </a:t>
            </a:r>
            <a:r>
              <a:rPr lang="en-IE" sz="2800" dirty="0" smtClean="0"/>
              <a:t>Patterns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How we planned the lesson: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We discussed the topic, methodology and </a:t>
            </a:r>
            <a:r>
              <a:rPr lang="en-IE" sz="2800" b="1" u="sng" dirty="0" smtClean="0"/>
              <a:t>probing questions</a:t>
            </a:r>
            <a:r>
              <a:rPr lang="en-IE" sz="2800" dirty="0" smtClean="0"/>
              <a:t> for the teacher.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We decided to use the material on  patterns available at </a:t>
            </a:r>
            <a:r>
              <a:rPr lang="en-IE" sz="2800" u="sng" dirty="0" smtClean="0">
                <a:hlinkClick r:id="rId3"/>
              </a:rPr>
              <a:t>http</a:t>
            </a:r>
            <a:r>
              <a:rPr lang="en-IE" sz="2800" u="sng" dirty="0">
                <a:hlinkClick r:id="rId3"/>
              </a:rPr>
              <a:t>://www.projectmaths.ie/teachers/strand4-junior.asp</a:t>
            </a:r>
            <a:r>
              <a:rPr lang="en-IE" sz="2800" dirty="0"/>
              <a:t>.  </a:t>
            </a:r>
            <a:endParaRPr lang="en-IE" sz="2800" dirty="0" smtClean="0"/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We decided </a:t>
            </a:r>
            <a:r>
              <a:rPr lang="en-IE" sz="2800" dirty="0"/>
              <a:t>to introduce the class using Unifix </a:t>
            </a:r>
            <a:r>
              <a:rPr lang="en-IE" sz="2800" dirty="0" smtClean="0"/>
              <a:t>Cubes.</a:t>
            </a:r>
          </a:p>
          <a:p>
            <a:pPr marL="8064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We photocopied </a:t>
            </a:r>
            <a:r>
              <a:rPr lang="en-IE" sz="2800" dirty="0"/>
              <a:t>s</a:t>
            </a:r>
            <a:r>
              <a:rPr lang="en-IE" sz="2800" dirty="0" smtClean="0"/>
              <a:t>heets in </a:t>
            </a:r>
            <a:r>
              <a:rPr lang="en-IE" sz="2800" dirty="0"/>
              <a:t>advance of the </a:t>
            </a:r>
            <a:r>
              <a:rPr lang="en-IE" sz="2800" dirty="0" smtClean="0"/>
              <a:t>class.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  <p:pic>
        <p:nvPicPr>
          <p:cNvPr id="5" name="Picture 4" descr="C:\Users\annie\Documents\project maths 12-13\school visits\records\st marks\WORK\patterns pictures\IMG_24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1115616" cy="714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Resources </a:t>
            </a:r>
            <a:r>
              <a:rPr lang="en-IE" dirty="0"/>
              <a:t>used:</a:t>
            </a:r>
          </a:p>
          <a:p>
            <a:pPr marL="901700" indent="-5445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Chalk and talk</a:t>
            </a:r>
          </a:p>
          <a:p>
            <a:pPr marL="901700" indent="-5445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Unifix </a:t>
            </a:r>
            <a:r>
              <a:rPr lang="en-IE" dirty="0"/>
              <a:t>cubes</a:t>
            </a:r>
          </a:p>
          <a:p>
            <a:pPr marL="901700" indent="-5445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Worksheets</a:t>
            </a:r>
          </a:p>
          <a:p>
            <a:pPr marL="357187" indent="0">
              <a:lnSpc>
                <a:spcPct val="150000"/>
              </a:lnSpc>
              <a:spcAft>
                <a:spcPts val="0"/>
              </a:spcAft>
              <a:buNone/>
            </a:pPr>
            <a:endParaRPr lang="en-IE" sz="2400" dirty="0" smtClean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r="9638"/>
          <a:stretch/>
        </p:blipFill>
        <p:spPr bwMode="auto">
          <a:xfrm>
            <a:off x="3923928" y="1353551"/>
            <a:ext cx="4235831" cy="49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43" y="3140968"/>
            <a:ext cx="25368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1200" dirty="0"/>
              <a:t>Learning </a:t>
            </a:r>
            <a:r>
              <a:rPr lang="en-IE" sz="11200" dirty="0" smtClean="0"/>
              <a:t>Outcomes:</a:t>
            </a:r>
          </a:p>
          <a:p>
            <a:pPr marL="901700" lvl="0" indent="-544513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What is a pattern?</a:t>
            </a:r>
            <a:endParaRPr lang="en-IE" sz="9600" dirty="0">
              <a:latin typeface="Times New Roman"/>
              <a:ea typeface="Times New Roman"/>
            </a:endParaRPr>
          </a:p>
          <a:p>
            <a:pPr marL="901700" lvl="0" indent="-544513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How to complete a 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table</a:t>
            </a:r>
            <a:endParaRPr lang="en-IE" sz="9600" dirty="0">
              <a:latin typeface="Times New Roman"/>
              <a:ea typeface="Times New Roman"/>
            </a:endParaRPr>
          </a:p>
          <a:p>
            <a:pPr marL="901700" lvl="0" indent="-544513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Start </a:t>
            </a: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value / Day 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0</a:t>
            </a:r>
            <a:endParaRPr lang="en-IE" sz="9600" dirty="0">
              <a:latin typeface="Times New Roman"/>
              <a:ea typeface="Times New Roman"/>
            </a:endParaRPr>
          </a:p>
          <a:p>
            <a:pPr marL="901700" lvl="0" indent="-544513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The </a:t>
            </a:r>
            <a:r>
              <a:rPr lang="en-IE" sz="9600" i="1" dirty="0">
                <a:solidFill>
                  <a:srgbClr val="000000"/>
                </a:solidFill>
                <a:ea typeface="Times New Roman"/>
                <a:cs typeface="Calibri"/>
              </a:rPr>
              <a:t>c</a:t>
            </a:r>
            <a:r>
              <a:rPr lang="en-IE" sz="9600" i="1" dirty="0" smtClean="0">
                <a:solidFill>
                  <a:srgbClr val="000000"/>
                </a:solidFill>
                <a:ea typeface="Times New Roman"/>
                <a:cs typeface="Calibri"/>
              </a:rPr>
              <a:t>hange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 (</a:t>
            </a:r>
            <a:r>
              <a:rPr lang="en-IE" sz="9600" i="1" dirty="0" smtClean="0">
                <a:solidFill>
                  <a:srgbClr val="000000"/>
                </a:solidFill>
                <a:ea typeface="Times New Roman"/>
                <a:cs typeface="Calibri"/>
              </a:rPr>
              <a:t>difference</a:t>
            </a: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) in the table and how to calculate 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this</a:t>
            </a:r>
            <a:endParaRPr lang="en-IE" sz="9600" dirty="0">
              <a:latin typeface="Times New Roman"/>
              <a:ea typeface="Times New Roman"/>
            </a:endParaRPr>
          </a:p>
          <a:p>
            <a:pPr marL="901700" lvl="0" indent="-544513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How 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to tell </a:t>
            </a: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if it is a linear 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pattern; </a:t>
            </a: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c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onstant change</a:t>
            </a:r>
          </a:p>
          <a:p>
            <a:pPr marL="901700" indent="-544513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9600" dirty="0">
                <a:solidFill>
                  <a:srgbClr val="000000"/>
                </a:solidFill>
                <a:ea typeface="Times New Roman"/>
                <a:cs typeface="Calibri"/>
              </a:rPr>
              <a:t>Explaining in your own words what the pattern in the table </a:t>
            </a: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is</a:t>
            </a:r>
          </a:p>
          <a:p>
            <a:pPr marL="901700" indent="-544513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9600" dirty="0" smtClean="0">
                <a:solidFill>
                  <a:srgbClr val="000000"/>
                </a:solidFill>
                <a:ea typeface="Times New Roman"/>
                <a:cs typeface="Calibri"/>
              </a:rPr>
              <a:t>Extending the pattern to days not shown in the table</a:t>
            </a:r>
            <a:endParaRPr lang="en-IE" sz="9600" dirty="0" smtClean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IE" dirty="0" smtClean="0"/>
              <a:t>Why </a:t>
            </a:r>
            <a:r>
              <a:rPr lang="en-IE" dirty="0"/>
              <a:t>did we choose to focus on this mathematical area? </a:t>
            </a:r>
          </a:p>
          <a:p>
            <a:pPr marL="715963" indent="-53022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We wanted to investigate approaches to introducing this topic.</a:t>
            </a:r>
          </a:p>
          <a:p>
            <a:pPr marL="715963" indent="-53022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We realised that a  strong introduction to patterns is needed to show students the importance of future predictions for all strands.</a:t>
            </a:r>
          </a:p>
          <a:p>
            <a:pPr marL="715963" indent="-530225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Patterns is </a:t>
            </a:r>
            <a:r>
              <a:rPr lang="en-IE" b="1" u="sng" dirty="0" smtClean="0"/>
              <a:t>not a stand-alone </a:t>
            </a:r>
            <a:r>
              <a:rPr lang="en-IE" dirty="0" smtClean="0"/>
              <a:t>topic.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8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Introduction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277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24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Enduring </a:t>
            </a:r>
            <a:r>
              <a:rPr lang="en-IE" dirty="0" smtClean="0"/>
              <a:t>understandings of this lesson:</a:t>
            </a:r>
          </a:p>
          <a:p>
            <a:pPr marL="1165225" indent="-808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Understand patterns; spot</a:t>
            </a:r>
            <a:r>
              <a:rPr lang="en-IE" dirty="0"/>
              <a:t>, calculate and represent patterns in tables and </a:t>
            </a:r>
            <a:r>
              <a:rPr lang="en-IE" dirty="0" smtClean="0"/>
              <a:t>graphs.</a:t>
            </a:r>
          </a:p>
          <a:p>
            <a:pPr marL="1165225" indent="-808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Describe in words what the pattern is and how it is arrived at.</a:t>
            </a:r>
          </a:p>
          <a:p>
            <a:pPr marL="1165225" indent="-808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E" dirty="0"/>
              <a:t>S</a:t>
            </a:r>
            <a:r>
              <a:rPr lang="en-IE" dirty="0" smtClean="0"/>
              <a:t>et </a:t>
            </a:r>
            <a:r>
              <a:rPr lang="en-IE" dirty="0"/>
              <a:t>a good foundation for algebra.</a:t>
            </a:r>
          </a:p>
          <a:p>
            <a:pPr marL="1165225" indent="-808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Place emphasis </a:t>
            </a:r>
            <a:r>
              <a:rPr lang="en-IE" dirty="0"/>
              <a:t>on the </a:t>
            </a:r>
            <a:r>
              <a:rPr lang="en-IE" dirty="0" smtClean="0"/>
              <a:t>change, for </a:t>
            </a:r>
            <a:r>
              <a:rPr lang="en-IE" dirty="0"/>
              <a:t>future understanding of functions and calculus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CF6C46FFE94CA8A9092A06B91545" ma:contentTypeVersion="1" ma:contentTypeDescription="Create a new document." ma:contentTypeScope="" ma:versionID="30ca1c7ebed630c1016829c2a1a4f149">
  <xsd:schema xmlns:xsd="http://www.w3.org/2001/XMLSchema" xmlns:xs="http://www.w3.org/2001/XMLSchema" xmlns:p="http://schemas.microsoft.com/office/2006/metadata/properties" xmlns:ns3="b1d8421d-002a-4abb-b7b6-8af25667e8ad" targetNamespace="http://schemas.microsoft.com/office/2006/metadata/properties" ma:root="true" ma:fieldsID="6ad45303017be1d3153c6da7aa14bb3d" ns3:_="">
    <xsd:import namespace="b1d8421d-002a-4abb-b7b6-8af25667e8a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8421d-002a-4abb-b7b6-8af25667e8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2866AF-945C-4059-9722-8E4CD7C954A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1d8421d-002a-4abb-b7b6-8af25667e8ad"/>
  </ds:schemaRefs>
</ds:datastoreItem>
</file>

<file path=customXml/itemProps2.xml><?xml version="1.0" encoding="utf-8"?>
<ds:datastoreItem xmlns:ds="http://schemas.openxmlformats.org/officeDocument/2006/customXml" ds:itemID="{7DF8F125-7D64-4104-8844-8391E38F5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8421d-002a-4abb-b7b6-8af25667e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163CF3-4CCD-4907-B6C4-34BF689D1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1461</Words>
  <Application>Microsoft Office PowerPoint</Application>
  <PresentationFormat>On-screen Show (4:3)</PresentationFormat>
  <Paragraphs>275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Maths Counts  Insights into Lesson Study</vt:lpstr>
      <vt:lpstr>St Mark’s Community School</vt:lpstr>
      <vt:lpstr>Insights into Lesson Study</vt:lpstr>
      <vt:lpstr>Introduction</vt:lpstr>
      <vt:lpstr>Introduction </vt:lpstr>
      <vt:lpstr>Introduction </vt:lpstr>
      <vt:lpstr>Introduction </vt:lpstr>
      <vt:lpstr>Introduction</vt:lpstr>
      <vt:lpstr>Introduction </vt:lpstr>
      <vt:lpstr>Reflections on the Lesson</vt:lpstr>
      <vt:lpstr> Student Learning   </vt:lpstr>
      <vt:lpstr>Student Understanding</vt:lpstr>
      <vt:lpstr>Student Understanding</vt:lpstr>
      <vt:lpstr>PowerPoint Presentation</vt:lpstr>
      <vt:lpstr>Student Learning</vt:lpstr>
      <vt:lpstr>Student Learning</vt:lpstr>
      <vt:lpstr>Common Misconceptions</vt:lpstr>
      <vt:lpstr>Common Misconceptions</vt:lpstr>
      <vt:lpstr>Common Misconceptions</vt:lpstr>
      <vt:lpstr>Common Misconceptions</vt:lpstr>
      <vt:lpstr>Common Misconceptions</vt:lpstr>
      <vt:lpstr>Common Misconceptions</vt:lpstr>
      <vt:lpstr>Common Misconceptions</vt:lpstr>
      <vt:lpstr>Addressing Misconceptions </vt:lpstr>
      <vt:lpstr>Summary</vt:lpstr>
      <vt:lpstr>Summary</vt:lpstr>
      <vt:lpstr>Teaching Strategies 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Reflections on Lesson Study Process</vt:lpstr>
      <vt:lpstr>Reflections on Lesson Study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123</cp:revision>
  <cp:lastPrinted>2013-08-30T17:48:04Z</cp:lastPrinted>
  <dcterms:created xsi:type="dcterms:W3CDTF">2013-08-28T18:56:52Z</dcterms:created>
  <dcterms:modified xsi:type="dcterms:W3CDTF">2013-11-21T10:21:30Z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0x0101003712CF6C46FFE94CA8A9092A06B91545</vt:lpwstr>
  </property>
</Properties>
</file>