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878" r:id="rId2"/>
    <p:sldMasterId id="2147483890" r:id="rId3"/>
    <p:sldMasterId id="2147483902" r:id="rId4"/>
    <p:sldMasterId id="2147483914" r:id="rId5"/>
    <p:sldMasterId id="2147483926" r:id="rId6"/>
  </p:sldMasterIdLst>
  <p:notesMasterIdLst>
    <p:notesMasterId r:id="rId47"/>
  </p:notesMasterIdLst>
  <p:handoutMasterIdLst>
    <p:handoutMasterId r:id="rId48"/>
  </p:handoutMasterIdLst>
  <p:sldIdLst>
    <p:sldId id="256" r:id="rId7"/>
    <p:sldId id="257" r:id="rId8"/>
    <p:sldId id="259" r:id="rId9"/>
    <p:sldId id="317" r:id="rId10"/>
    <p:sldId id="258" r:id="rId11"/>
    <p:sldId id="291" r:id="rId12"/>
    <p:sldId id="286" r:id="rId13"/>
    <p:sldId id="297" r:id="rId14"/>
    <p:sldId id="288" r:id="rId15"/>
    <p:sldId id="273" r:id="rId16"/>
    <p:sldId id="274" r:id="rId17"/>
    <p:sldId id="260" r:id="rId18"/>
    <p:sldId id="261" r:id="rId19"/>
    <p:sldId id="298" r:id="rId20"/>
    <p:sldId id="299" r:id="rId21"/>
    <p:sldId id="300" r:id="rId22"/>
    <p:sldId id="314" r:id="rId23"/>
    <p:sldId id="313" r:id="rId24"/>
    <p:sldId id="312" r:id="rId25"/>
    <p:sldId id="311" r:id="rId26"/>
    <p:sldId id="275" r:id="rId27"/>
    <p:sldId id="276" r:id="rId28"/>
    <p:sldId id="315" r:id="rId29"/>
    <p:sldId id="285" r:id="rId30"/>
    <p:sldId id="263" r:id="rId31"/>
    <p:sldId id="292" r:id="rId32"/>
    <p:sldId id="293" r:id="rId33"/>
    <p:sldId id="316" r:id="rId34"/>
    <p:sldId id="265" r:id="rId35"/>
    <p:sldId id="266" r:id="rId36"/>
    <p:sldId id="267" r:id="rId37"/>
    <p:sldId id="278" r:id="rId38"/>
    <p:sldId id="301" r:id="rId39"/>
    <p:sldId id="302" r:id="rId40"/>
    <p:sldId id="280" r:id="rId41"/>
    <p:sldId id="303" r:id="rId42"/>
    <p:sldId id="304" r:id="rId43"/>
    <p:sldId id="270" r:id="rId44"/>
    <p:sldId id="305" r:id="rId45"/>
    <p:sldId id="306" r:id="rId46"/>
  </p:sldIdLst>
  <p:sldSz cx="9144000" cy="6858000" type="screen4x3"/>
  <p:notesSz cx="6884988" cy="100187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amus_knox" initials="" lastIdx="14" clrIdx="0"/>
  <p:cmAuthor id="1" name="eibhlin_niscannlain" initials="e" lastIdx="2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A50021"/>
    <a:srgbClr val="990033"/>
    <a:srgbClr val="FDCC33"/>
    <a:srgbClr val="DADA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86406" autoAdjust="0"/>
  </p:normalViewPr>
  <p:slideViewPr>
    <p:cSldViewPr>
      <p:cViewPr>
        <p:scale>
          <a:sx n="72" d="100"/>
          <a:sy n="72" d="100"/>
        </p:scale>
        <p:origin x="-816" y="264"/>
      </p:cViewPr>
      <p:guideLst>
        <p:guide orient="horz" pos="2160"/>
        <p:guide pos="2880"/>
      </p:guideLst>
    </p:cSldViewPr>
  </p:slideViewPr>
  <p:outlineViewPr>
    <p:cViewPr>
      <p:scale>
        <a:sx n="33" d="100"/>
        <a:sy n="33" d="100"/>
      </p:scale>
      <p:origin x="48" y="2466"/>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7" d="100"/>
          <a:sy n="67" d="100"/>
        </p:scale>
        <p:origin x="-2748" y="-96"/>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6588" tIns="48294" rIns="96588" bIns="48294" rtlCol="0"/>
          <a:lstStyle>
            <a:lvl1pPr algn="l">
              <a:defRPr sz="1300" dirty="0"/>
            </a:lvl1pPr>
          </a:lstStyle>
          <a:p>
            <a:pPr>
              <a:defRPr/>
            </a:pPr>
            <a:endParaRPr lang="en-IE"/>
          </a:p>
        </p:txBody>
      </p:sp>
      <p:sp>
        <p:nvSpPr>
          <p:cNvPr id="3" name="Date Placeholder 2"/>
          <p:cNvSpPr>
            <a:spLocks noGrp="1"/>
          </p:cNvSpPr>
          <p:nvPr>
            <p:ph type="dt" sz="quarter" idx="1"/>
          </p:nvPr>
        </p:nvSpPr>
        <p:spPr>
          <a:xfrm>
            <a:off x="3900488" y="0"/>
            <a:ext cx="2982912" cy="501650"/>
          </a:xfrm>
          <a:prstGeom prst="rect">
            <a:avLst/>
          </a:prstGeom>
        </p:spPr>
        <p:txBody>
          <a:bodyPr vert="horz" lIns="96588" tIns="48294" rIns="96588" bIns="48294" rtlCol="0"/>
          <a:lstStyle>
            <a:lvl1pPr algn="r">
              <a:defRPr sz="1300" smtClean="0"/>
            </a:lvl1pPr>
          </a:lstStyle>
          <a:p>
            <a:pPr>
              <a:defRPr/>
            </a:pPr>
            <a:fld id="{252F1D46-B230-4C6B-AB72-4D60CC32D30F}" type="datetimeFigureOut">
              <a:rPr lang="en-IE"/>
              <a:pPr>
                <a:defRPr/>
              </a:pPr>
              <a:t>21/11/2013</a:t>
            </a:fld>
            <a:endParaRPr lang="en-IE" dirty="0"/>
          </a:p>
        </p:txBody>
      </p:sp>
      <p:sp>
        <p:nvSpPr>
          <p:cNvPr id="4" name="Footer Placeholder 3"/>
          <p:cNvSpPr>
            <a:spLocks noGrp="1"/>
          </p:cNvSpPr>
          <p:nvPr>
            <p:ph type="ftr" sz="quarter" idx="2"/>
          </p:nvPr>
        </p:nvSpPr>
        <p:spPr>
          <a:xfrm>
            <a:off x="0" y="9515475"/>
            <a:ext cx="2982913" cy="501650"/>
          </a:xfrm>
          <a:prstGeom prst="rect">
            <a:avLst/>
          </a:prstGeom>
        </p:spPr>
        <p:txBody>
          <a:bodyPr vert="horz" lIns="96588" tIns="48294" rIns="96588" bIns="48294" rtlCol="0" anchor="b"/>
          <a:lstStyle>
            <a:lvl1pPr algn="l">
              <a:defRPr sz="1300" dirty="0"/>
            </a:lvl1pPr>
          </a:lstStyle>
          <a:p>
            <a:pPr>
              <a:defRPr/>
            </a:pPr>
            <a:endParaRPr lang="en-IE"/>
          </a:p>
        </p:txBody>
      </p:sp>
      <p:sp>
        <p:nvSpPr>
          <p:cNvPr id="5" name="Slide Number Placeholder 4"/>
          <p:cNvSpPr>
            <a:spLocks noGrp="1"/>
          </p:cNvSpPr>
          <p:nvPr>
            <p:ph type="sldNum" sz="quarter" idx="3"/>
          </p:nvPr>
        </p:nvSpPr>
        <p:spPr>
          <a:xfrm>
            <a:off x="3900488" y="9515475"/>
            <a:ext cx="2982912" cy="501650"/>
          </a:xfrm>
          <a:prstGeom prst="rect">
            <a:avLst/>
          </a:prstGeom>
        </p:spPr>
        <p:txBody>
          <a:bodyPr vert="horz" lIns="96588" tIns="48294" rIns="96588" bIns="48294" rtlCol="0" anchor="b"/>
          <a:lstStyle>
            <a:lvl1pPr algn="r">
              <a:defRPr sz="1300" smtClean="0"/>
            </a:lvl1pPr>
          </a:lstStyle>
          <a:p>
            <a:pPr>
              <a:defRPr/>
            </a:pPr>
            <a:fld id="{2093A437-B091-4853-9C18-874BCB36B250}" type="slidenum">
              <a:rPr lang="en-IE"/>
              <a:pPr>
                <a:defRPr/>
              </a:pPr>
              <a:t>‹#›</a:t>
            </a:fld>
            <a:endParaRPr lang="en-IE" dirty="0"/>
          </a:p>
        </p:txBody>
      </p:sp>
    </p:spTree>
    <p:extLst>
      <p:ext uri="{BB962C8B-B14F-4D97-AF65-F5344CB8AC3E}">
        <p14:creationId xmlns:p14="http://schemas.microsoft.com/office/powerpoint/2010/main" val="88772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501650"/>
          </a:xfrm>
          <a:prstGeom prst="rect">
            <a:avLst/>
          </a:prstGeom>
        </p:spPr>
        <p:txBody>
          <a:bodyPr vert="horz" lIns="96588" tIns="48294" rIns="96588" bIns="48294" rtlCol="0"/>
          <a:lstStyle>
            <a:lvl1pPr algn="l" fontAlgn="auto">
              <a:spcBef>
                <a:spcPts val="0"/>
              </a:spcBef>
              <a:spcAft>
                <a:spcPts val="0"/>
              </a:spcAft>
              <a:defRPr sz="1300" dirty="0">
                <a:latin typeface="+mn-lt"/>
                <a:cs typeface="+mn-cs"/>
              </a:defRPr>
            </a:lvl1pPr>
          </a:lstStyle>
          <a:p>
            <a:pPr>
              <a:defRPr/>
            </a:pPr>
            <a:endParaRPr lang="en-IE"/>
          </a:p>
        </p:txBody>
      </p:sp>
      <p:sp>
        <p:nvSpPr>
          <p:cNvPr id="3" name="Date Placeholder 2"/>
          <p:cNvSpPr>
            <a:spLocks noGrp="1"/>
          </p:cNvSpPr>
          <p:nvPr>
            <p:ph type="dt" idx="1"/>
          </p:nvPr>
        </p:nvSpPr>
        <p:spPr>
          <a:xfrm>
            <a:off x="3900488" y="0"/>
            <a:ext cx="2982912" cy="501650"/>
          </a:xfrm>
          <a:prstGeom prst="rect">
            <a:avLst/>
          </a:prstGeom>
        </p:spPr>
        <p:txBody>
          <a:bodyPr vert="horz" lIns="96588" tIns="48294" rIns="96588" bIns="48294" rtlCol="0"/>
          <a:lstStyle>
            <a:lvl1pPr algn="r" fontAlgn="auto">
              <a:spcBef>
                <a:spcPts val="0"/>
              </a:spcBef>
              <a:spcAft>
                <a:spcPts val="0"/>
              </a:spcAft>
              <a:defRPr sz="1300">
                <a:latin typeface="+mn-lt"/>
                <a:cs typeface="+mn-cs"/>
              </a:defRPr>
            </a:lvl1pPr>
          </a:lstStyle>
          <a:p>
            <a:pPr>
              <a:defRPr/>
            </a:pPr>
            <a:fld id="{FC4D8645-4504-4945-BA61-0DE14FE5FBE2}" type="datetimeFigureOut">
              <a:rPr lang="en-IE"/>
              <a:pPr>
                <a:defRPr/>
              </a:pPr>
              <a:t>21/11/2013</a:t>
            </a:fld>
            <a:endParaRPr lang="en-IE" dirty="0"/>
          </a:p>
        </p:txBody>
      </p:sp>
      <p:sp>
        <p:nvSpPr>
          <p:cNvPr id="4" name="Slide Image Placeholder 3"/>
          <p:cNvSpPr>
            <a:spLocks noGrp="1" noRot="1" noChangeAspect="1"/>
          </p:cNvSpPr>
          <p:nvPr>
            <p:ph type="sldImg" idx="2"/>
          </p:nvPr>
        </p:nvSpPr>
        <p:spPr>
          <a:xfrm>
            <a:off x="938213" y="750888"/>
            <a:ext cx="5008562" cy="3757612"/>
          </a:xfrm>
          <a:prstGeom prst="rect">
            <a:avLst/>
          </a:prstGeom>
          <a:noFill/>
          <a:ln w="12700">
            <a:solidFill>
              <a:prstClr val="black"/>
            </a:solidFill>
          </a:ln>
        </p:spPr>
        <p:txBody>
          <a:bodyPr vert="horz" lIns="96588" tIns="48294" rIns="96588" bIns="48294" rtlCol="0" anchor="ctr"/>
          <a:lstStyle/>
          <a:p>
            <a:pPr lvl="0"/>
            <a:endParaRPr lang="en-IE" noProof="0" dirty="0"/>
          </a:p>
        </p:txBody>
      </p:sp>
      <p:sp>
        <p:nvSpPr>
          <p:cNvPr id="5" name="Notes Placeholder 4"/>
          <p:cNvSpPr>
            <a:spLocks noGrp="1"/>
          </p:cNvSpPr>
          <p:nvPr>
            <p:ph type="body" sz="quarter" idx="3"/>
          </p:nvPr>
        </p:nvSpPr>
        <p:spPr>
          <a:xfrm>
            <a:off x="688975" y="4759325"/>
            <a:ext cx="5507038" cy="4508500"/>
          </a:xfrm>
          <a:prstGeom prst="rect">
            <a:avLst/>
          </a:prstGeom>
        </p:spPr>
        <p:txBody>
          <a:bodyPr vert="horz" lIns="96588" tIns="48294" rIns="96588" bIns="48294"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9515475"/>
            <a:ext cx="2982913" cy="501650"/>
          </a:xfrm>
          <a:prstGeom prst="rect">
            <a:avLst/>
          </a:prstGeom>
        </p:spPr>
        <p:txBody>
          <a:bodyPr vert="horz" lIns="96588" tIns="48294" rIns="96588" bIns="48294" rtlCol="0" anchor="b"/>
          <a:lstStyle>
            <a:lvl1pPr algn="l" fontAlgn="auto">
              <a:spcBef>
                <a:spcPts val="0"/>
              </a:spcBef>
              <a:spcAft>
                <a:spcPts val="0"/>
              </a:spcAft>
              <a:defRPr sz="1300" dirty="0">
                <a:latin typeface="+mn-lt"/>
                <a:cs typeface="+mn-cs"/>
              </a:defRPr>
            </a:lvl1pPr>
          </a:lstStyle>
          <a:p>
            <a:pPr>
              <a:defRPr/>
            </a:pPr>
            <a:endParaRPr lang="en-IE"/>
          </a:p>
        </p:txBody>
      </p:sp>
      <p:sp>
        <p:nvSpPr>
          <p:cNvPr id="7" name="Slide Number Placeholder 6"/>
          <p:cNvSpPr>
            <a:spLocks noGrp="1"/>
          </p:cNvSpPr>
          <p:nvPr>
            <p:ph type="sldNum" sz="quarter" idx="5"/>
          </p:nvPr>
        </p:nvSpPr>
        <p:spPr>
          <a:xfrm>
            <a:off x="3900488" y="9515475"/>
            <a:ext cx="2982912" cy="501650"/>
          </a:xfrm>
          <a:prstGeom prst="rect">
            <a:avLst/>
          </a:prstGeom>
        </p:spPr>
        <p:txBody>
          <a:bodyPr vert="horz" lIns="96588" tIns="48294" rIns="96588" bIns="48294" rtlCol="0" anchor="b"/>
          <a:lstStyle>
            <a:lvl1pPr algn="r" fontAlgn="auto">
              <a:spcBef>
                <a:spcPts val="0"/>
              </a:spcBef>
              <a:spcAft>
                <a:spcPts val="0"/>
              </a:spcAft>
              <a:defRPr sz="1300">
                <a:latin typeface="+mn-lt"/>
                <a:cs typeface="+mn-cs"/>
              </a:defRPr>
            </a:lvl1pPr>
          </a:lstStyle>
          <a:p>
            <a:pPr>
              <a:defRPr/>
            </a:pPr>
            <a:fld id="{B7B57FCC-A90D-4B03-9CF0-EECA60718313}" type="slidenum">
              <a:rPr lang="en-IE"/>
              <a:pPr>
                <a:defRPr/>
              </a:pPr>
              <a:t>‹#›</a:t>
            </a:fld>
            <a:endParaRPr lang="en-IE" dirty="0"/>
          </a:p>
        </p:txBody>
      </p:sp>
    </p:spTree>
    <p:extLst>
      <p:ext uri="{BB962C8B-B14F-4D97-AF65-F5344CB8AC3E}">
        <p14:creationId xmlns:p14="http://schemas.microsoft.com/office/powerpoint/2010/main" val="30268530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426EBC64-8CE3-4420-BEC5-545A47CB2441}" type="slidenum">
              <a:rPr lang="en-IE" smtClean="0"/>
              <a:pPr>
                <a:defRPr/>
              </a:pPr>
              <a:t>1</a:t>
            </a:fld>
            <a:endParaRPr lang="en-I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D4000C21-A8AF-4716-9F96-74999D4308E3}" type="slidenum">
              <a:rPr lang="en-IE" smtClean="0"/>
              <a:pPr>
                <a:defRPr/>
              </a:pPr>
              <a:t>11</a:t>
            </a:fld>
            <a:endParaRPr lang="en-I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925A6D-670C-496A-8B54-346606D1BEE1}" type="slidenum">
              <a:rPr lang="en-IE">
                <a:cs typeface="Arial" charset="0"/>
              </a:rPr>
              <a:pPr fontAlgn="base">
                <a:spcBef>
                  <a:spcPct val="0"/>
                </a:spcBef>
                <a:spcAft>
                  <a:spcPct val="0"/>
                </a:spcAft>
                <a:defRPr/>
              </a:pPr>
              <a:t>12</a:t>
            </a:fld>
            <a:endParaRPr lang="en-IE" dirty="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F80F74C6-6B98-49CE-A971-7904F76FC114}" type="slidenum">
              <a:rPr lang="en-IE" smtClean="0"/>
              <a:pPr>
                <a:defRPr/>
              </a:pPr>
              <a:t>13</a:t>
            </a:fld>
            <a:endParaRPr lang="en-I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C3EC6DC-DB9B-4965-B9DF-EA3513BF639C}" type="slidenum">
              <a:rPr lang="en-IE" smtClean="0"/>
              <a:pPr>
                <a:defRPr/>
              </a:pPr>
              <a:t>21</a:t>
            </a:fld>
            <a:endParaRPr lang="en-I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AA4042D-62CA-40A7-A29A-A7D25A567426}" type="slidenum">
              <a:rPr lang="en-IE" smtClean="0"/>
              <a:pPr>
                <a:defRPr/>
              </a:pPr>
              <a:t>22</a:t>
            </a:fld>
            <a:endParaRPr lang="en-I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BE777EE2-B547-46B4-AFAE-0D415CAF5972}" type="slidenum">
              <a:rPr lang="en-IE" smtClean="0"/>
              <a:pPr>
                <a:defRPr/>
              </a:pPr>
              <a:t>24</a:t>
            </a:fld>
            <a:endParaRPr lang="en-I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70E045F2-457D-4F87-91E1-7CAAEC52046C}" type="slidenum">
              <a:rPr lang="en-IE" smtClean="0"/>
              <a:pPr>
                <a:defRPr/>
              </a:pPr>
              <a:t>25</a:t>
            </a:fld>
            <a:endParaRPr lang="en-I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3EE3EE44-9146-4981-BE4B-5933DBAE79F8}" type="slidenum">
              <a:rPr lang="en-IE" smtClean="0"/>
              <a:pPr>
                <a:defRPr/>
              </a:pPr>
              <a:t>26</a:t>
            </a:fld>
            <a:endParaRPr lang="en-I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0838F502-8BAE-4C39-9F15-ABBD0B9D41E4}" type="slidenum">
              <a:rPr lang="en-IE" smtClean="0"/>
              <a:pPr>
                <a:defRPr/>
              </a:pPr>
              <a:t>27</a:t>
            </a:fld>
            <a:endParaRPr lang="en-I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80687814-0EFF-452B-BF66-74B07302CAF6}" type="slidenum">
              <a:rPr lang="en-IE" smtClean="0"/>
              <a:pPr>
                <a:defRPr/>
              </a:pPr>
              <a:t>29</a:t>
            </a:fld>
            <a:endParaRPr lang="en-I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52620F0F-66C9-4E1C-85E9-E2B68888DF0D}" type="slidenum">
              <a:rPr lang="en-IE" smtClean="0"/>
              <a:pPr>
                <a:defRPr/>
              </a:pPr>
              <a:t>2</a:t>
            </a:fld>
            <a:endParaRPr lang="en-I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B8E353A6-A717-4F5C-8512-02E4AC5525AB}" type="slidenum">
              <a:rPr lang="en-IE" smtClean="0"/>
              <a:pPr>
                <a:defRPr/>
              </a:pPr>
              <a:t>30</a:t>
            </a:fld>
            <a:endParaRPr lang="en-I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BE6BE51-73C3-478E-8511-1E369FC40326}" type="slidenum">
              <a:rPr lang="en-IE" smtClean="0"/>
              <a:pPr>
                <a:defRPr/>
              </a:pPr>
              <a:t>31</a:t>
            </a:fld>
            <a:endParaRPr lang="en-IE"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noTextEdi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E1C7D99-E0D1-4C56-B99A-B362B1E81436}" type="slidenum">
              <a:rPr lang="en-IE" smtClean="0"/>
              <a:pPr>
                <a:defRPr/>
              </a:pPr>
              <a:t>32</a:t>
            </a:fld>
            <a:endParaRPr lang="en-IE"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noTextEdi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C13E0A1D-F6D3-4C9E-9813-BB282D9363DF}" type="slidenum">
              <a:rPr lang="en-IE" smtClean="0">
                <a:solidFill>
                  <a:prstClr val="black"/>
                </a:solidFill>
              </a:rPr>
              <a:pPr>
                <a:defRPr/>
              </a:pPr>
              <a:t>33</a:t>
            </a:fld>
            <a:endParaRPr lang="en-IE"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noTextEdi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E231E62D-952A-4CBF-900A-B2C886E9EEB8}" type="slidenum">
              <a:rPr lang="en-IE" smtClean="0">
                <a:solidFill>
                  <a:prstClr val="black"/>
                </a:solidFill>
              </a:rPr>
              <a:pPr>
                <a:defRPr/>
              </a:pPr>
              <a:t>34</a:t>
            </a:fld>
            <a:endParaRPr lang="en-IE"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7830AAF7-2DC0-4AE3-A45D-B2C6A5C1E6F7}" type="slidenum">
              <a:rPr lang="en-IE" smtClean="0"/>
              <a:pPr>
                <a:defRPr/>
              </a:pPr>
              <a:t>35</a:t>
            </a:fld>
            <a:endParaRPr lang="en-IE"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0D6D6E5-6B63-4363-A1A6-C37AB7EF0DB8}" type="slidenum">
              <a:rPr lang="en-IE" smtClean="0">
                <a:solidFill>
                  <a:prstClr val="black"/>
                </a:solidFill>
              </a:rPr>
              <a:pPr>
                <a:defRPr/>
              </a:pPr>
              <a:t>36</a:t>
            </a:fld>
            <a:endParaRPr lang="en-IE"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996FA88A-83F4-4D0E-B263-3E02C8CEF055}" type="slidenum">
              <a:rPr lang="en-IE" smtClean="0">
                <a:solidFill>
                  <a:prstClr val="black"/>
                </a:solidFill>
              </a:rPr>
              <a:pPr>
                <a:defRPr/>
              </a:pPr>
              <a:t>37</a:t>
            </a:fld>
            <a:endParaRPr lang="en-IE"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D3151AEC-4A61-4C41-8674-8C3ACE921EC1}" type="slidenum">
              <a:rPr lang="en-IE" smtClean="0"/>
              <a:pPr>
                <a:defRPr/>
              </a:pPr>
              <a:t>38</a:t>
            </a:fld>
            <a:endParaRPr lang="en-IE"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8660B622-7947-491D-AA50-493A07BC296D}" type="slidenum">
              <a:rPr lang="en-IE" smtClean="0">
                <a:solidFill>
                  <a:prstClr val="black"/>
                </a:solidFill>
              </a:rPr>
              <a:pPr>
                <a:defRPr/>
              </a:pPr>
              <a:t>39</a:t>
            </a:fld>
            <a:endParaRPr lang="en-IE"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E" smtClean="0"/>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25912B-2A27-4AA5-8694-0BD853655BD5}" type="slidenum">
              <a:rPr lang="en-IE">
                <a:cs typeface="Arial" charset="0"/>
              </a:rPr>
              <a:pPr fontAlgn="base">
                <a:spcBef>
                  <a:spcPct val="0"/>
                </a:spcBef>
                <a:spcAft>
                  <a:spcPct val="0"/>
                </a:spcAft>
                <a:defRPr/>
              </a:pPr>
              <a:t>3</a:t>
            </a:fld>
            <a:endParaRPr lang="en-IE"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2455521-703E-435C-97D3-33A644E06CC2}" type="slidenum">
              <a:rPr lang="en-IE" smtClean="0"/>
              <a:pPr>
                <a:defRPr/>
              </a:pPr>
              <a:t>4</a:t>
            </a:fld>
            <a:endParaRPr lang="en-I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FC6E46BD-63F8-4DF6-BC5C-272CDCC98131}" type="slidenum">
              <a:rPr lang="en-IE" smtClean="0"/>
              <a:pPr>
                <a:defRPr/>
              </a:pPr>
              <a:t>5</a:t>
            </a:fld>
            <a:endParaRPr lang="en-I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F9D15A76-7838-47B9-8BD2-CCD3AF0B6849}" type="slidenum">
              <a:rPr lang="en-IE" smtClean="0"/>
              <a:pPr>
                <a:defRPr/>
              </a:pPr>
              <a:t>7</a:t>
            </a:fld>
            <a:endParaRPr lang="en-I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dirty="0" smtClean="0"/>
          </a:p>
        </p:txBody>
      </p:sp>
      <p:sp>
        <p:nvSpPr>
          <p:cNvPr id="4" name="Slide Number Placeholder 3"/>
          <p:cNvSpPr>
            <a:spLocks noGrp="1"/>
          </p:cNvSpPr>
          <p:nvPr>
            <p:ph type="sldNum" sz="quarter" idx="5"/>
          </p:nvPr>
        </p:nvSpPr>
        <p:spPr/>
        <p:txBody>
          <a:bodyPr/>
          <a:lstStyle/>
          <a:p>
            <a:pPr>
              <a:defRPr/>
            </a:pPr>
            <a:fld id="{C1C45921-B0C3-465A-A856-2E09F6554CDA}" type="slidenum">
              <a:rPr lang="en-IE" smtClean="0"/>
              <a:pPr>
                <a:defRPr/>
              </a:pPr>
              <a:t>8</a:t>
            </a:fld>
            <a:endParaRPr lang="en-I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noTextEdi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36B8AA64-4FF5-4963-88B1-29712BCA3528}" type="slidenum">
              <a:rPr lang="en-IE" smtClean="0">
                <a:solidFill>
                  <a:prstClr val="black"/>
                </a:solidFill>
              </a:rPr>
              <a:pPr>
                <a:defRPr/>
              </a:pPr>
              <a:t>9</a:t>
            </a:fld>
            <a:endParaRPr lang="en-IE"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A06B1BB1-CF9E-4F7C-B933-DD01DC066C4F}" type="slidenum">
              <a:rPr lang="en-IE" smtClean="0"/>
              <a:pPr>
                <a:defRPr/>
              </a:pPr>
              <a:t>10</a:t>
            </a:fld>
            <a:endParaRPr lang="en-I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1A4B6A4-2D36-4290-BAD5-AD1DF6DD892D}"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EB66B40-62A6-4495-A09E-7A2591976127}" type="slidenum">
              <a:rPr lang="en-IE"/>
              <a:pPr>
                <a:defRPr/>
              </a:pPr>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F484E14-24B6-4624-BEAA-F477E9BEC33F}"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9FB739B-9BFC-40BA-939D-CF424793BF56}" type="slidenum">
              <a:rPr lang="en-IE"/>
              <a:pPr>
                <a:defRPr/>
              </a:pPr>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3DD4917-C626-4D92-BF92-FE7C099F7475}"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DA663D5A-C9D7-419E-BF1C-695E27D991D6}" type="slidenum">
              <a:rPr lang="en-IE"/>
              <a:pPr>
                <a:defRPr/>
              </a:pPr>
              <a:t>‹#›</a:t>
            </a:fld>
            <a:endParaRPr lang="en-I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31067F7-3567-419B-9C65-54ACBA6B1644}"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AD10B9B-A199-4358-9A66-DD6CCC83F3E7}" type="slidenum">
              <a:rPr lang="en-IE"/>
              <a:pPr>
                <a:defRPr/>
              </a:pPr>
              <a:t>‹#›</a:t>
            </a:fld>
            <a:endParaRPr lang="en-I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endParaRPr>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B382C12-1807-4713-AC29-0D35AD22F523}"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dirty="0"/>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AC3EA1AB-B1D8-452A-9B63-B6D185BDBF68}" type="slidenum">
              <a:rPr lang="en-IE"/>
              <a:pPr>
                <a:defRPr/>
              </a:pPr>
              <a:t>‹#›</a:t>
            </a:fld>
            <a:endParaRPr lang="en-I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8031336-35AC-4369-98B8-61DC22E92938}"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965EEE2B-2009-46C4-9BF5-AB314C541176}" type="slidenum">
              <a:rPr lang="en-IE"/>
              <a:pPr>
                <a:defRPr/>
              </a:pPr>
              <a:t>‹#›</a:t>
            </a:fld>
            <a:endParaRPr lang="en-I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DD2FE49-8C5B-44E3-8EF4-9949721FB1A8}"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7CC2D6CE-2817-4632-AD1D-0D94D11F7AB4}" type="slidenum">
              <a:rPr lang="en-IE"/>
              <a:pPr>
                <a:defRPr/>
              </a:pPr>
              <a:t>‹#›</a:t>
            </a:fld>
            <a:endParaRPr lang="en-I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0230B3B-3CFB-4F4A-BDD2-AF49778BDC89}"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dirty="0"/>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C35F71A5-8DB2-4EF4-B37E-893D979657BD}" type="slidenum">
              <a:rPr lang="en-IE"/>
              <a:pPr>
                <a:defRPr/>
              </a:pPr>
              <a:t>‹#›</a:t>
            </a:fld>
            <a:endParaRPr lang="en-I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1105BDE-FFCC-4466-896B-578E9F5898DC}"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dirty="0"/>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45F2C4EC-6C15-4CFE-83C8-D96E1BAF3777}" type="slidenum">
              <a:rPr lang="en-IE"/>
              <a:pPr>
                <a:defRPr/>
              </a:pPr>
              <a:t>‹#›</a:t>
            </a:fld>
            <a:endParaRPr lang="en-I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EC9707F-B7C7-4B52-87C0-A9DF4848FABC}"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dirty="0"/>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819BB5B6-4D7D-41BA-9835-43DC91FC9517}" type="slidenum">
              <a:rPr lang="en-IE"/>
              <a:pPr>
                <a:defRPr/>
              </a:pPr>
              <a:t>‹#›</a:t>
            </a:fld>
            <a:endParaRPr lang="en-I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311CEB3-0933-4291-909C-031EB6C900F5}"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C15E4E55-F2AB-47CA-A15A-A73FD8569E48}" type="slidenum">
              <a:rPr lang="en-IE"/>
              <a:pPr>
                <a:defRPr/>
              </a:pPr>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976" y="-61866"/>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C69EE18-326C-4B64-BC44-237937639179}"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dirty="0"/>
            </a:lvl1pPr>
          </a:lstStyle>
          <a:p>
            <a:pPr>
              <a:defRPr/>
            </a:pPr>
            <a:endParaRPr lang="en-IE"/>
          </a:p>
        </p:txBody>
      </p:sp>
      <p:sp>
        <p:nvSpPr>
          <p:cNvPr id="7" name="Slide Number Placeholder 5"/>
          <p:cNvSpPr>
            <a:spLocks noGrp="1"/>
          </p:cNvSpPr>
          <p:nvPr>
            <p:ph type="sldNum" sz="quarter" idx="12"/>
          </p:nvPr>
        </p:nvSpPr>
        <p:spPr>
          <a:xfrm>
            <a:off x="7010400" y="5949950"/>
            <a:ext cx="2133600" cy="365125"/>
          </a:xfrm>
        </p:spPr>
        <p:txBody>
          <a:bodyPr/>
          <a:lstStyle>
            <a:lvl1pPr>
              <a:defRPr/>
            </a:lvl1pPr>
          </a:lstStyle>
          <a:p>
            <a:pPr>
              <a:defRPr/>
            </a:pPr>
            <a:fld id="{EFEFBE7E-303D-4488-9BE4-CDB5AA4B7E40}" type="slidenum">
              <a:rPr lang="en-IE"/>
              <a:pPr>
                <a:defRPr/>
              </a:pPr>
              <a:t>‹#›</a:t>
            </a:fld>
            <a:endParaRPr lang="en-I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5502F3D-0D2A-4085-804D-1B14F6134C56}"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B68DFEFC-16D8-46FC-8078-5D470CEFFDE3}" type="slidenum">
              <a:rPr lang="en-IE"/>
              <a:pPr>
                <a:defRPr/>
              </a:pPr>
              <a:t>‹#›</a:t>
            </a:fld>
            <a:endParaRPr lang="en-I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F722F87-3BC9-49B5-8C62-456359B0C258}"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15D814D-4BEE-40B1-B72E-71E2BCA28C5C}" type="slidenum">
              <a:rPr lang="en-IE"/>
              <a:pPr>
                <a:defRPr/>
              </a:pPr>
              <a:t>‹#›</a:t>
            </a:fld>
            <a:endParaRPr lang="en-I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BE5DD72-8D67-4DC1-AA1F-3CB24F5A7468}"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1E464D8-F902-41A8-86DC-9A5B36AAB475}" type="slidenum">
              <a:rPr lang="en-IE"/>
              <a:pPr>
                <a:defRPr/>
              </a:pPr>
              <a:t>‹#›</a:t>
            </a:fld>
            <a:endParaRPr lang="en-IE"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EBA65C4-1577-4E92-A07A-BB01C7D326F6}"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2AFF5A8-46C3-488C-A933-C1ACE0F89749}" type="slidenum">
              <a:rPr lang="en-IE"/>
              <a:pPr>
                <a:defRPr/>
              </a:pPr>
              <a:t>‹#›</a:t>
            </a:fld>
            <a:endParaRPr lang="en-IE"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endParaRPr>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8F234FB-5164-4276-8094-E49D0EB42F20}"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dirty="0"/>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995064A7-37DC-4E2D-A173-E808F62DA049}" type="slidenum">
              <a:rPr lang="en-IE"/>
              <a:pPr>
                <a:defRPr/>
              </a:pPr>
              <a:t>‹#›</a:t>
            </a:fld>
            <a:endParaRPr lang="en-I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5AB0045-62B5-4B13-B173-6B311644F82E}"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C755C0D-C053-438F-94B5-3CC65063C0A4}" type="slidenum">
              <a:rPr lang="en-IE"/>
              <a:pPr>
                <a:defRPr/>
              </a:pPr>
              <a:t>‹#›</a:t>
            </a:fld>
            <a:endParaRPr lang="en-IE"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91271F7-EE0D-4D19-92F6-E02600540C02}"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09AC7938-EDF3-4662-A5F6-A99FA9B5C42B}" type="slidenum">
              <a:rPr lang="en-IE"/>
              <a:pPr>
                <a:defRPr/>
              </a:pPr>
              <a:t>‹#›</a:t>
            </a:fld>
            <a:endParaRPr lang="en-IE"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BE585E6-861A-4960-BA56-988026E96FEA}"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dirty="0"/>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C66F82CB-EAC6-46D4-A014-CC1105274C96}" type="slidenum">
              <a:rPr lang="en-IE"/>
              <a:pPr>
                <a:defRPr/>
              </a:pPr>
              <a:t>‹#›</a:t>
            </a:fld>
            <a:endParaRPr lang="en-IE"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F33570E-9F76-41B9-926B-F7551DBCE6E3}"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dirty="0"/>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E4867F50-42BF-49DF-B9E5-58E473797D89}" type="slidenum">
              <a:rPr lang="en-IE"/>
              <a:pPr>
                <a:defRPr/>
              </a:pPr>
              <a:t>‹#›</a:t>
            </a:fld>
            <a:endParaRPr lang="en-IE"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00FE3E8-18A0-401D-B408-6F4DC0F6CA25}"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dirty="0"/>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9FFCF550-9B90-4BB8-ACC0-DCAF88EAC012}" type="slidenum">
              <a:rPr lang="en-IE"/>
              <a:pPr>
                <a:defRPr/>
              </a:pPr>
              <a:t>‹#›</a:t>
            </a:fld>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AFC6ABE-0F6D-4631-9BB9-52D41255DA04}"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6013D00-46C1-4DF0-9C5F-AFE7243A2FF4}" type="slidenum">
              <a:rPr lang="en-IE"/>
              <a:pPr>
                <a:defRPr/>
              </a:pPr>
              <a:t>‹#›</a:t>
            </a:fld>
            <a:endParaRPr lang="en-IE"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4728851-7622-4A53-8E97-80DC2A5076CD}"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1AB5C982-348B-416A-A397-5FF66B2089D3}" type="slidenum">
              <a:rPr lang="en-IE"/>
              <a:pPr>
                <a:defRPr/>
              </a:pPr>
              <a:t>‹#›</a:t>
            </a:fld>
            <a:endParaRPr lang="en-IE"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BB63081-BCE4-4EAE-AB74-210DC99F2BAB}"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B9306473-3F93-4A6B-9BDA-7AE5710256EE}" type="slidenum">
              <a:rPr lang="en-IE"/>
              <a:pPr>
                <a:defRPr/>
              </a:pPr>
              <a:t>‹#›</a:t>
            </a:fld>
            <a:endParaRPr lang="en-IE"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640020D-62CB-49CD-AF65-F40A17F9EF4A}"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E9538F19-1A6E-4684-A58E-50F28B14CA1D}" type="slidenum">
              <a:rPr lang="en-IE"/>
              <a:pPr>
                <a:defRPr/>
              </a:pPr>
              <a:t>‹#›</a:t>
            </a:fld>
            <a:endParaRPr lang="en-IE"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8DEA7AC-411E-45AC-9A1A-B40E804D27D4}"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9629054-752D-4514-815C-F52BDEA74983}" type="slidenum">
              <a:rPr lang="en-IE"/>
              <a:pPr>
                <a:defRPr/>
              </a:pPr>
              <a:t>‹#›</a:t>
            </a:fld>
            <a:endParaRPr lang="en-IE"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7DF83C7-66B6-4618-B37E-50BE4816F6AD}"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4814B44-26E7-471C-9AFB-4F0C87323FAF}" type="slidenum">
              <a:rPr lang="en-IE"/>
              <a:pPr>
                <a:defRPr/>
              </a:pPr>
              <a:t>‹#›</a:t>
            </a:fld>
            <a:endParaRPr lang="en-IE"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endParaRPr>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4FC1A725-0161-4923-8187-5CE30E479DB2}"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dirty="0"/>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D0697A5D-4938-4779-B2BF-5C9C1DDC8791}" type="slidenum">
              <a:rPr lang="en-IE"/>
              <a:pPr>
                <a:defRPr/>
              </a:pPr>
              <a:t>‹#›</a:t>
            </a:fld>
            <a:endParaRPr lang="en-IE"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CEA0777B-5A1D-472E-BC48-388E9ABCD233}"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B67A83E-C0D0-4CF4-89BF-2BFF14663A1C}" type="slidenum">
              <a:rPr lang="en-IE"/>
              <a:pPr>
                <a:defRPr/>
              </a:pPr>
              <a:t>‹#›</a:t>
            </a:fld>
            <a:endParaRPr lang="en-IE"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2D05229-BB73-427F-9C8D-B947A01386C9}"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ADF42ADB-36D9-42D8-B6E1-2FA4845D62EA}" type="slidenum">
              <a:rPr lang="en-IE"/>
              <a:pPr>
                <a:defRPr/>
              </a:pPr>
              <a:t>‹#›</a:t>
            </a:fld>
            <a:endParaRPr lang="en-IE"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25BEA1C-24D9-4A5A-97C4-322D86315A6B}"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dirty="0"/>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E2B5A07F-0B3B-416B-ADAD-0A369CF2B568}" type="slidenum">
              <a:rPr lang="en-IE"/>
              <a:pPr>
                <a:defRPr/>
              </a:pPr>
              <a:t>‹#›</a:t>
            </a:fld>
            <a:endParaRPr lang="en-IE"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08C985D-07B0-42CA-B512-CA77C943E654}"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dirty="0"/>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3301BE78-88D2-465E-B5EC-A72C8EE74DB7}" type="slidenum">
              <a:rPr lang="en-IE"/>
              <a:pPr>
                <a:defRPr/>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16494A-5B3E-4561-BB55-C0CC432BBEF7}"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7BAA51B3-56E9-4C75-94B3-F54E2F2963B2}" type="slidenum">
              <a:rPr lang="en-IE"/>
              <a:pPr>
                <a:defRPr/>
              </a:pPr>
              <a:t>‹#›</a:t>
            </a:fld>
            <a:endParaRPr lang="en-I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EC2F7DF-7434-4622-9D30-9DC5E8944338}"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dirty="0"/>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1892E0FF-C1AC-47B4-8634-54CD9488A9F1}" type="slidenum">
              <a:rPr lang="en-IE"/>
              <a:pPr>
                <a:defRPr/>
              </a:pPr>
              <a:t>‹#›</a:t>
            </a:fld>
            <a:endParaRPr lang="en-IE"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92245CB-0993-48F1-B03C-3FF493354863}"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87AC1AB5-7133-4B0C-88E3-A5C929077635}" type="slidenum">
              <a:rPr lang="en-IE"/>
              <a:pPr>
                <a:defRPr/>
              </a:pPr>
              <a:t>‹#›</a:t>
            </a:fld>
            <a:endParaRPr lang="en-IE"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A37D3DF0-CC1D-4432-8F50-4D6FA0FA67A3}"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A945CFF5-E5FE-4FD3-95B8-328DE5048460}" type="slidenum">
              <a:rPr lang="en-IE"/>
              <a:pPr>
                <a:defRPr/>
              </a:pPr>
              <a:t>‹#›</a:t>
            </a:fld>
            <a:endParaRPr lang="en-IE"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E69A1E6-B562-47F6-92D5-869F7A2CB5C1}"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3FF8B289-F80E-4CA9-BD89-2D72239C61D2}" type="slidenum">
              <a:rPr lang="en-IE"/>
              <a:pPr>
                <a:defRPr/>
              </a:pPr>
              <a:t>‹#›</a:t>
            </a:fld>
            <a:endParaRPr lang="en-IE"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0CBA6E4B-4C34-4437-89AA-A0999A46DA07}"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4B0278A-CDF9-4617-B47C-1B08BAAAF13E}" type="slidenum">
              <a:rPr lang="en-IE"/>
              <a:pPr>
                <a:defRPr/>
              </a:pPr>
              <a:t>‹#›</a:t>
            </a:fld>
            <a:endParaRPr lang="en-IE"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14BC34F-A29E-46E6-B4FA-58BB49496A05}"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7CA6AE7A-254C-4A20-BB4C-EAC22BB2B0ED}" type="slidenum">
              <a:rPr lang="en-IE"/>
              <a:pPr>
                <a:defRPr/>
              </a:pPr>
              <a:t>‹#›</a:t>
            </a:fld>
            <a:endParaRPr lang="en-IE"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endParaRPr>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133ABD5-EAAC-47BF-B556-1622C264C535}"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dirty="0"/>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459200EB-75D7-44DF-BAC0-6CFDF887750C}" type="slidenum">
              <a:rPr lang="en-IE"/>
              <a:pPr>
                <a:defRPr/>
              </a:pPr>
              <a:t>‹#›</a:t>
            </a:fld>
            <a:endParaRPr lang="en-IE"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61D5EDC-44C5-4694-A1F0-E6F5ECC06957}"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1CC5D7F1-1182-4CF5-8D04-75939DD50868}" type="slidenum">
              <a:rPr lang="en-IE"/>
              <a:pPr>
                <a:defRPr/>
              </a:pPr>
              <a:t>‹#›</a:t>
            </a:fld>
            <a:endParaRPr lang="en-IE"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3F047E76-D01F-47C2-806C-184A339284D2}"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5011CCF0-C2A7-40D2-BD0E-6F778EA6DB85}" type="slidenum">
              <a:rPr lang="en-IE"/>
              <a:pPr>
                <a:defRPr/>
              </a:pPr>
              <a:t>‹#›</a:t>
            </a:fld>
            <a:endParaRPr lang="en-IE"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47A6F69-72EA-4A2F-A632-DCB37506DEFE}"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dirty="0"/>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84D3F571-D2C0-44FD-8AAA-C866AD8A2518}" type="slidenum">
              <a:rPr lang="en-IE"/>
              <a:pPr>
                <a:defRPr/>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4CF4F8-41EB-4A98-8517-FA09C701AB5D}"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dirty="0"/>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0A67151F-CD96-4440-AC21-5BA20ABC59E5}" type="slidenum">
              <a:rPr lang="en-IE"/>
              <a:pPr>
                <a:defRPr/>
              </a:pPr>
              <a:t>‹#›</a:t>
            </a:fld>
            <a:endParaRPr lang="en-IE"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D60CB756-B391-4535-AF7A-0B496A12ECF1}"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dirty="0"/>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24C83E17-ECBD-4220-824B-0CE506739904}" type="slidenum">
              <a:rPr lang="en-IE"/>
              <a:pPr>
                <a:defRPr/>
              </a:pPr>
              <a:t>‹#›</a:t>
            </a:fld>
            <a:endParaRPr lang="en-IE"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9AEEFF7-E0CD-47F3-8E2F-B601FD4F8CD5}"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dirty="0"/>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13743351-B5C6-4931-858F-999E818AE874}" type="slidenum">
              <a:rPr lang="en-IE"/>
              <a:pPr>
                <a:defRPr/>
              </a:pPr>
              <a:t>‹#›</a:t>
            </a:fld>
            <a:endParaRPr lang="en-IE"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51363CE-24CD-4D59-8C5F-48037D76097F}"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505E32F1-DE9E-41F4-B0AD-2D621538371B}" type="slidenum">
              <a:rPr lang="en-IE"/>
              <a:pPr>
                <a:defRPr/>
              </a:pPr>
              <a:t>‹#›</a:t>
            </a:fld>
            <a:endParaRPr lang="en-IE"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1A6F62E9-BFBE-4E65-AE0D-074702F09AF7}"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813E43E5-8BE4-4AEC-B7C7-F53230C54F41}" type="slidenum">
              <a:rPr lang="en-IE"/>
              <a:pPr>
                <a:defRPr/>
              </a:pPr>
              <a:t>‹#›</a:t>
            </a:fld>
            <a:endParaRPr lang="en-IE"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F512360E-062B-421D-BCFA-F9D60FE4A009}"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195B89D-A613-4A72-AC7E-562B1BC73827}" type="slidenum">
              <a:rPr lang="en-IE"/>
              <a:pPr>
                <a:defRPr/>
              </a:pPr>
              <a:t>‹#›</a:t>
            </a:fld>
            <a:endParaRPr lang="en-IE"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DC32E3D-095B-433B-B0B4-E30BEE085641}"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A24D9264-73ED-408A-BB4D-5603A918B3B7}" type="slidenum">
              <a:rPr lang="en-IE"/>
              <a:pPr>
                <a:defRPr/>
              </a:pPr>
              <a:t>‹#›</a:t>
            </a:fld>
            <a:endParaRPr lang="en-IE"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68A6B489-E227-43FD-B492-E355422BC012}"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F31234FF-436A-4BB4-9E10-A2655E9E8BCB}" type="slidenum">
              <a:rPr lang="en-IE"/>
              <a:pPr>
                <a:defRPr/>
              </a:pPr>
              <a:t>‹#›</a:t>
            </a:fld>
            <a:endParaRPr lang="en-IE"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7"/>
          <p:cNvSpPr/>
          <p:nvPr userDrawn="1"/>
        </p:nvSpPr>
        <p:spPr>
          <a:xfrm>
            <a:off x="-26504" y="-33132"/>
            <a:ext cx="9183756" cy="6944140"/>
          </a:xfrm>
          <a:custGeom>
            <a:avLst/>
            <a:gdLst>
              <a:gd name="connsiteX0" fmla="*/ 0 w 9183756"/>
              <a:gd name="connsiteY0" fmla="*/ 0 h 6944140"/>
              <a:gd name="connsiteX1" fmla="*/ 543339 w 9183756"/>
              <a:gd name="connsiteY1" fmla="*/ 0 h 6944140"/>
              <a:gd name="connsiteX2" fmla="*/ 569843 w 9183756"/>
              <a:gd name="connsiteY2" fmla="*/ 6400800 h 6944140"/>
              <a:gd name="connsiteX3" fmla="*/ 9183756 w 9183756"/>
              <a:gd name="connsiteY3" fmla="*/ 6361044 h 6944140"/>
              <a:gd name="connsiteX4" fmla="*/ 9183756 w 9183756"/>
              <a:gd name="connsiteY4" fmla="*/ 6944140 h 6944140"/>
              <a:gd name="connsiteX5" fmla="*/ 13252 w 9183756"/>
              <a:gd name="connsiteY5" fmla="*/ 6917635 h 6944140"/>
              <a:gd name="connsiteX6" fmla="*/ 0 w 9183756"/>
              <a:gd name="connsiteY6" fmla="*/ 0 h 6944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83756" h="6944140">
                <a:moveTo>
                  <a:pt x="0" y="0"/>
                </a:moveTo>
                <a:lnTo>
                  <a:pt x="543339" y="0"/>
                </a:lnTo>
                <a:lnTo>
                  <a:pt x="569843" y="6400800"/>
                </a:lnTo>
                <a:lnTo>
                  <a:pt x="9183756" y="6361044"/>
                </a:lnTo>
                <a:lnTo>
                  <a:pt x="9183756" y="6944140"/>
                </a:lnTo>
                <a:lnTo>
                  <a:pt x="13252" y="6917635"/>
                </a:lnTo>
                <a:cubicBezTo>
                  <a:pt x="8835" y="4616174"/>
                  <a:pt x="4417" y="2314714"/>
                  <a:pt x="0" y="0"/>
                </a:cubicBezTo>
                <a:close/>
              </a:path>
            </a:pathLst>
          </a:custGeom>
          <a:gradFill flip="none" rotWithShape="1">
            <a:gsLst>
              <a:gs pos="19000">
                <a:srgbClr val="FDCC33"/>
              </a:gs>
              <a:gs pos="95000">
                <a:srgbClr val="990033"/>
              </a:gs>
              <a:gs pos="100000">
                <a:schemeClr val="accent1">
                  <a:tint val="23500"/>
                  <a:satMod val="160000"/>
                </a:schemeClr>
              </a:gs>
            </a:gsLst>
            <a:path path="shape">
              <a:fillToRect l="50000" t="50000" r="50000" b="50000"/>
            </a:path>
            <a:tileRect/>
          </a:gra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dirty="0">
              <a:solidFill>
                <a:prstClr val="white"/>
              </a:solidFill>
            </a:endParaRPr>
          </a:p>
        </p:txBody>
      </p:sp>
      <p:sp>
        <p:nvSpPr>
          <p:cNvPr id="2" name="Title 1"/>
          <p:cNvSpPr>
            <a:spLocks noGrp="1"/>
          </p:cNvSpPr>
          <p:nvPr>
            <p:ph type="title"/>
          </p:nvPr>
        </p:nvSpPr>
        <p:spPr>
          <a:xfrm>
            <a:off x="662880" y="274638"/>
            <a:ext cx="8229600" cy="1143000"/>
          </a:xfrm>
          <a:solidFill>
            <a:schemeClr val="tx1">
              <a:lumMod val="75000"/>
              <a:lumOff val="25000"/>
            </a:schemeClr>
          </a:solidFill>
          <a:effectLst>
            <a:softEdge rad="127000"/>
          </a:effectLst>
          <a:scene3d>
            <a:camera prst="obliqueBottomLeft"/>
            <a:lightRig rig="threePt" dir="t"/>
          </a:scene3d>
        </p:spPr>
        <p:txBody>
          <a:bodyPr/>
          <a:lstStyle>
            <a:lvl1pPr>
              <a:defRPr u="sng">
                <a:solidFill>
                  <a:schemeClr val="bg1">
                    <a:lumMod val="85000"/>
                  </a:schemeClr>
                </a:solidFill>
              </a:defRPr>
            </a:lvl1pPr>
          </a:lstStyle>
          <a:p>
            <a:r>
              <a:rPr lang="en-US" smtClean="0"/>
              <a:t>Click to edit Master title style</a:t>
            </a:r>
            <a:endParaRPr lang="en-IE"/>
          </a:p>
        </p:txBody>
      </p:sp>
      <p:sp>
        <p:nvSpPr>
          <p:cNvPr id="3" name="Content Placeholder 2"/>
          <p:cNvSpPr>
            <a:spLocks noGrp="1"/>
          </p:cNvSpPr>
          <p:nvPr>
            <p:ph idx="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446E3AA-0124-48F0-88B2-7E6D33F1A130}" type="datetime1">
              <a:rPr lang="en-IE"/>
              <a:pPr>
                <a:defRPr/>
              </a:pPr>
              <a:t>21/11/2013</a:t>
            </a:fld>
            <a:endParaRPr lang="en-IE" dirty="0"/>
          </a:p>
        </p:txBody>
      </p:sp>
      <p:sp>
        <p:nvSpPr>
          <p:cNvPr id="6" name="Footer Placeholder 4"/>
          <p:cNvSpPr>
            <a:spLocks noGrp="1"/>
          </p:cNvSpPr>
          <p:nvPr>
            <p:ph type="ftr" sz="quarter" idx="11"/>
          </p:nvPr>
        </p:nvSpPr>
        <p:spPr/>
        <p:txBody>
          <a:bodyPr/>
          <a:lstStyle>
            <a:lvl1pPr>
              <a:defRPr dirty="0"/>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94D512A6-2B49-4FBE-8D23-1E6CE16BFD53}" type="slidenum">
              <a:rPr lang="en-IE"/>
              <a:pPr>
                <a:defRPr/>
              </a:pPr>
              <a:t>‹#›</a:t>
            </a:fld>
            <a:endParaRPr lang="en-IE"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90AF7F29-6286-4C42-86C8-4F65DF111AC1}"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4D58737B-C90E-4035-A168-A0BB7B2E8834}" type="slidenum">
              <a:rPr lang="en-IE"/>
              <a:pPr>
                <a:defRPr/>
              </a:pPr>
              <a:t>‹#›</a:t>
            </a:fld>
            <a:endParaRPr lang="en-IE"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75DD5DA-79C8-4244-8733-A210F19DF9D8}"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6DC5EC6D-DB46-4670-98EE-3AB0DB0DAD8C}" type="slidenum">
              <a:rPr lang="en-IE"/>
              <a:pPr>
                <a:defRPr/>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8953895-A123-44A2-9D52-D4A20628F661}"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dirty="0"/>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0D45486B-A8DF-46F7-A2BB-462DFBEFB3FC}" type="slidenum">
              <a:rPr lang="en-IE"/>
              <a:pPr>
                <a:defRPr/>
              </a:pPr>
              <a:t>‹#›</a:t>
            </a:fld>
            <a:endParaRPr lang="en-IE"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86BEC363-DDDA-4FF5-9A4A-0ED1C00399B5}" type="datetime1">
              <a:rPr lang="en-IE"/>
              <a:pPr>
                <a:defRPr/>
              </a:pPr>
              <a:t>21/11/2013</a:t>
            </a:fld>
            <a:endParaRPr lang="en-IE" dirty="0"/>
          </a:p>
        </p:txBody>
      </p:sp>
      <p:sp>
        <p:nvSpPr>
          <p:cNvPr id="8" name="Footer Placeholder 7"/>
          <p:cNvSpPr>
            <a:spLocks noGrp="1"/>
          </p:cNvSpPr>
          <p:nvPr>
            <p:ph type="ftr" sz="quarter" idx="11"/>
          </p:nvPr>
        </p:nvSpPr>
        <p:spPr/>
        <p:txBody>
          <a:bodyPr/>
          <a:lstStyle>
            <a:lvl1pPr>
              <a:defRPr dirty="0"/>
            </a:lvl1pPr>
          </a:lstStyle>
          <a:p>
            <a:pPr>
              <a:defRPr/>
            </a:pPr>
            <a:endParaRPr lang="en-IE"/>
          </a:p>
        </p:txBody>
      </p:sp>
      <p:sp>
        <p:nvSpPr>
          <p:cNvPr id="9" name="Slide Number Placeholder 8"/>
          <p:cNvSpPr>
            <a:spLocks noGrp="1"/>
          </p:cNvSpPr>
          <p:nvPr>
            <p:ph type="sldNum" sz="quarter" idx="12"/>
          </p:nvPr>
        </p:nvSpPr>
        <p:spPr/>
        <p:txBody>
          <a:bodyPr/>
          <a:lstStyle>
            <a:lvl1pPr>
              <a:defRPr/>
            </a:lvl1pPr>
          </a:lstStyle>
          <a:p>
            <a:pPr>
              <a:defRPr/>
            </a:pPr>
            <a:fld id="{1D89EE08-76BD-4C4E-BAC0-68B400190034}" type="slidenum">
              <a:rPr lang="en-IE"/>
              <a:pPr>
                <a:defRPr/>
              </a:pPr>
              <a:t>‹#›</a:t>
            </a:fld>
            <a:endParaRPr lang="en-IE"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2CB12CF-4B8A-415E-87C5-7778FEC97D31}" type="datetime1">
              <a:rPr lang="en-IE"/>
              <a:pPr>
                <a:defRPr/>
              </a:pPr>
              <a:t>21/11/2013</a:t>
            </a:fld>
            <a:endParaRPr lang="en-IE" dirty="0"/>
          </a:p>
        </p:txBody>
      </p:sp>
      <p:sp>
        <p:nvSpPr>
          <p:cNvPr id="4" name="Footer Placeholder 3"/>
          <p:cNvSpPr>
            <a:spLocks noGrp="1"/>
          </p:cNvSpPr>
          <p:nvPr>
            <p:ph type="ftr" sz="quarter" idx="11"/>
          </p:nvPr>
        </p:nvSpPr>
        <p:spPr/>
        <p:txBody>
          <a:bodyPr/>
          <a:lstStyle>
            <a:lvl1pPr>
              <a:defRPr dirty="0"/>
            </a:lvl1pPr>
          </a:lstStyle>
          <a:p>
            <a:pPr>
              <a:defRPr/>
            </a:pPr>
            <a:endParaRPr lang="en-IE"/>
          </a:p>
        </p:txBody>
      </p:sp>
      <p:sp>
        <p:nvSpPr>
          <p:cNvPr id="5" name="Slide Number Placeholder 4"/>
          <p:cNvSpPr>
            <a:spLocks noGrp="1"/>
          </p:cNvSpPr>
          <p:nvPr>
            <p:ph type="sldNum" sz="quarter" idx="12"/>
          </p:nvPr>
        </p:nvSpPr>
        <p:spPr/>
        <p:txBody>
          <a:bodyPr/>
          <a:lstStyle>
            <a:lvl1pPr>
              <a:defRPr/>
            </a:lvl1pPr>
          </a:lstStyle>
          <a:p>
            <a:pPr>
              <a:defRPr/>
            </a:pPr>
            <a:fld id="{E91C0E03-31B9-4256-94C1-AD8FBFD6C593}" type="slidenum">
              <a:rPr lang="en-IE"/>
              <a:pPr>
                <a:defRPr/>
              </a:pPr>
              <a:t>‹#›</a:t>
            </a:fld>
            <a:endParaRPr lang="en-IE"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5FD8FCA6-D762-43AF-8068-143F9ADC871A}"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dirty="0"/>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E0788FB2-665A-4616-A985-4C022E7877AC}" type="slidenum">
              <a:rPr lang="en-IE"/>
              <a:pPr>
                <a:defRPr/>
              </a:pPr>
              <a:t>‹#›</a:t>
            </a:fld>
            <a:endParaRPr lang="en-IE"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711933E4-FC77-46D5-B3E0-61F7C4E29662}"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FDDC5D1A-EEA2-4C4D-B944-B1B4B9CF53A8}" type="slidenum">
              <a:rPr lang="en-IE"/>
              <a:pPr>
                <a:defRPr/>
              </a:pPr>
              <a:t>‹#›</a:t>
            </a:fld>
            <a:endParaRPr lang="en-IE"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25E4B8E4-FD70-4FE6-AC34-FBE6D0B882EC}"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0542D9F7-D983-4764-A9D7-1C9BA49E7601}" type="slidenum">
              <a:rPr lang="en-IE"/>
              <a:pPr>
                <a:defRPr/>
              </a:pPr>
              <a:t>‹#›</a:t>
            </a:fld>
            <a:endParaRPr lang="en-IE"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B6AA446E-5BA1-41E6-8B14-1A5C5E112E25}"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3FEB371-DCC7-4D64-A786-FDFFA79E1219}" type="slidenum">
              <a:rPr lang="en-IE"/>
              <a:pPr>
                <a:defRPr/>
              </a:pPr>
              <a:t>‹#›</a:t>
            </a:fld>
            <a:endParaRPr lang="en-IE"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fld id="{E47845F4-DABF-46D4-82CC-533604DA6CF1}" type="datetime1">
              <a:rPr lang="en-IE"/>
              <a:pPr>
                <a:defRPr/>
              </a:pPr>
              <a:t>21/11/2013</a:t>
            </a:fld>
            <a:endParaRPr lang="en-IE" dirty="0"/>
          </a:p>
        </p:txBody>
      </p:sp>
      <p:sp>
        <p:nvSpPr>
          <p:cNvPr id="5" name="Footer Placeholder 4"/>
          <p:cNvSpPr>
            <a:spLocks noGrp="1"/>
          </p:cNvSpPr>
          <p:nvPr>
            <p:ph type="ftr" sz="quarter" idx="11"/>
          </p:nvPr>
        </p:nvSpPr>
        <p:spPr/>
        <p:txBody>
          <a:bodyPr/>
          <a:lstStyle>
            <a:lvl1pPr>
              <a:defRPr dirty="0"/>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835C87B6-8563-45C1-A927-0F6C0DE71364}" type="slidenum">
              <a:rPr lang="en-IE"/>
              <a:pPr>
                <a:defRPr/>
              </a:pPr>
              <a:t>‹#›</a:t>
            </a:fld>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749D9C5-10EC-4978-BE38-6276D361A8FC}" type="datetime1">
              <a:rPr lang="en-IE"/>
              <a:pPr>
                <a:defRPr/>
              </a:pPr>
              <a:t>21/11/2013</a:t>
            </a:fld>
            <a:endParaRPr lang="en-IE" dirty="0"/>
          </a:p>
        </p:txBody>
      </p:sp>
      <p:sp>
        <p:nvSpPr>
          <p:cNvPr id="3" name="Footer Placeholder 2"/>
          <p:cNvSpPr>
            <a:spLocks noGrp="1"/>
          </p:cNvSpPr>
          <p:nvPr>
            <p:ph type="ftr" sz="quarter" idx="11"/>
          </p:nvPr>
        </p:nvSpPr>
        <p:spPr/>
        <p:txBody>
          <a:bodyPr/>
          <a:lstStyle>
            <a:lvl1pPr>
              <a:defRPr dirty="0"/>
            </a:lvl1pPr>
          </a:lstStyle>
          <a:p>
            <a:pPr>
              <a:defRPr/>
            </a:pPr>
            <a:endParaRPr lang="en-IE"/>
          </a:p>
        </p:txBody>
      </p:sp>
      <p:sp>
        <p:nvSpPr>
          <p:cNvPr id="4" name="Slide Number Placeholder 3"/>
          <p:cNvSpPr>
            <a:spLocks noGrp="1"/>
          </p:cNvSpPr>
          <p:nvPr>
            <p:ph type="sldNum" sz="quarter" idx="12"/>
          </p:nvPr>
        </p:nvSpPr>
        <p:spPr/>
        <p:txBody>
          <a:bodyPr/>
          <a:lstStyle>
            <a:lvl1pPr>
              <a:defRPr/>
            </a:lvl1pPr>
          </a:lstStyle>
          <a:p>
            <a:pPr>
              <a:defRPr/>
            </a:pPr>
            <a:fld id="{4F04BFD1-DE75-4F90-BB6C-80B3F9D8B6B4}" type="slidenum">
              <a:rPr lang="en-IE"/>
              <a:pPr>
                <a:defRPr/>
              </a:pPr>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DBE9DD-711E-418C-B3F0-518903819535}"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9D3D232F-EBC0-425F-B1BC-8F31C369BF39}" type="slidenum">
              <a:rPr lang="en-IE"/>
              <a:pPr>
                <a:defRPr/>
              </a:pPr>
              <a:t>‹#›</a:t>
            </a:fld>
            <a:endParaRPr lang="en-I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F48FA6-B908-481C-8658-002AD0240967}" type="datetime1">
              <a:rPr lang="en-IE"/>
              <a:pPr>
                <a:defRPr/>
              </a:pPr>
              <a:t>21/11/2013</a:t>
            </a:fld>
            <a:endParaRPr lang="en-IE" dirty="0"/>
          </a:p>
        </p:txBody>
      </p:sp>
      <p:sp>
        <p:nvSpPr>
          <p:cNvPr id="6" name="Footer Placeholder 5"/>
          <p:cNvSpPr>
            <a:spLocks noGrp="1"/>
          </p:cNvSpPr>
          <p:nvPr>
            <p:ph type="ftr" sz="quarter" idx="11"/>
          </p:nvPr>
        </p:nvSpPr>
        <p:spPr/>
        <p:txBody>
          <a:bodyPr/>
          <a:lstStyle>
            <a:lvl1pPr>
              <a:defRPr dirty="0"/>
            </a:lvl1pPr>
          </a:lstStyle>
          <a:p>
            <a:pPr>
              <a:defRPr/>
            </a:pPr>
            <a:endParaRPr lang="en-IE"/>
          </a:p>
        </p:txBody>
      </p:sp>
      <p:sp>
        <p:nvSpPr>
          <p:cNvPr id="7" name="Slide Number Placeholder 6"/>
          <p:cNvSpPr>
            <a:spLocks noGrp="1"/>
          </p:cNvSpPr>
          <p:nvPr>
            <p:ph type="sldNum" sz="quarter" idx="12"/>
          </p:nvPr>
        </p:nvSpPr>
        <p:spPr/>
        <p:txBody>
          <a:bodyPr/>
          <a:lstStyle>
            <a:lvl1pPr>
              <a:defRPr/>
            </a:lvl1pPr>
          </a:lstStyle>
          <a:p>
            <a:pPr>
              <a:defRPr/>
            </a:pPr>
            <a:fld id="{2F2FC006-DD19-4DFE-8C5D-429C63A6EBD5}" type="slidenum">
              <a:rPr lang="en-IE"/>
              <a:pPr>
                <a:defRPr/>
              </a:pPr>
              <a:t>‹#›</a:t>
            </a:fld>
            <a:endParaRPr lang="en-I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3C93F69-44C9-42D9-81C3-5B3AD92549C9}"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813EC3C9-60ED-4BF5-9AB8-9844D3DA64C9}"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8C6E84A-893B-49EB-AE1B-D854A5E9C0AB}"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78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378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933D928-97A7-4806-AA7F-FA79CE33EF2E}"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17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5017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9B04CB09-963D-4775-A341-8B7455CAAFDA}"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24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624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prstClr val="black">
                    <a:tint val="75000"/>
                  </a:prstClr>
                </a:solidFill>
                <a:latin typeface="+mn-lt"/>
                <a:cs typeface="+mn-cs"/>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1145EA8D-8774-424E-971D-123D2748A61B}" type="slidenum">
              <a:rPr lang="en-IE"/>
              <a:pPr>
                <a:defRPr/>
              </a:pPr>
              <a:t>‹#›</a:t>
            </a:fld>
            <a:endParaRPr lang="en-IE" dirty="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4338" y="9525"/>
            <a:ext cx="8315325" cy="3275013"/>
          </a:xfrm>
          <a:gradFill>
            <a:gsLst>
              <a:gs pos="61000">
                <a:schemeClr val="accent6">
                  <a:lumMod val="60000"/>
                  <a:lumOff val="40000"/>
                </a:schemeClr>
              </a:gs>
              <a:gs pos="83000">
                <a:srgbClr val="990033"/>
              </a:gs>
              <a:gs pos="100000">
                <a:schemeClr val="accent1">
                  <a:tint val="23500"/>
                  <a:satMod val="160000"/>
                </a:schemeClr>
              </a:gs>
            </a:gsLst>
            <a:path path="shape">
              <a:fillToRect l="50000" t="50000" r="50000" b="50000"/>
            </a:path>
          </a:gradFill>
        </p:spPr>
        <p:txBody>
          <a:bodyPr rtlCol="0">
            <a:normAutofit/>
          </a:bodyPr>
          <a:lstStyle/>
          <a:p>
            <a:pPr eaLnBrk="1" fontAlgn="auto" hangingPunct="1">
              <a:spcAft>
                <a:spcPts val="0"/>
              </a:spcAft>
              <a:defRPr/>
            </a:pPr>
            <a:r>
              <a:rPr lang="en-IE" sz="7200" b="1" i="1" dirty="0">
                <a:solidFill>
                  <a:schemeClr val="tx1">
                    <a:lumMod val="85000"/>
                    <a:lumOff val="15000"/>
                  </a:schemeClr>
                </a:solidFill>
                <a:latin typeface="Bradley Hand ITC" pitchFamily="66" charset="0"/>
              </a:rPr>
              <a:t>Maths Counts </a:t>
            </a:r>
            <a:r>
              <a:rPr lang="en-IE" sz="4000" dirty="0">
                <a:solidFill>
                  <a:schemeClr val="tx1">
                    <a:lumMod val="85000"/>
                    <a:lumOff val="15000"/>
                  </a:schemeClr>
                </a:solidFill>
              </a:rPr>
              <a:t/>
            </a:r>
            <a:br>
              <a:rPr lang="en-IE" sz="4000" dirty="0">
                <a:solidFill>
                  <a:schemeClr val="tx1">
                    <a:lumMod val="85000"/>
                    <a:lumOff val="15000"/>
                  </a:schemeClr>
                </a:solidFill>
              </a:rPr>
            </a:br>
            <a:r>
              <a:rPr lang="en-IE" sz="5400" b="1" dirty="0">
                <a:solidFill>
                  <a:schemeClr val="tx1">
                    <a:lumMod val="85000"/>
                    <a:lumOff val="15000"/>
                  </a:schemeClr>
                </a:solidFill>
                <a:latin typeface="Century" pitchFamily="18" charset="0"/>
              </a:rPr>
              <a:t>Insights into Lesson </a:t>
            </a:r>
            <a:r>
              <a:rPr lang="en-IE" sz="5400" b="1" dirty="0" smtClean="0">
                <a:solidFill>
                  <a:schemeClr val="tx1">
                    <a:lumMod val="85000"/>
                    <a:lumOff val="15000"/>
                  </a:schemeClr>
                </a:solidFill>
                <a:latin typeface="Century" pitchFamily="18" charset="0"/>
              </a:rPr>
              <a:t>Study</a:t>
            </a:r>
            <a:endParaRPr lang="en-IE" sz="5400" dirty="0">
              <a:solidFill>
                <a:schemeClr val="tx1">
                  <a:lumMod val="85000"/>
                  <a:lumOff val="15000"/>
                </a:schemeClr>
              </a:solidFill>
            </a:endParaRPr>
          </a:p>
        </p:txBody>
      </p:sp>
      <p:sp>
        <p:nvSpPr>
          <p:cNvPr id="5" name="Subtitle 4"/>
          <p:cNvSpPr>
            <a:spLocks noGrp="1"/>
          </p:cNvSpPr>
          <p:nvPr>
            <p:ph type="subTitle" idx="1"/>
          </p:nvPr>
        </p:nvSpPr>
        <p:spPr/>
        <p:txBody>
          <a:bodyPr rtlCol="0">
            <a:normAutofit/>
          </a:bodyPr>
          <a:lstStyle/>
          <a:p>
            <a:pPr algn="l" eaLnBrk="1" fontAlgn="auto" hangingPunct="1">
              <a:spcAft>
                <a:spcPts val="0"/>
              </a:spcAft>
              <a:buFont typeface="Arial" pitchFamily="34" charset="0"/>
              <a:buNone/>
              <a:defRPr/>
            </a:pPr>
            <a:endParaRPr lang="en-IE" dirty="0"/>
          </a:p>
        </p:txBody>
      </p:sp>
      <p:pic>
        <p:nvPicPr>
          <p:cNvPr id="1027" name="Picture 1" descr="ProjectMathsLogo"/>
          <p:cNvPicPr>
            <a:picLocks noChangeAspect="1" noChangeArrowheads="1"/>
          </p:cNvPicPr>
          <p:nvPr/>
        </p:nvPicPr>
        <p:blipFill>
          <a:blip r:embed="rId3" cstate="print">
            <a:extLst/>
          </a:blip>
          <a:srcRect/>
          <a:stretch>
            <a:fillRect/>
          </a:stretch>
        </p:blipFill>
        <p:spPr bwMode="auto">
          <a:xfrm>
            <a:off x="1547127" y="5259790"/>
            <a:ext cx="1223962" cy="900112"/>
          </a:xfrm>
          <a:prstGeom prst="rect">
            <a:avLst/>
          </a:prstGeom>
          <a:noFill/>
          <a:ln>
            <a:noFill/>
          </a:ln>
          <a:scene3d>
            <a:camera prst="perspectiveContrastingRightFacing"/>
            <a:lightRig rig="threePt" dir="t"/>
          </a:scene3d>
          <a:sp3d>
            <a:bevelT/>
          </a:sp3d>
          <a:extLst/>
        </p:spPr>
      </p:pic>
      <p:pic>
        <p:nvPicPr>
          <p:cNvPr id="1028" name="Picture 4" descr="DEC jpeg"/>
          <p:cNvPicPr>
            <a:picLocks noChangeAspect="1" noChangeArrowheads="1"/>
          </p:cNvPicPr>
          <p:nvPr/>
        </p:nvPicPr>
        <p:blipFill>
          <a:blip r:embed="rId4" cstate="print">
            <a:extLst/>
          </a:blip>
          <a:srcRect/>
          <a:stretch>
            <a:fillRect/>
          </a:stretch>
        </p:blipFill>
        <p:spPr bwMode="auto">
          <a:xfrm>
            <a:off x="3347864" y="5268948"/>
            <a:ext cx="1116012" cy="900112"/>
          </a:xfrm>
          <a:prstGeom prst="rect">
            <a:avLst/>
          </a:prstGeom>
          <a:noFill/>
          <a:ln>
            <a:noFill/>
          </a:ln>
          <a:effectLst/>
          <a:scene3d>
            <a:camera prst="perspectiveContrastingRightFacing"/>
            <a:lightRig rig="threePt" dir="t"/>
          </a:scene3d>
          <a:sp3d>
            <a:bevelT/>
          </a:sp3d>
          <a:extLst/>
        </p:spPr>
      </p:pic>
      <p:pic>
        <p:nvPicPr>
          <p:cNvPr id="1029" name="Picture 5" descr="DESlogo"/>
          <p:cNvPicPr>
            <a:picLocks noChangeAspect="1" noChangeArrowheads="1"/>
          </p:cNvPicPr>
          <p:nvPr/>
        </p:nvPicPr>
        <p:blipFill>
          <a:blip r:embed="rId5" cstate="print">
            <a:extLst/>
          </a:blip>
          <a:srcRect/>
          <a:stretch>
            <a:fillRect/>
          </a:stretch>
        </p:blipFill>
        <p:spPr bwMode="auto">
          <a:xfrm>
            <a:off x="4788024" y="5259790"/>
            <a:ext cx="1295400" cy="900112"/>
          </a:xfrm>
          <a:prstGeom prst="rect">
            <a:avLst/>
          </a:prstGeom>
          <a:noFill/>
          <a:ln>
            <a:noFill/>
          </a:ln>
          <a:effectLst/>
          <a:scene3d>
            <a:camera prst="perspectiveContrastingRightFacing"/>
            <a:lightRig rig="threePt" dir="t"/>
          </a:scene3d>
          <a:sp3d>
            <a:bevelT/>
          </a:sp3d>
          <a:extLst/>
        </p:spPr>
      </p:pic>
      <p:pic>
        <p:nvPicPr>
          <p:cNvPr id="1030" name="Picture 6"/>
          <p:cNvPicPr>
            <a:picLocks noChangeAspect="1" noChangeArrowheads="1"/>
          </p:cNvPicPr>
          <p:nvPr/>
        </p:nvPicPr>
        <p:blipFill>
          <a:blip r:embed="rId6">
            <a:extLst/>
          </a:blip>
          <a:srcRect/>
          <a:stretch>
            <a:fillRect/>
          </a:stretch>
        </p:blipFill>
        <p:spPr bwMode="auto">
          <a:xfrm>
            <a:off x="6516216" y="5229200"/>
            <a:ext cx="1223962" cy="900112"/>
          </a:xfrm>
          <a:prstGeom prst="rect">
            <a:avLst/>
          </a:prstGeom>
          <a:noFill/>
          <a:ln>
            <a:noFill/>
          </a:ln>
          <a:effectLst/>
          <a:scene3d>
            <a:camera prst="perspectiveContrastingRightFacing"/>
            <a:lightRig rig="threePt" dir="t"/>
          </a:scene3d>
          <a:sp3d>
            <a:bevelT/>
          </a:sp3d>
          <a:extLst/>
        </p:spPr>
      </p:pic>
      <p:pic>
        <p:nvPicPr>
          <p:cNvPr id="76807" name="Picture 6"/>
          <p:cNvPicPr>
            <a:picLocks noChangeAspect="1"/>
          </p:cNvPicPr>
          <p:nvPr/>
        </p:nvPicPr>
        <p:blipFill>
          <a:blip r:embed="rId7"/>
          <a:srcRect/>
          <a:stretch>
            <a:fillRect/>
          </a:stretch>
        </p:blipFill>
        <p:spPr bwMode="auto">
          <a:xfrm>
            <a:off x="2657475" y="3211513"/>
            <a:ext cx="3829050" cy="21621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E78A350E-9901-4EC9-9474-7F74169E3363}" type="slidenum">
              <a:rPr lang="en-IE" smtClean="0"/>
              <a:pPr>
                <a:defRPr/>
              </a:pPr>
              <a:t>1</a:t>
            </a:fld>
            <a:endParaRPr lang="en-I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p:sp>
        <p:nvSpPr>
          <p:cNvPr id="3" name="Content Placeholder 2"/>
          <p:cNvSpPr>
            <a:spLocks noGrp="1"/>
          </p:cNvSpPr>
          <p:nvPr>
            <p:ph idx="1"/>
          </p:nvPr>
        </p:nvSpPr>
        <p:spPr/>
        <p:txBody>
          <a:bodyPr>
            <a:normAutofit/>
          </a:bodyPr>
          <a:lstStyle/>
          <a:p>
            <a:pPr eaLnBrk="1" hangingPunct="1"/>
            <a:r>
              <a:rPr lang="en-IE" dirty="0" smtClean="0">
                <a:solidFill>
                  <a:srgbClr val="404040"/>
                </a:solidFill>
              </a:rPr>
              <a:t>Learning Outcomes</a:t>
            </a:r>
            <a:r>
              <a:rPr lang="en-IE" dirty="0" smtClean="0">
                <a:solidFill>
                  <a:schemeClr val="tx1"/>
                </a:solidFill>
              </a:rPr>
              <a:t>:</a:t>
            </a:r>
          </a:p>
          <a:p>
            <a:pPr eaLnBrk="1" hangingPunct="1">
              <a:spcBef>
                <a:spcPts val="1800"/>
              </a:spcBef>
              <a:spcAft>
                <a:spcPts val="600"/>
              </a:spcAft>
              <a:buFont typeface="Wingdings" pitchFamily="2" charset="2"/>
              <a:buChar char="§"/>
            </a:pPr>
            <a:r>
              <a:rPr lang="en-IE" dirty="0" smtClean="0">
                <a:solidFill>
                  <a:srgbClr val="404040"/>
                </a:solidFill>
              </a:rPr>
              <a:t>Observe patterns in multiplication.</a:t>
            </a:r>
          </a:p>
          <a:p>
            <a:pPr eaLnBrk="1" hangingPunct="1">
              <a:spcBef>
                <a:spcPts val="1800"/>
              </a:spcBef>
              <a:spcAft>
                <a:spcPts val="600"/>
              </a:spcAft>
              <a:buFont typeface="Wingdings" pitchFamily="2" charset="2"/>
              <a:buChar char="§"/>
            </a:pPr>
            <a:r>
              <a:rPr lang="en-IE" dirty="0" smtClean="0">
                <a:solidFill>
                  <a:srgbClr val="404040"/>
                </a:solidFill>
              </a:rPr>
              <a:t>See link between multiplication and factorising.</a:t>
            </a:r>
          </a:p>
          <a:p>
            <a:pPr eaLnBrk="1" hangingPunct="1">
              <a:spcBef>
                <a:spcPts val="1800"/>
              </a:spcBef>
              <a:spcAft>
                <a:spcPts val="600"/>
              </a:spcAft>
              <a:buFont typeface="Wingdings" pitchFamily="2" charset="2"/>
              <a:buChar char="§"/>
            </a:pPr>
            <a:r>
              <a:rPr lang="en-IE" dirty="0" smtClean="0">
                <a:solidFill>
                  <a:srgbClr val="404040"/>
                </a:solidFill>
              </a:rPr>
              <a:t>Use visual method to increase understanding of factorisation.</a:t>
            </a:r>
          </a:p>
        </p:txBody>
      </p:sp>
      <p:sp>
        <p:nvSpPr>
          <p:cNvPr id="4" name="Slide Number Placeholder 3"/>
          <p:cNvSpPr>
            <a:spLocks noGrp="1"/>
          </p:cNvSpPr>
          <p:nvPr>
            <p:ph type="sldNum" sz="quarter" idx="12"/>
          </p:nvPr>
        </p:nvSpPr>
        <p:spPr/>
        <p:txBody>
          <a:bodyPr/>
          <a:lstStyle/>
          <a:p>
            <a:pPr>
              <a:defRPr/>
            </a:pPr>
            <a:fld id="{30C43536-D956-4053-A2FB-61FBAF207396}" type="slidenum">
              <a:rPr lang="en-IE" smtClean="0"/>
              <a:pPr>
                <a:defRPr/>
              </a:pPr>
              <a:t>10</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 </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a:t>Enduring </a:t>
            </a:r>
            <a:r>
              <a:rPr lang="en-IE" dirty="0" smtClean="0"/>
              <a:t>understandings:</a:t>
            </a:r>
          </a:p>
          <a:p>
            <a:pPr marL="0" indent="0" eaLnBrk="1" fontAlgn="auto" hangingPunct="1">
              <a:spcAft>
                <a:spcPts val="0"/>
              </a:spcAft>
              <a:buFont typeface="Arial" charset="0"/>
              <a:buNone/>
              <a:defRPr/>
            </a:pPr>
            <a:endParaRPr lang="en-IE" dirty="0" smtClean="0"/>
          </a:p>
          <a:p>
            <a:pPr marL="1073150" indent="-715963" eaLnBrk="1" fontAlgn="auto" hangingPunct="1">
              <a:spcAft>
                <a:spcPts val="0"/>
              </a:spcAft>
              <a:buFont typeface="Wingdings" panose="05000000000000000000" pitchFamily="2" charset="2"/>
              <a:buChar char="§"/>
              <a:defRPr/>
            </a:pPr>
            <a:r>
              <a:rPr lang="en-IE" dirty="0" smtClean="0"/>
              <a:t>Factorisation </a:t>
            </a:r>
            <a:r>
              <a:rPr lang="en-IE" dirty="0"/>
              <a:t>of q</a:t>
            </a:r>
            <a:r>
              <a:rPr lang="en-IE" dirty="0" smtClean="0"/>
              <a:t>uadratics </a:t>
            </a:r>
            <a:r>
              <a:rPr lang="en-IE" dirty="0"/>
              <a:t>and how it is the reverse of multiplication. </a:t>
            </a:r>
            <a:endParaRPr lang="en-IE" dirty="0" smtClean="0"/>
          </a:p>
          <a:p>
            <a:pPr marL="814387" indent="-457200" eaLnBrk="1" fontAlgn="auto" hangingPunct="1">
              <a:spcAft>
                <a:spcPts val="0"/>
              </a:spcAft>
              <a:buFont typeface="Wingdings" panose="05000000000000000000" pitchFamily="2" charset="2"/>
              <a:buChar char="§"/>
              <a:defRPr/>
            </a:pPr>
            <a:endParaRPr lang="en-IE" dirty="0" smtClean="0"/>
          </a:p>
          <a:p>
            <a:pPr marL="1073150" indent="-715963" eaLnBrk="1" fontAlgn="auto" hangingPunct="1">
              <a:spcAft>
                <a:spcPts val="0"/>
              </a:spcAft>
              <a:buFont typeface="Wingdings" panose="05000000000000000000" pitchFamily="2" charset="2"/>
              <a:buChar char="§"/>
              <a:defRPr/>
            </a:pPr>
            <a:r>
              <a:rPr lang="en-IE" dirty="0"/>
              <a:t>G</a:t>
            </a:r>
            <a:r>
              <a:rPr lang="en-IE" dirty="0" smtClean="0"/>
              <a:t>reater </a:t>
            </a:r>
            <a:r>
              <a:rPr lang="en-IE" dirty="0"/>
              <a:t>understanding of algebra.</a:t>
            </a:r>
          </a:p>
          <a:p>
            <a:pPr eaLnBrk="1" fontAlgn="auto" hangingPunct="1">
              <a:spcAft>
                <a:spcPts val="0"/>
              </a:spcAft>
              <a:buFont typeface="Arial" pitchFamily="34" charset="0"/>
              <a:buChar char="•"/>
              <a:defRPr/>
            </a:pPr>
            <a:endParaRPr lang="en-IE" dirty="0"/>
          </a:p>
          <a:p>
            <a:pPr marL="0" indent="0" eaLnBrk="1" fontAlgn="auto" hangingPunct="1">
              <a:spcAft>
                <a:spcPts val="0"/>
              </a:spcAft>
              <a:buFont typeface="Arial" pitchFamily="34" charset="0"/>
              <a:buNone/>
              <a:defRPr/>
            </a:pPr>
            <a:endParaRPr lang="en-IE" dirty="0"/>
          </a:p>
        </p:txBody>
      </p:sp>
      <p:sp>
        <p:nvSpPr>
          <p:cNvPr id="4" name="Slide Number Placeholder 3"/>
          <p:cNvSpPr>
            <a:spLocks noGrp="1"/>
          </p:cNvSpPr>
          <p:nvPr>
            <p:ph type="sldNum" sz="quarter" idx="12"/>
          </p:nvPr>
        </p:nvSpPr>
        <p:spPr/>
        <p:txBody>
          <a:bodyPr/>
          <a:lstStyle/>
          <a:p>
            <a:pPr>
              <a:defRPr/>
            </a:pPr>
            <a:fld id="{76E95431-E10A-4FE6-A81A-6374DF04DCEC}" type="slidenum">
              <a:rPr lang="en-IE" smtClean="0"/>
              <a:pPr>
                <a:defRPr/>
              </a:pPr>
              <a:t>11</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440000"/>
          </a:xfrm>
          <a:extLst/>
        </p:spPr>
        <p:txBody>
          <a:bodyPr rtlCol="0">
            <a:noAutofit/>
          </a:bodyPr>
          <a:lstStyle/>
          <a:p>
            <a:pPr eaLnBrk="1" fontAlgn="auto" hangingPunct="1">
              <a:spcAft>
                <a:spcPts val="0"/>
              </a:spcAft>
              <a:defRPr/>
            </a:pPr>
            <a:r>
              <a:rPr lang="en-IE" b="1" u="none" dirty="0" smtClean="0"/>
              <a:t>Reflections on the Lesson</a:t>
            </a:r>
            <a:endParaRPr lang="en-IE" b="1" u="none" dirty="0"/>
          </a:p>
        </p:txBody>
      </p:sp>
      <p:sp>
        <p:nvSpPr>
          <p:cNvPr id="3" name="Content Placeholder 2"/>
          <p:cNvSpPr>
            <a:spLocks noGrp="1"/>
          </p:cNvSpPr>
          <p:nvPr>
            <p:ph idx="1"/>
          </p:nvPr>
        </p:nvSpPr>
        <p:spPr/>
        <p:txBody>
          <a:bodyPr>
            <a:normAutofit/>
          </a:bodyPr>
          <a:lstStyle/>
          <a:p>
            <a:pPr eaLnBrk="1" hangingPunct="1"/>
            <a:r>
              <a:rPr lang="en-IE" dirty="0" smtClean="0">
                <a:solidFill>
                  <a:srgbClr val="404040"/>
                </a:solidFill>
              </a:rPr>
              <a:t>Student Learning: </a:t>
            </a:r>
          </a:p>
          <a:p>
            <a:pPr eaLnBrk="1" hangingPunct="1"/>
            <a:endParaRPr lang="en-IE" dirty="0" smtClean="0">
              <a:solidFill>
                <a:srgbClr val="404040"/>
              </a:solidFill>
            </a:endParaRPr>
          </a:p>
          <a:p>
            <a:pPr eaLnBrk="1" hangingPunct="1"/>
            <a:r>
              <a:rPr lang="en-IE" dirty="0">
                <a:solidFill>
                  <a:srgbClr val="404040"/>
                </a:solidFill>
              </a:rPr>
              <a:t>What </a:t>
            </a:r>
            <a:r>
              <a:rPr lang="en-IE" dirty="0" smtClean="0">
                <a:solidFill>
                  <a:srgbClr val="404040"/>
                </a:solidFill>
              </a:rPr>
              <a:t>we learned about students’ understanding based on data collected.</a:t>
            </a:r>
          </a:p>
          <a:p>
            <a:pPr eaLnBrk="1" hangingPunct="1">
              <a:buFont typeface="Arial" charset="0"/>
              <a:buNone/>
            </a:pPr>
            <a:endParaRPr lang="en-IE" dirty="0" smtClean="0">
              <a:solidFill>
                <a:srgbClr val="404040"/>
              </a:solidFill>
            </a:endParaRPr>
          </a:p>
          <a:p>
            <a:pPr eaLnBrk="1" hangingPunct="1"/>
            <a:r>
              <a:rPr lang="en-IE" dirty="0" smtClean="0">
                <a:solidFill>
                  <a:srgbClr val="404040"/>
                </a:solidFill>
              </a:rPr>
              <a:t>Teaching Strategies: What we noticed about our own teaching.</a:t>
            </a:r>
          </a:p>
          <a:p>
            <a:pPr eaLnBrk="1" hangingPunct="1">
              <a:buFont typeface="Arial" charset="0"/>
              <a:buNone/>
            </a:pPr>
            <a:endParaRPr lang="en-IE" dirty="0" smtClean="0">
              <a:solidFill>
                <a:srgbClr val="404040"/>
              </a:solidFill>
            </a:endParaRPr>
          </a:p>
        </p:txBody>
      </p:sp>
      <p:sp>
        <p:nvSpPr>
          <p:cNvPr id="4" name="Slide Number Placeholder 3"/>
          <p:cNvSpPr>
            <a:spLocks noGrp="1"/>
          </p:cNvSpPr>
          <p:nvPr>
            <p:ph type="sldNum" sz="quarter" idx="12"/>
          </p:nvPr>
        </p:nvSpPr>
        <p:spPr/>
        <p:txBody>
          <a:bodyPr/>
          <a:lstStyle/>
          <a:p>
            <a:pPr>
              <a:defRPr/>
            </a:pPr>
            <a:fld id="{E160A53B-450F-4508-BAF3-715EB719B045}" type="slidenum">
              <a:rPr lang="en-IE" smtClean="0"/>
              <a:pPr>
                <a:defRPr/>
              </a:pPr>
              <a:t>12</a:t>
            </a:fld>
            <a:endParaRPr lang="en-I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944000"/>
          </a:xfrm>
          <a:extLst/>
        </p:spPr>
        <p:txBody>
          <a:bodyPr rtlCol="0">
            <a:noAutofit/>
          </a:bodyPr>
          <a:lstStyle/>
          <a:p>
            <a:pPr eaLnBrk="1" fontAlgn="auto" hangingPunct="1">
              <a:spcAft>
                <a:spcPts val="0"/>
              </a:spcAft>
              <a:defRPr/>
            </a:pPr>
            <a:r>
              <a:rPr lang="en-IE" b="1" u="none" dirty="0" smtClean="0"/>
              <a:t/>
            </a:r>
            <a:br>
              <a:rPr lang="en-IE" b="1" u="none" dirty="0" smtClean="0"/>
            </a:br>
            <a:r>
              <a:rPr lang="en-IE" b="1" u="none" dirty="0" smtClean="0"/>
              <a:t>Student Learning  </a:t>
            </a:r>
            <a:br>
              <a:rPr lang="en-IE" b="1" u="none" dirty="0" smtClean="0"/>
            </a:br>
            <a:endParaRPr lang="en-IE" sz="5400" b="1" u="none" dirty="0"/>
          </a:p>
        </p:txBody>
      </p:sp>
      <p:sp>
        <p:nvSpPr>
          <p:cNvPr id="3" name="Content Placeholder 2"/>
          <p:cNvSpPr>
            <a:spLocks noGrp="1"/>
          </p:cNvSpPr>
          <p:nvPr>
            <p:ph idx="1"/>
          </p:nvPr>
        </p:nvSpPr>
        <p:spPr>
          <a:xfrm>
            <a:off x="457200" y="1811338"/>
            <a:ext cx="8229600" cy="4786312"/>
          </a:xfrm>
        </p:spPr>
        <p:txBody>
          <a:bodyPr rtlCol="0">
            <a:normAutofit/>
          </a:bodyPr>
          <a:lstStyle/>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Data Collected from the Lesson:</a:t>
            </a:r>
          </a:p>
          <a:p>
            <a:pPr marL="514350" indent="-514350" eaLnBrk="1" fontAlgn="auto" hangingPunct="1">
              <a:spcBef>
                <a:spcPts val="1800"/>
              </a:spcBef>
              <a:spcAft>
                <a:spcPts val="0"/>
              </a:spcAft>
              <a:buFont typeface="+mj-lt"/>
              <a:buAutoNum type="arabicPeriod"/>
              <a:defRPr/>
            </a:pPr>
            <a:r>
              <a:rPr lang="en-IE" dirty="0" smtClean="0"/>
              <a:t>Academic e.g. samples of students’ work</a:t>
            </a:r>
          </a:p>
          <a:p>
            <a:pPr marL="514350" indent="-514350" eaLnBrk="1" fontAlgn="auto" hangingPunct="1">
              <a:spcBef>
                <a:spcPts val="1800"/>
              </a:spcBef>
              <a:spcAft>
                <a:spcPts val="0"/>
              </a:spcAft>
              <a:buFont typeface="+mj-lt"/>
              <a:buAutoNum type="arabicPeriod"/>
              <a:defRPr/>
            </a:pPr>
            <a:r>
              <a:rPr lang="en-IE" dirty="0" smtClean="0"/>
              <a:t>Motivation</a:t>
            </a:r>
          </a:p>
          <a:p>
            <a:pPr marL="514350" indent="-514350" eaLnBrk="1" fontAlgn="auto" hangingPunct="1">
              <a:spcBef>
                <a:spcPts val="1800"/>
              </a:spcBef>
              <a:spcAft>
                <a:spcPts val="0"/>
              </a:spcAft>
              <a:buFont typeface="+mj-lt"/>
              <a:buAutoNum type="arabicPeriod"/>
              <a:defRPr/>
            </a:pPr>
            <a:r>
              <a:rPr lang="en-IE" dirty="0" smtClean="0"/>
              <a:t>Social Behaviour</a:t>
            </a:r>
          </a:p>
        </p:txBody>
      </p:sp>
      <p:sp>
        <p:nvSpPr>
          <p:cNvPr id="4" name="Slide Number Placeholder 3"/>
          <p:cNvSpPr>
            <a:spLocks noGrp="1"/>
          </p:cNvSpPr>
          <p:nvPr>
            <p:ph type="sldNum" sz="quarter" idx="12"/>
          </p:nvPr>
        </p:nvSpPr>
        <p:spPr/>
        <p:txBody>
          <a:bodyPr/>
          <a:lstStyle/>
          <a:p>
            <a:pPr>
              <a:defRPr/>
            </a:pPr>
            <a:fld id="{4B05DF0A-1669-4BE0-A460-1E8F6BB1AA9F}" type="slidenum">
              <a:rPr lang="en-IE" smtClean="0"/>
              <a:pPr>
                <a:defRPr/>
              </a:pPr>
              <a:t>13</a:t>
            </a:fld>
            <a:endParaRPr lang="en-I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dirty="0" smtClean="0"/>
              <a:t>Teacher Observations</a:t>
            </a:r>
            <a:endParaRPr lang="en-IE" dirty="0"/>
          </a:p>
        </p:txBody>
      </p:sp>
      <p:sp>
        <p:nvSpPr>
          <p:cNvPr id="3" name="Content Placeholder 2"/>
          <p:cNvSpPr>
            <a:spLocks noGrp="1"/>
          </p:cNvSpPr>
          <p:nvPr>
            <p:ph idx="1"/>
          </p:nvPr>
        </p:nvSpPr>
        <p:spPr>
          <a:xfrm>
            <a:off x="457200" y="1341438"/>
            <a:ext cx="8229600" cy="4784725"/>
          </a:xfrm>
        </p:spPr>
        <p:txBody>
          <a:bodyPr/>
          <a:lstStyle/>
          <a:p>
            <a:pPr>
              <a:spcBef>
                <a:spcPts val="1800"/>
              </a:spcBef>
              <a:buFont typeface="Wingdings" pitchFamily="2" charset="2"/>
              <a:buChar char="§"/>
            </a:pPr>
            <a:r>
              <a:rPr lang="en-IE" sz="2400" dirty="0" smtClean="0">
                <a:solidFill>
                  <a:srgbClr val="404040"/>
                </a:solidFill>
              </a:rPr>
              <a:t>Members of some of the groups  listened to each other, but in other groups members  went off on their own at the start. Eventually listened to each other and as result made progress.</a:t>
            </a:r>
          </a:p>
          <a:p>
            <a:pPr>
              <a:spcBef>
                <a:spcPts val="1800"/>
              </a:spcBef>
              <a:buFont typeface="Wingdings" pitchFamily="2" charset="2"/>
              <a:buChar char="§"/>
            </a:pPr>
            <a:r>
              <a:rPr lang="en-IE" sz="2400" dirty="0" smtClean="0">
                <a:solidFill>
                  <a:srgbClr val="404040"/>
                </a:solidFill>
              </a:rPr>
              <a:t>When they saw other groups getting the Dominoes exercise they were inquisitive and motivated to finish.</a:t>
            </a:r>
          </a:p>
          <a:p>
            <a:pPr>
              <a:spcBef>
                <a:spcPts val="1800"/>
              </a:spcBef>
              <a:buFont typeface="Wingdings" pitchFamily="2" charset="2"/>
              <a:buChar char="§"/>
            </a:pPr>
            <a:r>
              <a:rPr lang="en-IE" sz="2400" dirty="0" smtClean="0">
                <a:solidFill>
                  <a:srgbClr val="404040"/>
                </a:solidFill>
              </a:rPr>
              <a:t>Success lead to motivation.</a:t>
            </a:r>
          </a:p>
          <a:p>
            <a:pPr>
              <a:spcBef>
                <a:spcPts val="1800"/>
              </a:spcBef>
              <a:buFont typeface="Wingdings" pitchFamily="2" charset="2"/>
              <a:buChar char="§"/>
            </a:pPr>
            <a:r>
              <a:rPr lang="en-IE" sz="2400" dirty="0" smtClean="0">
                <a:solidFill>
                  <a:schemeClr val="tx1"/>
                </a:solidFill>
              </a:rPr>
              <a:t>Observing teachers were able to see the </a:t>
            </a:r>
            <a:r>
              <a:rPr lang="en-IE" sz="2400" dirty="0">
                <a:solidFill>
                  <a:schemeClr val="tx1"/>
                </a:solidFill>
              </a:rPr>
              <a:t>complete thought processes of a group, which is difficult in a normal teaching </a:t>
            </a:r>
            <a:r>
              <a:rPr lang="en-IE" sz="2400" dirty="0" smtClean="0">
                <a:solidFill>
                  <a:schemeClr val="tx1"/>
                </a:solidFill>
              </a:rPr>
              <a:t>situation.</a:t>
            </a:r>
          </a:p>
          <a:p>
            <a:pPr>
              <a:buFont typeface="Arial" charset="0"/>
              <a:buNone/>
            </a:pPr>
            <a:endParaRPr lang="en-IE" dirty="0" smtClean="0">
              <a:solidFill>
                <a:srgbClr val="CC0066"/>
              </a:solidFill>
            </a:endParaRPr>
          </a:p>
        </p:txBody>
      </p:sp>
      <p:sp>
        <p:nvSpPr>
          <p:cNvPr id="4" name="Slide Number Placeholder 3"/>
          <p:cNvSpPr>
            <a:spLocks noGrp="1"/>
          </p:cNvSpPr>
          <p:nvPr>
            <p:ph type="sldNum" sz="quarter" idx="12"/>
          </p:nvPr>
        </p:nvSpPr>
        <p:spPr/>
        <p:txBody>
          <a:bodyPr/>
          <a:lstStyle/>
          <a:p>
            <a:pPr>
              <a:defRPr/>
            </a:pPr>
            <a:fld id="{0FDF5C0D-A824-4618-AD11-9D8FFA8E5956}" type="slidenum">
              <a:rPr lang="en-IE" smtClean="0"/>
              <a:pPr>
                <a:defRPr/>
              </a:pPr>
              <a:t>14</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dirty="0" smtClean="0"/>
              <a:t>Student work</a:t>
            </a:r>
            <a:endParaRPr lang="en-IE" dirty="0"/>
          </a:p>
        </p:txBody>
      </p:sp>
      <p:sp>
        <p:nvSpPr>
          <p:cNvPr id="3" name="Content Placeholder 2"/>
          <p:cNvSpPr>
            <a:spLocks noGrp="1"/>
          </p:cNvSpPr>
          <p:nvPr>
            <p:ph idx="1"/>
          </p:nvPr>
        </p:nvSpPr>
        <p:spPr/>
        <p:txBody>
          <a:bodyPr/>
          <a:lstStyle/>
          <a:p>
            <a:pPr marL="0" indent="0">
              <a:buFont typeface="Arial" charset="0"/>
              <a:buNone/>
              <a:defRPr/>
            </a:pPr>
            <a:endParaRPr lang="en-IE" dirty="0"/>
          </a:p>
        </p:txBody>
      </p:sp>
      <p:sp>
        <p:nvSpPr>
          <p:cNvPr id="4" name="Slide Number Placeholder 3"/>
          <p:cNvSpPr>
            <a:spLocks noGrp="1"/>
          </p:cNvSpPr>
          <p:nvPr>
            <p:ph type="sldNum" sz="quarter" idx="12"/>
          </p:nvPr>
        </p:nvSpPr>
        <p:spPr/>
        <p:txBody>
          <a:bodyPr/>
          <a:lstStyle/>
          <a:p>
            <a:pPr>
              <a:defRPr/>
            </a:pPr>
            <a:fld id="{6B022E8A-4097-4EC1-892B-00126A288F6B}" type="slidenum">
              <a:rPr lang="en-IE" smtClean="0"/>
              <a:pPr>
                <a:defRPr/>
              </a:pPr>
              <a:t>15</a:t>
            </a:fld>
            <a:endParaRPr lang="en-IE" dirty="0"/>
          </a:p>
        </p:txBody>
      </p:sp>
      <p:pic>
        <p:nvPicPr>
          <p:cNvPr id="103428" name="Picture 2"/>
          <p:cNvPicPr>
            <a:picLocks noChangeAspect="1" noChangeArrowheads="1"/>
          </p:cNvPicPr>
          <p:nvPr/>
        </p:nvPicPr>
        <p:blipFill>
          <a:blip r:embed="rId2"/>
          <a:srcRect t="25156"/>
          <a:stretch>
            <a:fillRect/>
          </a:stretch>
        </p:blipFill>
        <p:spPr bwMode="auto">
          <a:xfrm>
            <a:off x="681038" y="2420938"/>
            <a:ext cx="7993062" cy="2573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dirty="0" smtClean="0"/>
              <a:t>Student Work</a:t>
            </a:r>
            <a:endParaRPr lang="en-IE" dirty="0"/>
          </a:p>
        </p:txBody>
      </p:sp>
      <p:sp>
        <p:nvSpPr>
          <p:cNvPr id="3" name="Content Placeholder 2"/>
          <p:cNvSpPr>
            <a:spLocks noGrp="1"/>
          </p:cNvSpPr>
          <p:nvPr>
            <p:ph idx="1"/>
          </p:nvPr>
        </p:nvSpPr>
        <p:spPr/>
        <p:txBody>
          <a:bodyPr/>
          <a:lstStyle/>
          <a:p>
            <a:pPr marL="0" indent="0">
              <a:buFont typeface="Arial" charset="0"/>
              <a:buNone/>
              <a:defRPr/>
            </a:pPr>
            <a:endParaRPr lang="en-IE" dirty="0"/>
          </a:p>
        </p:txBody>
      </p:sp>
      <p:sp>
        <p:nvSpPr>
          <p:cNvPr id="4" name="Slide Number Placeholder 3"/>
          <p:cNvSpPr>
            <a:spLocks noGrp="1"/>
          </p:cNvSpPr>
          <p:nvPr>
            <p:ph type="sldNum" sz="quarter" idx="12"/>
          </p:nvPr>
        </p:nvSpPr>
        <p:spPr/>
        <p:txBody>
          <a:bodyPr/>
          <a:lstStyle/>
          <a:p>
            <a:pPr>
              <a:defRPr/>
            </a:pPr>
            <a:fld id="{6088D971-6D34-4FF1-A414-E797B314CCCD}" type="slidenum">
              <a:rPr lang="en-IE" smtClean="0"/>
              <a:pPr>
                <a:defRPr/>
              </a:pPr>
              <a:t>16</a:t>
            </a:fld>
            <a:endParaRPr lang="en-IE" dirty="0"/>
          </a:p>
        </p:txBody>
      </p:sp>
      <p:pic>
        <p:nvPicPr>
          <p:cNvPr id="10445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38000"/>
                    </a14:imgEffect>
                  </a14:imgLayer>
                </a14:imgProps>
              </a:ext>
            </a:extLst>
          </a:blip>
          <a:srcRect t="11739"/>
          <a:stretch>
            <a:fillRect/>
          </a:stretch>
        </p:blipFill>
        <p:spPr bwMode="auto">
          <a:xfrm>
            <a:off x="1331913" y="2708275"/>
            <a:ext cx="630555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dirty="0" smtClean="0"/>
              <a:t>Observations of student’s work</a:t>
            </a:r>
            <a:endParaRPr lang="en-IE" dirty="0"/>
          </a:p>
        </p:txBody>
      </p:sp>
      <p:sp>
        <p:nvSpPr>
          <p:cNvPr id="3" name="Content Placeholder 2"/>
          <p:cNvSpPr>
            <a:spLocks noGrp="1"/>
          </p:cNvSpPr>
          <p:nvPr>
            <p:ph idx="1"/>
          </p:nvPr>
        </p:nvSpPr>
        <p:spPr/>
        <p:txBody>
          <a:bodyPr/>
          <a:lstStyle/>
          <a:p>
            <a:pPr>
              <a:defRPr/>
            </a:pPr>
            <a:endParaRPr lang="en-IE" dirty="0"/>
          </a:p>
        </p:txBody>
      </p:sp>
      <p:sp>
        <p:nvSpPr>
          <p:cNvPr id="4" name="Slide Number Placeholder 3"/>
          <p:cNvSpPr>
            <a:spLocks noGrp="1"/>
          </p:cNvSpPr>
          <p:nvPr>
            <p:ph type="sldNum" sz="quarter" idx="12"/>
          </p:nvPr>
        </p:nvSpPr>
        <p:spPr/>
        <p:txBody>
          <a:bodyPr/>
          <a:lstStyle/>
          <a:p>
            <a:pPr>
              <a:defRPr/>
            </a:pPr>
            <a:fld id="{50B99DC7-6065-4607-AF92-72BD4A241F1B}" type="slidenum">
              <a:rPr lang="en-IE" smtClean="0">
                <a:solidFill>
                  <a:prstClr val="black">
                    <a:tint val="75000"/>
                  </a:prstClr>
                </a:solidFill>
              </a:rPr>
              <a:pPr>
                <a:defRPr/>
              </a:pPr>
              <a:t>17</a:t>
            </a:fld>
            <a:endParaRPr lang="en-IE" dirty="0">
              <a:solidFill>
                <a:prstClr val="black">
                  <a:tint val="75000"/>
                </a:prstClr>
              </a:solidFill>
            </a:endParaRPr>
          </a:p>
        </p:txBody>
      </p:sp>
      <p:sp>
        <p:nvSpPr>
          <p:cNvPr id="105476" name="TextBox 4"/>
          <p:cNvSpPr txBox="1">
            <a:spLocks noChangeArrowheads="1"/>
          </p:cNvSpPr>
          <p:nvPr/>
        </p:nvSpPr>
        <p:spPr bwMode="auto">
          <a:xfrm>
            <a:off x="2195513" y="1341438"/>
            <a:ext cx="5184775" cy="460375"/>
          </a:xfrm>
          <a:prstGeom prst="rect">
            <a:avLst/>
          </a:prstGeom>
          <a:solidFill>
            <a:srgbClr val="CC0066"/>
          </a:solidFill>
          <a:ln w="9525">
            <a:noFill/>
            <a:miter lim="800000"/>
            <a:headEnd/>
            <a:tailEnd/>
          </a:ln>
        </p:spPr>
        <p:txBody>
          <a:bodyPr>
            <a:spAutoFit/>
          </a:bodyPr>
          <a:lstStyle/>
          <a:p>
            <a:r>
              <a:rPr lang="en-IE" sz="2400" b="1">
                <a:solidFill>
                  <a:schemeClr val="bg1"/>
                </a:solidFill>
              </a:rPr>
              <a:t>Another way of writing the answer</a:t>
            </a:r>
          </a:p>
        </p:txBody>
      </p:sp>
      <p:pic>
        <p:nvPicPr>
          <p:cNvPr id="105477" name="Picture 2"/>
          <p:cNvPicPr>
            <a:picLocks noChangeAspect="1" noChangeArrowheads="1"/>
          </p:cNvPicPr>
          <p:nvPr/>
        </p:nvPicPr>
        <p:blipFill>
          <a:blip r:embed="rId2"/>
          <a:srcRect/>
          <a:stretch>
            <a:fillRect/>
          </a:stretch>
        </p:blipFill>
        <p:spPr bwMode="auto">
          <a:xfrm>
            <a:off x="1116013" y="2636838"/>
            <a:ext cx="7593012"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dirty="0" smtClean="0"/>
              <a:t>Observations of student’s work</a:t>
            </a:r>
            <a:endParaRPr lang="en-IE" dirty="0"/>
          </a:p>
        </p:txBody>
      </p:sp>
      <p:sp>
        <p:nvSpPr>
          <p:cNvPr id="3" name="Content Placeholder 2"/>
          <p:cNvSpPr>
            <a:spLocks noGrp="1"/>
          </p:cNvSpPr>
          <p:nvPr>
            <p:ph idx="1"/>
          </p:nvPr>
        </p:nvSpPr>
        <p:spPr/>
        <p:txBody>
          <a:bodyPr/>
          <a:lstStyle/>
          <a:p>
            <a:pPr>
              <a:defRPr/>
            </a:pPr>
            <a:endParaRPr lang="en-IE" dirty="0"/>
          </a:p>
        </p:txBody>
      </p:sp>
      <p:sp>
        <p:nvSpPr>
          <p:cNvPr id="4" name="Slide Number Placeholder 3"/>
          <p:cNvSpPr>
            <a:spLocks noGrp="1"/>
          </p:cNvSpPr>
          <p:nvPr>
            <p:ph type="sldNum" sz="quarter" idx="12"/>
          </p:nvPr>
        </p:nvSpPr>
        <p:spPr/>
        <p:txBody>
          <a:bodyPr/>
          <a:lstStyle/>
          <a:p>
            <a:pPr>
              <a:defRPr/>
            </a:pPr>
            <a:fld id="{ACC962B9-372C-42BB-B583-2A06DFFE59E1}" type="slidenum">
              <a:rPr lang="en-IE" smtClean="0">
                <a:solidFill>
                  <a:prstClr val="black">
                    <a:tint val="75000"/>
                  </a:prstClr>
                </a:solidFill>
              </a:rPr>
              <a:pPr>
                <a:defRPr/>
              </a:pPr>
              <a:t>18</a:t>
            </a:fld>
            <a:endParaRPr lang="en-IE" dirty="0">
              <a:solidFill>
                <a:prstClr val="black">
                  <a:tint val="75000"/>
                </a:prstClr>
              </a:solidFill>
            </a:endParaRPr>
          </a:p>
        </p:txBody>
      </p:sp>
      <p:pic>
        <p:nvPicPr>
          <p:cNvPr id="106500" name="Picture 2" descr="image001"/>
          <p:cNvPicPr>
            <a:picLocks noChangeAspect="1" noChangeArrowheads="1"/>
          </p:cNvPicPr>
          <p:nvPr/>
        </p:nvPicPr>
        <p:blipFill>
          <a:blip r:embed="rId2"/>
          <a:srcRect/>
          <a:stretch>
            <a:fillRect/>
          </a:stretch>
        </p:blipFill>
        <p:spPr bwMode="auto">
          <a:xfrm>
            <a:off x="1187450" y="2349500"/>
            <a:ext cx="2943225" cy="3124200"/>
          </a:xfrm>
          <a:prstGeom prst="rect">
            <a:avLst/>
          </a:prstGeom>
          <a:noFill/>
          <a:ln w="9525">
            <a:noFill/>
            <a:miter lim="800000"/>
            <a:headEnd/>
            <a:tailEnd/>
          </a:ln>
        </p:spPr>
      </p:pic>
      <p:pic>
        <p:nvPicPr>
          <p:cNvPr id="106501" name="Picture 3" descr="image002"/>
          <p:cNvPicPr>
            <a:picLocks noChangeAspect="1" noChangeArrowheads="1"/>
          </p:cNvPicPr>
          <p:nvPr/>
        </p:nvPicPr>
        <p:blipFill>
          <a:blip r:embed="rId3"/>
          <a:srcRect/>
          <a:stretch>
            <a:fillRect/>
          </a:stretch>
        </p:blipFill>
        <p:spPr bwMode="auto">
          <a:xfrm>
            <a:off x="4600575" y="2349500"/>
            <a:ext cx="3124200" cy="2819400"/>
          </a:xfrm>
          <a:prstGeom prst="rect">
            <a:avLst/>
          </a:prstGeom>
          <a:noFill/>
          <a:ln w="9525">
            <a:noFill/>
            <a:miter lim="800000"/>
            <a:headEnd/>
            <a:tailEnd/>
          </a:ln>
        </p:spPr>
      </p:pic>
      <p:sp>
        <p:nvSpPr>
          <p:cNvPr id="106502" name="TextBox 4"/>
          <p:cNvSpPr txBox="1">
            <a:spLocks noChangeArrowheads="1"/>
          </p:cNvSpPr>
          <p:nvPr/>
        </p:nvSpPr>
        <p:spPr bwMode="auto">
          <a:xfrm>
            <a:off x="1187450" y="1484313"/>
            <a:ext cx="7272338" cy="461962"/>
          </a:xfrm>
          <a:prstGeom prst="rect">
            <a:avLst/>
          </a:prstGeom>
          <a:solidFill>
            <a:srgbClr val="CC0066"/>
          </a:solidFill>
          <a:ln w="9525">
            <a:noFill/>
            <a:miter lim="800000"/>
            <a:headEnd/>
            <a:tailEnd/>
          </a:ln>
        </p:spPr>
        <p:txBody>
          <a:bodyPr>
            <a:spAutoFit/>
          </a:bodyPr>
          <a:lstStyle/>
          <a:p>
            <a:r>
              <a:rPr lang="en-IE" sz="2400" b="1" dirty="0" smtClean="0">
                <a:solidFill>
                  <a:schemeClr val="bg1"/>
                </a:solidFill>
              </a:rPr>
              <a:t>Students </a:t>
            </a:r>
            <a:r>
              <a:rPr lang="en-IE" sz="2400" b="1" dirty="0">
                <a:solidFill>
                  <a:schemeClr val="bg1"/>
                </a:solidFill>
              </a:rPr>
              <a:t>need to realise both these are correct</a:t>
            </a:r>
          </a:p>
        </p:txBody>
      </p:sp>
      <p:pic>
        <p:nvPicPr>
          <p:cNvPr id="106503" name="Picture 2" descr="image001"/>
          <p:cNvPicPr>
            <a:picLocks noChangeAspect="1" noChangeArrowheads="1"/>
          </p:cNvPicPr>
          <p:nvPr/>
        </p:nvPicPr>
        <p:blipFill>
          <a:blip r:embed="rId2"/>
          <a:srcRect/>
          <a:stretch>
            <a:fillRect/>
          </a:stretch>
        </p:blipFill>
        <p:spPr bwMode="auto">
          <a:xfrm>
            <a:off x="1187450" y="2332038"/>
            <a:ext cx="2943225" cy="3124200"/>
          </a:xfrm>
          <a:prstGeom prst="rect">
            <a:avLst/>
          </a:prstGeom>
          <a:noFill/>
          <a:ln w="9525">
            <a:noFill/>
            <a:miter lim="800000"/>
            <a:headEnd/>
            <a:tailEnd/>
          </a:ln>
        </p:spPr>
      </p:pic>
      <p:pic>
        <p:nvPicPr>
          <p:cNvPr id="106504" name="Picture 3" descr="image002"/>
          <p:cNvPicPr>
            <a:picLocks noChangeAspect="1" noChangeArrowheads="1"/>
          </p:cNvPicPr>
          <p:nvPr/>
        </p:nvPicPr>
        <p:blipFill>
          <a:blip r:embed="rId3"/>
          <a:srcRect/>
          <a:stretch>
            <a:fillRect/>
          </a:stretch>
        </p:blipFill>
        <p:spPr bwMode="auto">
          <a:xfrm>
            <a:off x="4600575" y="2332038"/>
            <a:ext cx="31242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dirty="0" smtClean="0"/>
              <a:t>0bservation of student’s work</a:t>
            </a:r>
            <a:endParaRPr lang="en-IE" dirty="0"/>
          </a:p>
        </p:txBody>
      </p:sp>
      <p:sp>
        <p:nvSpPr>
          <p:cNvPr id="3" name="Content Placeholder 2"/>
          <p:cNvSpPr>
            <a:spLocks noGrp="1"/>
          </p:cNvSpPr>
          <p:nvPr>
            <p:ph idx="1"/>
          </p:nvPr>
        </p:nvSpPr>
        <p:spPr/>
        <p:txBody>
          <a:bodyPr/>
          <a:lstStyle/>
          <a:p>
            <a:pPr marL="0" indent="0">
              <a:buFont typeface="Arial" charset="0"/>
              <a:buNone/>
              <a:defRPr/>
            </a:pPr>
            <a:endParaRPr lang="en-IE" dirty="0"/>
          </a:p>
        </p:txBody>
      </p:sp>
      <p:sp>
        <p:nvSpPr>
          <p:cNvPr id="4" name="Slide Number Placeholder 3"/>
          <p:cNvSpPr>
            <a:spLocks noGrp="1"/>
          </p:cNvSpPr>
          <p:nvPr>
            <p:ph type="sldNum" sz="quarter" idx="12"/>
          </p:nvPr>
        </p:nvSpPr>
        <p:spPr/>
        <p:txBody>
          <a:bodyPr/>
          <a:lstStyle/>
          <a:p>
            <a:pPr>
              <a:defRPr/>
            </a:pPr>
            <a:fld id="{8990F09C-2B41-4C20-9DD6-5D12171C624F}" type="slidenum">
              <a:rPr lang="en-IE" smtClean="0">
                <a:solidFill>
                  <a:prstClr val="black">
                    <a:tint val="75000"/>
                  </a:prstClr>
                </a:solidFill>
              </a:rPr>
              <a:pPr>
                <a:defRPr/>
              </a:pPr>
              <a:t>19</a:t>
            </a:fld>
            <a:endParaRPr lang="en-IE" dirty="0">
              <a:solidFill>
                <a:prstClr val="black">
                  <a:tint val="75000"/>
                </a:prstClr>
              </a:solidFill>
            </a:endParaRPr>
          </a:p>
        </p:txBody>
      </p:sp>
      <p:pic>
        <p:nvPicPr>
          <p:cNvPr id="107524" name="Picture 2" descr="image001"/>
          <p:cNvPicPr>
            <a:picLocks noChangeAspect="1" noChangeArrowheads="1"/>
          </p:cNvPicPr>
          <p:nvPr/>
        </p:nvPicPr>
        <p:blipFill>
          <a:blip r:embed="rId2"/>
          <a:srcRect t="8438" b="-8438"/>
          <a:stretch>
            <a:fillRect/>
          </a:stretch>
        </p:blipFill>
        <p:spPr bwMode="auto">
          <a:xfrm>
            <a:off x="971550" y="2617788"/>
            <a:ext cx="7477125" cy="2827337"/>
          </a:xfrm>
          <a:prstGeom prst="rect">
            <a:avLst/>
          </a:prstGeom>
          <a:noFill/>
          <a:ln w="9525">
            <a:noFill/>
            <a:miter lim="800000"/>
            <a:headEnd/>
            <a:tailEnd/>
          </a:ln>
        </p:spPr>
      </p:pic>
      <p:sp>
        <p:nvSpPr>
          <p:cNvPr id="107525" name="TextBox 4"/>
          <p:cNvSpPr txBox="1">
            <a:spLocks noChangeArrowheads="1"/>
          </p:cNvSpPr>
          <p:nvPr/>
        </p:nvSpPr>
        <p:spPr bwMode="auto">
          <a:xfrm>
            <a:off x="971550" y="1751013"/>
            <a:ext cx="7653338" cy="461962"/>
          </a:xfrm>
          <a:prstGeom prst="rect">
            <a:avLst/>
          </a:prstGeom>
          <a:solidFill>
            <a:srgbClr val="CC0066"/>
          </a:solidFill>
          <a:ln w="9525">
            <a:noFill/>
            <a:miter lim="800000"/>
            <a:headEnd/>
            <a:tailEnd/>
          </a:ln>
        </p:spPr>
        <p:txBody>
          <a:bodyPr>
            <a:spAutoFit/>
          </a:bodyPr>
          <a:lstStyle/>
          <a:p>
            <a:r>
              <a:rPr lang="en-IE" sz="2400" b="1">
                <a:solidFill>
                  <a:schemeClr val="bg1"/>
                </a:solidFill>
              </a:rPr>
              <a:t>The need to train students to check their own work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extLst/>
        </p:spPr>
        <p:txBody>
          <a:bodyPr rtlCol="0">
            <a:normAutofit/>
          </a:bodyPr>
          <a:lstStyle/>
          <a:p>
            <a:pPr eaLnBrk="1" fontAlgn="auto" hangingPunct="1">
              <a:spcAft>
                <a:spcPts val="0"/>
              </a:spcAft>
              <a:defRPr/>
            </a:pPr>
            <a:r>
              <a:rPr lang="en-IE" u="none" dirty="0" smtClean="0"/>
              <a:t>Wesley College</a:t>
            </a:r>
            <a:endParaRPr lang="en-IE"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endParaRPr lang="en-IE" sz="2800" dirty="0" smtClean="0"/>
          </a:p>
          <a:p>
            <a:pPr eaLnBrk="1" fontAlgn="auto" hangingPunct="1">
              <a:spcAft>
                <a:spcPts val="0"/>
              </a:spcAft>
              <a:buFont typeface="Arial" pitchFamily="34" charset="0"/>
              <a:buChar char="•"/>
              <a:defRPr/>
            </a:pPr>
            <a:r>
              <a:rPr lang="en-IE" sz="2800" dirty="0" smtClean="0"/>
              <a:t>Gemma O’Dwyer, Patricia Lewis, Jenny Donohoe</a:t>
            </a:r>
          </a:p>
          <a:p>
            <a:pPr eaLnBrk="1" fontAlgn="auto" hangingPunct="1">
              <a:spcAft>
                <a:spcPts val="0"/>
              </a:spcAft>
              <a:buFont typeface="Arial" pitchFamily="34" charset="0"/>
              <a:buChar char="•"/>
              <a:defRPr/>
            </a:pPr>
            <a:endParaRPr lang="en-IE" sz="2800" dirty="0" smtClean="0"/>
          </a:p>
          <a:p>
            <a:pPr eaLnBrk="1" fontAlgn="auto" hangingPunct="1">
              <a:spcAft>
                <a:spcPts val="0"/>
              </a:spcAft>
              <a:buFont typeface="Arial" pitchFamily="34" charset="0"/>
              <a:buChar char="•"/>
              <a:defRPr/>
            </a:pPr>
            <a:r>
              <a:rPr lang="en-IE" dirty="0" smtClean="0"/>
              <a:t>Second Year</a:t>
            </a:r>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r>
              <a:rPr lang="en-IE" dirty="0" smtClean="0"/>
              <a:t>Array </a:t>
            </a:r>
            <a:r>
              <a:rPr lang="en-IE" dirty="0"/>
              <a:t>model and quadratic factorisation</a:t>
            </a:r>
          </a:p>
        </p:txBody>
      </p:sp>
      <p:sp>
        <p:nvSpPr>
          <p:cNvPr id="2" name="Slide Number Placeholder 1"/>
          <p:cNvSpPr>
            <a:spLocks noGrp="1"/>
          </p:cNvSpPr>
          <p:nvPr>
            <p:ph type="sldNum" sz="quarter" idx="12"/>
          </p:nvPr>
        </p:nvSpPr>
        <p:spPr/>
        <p:txBody>
          <a:bodyPr/>
          <a:lstStyle/>
          <a:p>
            <a:pPr>
              <a:defRPr/>
            </a:pPr>
            <a:fld id="{96F11480-FF48-42CA-A901-ABF4AC5A9E93}" type="slidenum">
              <a:rPr lang="en-IE" smtClean="0"/>
              <a:pPr>
                <a:defRPr/>
              </a:pPr>
              <a:t>2</a:t>
            </a:fld>
            <a:endParaRPr lang="en-IE" dirty="0"/>
          </a:p>
        </p:txBody>
      </p:sp>
      <p:pic>
        <p:nvPicPr>
          <p:cNvPr id="78852" name="Picture 2"/>
          <p:cNvPicPr>
            <a:picLocks noChangeAspect="1" noChangeArrowheads="1"/>
          </p:cNvPicPr>
          <p:nvPr/>
        </p:nvPicPr>
        <p:blipFill>
          <a:blip r:embed="rId3"/>
          <a:srcRect/>
          <a:stretch>
            <a:fillRect/>
          </a:stretch>
        </p:blipFill>
        <p:spPr bwMode="auto">
          <a:xfrm>
            <a:off x="900113" y="404813"/>
            <a:ext cx="863600" cy="985837"/>
          </a:xfrm>
          <a:prstGeom prst="rect">
            <a:avLst/>
          </a:prstGeom>
          <a:noFill/>
          <a:ln w="9525">
            <a:noFill/>
            <a:miter lim="800000"/>
            <a:headEnd/>
            <a:tailEnd/>
          </a:ln>
        </p:spPr>
      </p:pic>
      <p:pic>
        <p:nvPicPr>
          <p:cNvPr id="78853" name="Picture 2"/>
          <p:cNvPicPr>
            <a:picLocks noChangeAspect="1" noChangeArrowheads="1"/>
          </p:cNvPicPr>
          <p:nvPr/>
        </p:nvPicPr>
        <p:blipFill>
          <a:blip r:embed="rId3"/>
          <a:srcRect/>
          <a:stretch>
            <a:fillRect/>
          </a:stretch>
        </p:blipFill>
        <p:spPr bwMode="auto">
          <a:xfrm>
            <a:off x="7862888" y="392113"/>
            <a:ext cx="865187" cy="985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dirty="0" smtClean="0"/>
              <a:t>Observation of student’s work</a:t>
            </a:r>
            <a:endParaRPr lang="en-IE" dirty="0"/>
          </a:p>
        </p:txBody>
      </p:sp>
      <p:sp>
        <p:nvSpPr>
          <p:cNvPr id="3" name="Content Placeholder 2"/>
          <p:cNvSpPr>
            <a:spLocks noGrp="1"/>
          </p:cNvSpPr>
          <p:nvPr>
            <p:ph idx="1"/>
          </p:nvPr>
        </p:nvSpPr>
        <p:spPr/>
        <p:txBody>
          <a:bodyPr/>
          <a:lstStyle/>
          <a:p>
            <a:pPr>
              <a:defRPr/>
            </a:pPr>
            <a:endParaRPr lang="en-IE" dirty="0"/>
          </a:p>
        </p:txBody>
      </p:sp>
      <p:sp>
        <p:nvSpPr>
          <p:cNvPr id="4" name="Slide Number Placeholder 3"/>
          <p:cNvSpPr>
            <a:spLocks noGrp="1"/>
          </p:cNvSpPr>
          <p:nvPr>
            <p:ph type="sldNum" sz="quarter" idx="12"/>
          </p:nvPr>
        </p:nvSpPr>
        <p:spPr/>
        <p:txBody>
          <a:bodyPr/>
          <a:lstStyle/>
          <a:p>
            <a:pPr>
              <a:defRPr/>
            </a:pPr>
            <a:fld id="{141FFFD8-F2E1-49A1-8843-884C1C68AD95}" type="slidenum">
              <a:rPr lang="en-IE" smtClean="0">
                <a:solidFill>
                  <a:prstClr val="black">
                    <a:tint val="75000"/>
                  </a:prstClr>
                </a:solidFill>
              </a:rPr>
              <a:pPr>
                <a:defRPr/>
              </a:pPr>
              <a:t>20</a:t>
            </a:fld>
            <a:endParaRPr lang="en-IE" dirty="0">
              <a:solidFill>
                <a:prstClr val="black">
                  <a:tint val="75000"/>
                </a:prstClr>
              </a:solidFill>
            </a:endParaRPr>
          </a:p>
        </p:txBody>
      </p:sp>
      <p:pic>
        <p:nvPicPr>
          <p:cNvPr id="108548" name="Picture 2" descr="image001"/>
          <p:cNvPicPr>
            <a:picLocks noChangeAspect="1" noChangeArrowheads="1"/>
          </p:cNvPicPr>
          <p:nvPr/>
        </p:nvPicPr>
        <p:blipFill>
          <a:blip r:embed="rId2"/>
          <a:srcRect/>
          <a:stretch>
            <a:fillRect/>
          </a:stretch>
        </p:blipFill>
        <p:spPr bwMode="auto">
          <a:xfrm>
            <a:off x="1979613" y="1631950"/>
            <a:ext cx="5113337" cy="2435225"/>
          </a:xfrm>
          <a:prstGeom prst="rect">
            <a:avLst/>
          </a:prstGeom>
          <a:noFill/>
          <a:ln w="9525">
            <a:noFill/>
            <a:miter lim="800000"/>
            <a:headEnd/>
            <a:tailEnd/>
          </a:ln>
        </p:spPr>
      </p:pic>
      <p:pic>
        <p:nvPicPr>
          <p:cNvPr id="2052" name="Picture 4" descr="image003"/>
          <p:cNvPicPr>
            <a:picLocks noChangeAspect="1" noChangeArrowheads="1"/>
          </p:cNvPicPr>
          <p:nvPr/>
        </p:nvPicPr>
        <p:blipFill>
          <a:blip r:embed="rId3"/>
          <a:srcRect/>
          <a:stretch>
            <a:fillRect/>
          </a:stretch>
        </p:blipFill>
        <p:spPr bwMode="auto">
          <a:xfrm>
            <a:off x="5219700" y="4027488"/>
            <a:ext cx="2311400" cy="2201862"/>
          </a:xfrm>
          <a:prstGeom prst="rect">
            <a:avLst/>
          </a:prstGeom>
          <a:noFill/>
          <a:ln w="9525">
            <a:noFill/>
            <a:miter lim="800000"/>
            <a:headEnd/>
            <a:tailEnd/>
          </a:ln>
        </p:spPr>
      </p:pic>
      <p:sp>
        <p:nvSpPr>
          <p:cNvPr id="108550" name="TextBox 4"/>
          <p:cNvSpPr txBox="1">
            <a:spLocks noChangeArrowheads="1"/>
          </p:cNvSpPr>
          <p:nvPr/>
        </p:nvSpPr>
        <p:spPr bwMode="auto">
          <a:xfrm>
            <a:off x="827088" y="1341438"/>
            <a:ext cx="7993062" cy="460375"/>
          </a:xfrm>
          <a:prstGeom prst="rect">
            <a:avLst/>
          </a:prstGeom>
          <a:solidFill>
            <a:srgbClr val="CC0066"/>
          </a:solidFill>
          <a:ln w="9525">
            <a:noFill/>
            <a:miter lim="800000"/>
            <a:headEnd/>
            <a:tailEnd/>
          </a:ln>
        </p:spPr>
        <p:txBody>
          <a:bodyPr>
            <a:spAutoFit/>
          </a:bodyPr>
          <a:lstStyle/>
          <a:p>
            <a:r>
              <a:rPr lang="en-IE" sz="2400" b="1">
                <a:solidFill>
                  <a:schemeClr val="bg1"/>
                </a:solidFill>
              </a:rPr>
              <a:t>Correct factors in table but failed to write them out</a:t>
            </a:r>
          </a:p>
        </p:txBody>
      </p:sp>
      <p:pic>
        <p:nvPicPr>
          <p:cNvPr id="6" name="Picture 2"/>
          <p:cNvPicPr>
            <a:picLocks noChangeAspect="1" noChangeArrowheads="1"/>
          </p:cNvPicPr>
          <p:nvPr/>
        </p:nvPicPr>
        <p:blipFill>
          <a:blip r:embed="rId4"/>
          <a:srcRect/>
          <a:stretch>
            <a:fillRect/>
          </a:stretch>
        </p:blipFill>
        <p:spPr bwMode="auto">
          <a:xfrm>
            <a:off x="1228725" y="4027488"/>
            <a:ext cx="3998913" cy="22018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548000"/>
          </a:xfrm>
          <a:extLst/>
        </p:spPr>
        <p:txBody>
          <a:bodyPr rtlCol="0">
            <a:noAutofit/>
          </a:bodyPr>
          <a:lstStyle/>
          <a:p>
            <a:pPr eaLnBrk="1" fontAlgn="auto" hangingPunct="1">
              <a:spcAft>
                <a:spcPts val="0"/>
              </a:spcAft>
              <a:defRPr/>
            </a:pPr>
            <a:r>
              <a:rPr lang="en-IE" b="1" u="none" dirty="0" smtClean="0"/>
              <a:t>Student </a:t>
            </a:r>
            <a:r>
              <a:rPr lang="en-IE" b="1" u="none" dirty="0"/>
              <a:t>U</a:t>
            </a:r>
            <a:r>
              <a:rPr lang="en-IE" b="1" u="none" dirty="0" smtClean="0"/>
              <a:t>nderstanding</a:t>
            </a:r>
            <a:endParaRPr lang="en-IE" b="1" u="none"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What we learned about the way different students understand the content of this topic?</a:t>
            </a:r>
          </a:p>
          <a:p>
            <a:pPr marL="808038" indent="-542925">
              <a:spcBef>
                <a:spcPts val="1800"/>
              </a:spcBef>
              <a:buFont typeface="Wingdings" panose="05000000000000000000" pitchFamily="2" charset="2"/>
              <a:buChar char="§"/>
              <a:defRPr/>
            </a:pPr>
            <a:r>
              <a:rPr lang="en-IE" dirty="0"/>
              <a:t>V</a:t>
            </a:r>
            <a:r>
              <a:rPr lang="en-IE" dirty="0" smtClean="0"/>
              <a:t>isual </a:t>
            </a:r>
          </a:p>
          <a:p>
            <a:pPr marL="808038" indent="-542925">
              <a:spcBef>
                <a:spcPts val="1800"/>
              </a:spcBef>
              <a:buFont typeface="Wingdings" panose="05000000000000000000" pitchFamily="2" charset="2"/>
              <a:buChar char="§"/>
              <a:defRPr/>
            </a:pPr>
            <a:r>
              <a:rPr lang="en-IE" dirty="0" smtClean="0"/>
              <a:t>By action</a:t>
            </a:r>
          </a:p>
          <a:p>
            <a:pPr marL="808038" indent="-542925">
              <a:spcBef>
                <a:spcPts val="1800"/>
              </a:spcBef>
              <a:buFont typeface="Wingdings" panose="05000000000000000000" pitchFamily="2" charset="2"/>
              <a:buChar char="§"/>
              <a:defRPr/>
            </a:pPr>
            <a:r>
              <a:rPr lang="en-IE" dirty="0" smtClean="0"/>
              <a:t>Discussion</a:t>
            </a:r>
            <a:endParaRPr lang="en-IE" dirty="0"/>
          </a:p>
          <a:p>
            <a:pPr marL="808038" indent="-542925">
              <a:spcBef>
                <a:spcPts val="1800"/>
              </a:spcBef>
              <a:buFont typeface="Wingdings" panose="05000000000000000000" pitchFamily="2" charset="2"/>
              <a:buChar char="§"/>
              <a:defRPr/>
            </a:pPr>
            <a:r>
              <a:rPr lang="en-IE" dirty="0" smtClean="0"/>
              <a:t>Structured</a:t>
            </a:r>
            <a:endParaRPr lang="en-IE" dirty="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3ED01063-B447-4434-9BA5-8063BE236758}" type="slidenum">
              <a:rPr lang="en-IE" smtClean="0"/>
              <a:pPr>
                <a:defRPr/>
              </a:pPr>
              <a:t>21</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IE" dirty="0" smtClean="0"/>
              <a:t>What effective </a:t>
            </a:r>
            <a:r>
              <a:rPr lang="en-IE" dirty="0"/>
              <a:t>understanding of this </a:t>
            </a:r>
            <a:r>
              <a:rPr lang="en-IE" dirty="0" smtClean="0"/>
              <a:t>topic looks like:</a:t>
            </a:r>
          </a:p>
          <a:p>
            <a:pPr marL="0" indent="0" eaLnBrk="1" fontAlgn="auto" hangingPunct="1">
              <a:spcAft>
                <a:spcPts val="0"/>
              </a:spcAft>
              <a:buFont typeface="Arial" charset="0"/>
              <a:buNone/>
              <a:defRPr/>
            </a:pPr>
            <a:endParaRPr lang="en-IE" dirty="0" smtClean="0"/>
          </a:p>
          <a:p>
            <a:pPr marL="714375" indent="-528638" eaLnBrk="1" fontAlgn="auto" hangingPunct="1">
              <a:spcAft>
                <a:spcPts val="0"/>
              </a:spcAft>
              <a:buFont typeface="Wingdings" panose="05000000000000000000" pitchFamily="2" charset="2"/>
              <a:buChar char="§"/>
              <a:defRPr/>
            </a:pPr>
            <a:r>
              <a:rPr lang="en-IE" dirty="0"/>
              <a:t>Students should be able to find the </a:t>
            </a:r>
            <a:r>
              <a:rPr lang="en-IE" dirty="0" smtClean="0"/>
              <a:t>factors, </a:t>
            </a:r>
            <a:r>
              <a:rPr lang="en-IE" dirty="0"/>
              <a:t>see patterns</a:t>
            </a:r>
            <a:r>
              <a:rPr lang="en-IE" dirty="0" smtClean="0"/>
              <a:t> </a:t>
            </a:r>
            <a:r>
              <a:rPr lang="en-IE" dirty="0"/>
              <a:t>and understand the reasoning behind the </a:t>
            </a:r>
            <a:r>
              <a:rPr lang="en-IE" dirty="0" smtClean="0"/>
              <a:t>factors.</a:t>
            </a:r>
            <a:endParaRPr lang="en-IE" dirty="0"/>
          </a:p>
        </p:txBody>
      </p:sp>
      <p:sp>
        <p:nvSpPr>
          <p:cNvPr id="4" name="Title 3"/>
          <p:cNvSpPr>
            <a:spLocks noGrp="1"/>
          </p:cNvSpPr>
          <p:nvPr>
            <p:ph type="title"/>
          </p:nvPr>
        </p:nvSpPr>
        <p:spPr>
          <a:extLst/>
        </p:spPr>
        <p:txBody>
          <a:bodyPr rtlCol="0">
            <a:normAutofit/>
          </a:bodyPr>
          <a:lstStyle/>
          <a:p>
            <a:pPr eaLnBrk="1" fontAlgn="auto" hangingPunct="1">
              <a:spcAft>
                <a:spcPts val="0"/>
              </a:spcAft>
              <a:defRPr/>
            </a:pPr>
            <a:endParaRPr lang="en-IE" dirty="0"/>
          </a:p>
        </p:txBody>
      </p:sp>
      <p:sp>
        <p:nvSpPr>
          <p:cNvPr id="5" name="Title 1"/>
          <p:cNvSpPr txBox="1">
            <a:spLocks/>
          </p:cNvSpPr>
          <p:nvPr/>
        </p:nvSpPr>
        <p:spPr>
          <a:xfrm>
            <a:off x="457200" y="44624"/>
            <a:ext cx="8229600" cy="1548000"/>
          </a:xfrm>
          <a:prstGeom prst="rect">
            <a:avLst/>
          </a:prstGeom>
          <a:solidFill>
            <a:schemeClr val="tx1">
              <a:lumMod val="75000"/>
              <a:lumOff val="25000"/>
            </a:schemeClr>
          </a:solidFill>
          <a:effectLst>
            <a:softEdge rad="127000"/>
          </a:effectLst>
          <a:scene3d>
            <a:camera prst="obliqueBottomLeft"/>
            <a:lightRig rig="threePt" dir="t"/>
          </a:scene3d>
        </p:spPr>
        <p:txBody>
          <a:bodyPr anchor="ctr"/>
          <a:lstStyle>
            <a:lvl1pPr algn="ctr" defTabSz="914400" rtl="0" eaLnBrk="1" latinLnBrk="0" hangingPunct="1">
              <a:spcBef>
                <a:spcPct val="0"/>
              </a:spcBef>
              <a:buNone/>
              <a:defRPr sz="4400" u="sng" kern="1200">
                <a:solidFill>
                  <a:schemeClr val="bg1">
                    <a:lumMod val="85000"/>
                  </a:schemeClr>
                </a:solidFill>
                <a:latin typeface="+mj-lt"/>
                <a:ea typeface="+mj-ea"/>
                <a:cs typeface="+mj-cs"/>
              </a:defRPr>
            </a:lvl1pPr>
          </a:lstStyle>
          <a:p>
            <a:pPr fontAlgn="auto">
              <a:spcAft>
                <a:spcPts val="0"/>
              </a:spcAft>
              <a:defRPr/>
            </a:pPr>
            <a:r>
              <a:rPr lang="en-IE" b="1" u="none" dirty="0" smtClean="0"/>
              <a:t>Effective Student Understanding</a:t>
            </a:r>
            <a:endParaRPr lang="en-IE" b="1" u="none" dirty="0"/>
          </a:p>
        </p:txBody>
      </p:sp>
      <p:sp>
        <p:nvSpPr>
          <p:cNvPr id="2" name="Slide Number Placeholder 1"/>
          <p:cNvSpPr>
            <a:spLocks noGrp="1"/>
          </p:cNvSpPr>
          <p:nvPr>
            <p:ph type="sldNum" sz="quarter" idx="12"/>
          </p:nvPr>
        </p:nvSpPr>
        <p:spPr/>
        <p:txBody>
          <a:bodyPr/>
          <a:lstStyle/>
          <a:p>
            <a:pPr>
              <a:defRPr/>
            </a:pPr>
            <a:fld id="{9C77D2C0-73AE-4FAD-BC7D-195F492A1AC3}" type="slidenum">
              <a:rPr lang="en-IE" smtClean="0"/>
              <a:pPr>
                <a:defRPr/>
              </a:pPr>
              <a:t>22</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Common Misconceptions</a:t>
            </a:r>
            <a:endParaRPr lang="en-IE"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686800" cy="4525963"/>
              </a:xfrm>
            </p:spPr>
            <p:txBody>
              <a:bodyPr/>
              <a:lstStyle/>
              <a:p>
                <a:r>
                  <a:rPr lang="en-IE" dirty="0" smtClean="0"/>
                  <a:t>No difficulty spotting factors of 2 X 3   for</a:t>
                </a:r>
              </a:p>
              <a:p>
                <a:pPr marL="0" indent="0" algn="ctr">
                  <a:buNone/>
                </a:pPr>
                <a:r>
                  <a:rPr lang="en-IE" dirty="0" smtClean="0"/>
                  <a:t> </a:t>
                </a:r>
                <a14:m>
                  <m:oMath xmlns:m="http://schemas.openxmlformats.org/officeDocument/2006/math">
                    <m:sSup>
                      <m:sSupPr>
                        <m:ctrlPr>
                          <a:rPr lang="en-IE" i="1">
                            <a:latin typeface="Cambria Math"/>
                          </a:rPr>
                        </m:ctrlPr>
                      </m:sSupPr>
                      <m:e>
                        <m:r>
                          <a:rPr lang="en-IE" i="1">
                            <a:latin typeface="Cambria Math"/>
                          </a:rPr>
                          <m:t>𝑥</m:t>
                        </m:r>
                      </m:e>
                      <m:sup>
                        <m:r>
                          <a:rPr lang="en-IE" i="1">
                            <a:latin typeface="Cambria Math"/>
                          </a:rPr>
                          <m:t>2</m:t>
                        </m:r>
                      </m:sup>
                    </m:sSup>
                    <m:r>
                      <a:rPr lang="en-IE" i="1" dirty="0">
                        <a:latin typeface="Cambria Math"/>
                      </a:rPr>
                      <m:t>+5</m:t>
                    </m:r>
                    <m:r>
                      <a:rPr lang="en-IE" i="1">
                        <a:latin typeface="Cambria Math"/>
                      </a:rPr>
                      <m:t>𝑥</m:t>
                    </m:r>
                    <m:r>
                      <a:rPr lang="en-IE" i="1" dirty="0">
                        <a:latin typeface="Cambria Math"/>
                      </a:rPr>
                      <m:t>+6.</m:t>
                    </m:r>
                  </m:oMath>
                </a14:m>
                <a:endParaRPr lang="en-IE" i="1" dirty="0">
                  <a:latin typeface="Cambria Math"/>
                </a:endParaRPr>
              </a:p>
              <a:p>
                <a:pPr marL="0" indent="0">
                  <a:buNone/>
                </a:pPr>
                <a:endParaRPr lang="en-IE" dirty="0" smtClean="0"/>
              </a:p>
              <a:p>
                <a:r>
                  <a:rPr lang="en-IE" dirty="0" smtClean="0"/>
                  <a:t>Some missed factors of 6 X 1 for</a:t>
                </a:r>
              </a:p>
              <a:p>
                <a:pPr marL="0" indent="0" algn="ctr">
                  <a:buNone/>
                </a:pPr>
                <a14:m>
                  <m:oMath xmlns:m="http://schemas.openxmlformats.org/officeDocument/2006/math">
                    <m:sSup>
                      <m:sSupPr>
                        <m:ctrlPr>
                          <a:rPr lang="en-IE" i="1">
                            <a:solidFill>
                              <a:prstClr val="black">
                                <a:lumMod val="75000"/>
                                <a:lumOff val="25000"/>
                              </a:prstClr>
                            </a:solidFill>
                            <a:latin typeface="Cambria Math"/>
                          </a:rPr>
                        </m:ctrlPr>
                      </m:sSupPr>
                      <m:e>
                        <m:r>
                          <a:rPr lang="en-IE" i="1">
                            <a:solidFill>
                              <a:prstClr val="black">
                                <a:lumMod val="75000"/>
                                <a:lumOff val="25000"/>
                              </a:prstClr>
                            </a:solidFill>
                            <a:latin typeface="Cambria Math"/>
                          </a:rPr>
                          <m:t>𝑥</m:t>
                        </m:r>
                      </m:e>
                      <m:sup>
                        <m:r>
                          <a:rPr lang="en-IE" i="1">
                            <a:solidFill>
                              <a:prstClr val="black">
                                <a:lumMod val="75000"/>
                                <a:lumOff val="25000"/>
                              </a:prstClr>
                            </a:solidFill>
                            <a:latin typeface="Cambria Math"/>
                          </a:rPr>
                          <m:t>2</m:t>
                        </m:r>
                      </m:sup>
                    </m:sSup>
                    <m:r>
                      <a:rPr lang="en-IE" i="1" dirty="0">
                        <a:solidFill>
                          <a:prstClr val="black">
                            <a:lumMod val="75000"/>
                            <a:lumOff val="25000"/>
                          </a:prstClr>
                        </a:solidFill>
                        <a:latin typeface="Cambria Math"/>
                      </a:rPr>
                      <m:t>+</m:t>
                    </m:r>
                    <m:r>
                      <a:rPr lang="en-IE" b="0" i="1" dirty="0" smtClean="0">
                        <a:solidFill>
                          <a:prstClr val="black">
                            <a:lumMod val="75000"/>
                            <a:lumOff val="25000"/>
                          </a:prstClr>
                        </a:solidFill>
                        <a:latin typeface="Cambria Math"/>
                      </a:rPr>
                      <m:t>7</m:t>
                    </m:r>
                    <m:r>
                      <a:rPr lang="en-IE" i="1">
                        <a:solidFill>
                          <a:prstClr val="black">
                            <a:lumMod val="75000"/>
                            <a:lumOff val="25000"/>
                          </a:prstClr>
                        </a:solidFill>
                        <a:latin typeface="Cambria Math"/>
                      </a:rPr>
                      <m:t>𝑥</m:t>
                    </m:r>
                    <m:r>
                      <a:rPr lang="en-IE" i="1" dirty="0">
                        <a:solidFill>
                          <a:prstClr val="black">
                            <a:lumMod val="75000"/>
                            <a:lumOff val="25000"/>
                          </a:prstClr>
                        </a:solidFill>
                        <a:latin typeface="Cambria Math"/>
                      </a:rPr>
                      <m:t>+6</m:t>
                    </m:r>
                  </m:oMath>
                </a14:m>
                <a:r>
                  <a:rPr lang="en-IE" dirty="0" smtClean="0"/>
                  <a:t> </a:t>
                </a:r>
              </a:p>
              <a:p>
                <a:pPr marL="0" indent="0">
                  <a:buNone/>
                </a:pPr>
                <a:r>
                  <a:rPr lang="en-IE" dirty="0" smtClean="0"/>
                  <a:t>    which we as teachers had thought more obvious.</a:t>
                </a:r>
                <a:endParaRPr lang="en-IE"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686800" cy="4525963"/>
              </a:xfrm>
              <a:blipFill rotWithShape="1">
                <a:blip r:embed="rId2"/>
                <a:stretch>
                  <a:fillRect l="-1544" t="-1752" r="-1263"/>
                </a:stretch>
              </a:blipFill>
            </p:spPr>
            <p:txBody>
              <a:bodyPr/>
              <a:lstStyle/>
              <a:p>
                <a:r>
                  <a:rPr lang="en-IE">
                    <a:noFill/>
                  </a:rPr>
                  <a:t> </a:t>
                </a:r>
              </a:p>
            </p:txBody>
          </p:sp>
        </mc:Fallback>
      </mc:AlternateContent>
      <p:sp>
        <p:nvSpPr>
          <p:cNvPr id="4" name="Slide Number Placeholder 3"/>
          <p:cNvSpPr>
            <a:spLocks noGrp="1"/>
          </p:cNvSpPr>
          <p:nvPr>
            <p:ph type="sldNum" sz="quarter" idx="12"/>
          </p:nvPr>
        </p:nvSpPr>
        <p:spPr/>
        <p:txBody>
          <a:bodyPr/>
          <a:lstStyle/>
          <a:p>
            <a:pPr>
              <a:defRPr/>
            </a:pPr>
            <a:fld id="{EFEFBE7E-303D-4488-9BE4-CDB5AA4B7E40}" type="slidenum">
              <a:rPr lang="en-IE" smtClean="0"/>
              <a:pPr>
                <a:defRPr/>
              </a:pPr>
              <a:t>23</a:t>
            </a:fld>
            <a:endParaRPr lang="en-IE" dirty="0"/>
          </a:p>
        </p:txBody>
      </p:sp>
    </p:spTree>
    <p:extLst>
      <p:ext uri="{BB962C8B-B14F-4D97-AF65-F5344CB8AC3E}">
        <p14:creationId xmlns:p14="http://schemas.microsoft.com/office/powerpoint/2010/main" val="48600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Follow-on problems</a:t>
            </a:r>
            <a:endParaRPr lang="en-IE" b="1" u="none"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r="-519"/>
            </a:stretch>
          </a:blipFill>
          <a:extLst/>
        </p:spPr>
        <p:txBody>
          <a:bodyPr/>
          <a:lstStyle/>
          <a:p>
            <a:pPr>
              <a:defRPr/>
            </a:pPr>
            <a:r>
              <a:rPr lang="en-IE">
                <a:noFill/>
              </a:rPr>
              <a:t> </a:t>
            </a:r>
          </a:p>
        </p:txBody>
      </p:sp>
      <p:sp>
        <p:nvSpPr>
          <p:cNvPr id="4" name="Slide Number Placeholder 3"/>
          <p:cNvSpPr>
            <a:spLocks noGrp="1"/>
          </p:cNvSpPr>
          <p:nvPr>
            <p:ph type="sldNum" sz="quarter" idx="12"/>
          </p:nvPr>
        </p:nvSpPr>
        <p:spPr/>
        <p:txBody>
          <a:bodyPr/>
          <a:lstStyle/>
          <a:p>
            <a:pPr>
              <a:defRPr/>
            </a:pPr>
            <a:fld id="{1652125F-AD3C-4228-9449-8151FAD720E5}" type="slidenum">
              <a:rPr lang="en-IE" smtClean="0"/>
              <a:pPr>
                <a:defRPr/>
              </a:pPr>
              <a:t>24</a:t>
            </a:fld>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800"/>
            <a:ext cx="8229600" cy="1548000"/>
          </a:xfrm>
          <a:extLst/>
        </p:spPr>
        <p:txBody>
          <a:bodyPr rtlCol="0">
            <a:noAutofit/>
          </a:bodyPr>
          <a:lstStyle/>
          <a:p>
            <a:pPr eaLnBrk="1" fontAlgn="auto" hangingPunct="1">
              <a:spcAft>
                <a:spcPts val="0"/>
              </a:spcAft>
              <a:defRPr/>
            </a:pPr>
            <a:r>
              <a:rPr lang="en-IE" b="1" u="none" dirty="0" smtClean="0"/>
              <a:t>Addressing Problems</a:t>
            </a:r>
            <a:endParaRPr lang="en-IE" b="1" u="none" dirty="0"/>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smtClean="0"/>
              <a:t>Recommendations</a:t>
            </a:r>
          </a:p>
          <a:p>
            <a:pPr marL="0" indent="0" algn="ctr" eaLnBrk="1" fontAlgn="auto" hangingPunct="1">
              <a:spcAft>
                <a:spcPts val="0"/>
              </a:spcAft>
              <a:buFont typeface="Arial" charset="0"/>
              <a:buNone/>
              <a:defRPr/>
            </a:pPr>
            <a:endParaRPr lang="en-GB" b="1" dirty="0" smtClean="0"/>
          </a:p>
          <a:p>
            <a:pPr marL="0" indent="0" algn="ctr" eaLnBrk="1" fontAlgn="auto" hangingPunct="1">
              <a:spcAft>
                <a:spcPts val="0"/>
              </a:spcAft>
              <a:buFont typeface="Arial" charset="0"/>
              <a:buNone/>
              <a:defRPr/>
            </a:pPr>
            <a:endParaRPr lang="en-IE" b="1" dirty="0" smtClean="0"/>
          </a:p>
          <a:p>
            <a:pPr marL="185737" indent="0" algn="ctr" eaLnBrk="1" fontAlgn="auto" hangingPunct="1">
              <a:spcAft>
                <a:spcPts val="0"/>
              </a:spcAft>
              <a:buFont typeface="Arial" charset="0"/>
              <a:buNone/>
              <a:defRPr/>
            </a:pPr>
            <a:r>
              <a:rPr lang="en-IE" dirty="0" smtClean="0"/>
              <a:t>Develop further worksheets to deal with more complex quadratics.</a:t>
            </a:r>
          </a:p>
        </p:txBody>
      </p:sp>
      <p:sp>
        <p:nvSpPr>
          <p:cNvPr id="4" name="Slide Number Placeholder 3"/>
          <p:cNvSpPr>
            <a:spLocks noGrp="1"/>
          </p:cNvSpPr>
          <p:nvPr>
            <p:ph type="sldNum" sz="quarter" idx="12"/>
          </p:nvPr>
        </p:nvSpPr>
        <p:spPr/>
        <p:txBody>
          <a:bodyPr/>
          <a:lstStyle/>
          <a:p>
            <a:pPr>
              <a:defRPr/>
            </a:pPr>
            <a:fld id="{CEA00898-27A0-49A8-A3FD-FF36E818662E}" type="slidenum">
              <a:rPr lang="en-IE" smtClean="0"/>
              <a:pPr>
                <a:defRPr/>
              </a:pPr>
              <a:t>25</a:t>
            </a:fld>
            <a:endParaRPr lang="en-IE"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b="1" u="none" dirty="0"/>
              <a:t>Addressing Problems</a:t>
            </a:r>
            <a:endParaRPr lang="en-IE" dirty="0"/>
          </a:p>
        </p:txBody>
      </p:sp>
      <p:sp>
        <p:nvSpPr>
          <p:cNvPr id="3" name="Content Placeholder 2"/>
          <p:cNvSpPr>
            <a:spLocks noGrp="1"/>
          </p:cNvSpPr>
          <p:nvPr>
            <p:ph idx="1"/>
          </p:nvPr>
        </p:nvSpPr>
        <p:spPr>
          <a:xfrm>
            <a:off x="457200" y="1341438"/>
            <a:ext cx="8229600" cy="4784725"/>
          </a:xfrm>
        </p:spPr>
        <p:txBody>
          <a:bodyPr/>
          <a:lstStyle/>
          <a:p>
            <a:pPr marL="0" indent="0" algn="ctr">
              <a:buFont typeface="Arial" charset="0"/>
              <a:buNone/>
              <a:defRPr/>
            </a:pPr>
            <a:r>
              <a:rPr lang="en-IE" b="1" u="sng" dirty="0" smtClean="0"/>
              <a:t>Worksheet 1</a:t>
            </a:r>
          </a:p>
          <a:p>
            <a:pPr marL="0" indent="0">
              <a:buFont typeface="Arial" charset="0"/>
              <a:buNone/>
              <a:defRPr/>
            </a:pPr>
            <a:endParaRPr lang="en-IE" dirty="0"/>
          </a:p>
          <a:p>
            <a:pPr marL="0" indent="0">
              <a:buFont typeface="Arial" charset="0"/>
              <a:buNone/>
              <a:defRPr/>
            </a:pPr>
            <a:endParaRPr lang="en-IE" dirty="0"/>
          </a:p>
        </p:txBody>
      </p:sp>
      <p:sp>
        <p:nvSpPr>
          <p:cNvPr id="4" name="Slide Number Placeholder 3"/>
          <p:cNvSpPr>
            <a:spLocks noGrp="1"/>
          </p:cNvSpPr>
          <p:nvPr>
            <p:ph type="sldNum" sz="quarter" idx="12"/>
          </p:nvPr>
        </p:nvSpPr>
        <p:spPr/>
        <p:txBody>
          <a:bodyPr/>
          <a:lstStyle/>
          <a:p>
            <a:pPr>
              <a:defRPr/>
            </a:pPr>
            <a:fld id="{82B09B0D-1F62-4967-A8C2-34E3EF57B449}" type="slidenum">
              <a:rPr lang="en-IE" smtClean="0"/>
              <a:pPr>
                <a:defRPr/>
              </a:pPr>
              <a:t>26</a:t>
            </a:fld>
            <a:endParaRPr lang="en-IE" dirty="0"/>
          </a:p>
        </p:txBody>
      </p:sp>
      <p:pic>
        <p:nvPicPr>
          <p:cNvPr id="5" name="Picture 2"/>
          <p:cNvPicPr>
            <a:picLocks noChangeAspect="1" noChangeArrowheads="1"/>
          </p:cNvPicPr>
          <p:nvPr/>
        </p:nvPicPr>
        <p:blipFill>
          <a:blip r:embed="rId3"/>
          <a:srcRect/>
          <a:stretch>
            <a:fillRect/>
          </a:stretch>
        </p:blipFill>
        <p:spPr bwMode="auto">
          <a:xfrm>
            <a:off x="2411413" y="1916113"/>
            <a:ext cx="4608512" cy="4176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b="1" u="none" dirty="0"/>
              <a:t>Addressing Problems</a:t>
            </a:r>
            <a:endParaRPr lang="en-IE" dirty="0"/>
          </a:p>
        </p:txBody>
      </p:sp>
      <p:sp>
        <p:nvSpPr>
          <p:cNvPr id="3" name="Content Placeholder 2"/>
          <p:cNvSpPr>
            <a:spLocks noGrp="1" noRot="1" noChangeAspect="1" noMove="1" noResize="1" noEditPoints="1" noAdjustHandles="1" noChangeArrowheads="1" noChangeShapeType="1" noTextEdit="1"/>
          </p:cNvSpPr>
          <p:nvPr>
            <p:ph idx="1"/>
          </p:nvPr>
        </p:nvSpPr>
        <p:spPr>
          <a:xfrm>
            <a:off x="457200" y="1340768"/>
            <a:ext cx="8229600" cy="4785395"/>
          </a:xfrm>
          <a:blipFill rotWithShape="1">
            <a:blip r:embed="rId3"/>
            <a:stretch>
              <a:fillRect t="-1656"/>
            </a:stretch>
          </a:blipFill>
          <a:extLst/>
        </p:spPr>
        <p:txBody>
          <a:bodyPr/>
          <a:lstStyle/>
          <a:p>
            <a:pPr>
              <a:defRPr/>
            </a:pPr>
            <a:r>
              <a:rPr lang="en-IE">
                <a:noFill/>
              </a:rPr>
              <a:t> </a:t>
            </a:r>
          </a:p>
        </p:txBody>
      </p:sp>
      <p:sp>
        <p:nvSpPr>
          <p:cNvPr id="4" name="Slide Number Placeholder 3"/>
          <p:cNvSpPr>
            <a:spLocks noGrp="1"/>
          </p:cNvSpPr>
          <p:nvPr>
            <p:ph type="sldNum" sz="quarter" idx="12"/>
          </p:nvPr>
        </p:nvSpPr>
        <p:spPr/>
        <p:txBody>
          <a:bodyPr/>
          <a:lstStyle/>
          <a:p>
            <a:pPr>
              <a:defRPr/>
            </a:pPr>
            <a:fld id="{8452ADA0-96A6-464D-B1BB-02E261151907}" type="slidenum">
              <a:rPr lang="en-IE" smtClean="0"/>
              <a:pPr>
                <a:defRPr/>
              </a:pPr>
              <a:t>27</a:t>
            </a:fld>
            <a:endParaRPr lang="en-IE" dirty="0"/>
          </a:p>
        </p:txBody>
      </p:sp>
      <p:pic>
        <p:nvPicPr>
          <p:cNvPr id="2050" name="Picture 2"/>
          <p:cNvPicPr>
            <a:picLocks noChangeAspect="1" noChangeArrowheads="1"/>
          </p:cNvPicPr>
          <p:nvPr/>
        </p:nvPicPr>
        <p:blipFill>
          <a:blip r:embed="rId4"/>
          <a:srcRect/>
          <a:stretch>
            <a:fillRect/>
          </a:stretch>
        </p:blipFill>
        <p:spPr bwMode="auto">
          <a:xfrm>
            <a:off x="2644775" y="3357563"/>
            <a:ext cx="4327525" cy="25669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b="1" u="none" dirty="0"/>
              <a:t>Addressing Problems</a:t>
            </a:r>
            <a:endParaRPr lang="en-IE" dirty="0"/>
          </a:p>
        </p:txBody>
      </p:sp>
      <p:sp>
        <p:nvSpPr>
          <p:cNvPr id="4" name="Slide Number Placeholder 3"/>
          <p:cNvSpPr>
            <a:spLocks noGrp="1"/>
          </p:cNvSpPr>
          <p:nvPr>
            <p:ph type="sldNum" sz="quarter" idx="12"/>
          </p:nvPr>
        </p:nvSpPr>
        <p:spPr/>
        <p:txBody>
          <a:bodyPr/>
          <a:lstStyle/>
          <a:p>
            <a:pPr>
              <a:defRPr/>
            </a:pPr>
            <a:fld id="{0BED729F-AC32-4507-86CE-CCF707EFC16A}" type="slidenum">
              <a:rPr lang="en-IE" smtClean="0">
                <a:solidFill>
                  <a:prstClr val="black">
                    <a:tint val="75000"/>
                  </a:prstClr>
                </a:solidFill>
              </a:rPr>
              <a:pPr>
                <a:defRPr/>
              </a:pPr>
              <a:t>28</a:t>
            </a:fld>
            <a:endParaRPr lang="en-IE" dirty="0">
              <a:solidFill>
                <a:prstClr val="black">
                  <a:tint val="75000"/>
                </a:prstClr>
              </a:solidFill>
            </a:endParaRPr>
          </a:p>
        </p:txBody>
      </p:sp>
      <p:sp>
        <p:nvSpPr>
          <p:cNvPr id="6" name="Freeform 5"/>
          <p:cNvSpPr/>
          <p:nvPr/>
        </p:nvSpPr>
        <p:spPr>
          <a:xfrm>
            <a:off x="3707904" y="2276872"/>
            <a:ext cx="147637" cy="900113"/>
          </a:xfrm>
          <a:custGeom>
            <a:avLst/>
            <a:gdLst>
              <a:gd name="connsiteX0" fmla="*/ 40645 w 133410"/>
              <a:gd name="connsiteY0" fmla="*/ 0 h 901148"/>
              <a:gd name="connsiteX1" fmla="*/ 93653 w 133410"/>
              <a:gd name="connsiteY1" fmla="*/ 79513 h 901148"/>
              <a:gd name="connsiteX2" fmla="*/ 80401 w 133410"/>
              <a:gd name="connsiteY2" fmla="*/ 132522 h 901148"/>
              <a:gd name="connsiteX3" fmla="*/ 40645 w 133410"/>
              <a:gd name="connsiteY3" fmla="*/ 159026 h 901148"/>
              <a:gd name="connsiteX4" fmla="*/ 14140 w 133410"/>
              <a:gd name="connsiteY4" fmla="*/ 185531 h 901148"/>
              <a:gd name="connsiteX5" fmla="*/ 888 w 133410"/>
              <a:gd name="connsiteY5" fmla="*/ 225287 h 901148"/>
              <a:gd name="connsiteX6" fmla="*/ 93653 w 133410"/>
              <a:gd name="connsiteY6" fmla="*/ 331304 h 901148"/>
              <a:gd name="connsiteX7" fmla="*/ 133410 w 133410"/>
              <a:gd name="connsiteY7" fmla="*/ 410818 h 901148"/>
              <a:gd name="connsiteX8" fmla="*/ 120158 w 133410"/>
              <a:gd name="connsiteY8" fmla="*/ 450574 h 901148"/>
              <a:gd name="connsiteX9" fmla="*/ 93653 w 133410"/>
              <a:gd name="connsiteY9" fmla="*/ 477078 h 901148"/>
              <a:gd name="connsiteX10" fmla="*/ 80401 w 133410"/>
              <a:gd name="connsiteY10" fmla="*/ 516835 h 901148"/>
              <a:gd name="connsiteX11" fmla="*/ 53897 w 133410"/>
              <a:gd name="connsiteY11" fmla="*/ 556591 h 901148"/>
              <a:gd name="connsiteX12" fmla="*/ 27392 w 133410"/>
              <a:gd name="connsiteY12" fmla="*/ 636104 h 901148"/>
              <a:gd name="connsiteX13" fmla="*/ 80401 w 133410"/>
              <a:gd name="connsiteY13" fmla="*/ 848139 h 901148"/>
              <a:gd name="connsiteX14" fmla="*/ 27392 w 133410"/>
              <a:gd name="connsiteY14" fmla="*/ 901148 h 901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410" h="901148">
                <a:moveTo>
                  <a:pt x="40645" y="0"/>
                </a:moveTo>
                <a:cubicBezTo>
                  <a:pt x="8131" y="162560"/>
                  <a:pt x="20148" y="-12368"/>
                  <a:pt x="93653" y="79513"/>
                </a:cubicBezTo>
                <a:cubicBezTo>
                  <a:pt x="105031" y="93735"/>
                  <a:pt x="90504" y="117367"/>
                  <a:pt x="80401" y="132522"/>
                </a:cubicBezTo>
                <a:cubicBezTo>
                  <a:pt x="71566" y="145774"/>
                  <a:pt x="53082" y="149077"/>
                  <a:pt x="40645" y="159026"/>
                </a:cubicBezTo>
                <a:cubicBezTo>
                  <a:pt x="30888" y="166831"/>
                  <a:pt x="22975" y="176696"/>
                  <a:pt x="14140" y="185531"/>
                </a:cubicBezTo>
                <a:cubicBezTo>
                  <a:pt x="9723" y="198783"/>
                  <a:pt x="-3529" y="212035"/>
                  <a:pt x="888" y="225287"/>
                </a:cubicBezTo>
                <a:cubicBezTo>
                  <a:pt x="22975" y="291548"/>
                  <a:pt x="47271" y="300382"/>
                  <a:pt x="93653" y="331304"/>
                </a:cubicBezTo>
                <a:cubicBezTo>
                  <a:pt x="107054" y="351406"/>
                  <a:pt x="133410" y="383383"/>
                  <a:pt x="133410" y="410818"/>
                </a:cubicBezTo>
                <a:cubicBezTo>
                  <a:pt x="133410" y="424787"/>
                  <a:pt x="127345" y="438596"/>
                  <a:pt x="120158" y="450574"/>
                </a:cubicBezTo>
                <a:cubicBezTo>
                  <a:pt x="113730" y="461288"/>
                  <a:pt x="102488" y="468243"/>
                  <a:pt x="93653" y="477078"/>
                </a:cubicBezTo>
                <a:cubicBezTo>
                  <a:pt x="89236" y="490330"/>
                  <a:pt x="86648" y="504341"/>
                  <a:pt x="80401" y="516835"/>
                </a:cubicBezTo>
                <a:cubicBezTo>
                  <a:pt x="73278" y="531081"/>
                  <a:pt x="60366" y="542037"/>
                  <a:pt x="53897" y="556591"/>
                </a:cubicBezTo>
                <a:cubicBezTo>
                  <a:pt x="42550" y="582121"/>
                  <a:pt x="27392" y="636104"/>
                  <a:pt x="27392" y="636104"/>
                </a:cubicBezTo>
                <a:cubicBezTo>
                  <a:pt x="107565" y="716277"/>
                  <a:pt x="128641" y="703418"/>
                  <a:pt x="80401" y="848139"/>
                </a:cubicBezTo>
                <a:cubicBezTo>
                  <a:pt x="72499" y="871845"/>
                  <a:pt x="27392" y="901148"/>
                  <a:pt x="27392" y="901148"/>
                </a:cubicBezTo>
              </a:path>
            </a:pathLst>
          </a:cu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dirty="0">
              <a:solidFill>
                <a:srgbClr val="FF0000"/>
              </a:solidFill>
            </a:endParaRP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57200" y="1600200"/>
                <a:ext cx="7283152" cy="4525963"/>
              </a:xfrm>
            </p:spPr>
            <p:txBody>
              <a:bodyPr/>
              <a:lstStyle/>
              <a:p>
                <a:pPr marL="1522413">
                  <a:spcBef>
                    <a:spcPts val="1800"/>
                  </a:spcBef>
                  <a:spcAft>
                    <a:spcPts val="600"/>
                  </a:spcAft>
                </a:pPr>
                <a14:m>
                  <m:oMath xmlns:m="http://schemas.openxmlformats.org/officeDocument/2006/math">
                    <m:sSup>
                      <m:sSupPr>
                        <m:ctrlPr>
                          <a:rPr lang="en-IE" i="1" smtClean="0">
                            <a:latin typeface="Cambria Math"/>
                          </a:rPr>
                        </m:ctrlPr>
                      </m:sSupPr>
                      <m:e>
                        <m:r>
                          <a:rPr lang="en-IE" b="0" i="1" smtClean="0">
                            <a:latin typeface="Cambria Math"/>
                          </a:rPr>
                          <m:t>4</m:t>
                        </m:r>
                        <m:r>
                          <a:rPr lang="en-IE" b="0" i="1" smtClean="0">
                            <a:latin typeface="Cambria Math"/>
                          </a:rPr>
                          <m:t>𝑥</m:t>
                        </m:r>
                      </m:e>
                      <m:sup>
                        <m:r>
                          <a:rPr lang="en-IE" b="0" i="1" smtClean="0">
                            <a:latin typeface="Cambria Math"/>
                          </a:rPr>
                          <m:t>2</m:t>
                        </m:r>
                      </m:sup>
                    </m:sSup>
                    <m:r>
                      <a:rPr lang="en-IE" b="0" i="0" smtClean="0">
                        <a:latin typeface="Cambria Math"/>
                      </a:rPr>
                      <m:t>+13</m:t>
                    </m:r>
                    <m:r>
                      <a:rPr lang="en-IE" i="1">
                        <a:latin typeface="Cambria Math"/>
                      </a:rPr>
                      <m:t>𝑥</m:t>
                    </m:r>
                    <m:r>
                      <a:rPr lang="en-IE" b="0" i="0" smtClean="0">
                        <a:latin typeface="Cambria Math"/>
                      </a:rPr>
                      <m:t>+10</m:t>
                    </m:r>
                  </m:oMath>
                </a14:m>
                <a:endParaRPr lang="en-IE" b="0" dirty="0" smtClean="0"/>
              </a:p>
              <a:p>
                <a:pPr marL="1522413">
                  <a:spcBef>
                    <a:spcPts val="1800"/>
                  </a:spcBef>
                  <a:spcAft>
                    <a:spcPts val="600"/>
                  </a:spcAft>
                </a:pPr>
                <a14:m>
                  <m:oMath xmlns:m="http://schemas.openxmlformats.org/officeDocument/2006/math">
                    <m:sSup>
                      <m:sSupPr>
                        <m:ctrlPr>
                          <a:rPr lang="en-IE" i="1">
                            <a:latin typeface="Cambria Math"/>
                          </a:rPr>
                        </m:ctrlPr>
                      </m:sSupPr>
                      <m:e>
                        <m:r>
                          <a:rPr lang="en-IE" i="1">
                            <a:latin typeface="Cambria Math"/>
                          </a:rPr>
                          <m:t>4</m:t>
                        </m:r>
                        <m:r>
                          <a:rPr lang="en-IE" i="1">
                            <a:latin typeface="Cambria Math"/>
                          </a:rPr>
                          <m:t>𝑥</m:t>
                        </m:r>
                      </m:e>
                      <m:sup>
                        <m:r>
                          <a:rPr lang="en-IE" i="1">
                            <a:latin typeface="Cambria Math"/>
                          </a:rPr>
                          <m:t>2</m:t>
                        </m:r>
                      </m:sup>
                    </m:sSup>
                    <m:r>
                      <a:rPr lang="en-IE">
                        <a:latin typeface="Cambria Math"/>
                      </a:rPr>
                      <m:t>+</m:t>
                    </m:r>
                    <m:r>
                      <a:rPr lang="en-IE" b="0" i="1" smtClean="0">
                        <a:latin typeface="Cambria Math"/>
                      </a:rPr>
                      <m:t>8</m:t>
                    </m:r>
                    <m:r>
                      <a:rPr lang="en-IE" i="1">
                        <a:latin typeface="Cambria Math"/>
                      </a:rPr>
                      <m:t>𝑥</m:t>
                    </m:r>
                    <m:r>
                      <a:rPr lang="en-IE" b="0" i="1" smtClean="0">
                        <a:latin typeface="Cambria Math"/>
                      </a:rPr>
                      <m:t>+5</m:t>
                    </m:r>
                    <m:r>
                      <a:rPr lang="en-IE" i="1">
                        <a:latin typeface="Cambria Math"/>
                      </a:rPr>
                      <m:t>𝑥</m:t>
                    </m:r>
                    <m:r>
                      <a:rPr lang="en-IE">
                        <a:latin typeface="Cambria Math"/>
                      </a:rPr>
                      <m:t>+10</m:t>
                    </m:r>
                  </m:oMath>
                </a14:m>
                <a:endParaRPr lang="en-IE" dirty="0" smtClean="0"/>
              </a:p>
              <a:p>
                <a:pPr marL="1522413">
                  <a:spcBef>
                    <a:spcPts val="1800"/>
                  </a:spcBef>
                  <a:spcAft>
                    <a:spcPts val="600"/>
                  </a:spcAft>
                </a:pPr>
                <a:r>
                  <a:rPr lang="en-IE" b="0" dirty="0" smtClean="0"/>
                  <a:t>4</a:t>
                </a:r>
                <a:r>
                  <a:rPr lang="en-IE" dirty="0"/>
                  <a:t> </a:t>
                </a:r>
                <a14:m>
                  <m:oMath xmlns:m="http://schemas.openxmlformats.org/officeDocument/2006/math">
                    <m:r>
                      <a:rPr lang="en-IE" i="1">
                        <a:latin typeface="Cambria Math"/>
                      </a:rPr>
                      <m:t>𝑥</m:t>
                    </m:r>
                  </m:oMath>
                </a14:m>
                <a:r>
                  <a:rPr lang="en-IE" b="0" dirty="0" smtClean="0"/>
                  <a:t>(</a:t>
                </a:r>
                <a14:m>
                  <m:oMath xmlns:m="http://schemas.openxmlformats.org/officeDocument/2006/math">
                    <m:r>
                      <a:rPr lang="en-IE" i="1">
                        <a:latin typeface="Cambria Math"/>
                      </a:rPr>
                      <m:t>𝑥</m:t>
                    </m:r>
                    <m:r>
                      <a:rPr lang="en-IE" i="1">
                        <a:latin typeface="Cambria Math"/>
                      </a:rPr>
                      <m:t> </m:t>
                    </m:r>
                  </m:oMath>
                </a14:m>
                <a:r>
                  <a:rPr lang="en-IE" b="0" dirty="0" smtClean="0"/>
                  <a:t>+2)</a:t>
                </a:r>
                <a14:m>
                  <m:oMath xmlns:m="http://schemas.openxmlformats.org/officeDocument/2006/math">
                    <m:r>
                      <a:rPr lang="en-IE" i="1">
                        <a:latin typeface="Cambria Math"/>
                      </a:rPr>
                      <m:t>+5</m:t>
                    </m:r>
                    <m:r>
                      <a:rPr lang="en-IE" b="0" i="1" smtClean="0">
                        <a:latin typeface="Cambria Math"/>
                      </a:rPr>
                      <m:t>(</m:t>
                    </m:r>
                    <m:r>
                      <a:rPr lang="en-IE" i="1">
                        <a:latin typeface="Cambria Math"/>
                      </a:rPr>
                      <m:t>𝑥</m:t>
                    </m:r>
                    <m:r>
                      <a:rPr lang="en-IE">
                        <a:latin typeface="Cambria Math"/>
                      </a:rPr>
                      <m:t>+</m:t>
                    </m:r>
                    <m:r>
                      <a:rPr lang="en-IE" b="0" i="0" smtClean="0">
                        <a:latin typeface="Cambria Math"/>
                      </a:rPr>
                      <m:t>2)</m:t>
                    </m:r>
                  </m:oMath>
                </a14:m>
                <a:endParaRPr lang="en-IE" dirty="0"/>
              </a:p>
              <a:p>
                <a:pPr marL="1522413">
                  <a:spcBef>
                    <a:spcPts val="1800"/>
                  </a:spcBef>
                  <a:spcAft>
                    <a:spcPts val="600"/>
                  </a:spcAft>
                </a:pPr>
                <a:r>
                  <a:rPr lang="en-IE" dirty="0" smtClean="0"/>
                  <a:t>(4 </a:t>
                </a:r>
                <a14:m>
                  <m:oMath xmlns:m="http://schemas.openxmlformats.org/officeDocument/2006/math">
                    <m:r>
                      <a:rPr lang="en-IE" i="1">
                        <a:latin typeface="Cambria Math"/>
                      </a:rPr>
                      <m:t>𝑥</m:t>
                    </m:r>
                  </m:oMath>
                </a14:m>
                <a:r>
                  <a:rPr lang="en-IE" dirty="0" smtClean="0"/>
                  <a:t>+5</a:t>
                </a:r>
                <a:r>
                  <a:rPr lang="en-IE" dirty="0"/>
                  <a:t>)</a:t>
                </a:r>
                <a14:m>
                  <m:oMath xmlns:m="http://schemas.openxmlformats.org/officeDocument/2006/math">
                    <m:r>
                      <a:rPr lang="en-IE" i="1">
                        <a:latin typeface="Cambria Math"/>
                      </a:rPr>
                      <m:t>(</m:t>
                    </m:r>
                    <m:r>
                      <a:rPr lang="en-IE" i="1">
                        <a:latin typeface="Cambria Math"/>
                      </a:rPr>
                      <m:t>𝑥</m:t>
                    </m:r>
                    <m:r>
                      <a:rPr lang="en-IE">
                        <a:latin typeface="Cambria Math"/>
                      </a:rPr>
                      <m:t>+2)</m:t>
                    </m:r>
                  </m:oMath>
                </a14:m>
                <a:endParaRPr lang="en-IE" dirty="0"/>
              </a:p>
              <a:p>
                <a:endParaRPr lang="en-IE" dirty="0"/>
              </a:p>
              <a:p>
                <a:endParaRPr lang="en-IE" b="0" dirty="0" smtClean="0"/>
              </a:p>
              <a:p>
                <a:endParaRPr lang="en-IE"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57200" y="1600200"/>
                <a:ext cx="7283152" cy="4525963"/>
              </a:xfrm>
              <a:blipFill rotWithShape="1">
                <a:blip r:embed="rId2"/>
                <a:stretch>
                  <a:fillRect/>
                </a:stretch>
              </a:blipFill>
            </p:spPr>
            <p:txBody>
              <a:bodyPr/>
              <a:lstStyle/>
              <a:p>
                <a:r>
                  <a:rPr lang="en-IE">
                    <a:noFill/>
                  </a:rPr>
                  <a:t> </a:t>
                </a:r>
              </a:p>
            </p:txBody>
          </p:sp>
        </mc:Fallback>
      </mc:AlternateContent>
    </p:spTree>
    <p:extLst>
      <p:ext uri="{BB962C8B-B14F-4D97-AF65-F5344CB8AC3E}">
        <p14:creationId xmlns:p14="http://schemas.microsoft.com/office/powerpoint/2010/main" val="2164070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p:cNvSpPr>
          <p:nvPr>
            <p:ph idx="1"/>
          </p:nvPr>
        </p:nvSpPr>
        <p:spPr/>
        <p:txBody>
          <a:bodyPr>
            <a:normAutofit/>
          </a:bodyPr>
          <a:lstStyle/>
          <a:p>
            <a:pPr marL="0" indent="0" algn="ctr" eaLnBrk="1" hangingPunct="1">
              <a:lnSpc>
                <a:spcPct val="90000"/>
              </a:lnSpc>
              <a:buFont typeface="Arial" charset="0"/>
              <a:buNone/>
            </a:pPr>
            <a:r>
              <a:rPr lang="en-IE" sz="3000" b="1" dirty="0" smtClean="0">
                <a:solidFill>
                  <a:srgbClr val="404040"/>
                </a:solidFill>
              </a:rPr>
              <a:t>The understandings we gained regarding students’ learning </a:t>
            </a:r>
          </a:p>
          <a:p>
            <a:pPr marL="0" indent="0" algn="ctr" eaLnBrk="1" hangingPunct="1">
              <a:lnSpc>
                <a:spcPct val="90000"/>
              </a:lnSpc>
              <a:buFont typeface="Arial" charset="0"/>
              <a:buNone/>
            </a:pPr>
            <a:r>
              <a:rPr lang="en-IE" sz="3000" b="1" u="sng" dirty="0" smtClean="0">
                <a:solidFill>
                  <a:srgbClr val="404040"/>
                </a:solidFill>
              </a:rPr>
              <a:t>This approach </a:t>
            </a:r>
            <a:r>
              <a:rPr lang="en-IE" sz="3000" b="1" u="sng" dirty="0">
                <a:solidFill>
                  <a:srgbClr val="404040"/>
                </a:solidFill>
              </a:rPr>
              <a:t>allowed students: </a:t>
            </a:r>
          </a:p>
          <a:p>
            <a:pPr marL="715963" indent="-450850">
              <a:lnSpc>
                <a:spcPct val="90000"/>
              </a:lnSpc>
              <a:buFont typeface="Wingdings" pitchFamily="2" charset="2"/>
              <a:buChar char="§"/>
              <a:tabLst>
                <a:tab pos="542925" algn="l"/>
              </a:tabLst>
            </a:pPr>
            <a:r>
              <a:rPr lang="en-IE" sz="3000" dirty="0" smtClean="0">
                <a:solidFill>
                  <a:srgbClr val="404040"/>
                </a:solidFill>
              </a:rPr>
              <a:t>to have time to think</a:t>
            </a:r>
          </a:p>
          <a:p>
            <a:pPr marL="715963" indent="-450850">
              <a:lnSpc>
                <a:spcPct val="90000"/>
              </a:lnSpc>
              <a:buFont typeface="Wingdings" pitchFamily="2" charset="2"/>
              <a:buChar char="§"/>
              <a:tabLst>
                <a:tab pos="542925" algn="l"/>
              </a:tabLst>
            </a:pPr>
            <a:r>
              <a:rPr lang="en-IE" sz="3000" dirty="0" smtClean="0">
                <a:solidFill>
                  <a:srgbClr val="404040"/>
                </a:solidFill>
              </a:rPr>
              <a:t>to work at their own rate</a:t>
            </a:r>
          </a:p>
          <a:p>
            <a:pPr marL="715963" indent="-450850">
              <a:lnSpc>
                <a:spcPct val="90000"/>
              </a:lnSpc>
              <a:buFont typeface="Wingdings" pitchFamily="2" charset="2"/>
              <a:buChar char="§"/>
              <a:tabLst>
                <a:tab pos="542925" algn="l"/>
              </a:tabLst>
            </a:pPr>
            <a:r>
              <a:rPr lang="en-IE" sz="3000" dirty="0" smtClean="0">
                <a:solidFill>
                  <a:srgbClr val="404040"/>
                </a:solidFill>
              </a:rPr>
              <a:t>to work in groups and share ideas</a:t>
            </a:r>
          </a:p>
          <a:p>
            <a:pPr marL="715963" indent="-450850">
              <a:lnSpc>
                <a:spcPct val="90000"/>
              </a:lnSpc>
              <a:buFont typeface="Wingdings" pitchFamily="2" charset="2"/>
              <a:buChar char="§"/>
              <a:tabLst>
                <a:tab pos="542925" algn="l"/>
              </a:tabLst>
            </a:pPr>
            <a:r>
              <a:rPr lang="en-IE" sz="3000" dirty="0" smtClean="0">
                <a:solidFill>
                  <a:srgbClr val="404040"/>
                </a:solidFill>
              </a:rPr>
              <a:t>to chat about Maths</a:t>
            </a:r>
          </a:p>
          <a:p>
            <a:pPr marL="715963" indent="-450850">
              <a:lnSpc>
                <a:spcPct val="90000"/>
              </a:lnSpc>
              <a:buFont typeface="Wingdings" pitchFamily="2" charset="2"/>
              <a:buChar char="§"/>
              <a:tabLst>
                <a:tab pos="542925" algn="l"/>
              </a:tabLst>
            </a:pPr>
            <a:r>
              <a:rPr lang="en-IE" sz="3000" dirty="0" smtClean="0">
                <a:solidFill>
                  <a:srgbClr val="404040"/>
                </a:solidFill>
              </a:rPr>
              <a:t>to realise that they have the ability to learn independently and so build confidence.</a:t>
            </a:r>
          </a:p>
          <a:p>
            <a:pPr marL="0" indent="0" eaLnBrk="1" hangingPunct="1">
              <a:lnSpc>
                <a:spcPct val="90000"/>
              </a:lnSpc>
            </a:pPr>
            <a:endParaRPr lang="en-IE" sz="3000" dirty="0" smtClean="0">
              <a:solidFill>
                <a:srgbClr val="404040"/>
              </a:solidFill>
            </a:endParaRPr>
          </a:p>
          <a:p>
            <a:pPr marL="0" indent="0" eaLnBrk="1" hangingPunct="1">
              <a:lnSpc>
                <a:spcPct val="90000"/>
              </a:lnSpc>
            </a:pPr>
            <a:endParaRPr lang="en-IE" sz="3000" dirty="0" smtClean="0">
              <a:solidFill>
                <a:srgbClr val="404040"/>
              </a:solidFill>
            </a:endParaRPr>
          </a:p>
          <a:p>
            <a:pPr marL="0" indent="0" eaLnBrk="1" hangingPunct="1">
              <a:lnSpc>
                <a:spcPct val="90000"/>
              </a:lnSpc>
            </a:pPr>
            <a:endParaRPr lang="en-IE" sz="3000" dirty="0" smtClean="0">
              <a:solidFill>
                <a:srgbClr val="404040"/>
              </a:solidFill>
            </a:endParaRPr>
          </a:p>
        </p:txBody>
      </p:sp>
      <p:sp>
        <p:nvSpPr>
          <p:cNvPr id="4" name="Slide Number Placeholder 3"/>
          <p:cNvSpPr>
            <a:spLocks noGrp="1"/>
          </p:cNvSpPr>
          <p:nvPr>
            <p:ph type="sldNum" sz="quarter" idx="12"/>
          </p:nvPr>
        </p:nvSpPr>
        <p:spPr/>
        <p:txBody>
          <a:bodyPr/>
          <a:lstStyle/>
          <a:p>
            <a:pPr>
              <a:defRPr/>
            </a:pPr>
            <a:fld id="{C05715BE-4E52-4CCB-BF6C-43F601A644E8}" type="slidenum">
              <a:rPr lang="en-IE" smtClean="0"/>
              <a:pPr>
                <a:defRPr/>
              </a:pPr>
              <a:t>29</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Insights into Lesson Study</a:t>
            </a:r>
            <a:endParaRPr lang="en-IE" u="none" dirty="0"/>
          </a:p>
        </p:txBody>
      </p:sp>
      <p:sp>
        <p:nvSpPr>
          <p:cNvPr id="3" name="Content Placeholder 2"/>
          <p:cNvSpPr>
            <a:spLocks noGrp="1"/>
          </p:cNvSpPr>
          <p:nvPr>
            <p:ph idx="1"/>
          </p:nvPr>
        </p:nvSpPr>
        <p:spPr/>
        <p:txBody>
          <a:bodyPr rtlCol="0">
            <a:normAutofit/>
          </a:bodyPr>
          <a:lstStyle/>
          <a:p>
            <a:pPr eaLnBrk="1" fontAlgn="auto" hangingPunct="1">
              <a:spcBef>
                <a:spcPts val="1800"/>
              </a:spcBef>
              <a:spcAft>
                <a:spcPts val="600"/>
              </a:spcAft>
              <a:buFont typeface="Arial" pitchFamily="34" charset="0"/>
              <a:buChar char="•"/>
              <a:defRPr/>
            </a:pPr>
            <a:r>
              <a:rPr lang="en-IE" sz="2800" dirty="0" smtClean="0"/>
              <a:t>Introduction: Focus of Lesson</a:t>
            </a:r>
          </a:p>
          <a:p>
            <a:pPr eaLnBrk="1" fontAlgn="auto" hangingPunct="1">
              <a:spcBef>
                <a:spcPts val="1800"/>
              </a:spcBef>
              <a:spcAft>
                <a:spcPts val="600"/>
              </a:spcAft>
              <a:buFont typeface="Arial" pitchFamily="34" charset="0"/>
              <a:buChar char="•"/>
              <a:defRPr/>
            </a:pPr>
            <a:r>
              <a:rPr lang="en-IE" sz="2800" dirty="0" smtClean="0"/>
              <a:t>Student Learning : What we learned about students’ understanding based on data collected</a:t>
            </a:r>
          </a:p>
          <a:p>
            <a:pPr eaLnBrk="1" fontAlgn="auto" hangingPunct="1">
              <a:spcBef>
                <a:spcPts val="1800"/>
              </a:spcBef>
              <a:spcAft>
                <a:spcPts val="600"/>
              </a:spcAft>
              <a:buFont typeface="Arial" pitchFamily="34" charset="0"/>
              <a:buChar char="•"/>
              <a:defRPr/>
            </a:pPr>
            <a:r>
              <a:rPr lang="en-IE" sz="2800" dirty="0" smtClean="0"/>
              <a:t>Teaching Strategies: What we noticed about our own teaching</a:t>
            </a:r>
          </a:p>
          <a:p>
            <a:pPr eaLnBrk="1" fontAlgn="auto" hangingPunct="1">
              <a:spcBef>
                <a:spcPts val="1800"/>
              </a:spcBef>
              <a:spcAft>
                <a:spcPts val="600"/>
              </a:spcAft>
              <a:buFont typeface="Arial" pitchFamily="34" charset="0"/>
              <a:buChar char="•"/>
              <a:defRPr/>
            </a:pPr>
            <a:r>
              <a:rPr lang="en-IE" sz="2800" dirty="0" smtClean="0"/>
              <a:t>Strengths &amp; Weaknesses of adopting the Lesson Study process</a:t>
            </a:r>
          </a:p>
          <a:p>
            <a:pPr marL="571500" indent="-571500" eaLnBrk="1" fontAlgn="auto" hangingPunct="1">
              <a:spcAft>
                <a:spcPts val="0"/>
              </a:spcAft>
              <a:buFont typeface="+mj-lt"/>
              <a:buAutoNum type="romanUcPeriod"/>
              <a:defRPr/>
            </a:pPr>
            <a:endParaRPr lang="en-IE" dirty="0"/>
          </a:p>
        </p:txBody>
      </p:sp>
      <p:sp>
        <p:nvSpPr>
          <p:cNvPr id="4" name="Slide Number Placeholder 3"/>
          <p:cNvSpPr>
            <a:spLocks noGrp="1"/>
          </p:cNvSpPr>
          <p:nvPr>
            <p:ph type="sldNum" sz="quarter" idx="12"/>
          </p:nvPr>
        </p:nvSpPr>
        <p:spPr/>
        <p:txBody>
          <a:bodyPr/>
          <a:lstStyle/>
          <a:p>
            <a:pPr>
              <a:defRPr/>
            </a:pPr>
            <a:fld id="{3E517641-D3EC-42BA-8049-608B9BBB2465}" type="slidenum">
              <a:rPr lang="en-IE" smtClean="0"/>
              <a:pPr>
                <a:defRPr/>
              </a:pPr>
              <a:t>3</a:t>
            </a:fld>
            <a:endParaRPr lang="en-IE"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Summary</a:t>
            </a:r>
            <a:endParaRPr lang="en-IE" b="1" u="none" dirty="0"/>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556" t="-1752" r="-2519"/>
            </a:stretch>
          </a:blipFill>
          <a:extLst/>
        </p:spPr>
        <p:txBody>
          <a:bodyPr/>
          <a:lstStyle/>
          <a:p>
            <a:pPr>
              <a:defRPr/>
            </a:pPr>
            <a:r>
              <a:rPr lang="en-IE">
                <a:noFill/>
              </a:rPr>
              <a:t> </a:t>
            </a:r>
          </a:p>
        </p:txBody>
      </p:sp>
      <p:sp>
        <p:nvSpPr>
          <p:cNvPr id="4" name="Slide Number Placeholder 3"/>
          <p:cNvSpPr>
            <a:spLocks noGrp="1"/>
          </p:cNvSpPr>
          <p:nvPr>
            <p:ph type="sldNum" sz="quarter" idx="12"/>
          </p:nvPr>
        </p:nvSpPr>
        <p:spPr/>
        <p:txBody>
          <a:bodyPr/>
          <a:lstStyle/>
          <a:p>
            <a:pPr>
              <a:defRPr/>
            </a:pPr>
            <a:fld id="{820F4B91-E18B-4A6B-BF1B-586EDA926895}" type="slidenum">
              <a:rPr lang="en-IE" smtClean="0"/>
              <a:pPr>
                <a:defRPr/>
              </a:pPr>
              <a:t>30</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1548000"/>
          </a:xfrm>
          <a:extLst/>
        </p:spPr>
        <p:txBody>
          <a:bodyPr rtlCol="0">
            <a:noAutofit/>
          </a:bodyPr>
          <a:lstStyle/>
          <a:p>
            <a:pPr eaLnBrk="1" fontAlgn="auto" hangingPunct="1">
              <a:spcAft>
                <a:spcPts val="0"/>
              </a:spcAft>
              <a:defRPr/>
            </a:pPr>
            <a:r>
              <a:rPr lang="en-IE" b="1" u="none" dirty="0" smtClean="0"/>
              <a:t>Teaching Strategies</a:t>
            </a:r>
            <a:r>
              <a:rPr lang="en-IE" sz="3600" b="1" dirty="0" smtClean="0"/>
              <a:t/>
            </a:r>
            <a:br>
              <a:rPr lang="en-IE" sz="3600" b="1" dirty="0" smtClean="0"/>
            </a:br>
            <a:endParaRPr lang="en-IE" sz="3600" b="1"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charset="0"/>
              <a:buNone/>
              <a:defRPr/>
            </a:pPr>
            <a:r>
              <a:rPr lang="en-IE" b="1" dirty="0" smtClean="0"/>
              <a:t>     What </a:t>
            </a:r>
            <a:r>
              <a:rPr lang="en-IE" b="1" dirty="0"/>
              <a:t>did I notice about my own teaching</a:t>
            </a:r>
            <a:r>
              <a:rPr lang="en-IE" b="1" dirty="0" smtClean="0"/>
              <a:t>?</a:t>
            </a:r>
          </a:p>
          <a:p>
            <a:pPr marL="0" indent="0" eaLnBrk="1" fontAlgn="auto" hangingPunct="1">
              <a:spcAft>
                <a:spcPts val="0"/>
              </a:spcAft>
              <a:buFont typeface="Arial" charset="0"/>
              <a:buNone/>
              <a:defRPr/>
            </a:pPr>
            <a:endParaRPr lang="en-IE" dirty="0" smtClean="0"/>
          </a:p>
          <a:p>
            <a:pPr marL="0" indent="0" algn="ctr" eaLnBrk="1" fontAlgn="auto" hangingPunct="1">
              <a:spcAft>
                <a:spcPts val="0"/>
              </a:spcAft>
              <a:buFont typeface="Arial" charset="0"/>
              <a:buNone/>
              <a:defRPr/>
            </a:pPr>
            <a:r>
              <a:rPr lang="en-IE" b="1" dirty="0" smtClean="0"/>
              <a:t>What was difficult?</a:t>
            </a:r>
          </a:p>
          <a:p>
            <a:pPr marL="0" indent="0" algn="ctr" eaLnBrk="1" fontAlgn="auto" hangingPunct="1">
              <a:spcAft>
                <a:spcPts val="0"/>
              </a:spcAft>
              <a:buFont typeface="Arial" charset="0"/>
              <a:buNone/>
              <a:defRPr/>
            </a:pPr>
            <a:endParaRPr lang="en-IE" b="1" dirty="0" smtClean="0"/>
          </a:p>
          <a:p>
            <a:pPr marL="457200" lvl="1" indent="0" algn="ctr">
              <a:buFont typeface="Arial" charset="0"/>
              <a:buNone/>
              <a:defRPr/>
            </a:pPr>
            <a:r>
              <a:rPr lang="en-IE" dirty="0"/>
              <a:t>The need to be alert to all groups </a:t>
            </a:r>
            <a:r>
              <a:rPr lang="en-IE" dirty="0" smtClean="0"/>
              <a:t>simultaneously, </a:t>
            </a:r>
            <a:r>
              <a:rPr lang="en-IE" dirty="0"/>
              <a:t>which is difficult in a classroom situation.</a:t>
            </a:r>
            <a:endParaRPr lang="en-IE" sz="2000" dirty="0"/>
          </a:p>
          <a:p>
            <a:pPr marL="514350" indent="-514350" eaLnBrk="1" fontAlgn="auto" hangingPunct="1">
              <a:spcAft>
                <a:spcPts val="0"/>
              </a:spcAft>
              <a:buFont typeface="+mj-lt"/>
              <a:buAutoNum type="arabicPeriod"/>
              <a:defRPr/>
            </a:pPr>
            <a:endParaRPr lang="en-IE" dirty="0" smtClean="0"/>
          </a:p>
          <a:p>
            <a:pPr marL="514350" indent="-514350" eaLnBrk="1" fontAlgn="auto" hangingPunct="1">
              <a:spcAft>
                <a:spcPts val="0"/>
              </a:spcAft>
              <a:buFont typeface="+mj-lt"/>
              <a:buAutoNum type="arabicPeriod"/>
              <a:defRPr/>
            </a:pPr>
            <a:endParaRPr lang="en-IE"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DC9FF020-793E-4027-BA16-EE3F4E4ECA44}" type="slidenum">
              <a:rPr lang="en-IE" smtClean="0"/>
              <a:pPr>
                <a:defRPr/>
              </a:pPr>
              <a:t>31</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a:t>Was it difficult to facilitate and sustain communication and collaboration during the lesson</a:t>
            </a:r>
            <a:r>
              <a:rPr lang="en-IE" b="1" dirty="0" smtClean="0"/>
              <a:t>?</a:t>
            </a:r>
          </a:p>
          <a:p>
            <a:pPr marL="0" indent="0" eaLnBrk="1" fontAlgn="auto" hangingPunct="1">
              <a:spcAft>
                <a:spcPts val="0"/>
              </a:spcAft>
              <a:buFont typeface="Arial" charset="0"/>
              <a:buNone/>
              <a:defRPr/>
            </a:pPr>
            <a:endParaRPr lang="en-IE" dirty="0" smtClean="0"/>
          </a:p>
          <a:p>
            <a:pPr marL="185737" indent="0" algn="ctr" eaLnBrk="1" fontAlgn="auto" hangingPunct="1">
              <a:spcAft>
                <a:spcPts val="0"/>
              </a:spcAft>
              <a:buFont typeface="Arial" charset="0"/>
              <a:buNone/>
              <a:defRPr/>
            </a:pPr>
            <a:r>
              <a:rPr lang="en-IE" dirty="0"/>
              <a:t>Finding the appropriate time to intervene in the student discussions. It was very easy to intervene too early or too late</a:t>
            </a:r>
            <a:r>
              <a:rPr lang="en-IE" dirty="0" smtClean="0"/>
              <a:t>.</a:t>
            </a:r>
            <a:endParaRPr lang="en-IE" dirty="0"/>
          </a:p>
        </p:txBody>
      </p:sp>
      <p:sp>
        <p:nvSpPr>
          <p:cNvPr id="4" name="Slide Number Placeholder 3"/>
          <p:cNvSpPr>
            <a:spLocks noGrp="1"/>
          </p:cNvSpPr>
          <p:nvPr>
            <p:ph type="sldNum" sz="quarter" idx="12"/>
          </p:nvPr>
        </p:nvSpPr>
        <p:spPr/>
        <p:txBody>
          <a:bodyPr/>
          <a:lstStyle/>
          <a:p>
            <a:pPr>
              <a:defRPr/>
            </a:pPr>
            <a:fld id="{1D6B75FD-EFFC-4EBD-9592-7959F7A43D4B}" type="slidenum">
              <a:rPr lang="en-IE" smtClean="0"/>
              <a:pPr>
                <a:defRPr/>
              </a:pPr>
              <a:t>32</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Teaching Strategies</a:t>
            </a:r>
            <a:endParaRPr lang="en-IE" b="1" u="none" dirty="0"/>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a:t>Q</a:t>
            </a:r>
            <a:r>
              <a:rPr lang="en-IE" b="1" dirty="0" smtClean="0"/>
              <a:t>uestions </a:t>
            </a:r>
            <a:r>
              <a:rPr lang="en-IE" b="1" dirty="0"/>
              <a:t>to provoke students’ deep </a:t>
            </a:r>
            <a:r>
              <a:rPr lang="en-IE" b="1" dirty="0" smtClean="0"/>
              <a:t>thinking</a:t>
            </a:r>
            <a:endParaRPr lang="en-IE" b="1" dirty="0"/>
          </a:p>
          <a:p>
            <a:pPr marL="0" indent="0" eaLnBrk="1" fontAlgn="auto" hangingPunct="1">
              <a:spcAft>
                <a:spcPts val="0"/>
              </a:spcAft>
              <a:buFont typeface="Arial" charset="0"/>
              <a:buNone/>
              <a:defRPr/>
            </a:pPr>
            <a:endParaRPr lang="en-IE" dirty="0"/>
          </a:p>
          <a:p>
            <a:pPr>
              <a:buFont typeface="Wingdings" panose="05000000000000000000" pitchFamily="2" charset="2"/>
              <a:buChar char="§"/>
              <a:defRPr/>
            </a:pPr>
            <a:r>
              <a:rPr lang="en-IE" dirty="0" smtClean="0"/>
              <a:t>What </a:t>
            </a:r>
            <a:r>
              <a:rPr lang="en-IE" dirty="0"/>
              <a:t>pattern did you see from yesterday</a:t>
            </a:r>
            <a:r>
              <a:rPr lang="en-IE" dirty="0" smtClean="0"/>
              <a:t>?</a:t>
            </a:r>
          </a:p>
          <a:p>
            <a:pPr marL="0" indent="0">
              <a:buFont typeface="Arial" charset="0"/>
              <a:buNone/>
              <a:defRPr/>
            </a:pPr>
            <a:endParaRPr lang="en-IE" dirty="0"/>
          </a:p>
          <a:p>
            <a:pPr>
              <a:buFont typeface="Wingdings" panose="05000000000000000000" pitchFamily="2" charset="2"/>
              <a:buChar char="§"/>
              <a:defRPr/>
            </a:pPr>
            <a:r>
              <a:rPr lang="en-IE" dirty="0"/>
              <a:t>Do you see any connection between the numbers in the expression and the factors?</a:t>
            </a:r>
          </a:p>
        </p:txBody>
      </p:sp>
      <p:sp>
        <p:nvSpPr>
          <p:cNvPr id="4" name="Slide Number Placeholder 3"/>
          <p:cNvSpPr>
            <a:spLocks noGrp="1"/>
          </p:cNvSpPr>
          <p:nvPr>
            <p:ph type="sldNum" sz="quarter" idx="12"/>
          </p:nvPr>
        </p:nvSpPr>
        <p:spPr/>
        <p:txBody>
          <a:bodyPr/>
          <a:lstStyle/>
          <a:p>
            <a:pPr>
              <a:defRPr/>
            </a:pPr>
            <a:fld id="{D301BB60-FC23-4A4E-9D54-75CDB3CC0001}" type="slidenum">
              <a:rPr lang="en-IE" smtClean="0"/>
              <a:pPr>
                <a:defRPr/>
              </a:pPr>
              <a:t>33</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smtClean="0"/>
              <a:t>How did I engage and sustain students’ interest and attention during the lesson?</a:t>
            </a:r>
          </a:p>
          <a:p>
            <a:pPr marL="0" indent="0" eaLnBrk="1" fontAlgn="auto" hangingPunct="1">
              <a:spcAft>
                <a:spcPts val="0"/>
              </a:spcAft>
              <a:buFont typeface="Arial" charset="0"/>
              <a:buNone/>
              <a:defRPr/>
            </a:pPr>
            <a:endParaRPr lang="en-IE" dirty="0" smtClean="0"/>
          </a:p>
          <a:p>
            <a:pPr marL="541338">
              <a:buFont typeface="Wingdings" panose="05000000000000000000" pitchFamily="2" charset="2"/>
              <a:buChar char="§"/>
              <a:defRPr/>
            </a:pPr>
            <a:r>
              <a:rPr lang="en-IE" dirty="0" smtClean="0"/>
              <a:t>Self-discovery led to sense of achievement. </a:t>
            </a:r>
          </a:p>
          <a:p>
            <a:pPr marL="541338">
              <a:buFont typeface="Wingdings" panose="05000000000000000000" pitchFamily="2" charset="2"/>
              <a:buChar char="§"/>
              <a:defRPr/>
            </a:pPr>
            <a:endParaRPr lang="en-IE" dirty="0" smtClean="0"/>
          </a:p>
          <a:p>
            <a:pPr marL="541338">
              <a:buFont typeface="Wingdings" panose="05000000000000000000" pitchFamily="2" charset="2"/>
              <a:buChar char="§"/>
              <a:defRPr/>
            </a:pPr>
            <a:r>
              <a:rPr lang="en-IE" dirty="0" smtClean="0"/>
              <a:t>Motivation to get to </a:t>
            </a:r>
            <a:r>
              <a:rPr lang="en-IE" dirty="0"/>
              <a:t>D</a:t>
            </a:r>
            <a:r>
              <a:rPr lang="en-IE" dirty="0" smtClean="0"/>
              <a:t>ominoes stage.</a:t>
            </a:r>
            <a:endParaRPr lang="en-IE" dirty="0"/>
          </a:p>
        </p:txBody>
      </p:sp>
      <p:sp>
        <p:nvSpPr>
          <p:cNvPr id="4" name="Slide Number Placeholder 3"/>
          <p:cNvSpPr>
            <a:spLocks noGrp="1"/>
          </p:cNvSpPr>
          <p:nvPr>
            <p:ph type="sldNum" sz="quarter" idx="12"/>
          </p:nvPr>
        </p:nvSpPr>
        <p:spPr/>
        <p:txBody>
          <a:bodyPr/>
          <a:lstStyle/>
          <a:p>
            <a:pPr>
              <a:defRPr/>
            </a:pPr>
            <a:fld id="{6AE7C59D-4DA7-42CA-BD58-BAF95EC3D135}" type="slidenum">
              <a:rPr lang="en-IE" smtClean="0"/>
              <a:pPr>
                <a:defRPr/>
              </a:pPr>
              <a:t>34</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a:t>How did I assess what students knew and understood during the lesson</a:t>
            </a:r>
            <a:r>
              <a:rPr lang="en-IE" b="1" dirty="0" smtClean="0"/>
              <a:t>?</a:t>
            </a:r>
          </a:p>
          <a:p>
            <a:pPr marL="0" indent="0" eaLnBrk="1" fontAlgn="auto" hangingPunct="1">
              <a:spcAft>
                <a:spcPts val="0"/>
              </a:spcAft>
              <a:buFont typeface="Arial" charset="0"/>
              <a:buNone/>
              <a:defRPr/>
            </a:pPr>
            <a:endParaRPr lang="en-IE" dirty="0"/>
          </a:p>
          <a:p>
            <a:pPr marL="0" indent="0" algn="ctr" eaLnBrk="1" fontAlgn="auto" hangingPunct="1">
              <a:spcAft>
                <a:spcPts val="0"/>
              </a:spcAft>
              <a:buFont typeface="Arial" charset="0"/>
              <a:buNone/>
              <a:defRPr/>
            </a:pPr>
            <a:r>
              <a:rPr lang="en-IE" dirty="0" smtClean="0"/>
              <a:t>Completion of the worksheet correctly and being able to successfully complete </a:t>
            </a:r>
            <a:r>
              <a:rPr lang="en-IE" smtClean="0"/>
              <a:t>the </a:t>
            </a:r>
            <a:r>
              <a:rPr lang="en-IE"/>
              <a:t>D</a:t>
            </a:r>
            <a:r>
              <a:rPr lang="en-IE" smtClean="0"/>
              <a:t>ominoes </a:t>
            </a:r>
            <a:r>
              <a:rPr lang="en-IE" dirty="0" smtClean="0"/>
              <a:t>exercise.</a:t>
            </a:r>
            <a:endParaRPr lang="en-IE" dirty="0"/>
          </a:p>
        </p:txBody>
      </p:sp>
      <p:sp>
        <p:nvSpPr>
          <p:cNvPr id="4" name="Slide Number Placeholder 3"/>
          <p:cNvSpPr>
            <a:spLocks noGrp="1"/>
          </p:cNvSpPr>
          <p:nvPr>
            <p:ph type="sldNum" sz="quarter" idx="12"/>
          </p:nvPr>
        </p:nvSpPr>
        <p:spPr/>
        <p:txBody>
          <a:bodyPr/>
          <a:lstStyle/>
          <a:p>
            <a:pPr>
              <a:defRPr/>
            </a:pPr>
            <a:fld id="{B70B30E4-71B1-4592-97C6-B6FFC88574D9}" type="slidenum">
              <a:rPr lang="en-IE" smtClean="0"/>
              <a:pPr>
                <a:defRPr/>
              </a:pPr>
              <a:t>35</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a:t>How did I put closure to the lesson?</a:t>
            </a:r>
          </a:p>
          <a:p>
            <a:pPr marL="0" indent="0" algn="ctr" eaLnBrk="1" fontAlgn="auto" hangingPunct="1">
              <a:spcAft>
                <a:spcPts val="0"/>
              </a:spcAft>
              <a:buFont typeface="Arial" charset="0"/>
              <a:buNone/>
              <a:defRPr/>
            </a:pPr>
            <a:endParaRPr lang="en-IE" b="1" dirty="0"/>
          </a:p>
          <a:p>
            <a:pPr marL="0" indent="0" algn="ctr" eaLnBrk="1" fontAlgn="auto" hangingPunct="1">
              <a:spcAft>
                <a:spcPts val="0"/>
              </a:spcAft>
              <a:buFont typeface="Arial" charset="0"/>
              <a:buNone/>
              <a:defRPr/>
            </a:pPr>
            <a:r>
              <a:rPr lang="en-IE" dirty="0" smtClean="0"/>
              <a:t> Completing the Dominoes exercise summarised the lesson.</a:t>
            </a:r>
          </a:p>
          <a:p>
            <a:pPr marL="0" indent="0" algn="ctr" eaLnBrk="1" fontAlgn="auto" hangingPunct="1">
              <a:spcAft>
                <a:spcPts val="0"/>
              </a:spcAft>
              <a:buFont typeface="Arial" charset="0"/>
              <a:buNone/>
              <a:defRPr/>
            </a:pPr>
            <a:endParaRPr lang="en-IE" dirty="0" smtClean="0"/>
          </a:p>
          <a:p>
            <a:pPr marL="0" indent="0" algn="ctr" eaLnBrk="1" fontAlgn="auto" hangingPunct="1">
              <a:spcAft>
                <a:spcPts val="0"/>
              </a:spcAft>
              <a:buFont typeface="Arial" charset="0"/>
              <a:buNone/>
              <a:defRPr/>
            </a:pPr>
            <a:r>
              <a:rPr lang="en-IE" dirty="0" smtClean="0"/>
              <a:t>Make up and factorise their own quadratics for homework.</a:t>
            </a:r>
            <a:endParaRPr lang="en-IE" dirty="0"/>
          </a:p>
        </p:txBody>
      </p:sp>
      <p:sp>
        <p:nvSpPr>
          <p:cNvPr id="4" name="Slide Number Placeholder 3"/>
          <p:cNvSpPr>
            <a:spLocks noGrp="1"/>
          </p:cNvSpPr>
          <p:nvPr>
            <p:ph type="sldNum" sz="quarter" idx="12"/>
          </p:nvPr>
        </p:nvSpPr>
        <p:spPr/>
        <p:txBody>
          <a:bodyPr/>
          <a:lstStyle/>
          <a:p>
            <a:pPr>
              <a:defRPr/>
            </a:pPr>
            <a:fld id="{94022136-4EDD-4828-9087-45750140AD72}" type="slidenum">
              <a:rPr lang="en-IE" smtClean="0"/>
              <a:pPr>
                <a:defRPr/>
              </a:pPr>
              <a:t>36</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a:t>Teaching Strategies</a:t>
            </a:r>
          </a:p>
        </p:txBody>
      </p:sp>
      <p:sp>
        <p:nvSpPr>
          <p:cNvPr id="3" name="Content Placeholder 2"/>
          <p:cNvSpPr>
            <a:spLocks noGrp="1"/>
          </p:cNvSpPr>
          <p:nvPr>
            <p:ph idx="1"/>
          </p:nvPr>
        </p:nvSpPr>
        <p:spPr/>
        <p:txBody>
          <a:bodyPr rtlCol="0">
            <a:normAutofit fontScale="92500" lnSpcReduction="10000"/>
          </a:bodyPr>
          <a:lstStyle/>
          <a:p>
            <a:pPr marL="0" indent="0" algn="ctr" eaLnBrk="1" fontAlgn="auto" hangingPunct="1">
              <a:spcAft>
                <a:spcPts val="0"/>
              </a:spcAft>
              <a:buFont typeface="Arial" charset="0"/>
              <a:buNone/>
              <a:defRPr/>
            </a:pPr>
            <a:r>
              <a:rPr lang="en-IE" b="1" dirty="0" smtClean="0"/>
              <a:t>What </a:t>
            </a:r>
            <a:r>
              <a:rPr lang="en-IE" b="1" dirty="0"/>
              <a:t>understandings have I developed regarding teaching strategies </a:t>
            </a:r>
            <a:r>
              <a:rPr lang="en-IE" b="1" dirty="0" smtClean="0"/>
              <a:t>for </a:t>
            </a:r>
            <a:r>
              <a:rPr lang="en-IE" b="1" dirty="0"/>
              <a:t>this topic as a result of my involvement in Lesson </a:t>
            </a:r>
            <a:r>
              <a:rPr lang="en-IE" b="1" dirty="0" smtClean="0"/>
              <a:t>Study?</a:t>
            </a:r>
          </a:p>
          <a:p>
            <a:pPr marL="0" indent="0" eaLnBrk="1" fontAlgn="auto" hangingPunct="1">
              <a:spcAft>
                <a:spcPts val="0"/>
              </a:spcAft>
              <a:buFont typeface="Arial" charset="0"/>
              <a:buNone/>
              <a:defRPr/>
            </a:pPr>
            <a:endParaRPr lang="en-IE" dirty="0" smtClean="0"/>
          </a:p>
          <a:p>
            <a:pPr eaLnBrk="1" fontAlgn="auto" hangingPunct="1">
              <a:spcAft>
                <a:spcPts val="0"/>
              </a:spcAft>
              <a:buFont typeface="Arial" pitchFamily="34" charset="0"/>
              <a:buChar char="•"/>
              <a:defRPr/>
            </a:pPr>
            <a:r>
              <a:rPr lang="en-IE" dirty="0" smtClean="0"/>
              <a:t>Success of self-discovery learning</a:t>
            </a:r>
          </a:p>
          <a:p>
            <a:pPr marL="0" indent="0" eaLnBrk="1" fontAlgn="auto" hangingPunct="1">
              <a:spcAft>
                <a:spcPts val="0"/>
              </a:spcAft>
              <a:buFont typeface="Arial" charset="0"/>
              <a:buNone/>
              <a:defRPr/>
            </a:pPr>
            <a:endParaRPr lang="en-IE" dirty="0" smtClean="0"/>
          </a:p>
          <a:p>
            <a:pPr eaLnBrk="1" fontAlgn="auto" hangingPunct="1">
              <a:spcAft>
                <a:spcPts val="0"/>
              </a:spcAft>
              <a:buFont typeface="Arial" pitchFamily="34" charset="0"/>
              <a:buChar char="•"/>
              <a:defRPr/>
            </a:pPr>
            <a:r>
              <a:rPr lang="en-IE" dirty="0" smtClean="0"/>
              <a:t>Importance of visual aids to some students </a:t>
            </a:r>
          </a:p>
          <a:p>
            <a:pPr marL="0" indent="0" eaLnBrk="1" fontAlgn="auto" hangingPunct="1">
              <a:spcAft>
                <a:spcPts val="0"/>
              </a:spcAft>
              <a:buFont typeface="Arial" charset="0"/>
              <a:buNone/>
              <a:defRPr/>
            </a:pPr>
            <a:endParaRPr lang="en-IE" dirty="0" smtClean="0"/>
          </a:p>
          <a:p>
            <a:pPr eaLnBrk="1" fontAlgn="auto" hangingPunct="1">
              <a:spcAft>
                <a:spcPts val="0"/>
              </a:spcAft>
              <a:buFont typeface="Arial" pitchFamily="34" charset="0"/>
              <a:buChar char="•"/>
              <a:defRPr/>
            </a:pPr>
            <a:r>
              <a:rPr lang="en-GB" dirty="0" smtClean="0"/>
              <a:t>Use of patterns to assist learning</a:t>
            </a:r>
            <a:endParaRPr lang="en-IE" dirty="0"/>
          </a:p>
          <a:p>
            <a:pPr marL="0" indent="0" eaLnBrk="1" fontAlgn="auto" hangingPunct="1">
              <a:spcAft>
                <a:spcPts val="0"/>
              </a:spcAft>
              <a:buFont typeface="Arial" charset="0"/>
              <a:buNone/>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89658172-C5BC-4D33-976B-F33135373A91}" type="slidenum">
              <a:rPr lang="en-IE" smtClean="0"/>
              <a:pPr>
                <a:defRPr/>
              </a:pPr>
              <a:t>37</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p:txBody>
          <a:bodyPr rtlCol="0">
            <a:normAutofit fontScale="85000" lnSpcReduction="10000"/>
          </a:bodyPr>
          <a:lstStyle/>
          <a:p>
            <a:pPr marL="0" indent="0" algn="ctr" eaLnBrk="1" fontAlgn="auto" hangingPunct="1">
              <a:spcAft>
                <a:spcPts val="0"/>
              </a:spcAft>
              <a:buFont typeface="Arial" charset="0"/>
              <a:buNone/>
              <a:defRPr/>
            </a:pPr>
            <a:r>
              <a:rPr lang="en-IE" b="1" dirty="0" smtClean="0"/>
              <a:t>Strengths &amp; Weaknesses</a:t>
            </a:r>
          </a:p>
          <a:p>
            <a:pPr marL="0" indent="0" algn="ctr" eaLnBrk="1" fontAlgn="auto" hangingPunct="1">
              <a:spcAft>
                <a:spcPts val="0"/>
              </a:spcAft>
              <a:buFont typeface="Arial" charset="0"/>
              <a:buNone/>
              <a:defRPr/>
            </a:pPr>
            <a:r>
              <a:rPr lang="en-IE" b="1" dirty="0" smtClean="0"/>
              <a:t>As a mathematics team, how has Lesson Study impacted on the way we work with other colleagues?</a:t>
            </a:r>
          </a:p>
          <a:p>
            <a:pPr marL="549275" indent="-457200">
              <a:spcBef>
                <a:spcPts val="1800"/>
              </a:spcBef>
              <a:buFont typeface="Wingdings" panose="05000000000000000000" pitchFamily="2" charset="2"/>
              <a:buChar char="§"/>
              <a:defRPr/>
            </a:pPr>
            <a:r>
              <a:rPr lang="en-IE" dirty="0"/>
              <a:t>I</a:t>
            </a:r>
            <a:r>
              <a:rPr lang="en-IE" dirty="0" smtClean="0"/>
              <a:t>nteresting </a:t>
            </a:r>
            <a:r>
              <a:rPr lang="en-IE" dirty="0"/>
              <a:t>to observe the workings of another classroom</a:t>
            </a:r>
          </a:p>
          <a:p>
            <a:pPr marL="549275" indent="-457200">
              <a:spcBef>
                <a:spcPts val="1800"/>
              </a:spcBef>
              <a:buFont typeface="Wingdings" panose="05000000000000000000" pitchFamily="2" charset="2"/>
              <a:buChar char="§"/>
              <a:defRPr/>
            </a:pPr>
            <a:r>
              <a:rPr lang="en-IE" dirty="0"/>
              <a:t>S</a:t>
            </a:r>
            <a:r>
              <a:rPr lang="en-IE" dirty="0" smtClean="0"/>
              <a:t>haring </a:t>
            </a:r>
            <a:r>
              <a:rPr lang="en-IE" dirty="0"/>
              <a:t>ideas with others rather than working in isolation</a:t>
            </a:r>
          </a:p>
          <a:p>
            <a:pPr marL="549275" indent="-457200">
              <a:spcBef>
                <a:spcPts val="1800"/>
              </a:spcBef>
              <a:buFont typeface="Wingdings" panose="05000000000000000000" pitchFamily="2" charset="2"/>
              <a:buChar char="§"/>
              <a:defRPr/>
            </a:pPr>
            <a:r>
              <a:rPr lang="en-IE" dirty="0"/>
              <a:t>T</a:t>
            </a:r>
            <a:r>
              <a:rPr lang="en-IE" dirty="0" smtClean="0"/>
              <a:t>ime </a:t>
            </a:r>
            <a:r>
              <a:rPr lang="en-IE" dirty="0"/>
              <a:t>allocated to discuss teaching </a:t>
            </a:r>
            <a:r>
              <a:rPr lang="en-IE" dirty="0" smtClean="0"/>
              <a:t>methods, </a:t>
            </a:r>
            <a:r>
              <a:rPr lang="en-IE" dirty="0"/>
              <a:t>which we don’t often get an opportunity to </a:t>
            </a:r>
            <a:r>
              <a:rPr lang="en-IE" dirty="0" smtClean="0"/>
              <a:t>do</a:t>
            </a:r>
            <a:endParaRPr lang="en-IE" dirty="0"/>
          </a:p>
          <a:p>
            <a:pPr marL="542925" indent="-450850"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E8C9B068-3622-43F4-B7C2-B96764651EA2}" type="slidenum">
              <a:rPr lang="en-IE" smtClean="0"/>
              <a:pPr>
                <a:defRPr/>
              </a:pPr>
              <a:t>38</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92"/>
            <a:ext cx="8229600" cy="1548000"/>
          </a:xfrm>
          <a:extLst/>
        </p:spPr>
        <p:txBody>
          <a:bodyPr rtlCol="0">
            <a:normAutofit/>
          </a:bodyPr>
          <a:lstStyle/>
          <a:p>
            <a:pPr eaLnBrk="1" fontAlgn="auto" hangingPunct="1">
              <a:spcAft>
                <a:spcPts val="0"/>
              </a:spcAft>
              <a:defRPr/>
            </a:pPr>
            <a:r>
              <a:rPr lang="en-IE" u="none" dirty="0" smtClean="0"/>
              <a:t>Reflections on Lesson Study Process</a:t>
            </a:r>
            <a:endParaRPr lang="en-IE" u="none" dirty="0"/>
          </a:p>
        </p:txBody>
      </p:sp>
      <p:sp>
        <p:nvSpPr>
          <p:cNvPr id="3" name="Content Placeholder 2"/>
          <p:cNvSpPr>
            <a:spLocks noGrp="1"/>
          </p:cNvSpPr>
          <p:nvPr>
            <p:ph idx="1"/>
          </p:nvPr>
        </p:nvSpPr>
        <p:spPr/>
        <p:txBody>
          <a:bodyPr rtlCol="0">
            <a:normAutofit/>
          </a:bodyPr>
          <a:lstStyle/>
          <a:p>
            <a:pPr marL="0" indent="0" algn="ctr" eaLnBrk="1" fontAlgn="auto" hangingPunct="1">
              <a:spcAft>
                <a:spcPts val="0"/>
              </a:spcAft>
              <a:buFont typeface="Arial" charset="0"/>
              <a:buNone/>
              <a:defRPr/>
            </a:pPr>
            <a:r>
              <a:rPr lang="en-IE" b="1" dirty="0" smtClean="0"/>
              <a:t>Strengths &amp; Weaknesses</a:t>
            </a:r>
          </a:p>
          <a:p>
            <a:pPr marL="0" indent="0" algn="ctr" eaLnBrk="1" fontAlgn="auto" hangingPunct="1">
              <a:spcAft>
                <a:spcPts val="0"/>
              </a:spcAft>
              <a:buFont typeface="Arial" charset="0"/>
              <a:buNone/>
              <a:defRPr/>
            </a:pPr>
            <a:r>
              <a:rPr lang="en-IE" b="1" dirty="0" smtClean="0"/>
              <a:t>Personally</a:t>
            </a:r>
            <a:r>
              <a:rPr lang="en-IE" b="1" dirty="0"/>
              <a:t>, how has Lesson Study supported my growth as a teacher</a:t>
            </a:r>
            <a:r>
              <a:rPr lang="en-IE" b="1" dirty="0" smtClean="0"/>
              <a:t>?</a:t>
            </a:r>
          </a:p>
          <a:p>
            <a:pPr marL="0" indent="0" algn="ctr" eaLnBrk="1" fontAlgn="auto" hangingPunct="1">
              <a:spcAft>
                <a:spcPts val="0"/>
              </a:spcAft>
              <a:buFont typeface="Arial" charset="0"/>
              <a:buNone/>
              <a:defRPr/>
            </a:pPr>
            <a:endParaRPr lang="en-IE" b="1" dirty="0" smtClean="0"/>
          </a:p>
          <a:p>
            <a:pPr marL="622300" indent="-530225" eaLnBrk="1" fontAlgn="auto" hangingPunct="1">
              <a:spcAft>
                <a:spcPts val="0"/>
              </a:spcAft>
              <a:buFont typeface="Wingdings" pitchFamily="2" charset="2"/>
              <a:buChar char="§"/>
              <a:defRPr/>
            </a:pPr>
            <a:r>
              <a:rPr lang="en-IE" dirty="0" smtClean="0"/>
              <a:t>Allowed more dedicated time to discuss teaching methods with colleagues</a:t>
            </a:r>
          </a:p>
          <a:p>
            <a:pPr marL="622300" indent="-530225" eaLnBrk="1" fontAlgn="auto" hangingPunct="1">
              <a:spcAft>
                <a:spcPts val="0"/>
              </a:spcAft>
              <a:buFont typeface="Wingdings" pitchFamily="2" charset="2"/>
              <a:buChar char="§"/>
              <a:defRPr/>
            </a:pPr>
            <a:r>
              <a:rPr lang="en-IE" dirty="0"/>
              <a:t>D</a:t>
            </a:r>
            <a:r>
              <a:rPr lang="en-IE" dirty="0" smtClean="0"/>
              <a:t>evelop a consistency in our approach</a:t>
            </a:r>
          </a:p>
          <a:p>
            <a:pPr marL="622300" indent="-530225" eaLnBrk="1" fontAlgn="auto" hangingPunct="1">
              <a:spcAft>
                <a:spcPts val="0"/>
              </a:spcAft>
              <a:buFont typeface="Wingdings" pitchFamily="2" charset="2"/>
              <a:buChar char="§"/>
              <a:defRPr/>
            </a:pPr>
            <a:r>
              <a:rPr lang="en-GB" dirty="0" smtClean="0"/>
              <a:t>Shifting more ownership to students</a:t>
            </a:r>
            <a:endParaRPr lang="en-IE" dirty="0"/>
          </a:p>
          <a:p>
            <a:pPr eaLnBrk="1" fontAlgn="auto" hangingPunct="1">
              <a:spcAft>
                <a:spcPts val="0"/>
              </a:spcAft>
              <a:defRPr/>
            </a:pPr>
            <a:endParaRPr lang="en-IE" dirty="0" smtClean="0"/>
          </a:p>
          <a:p>
            <a:pPr eaLnBrk="1" fontAlgn="auto" hangingPunct="1">
              <a:spcAft>
                <a:spcPts val="0"/>
              </a:spcAft>
              <a:defRPr/>
            </a:pPr>
            <a:endParaRPr lang="en-IE" dirty="0"/>
          </a:p>
        </p:txBody>
      </p:sp>
      <p:sp>
        <p:nvSpPr>
          <p:cNvPr id="4" name="Slide Number Placeholder 3"/>
          <p:cNvSpPr>
            <a:spLocks noGrp="1"/>
          </p:cNvSpPr>
          <p:nvPr>
            <p:ph type="sldNum" sz="quarter" idx="12"/>
          </p:nvPr>
        </p:nvSpPr>
        <p:spPr/>
        <p:txBody>
          <a:bodyPr/>
          <a:lstStyle/>
          <a:p>
            <a:pPr>
              <a:defRPr/>
            </a:pPr>
            <a:fld id="{F799CAEC-B0E7-4C54-B776-89AF5E550B8C}" type="slidenum">
              <a:rPr lang="en-IE" smtClean="0"/>
              <a:pPr>
                <a:defRPr/>
              </a:pPr>
              <a:t>39</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r>
              <a:rPr lang="en-IE" b="1" dirty="0" smtClean="0"/>
              <a:t> </a:t>
            </a:r>
            <a:endParaRPr lang="en-IE" b="1" dirty="0"/>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anose="020B0604020202020204" pitchFamily="34" charset="0"/>
              <a:buChar char="•"/>
              <a:defRPr/>
            </a:pPr>
            <a:r>
              <a:rPr lang="en-IE" dirty="0" smtClean="0"/>
              <a:t>Why </a:t>
            </a:r>
            <a:r>
              <a:rPr lang="en-IE" dirty="0"/>
              <a:t>did we choose to focus on this mathematical area? </a:t>
            </a:r>
            <a:endParaRPr lang="en-IE" dirty="0" smtClean="0"/>
          </a:p>
          <a:p>
            <a:pPr marL="1000125" indent="-457200" eaLnBrk="1" fontAlgn="auto" hangingPunct="1">
              <a:spcBef>
                <a:spcPts val="1800"/>
              </a:spcBef>
              <a:spcAft>
                <a:spcPts val="0"/>
              </a:spcAft>
              <a:buFont typeface="Wingdings" panose="05000000000000000000" pitchFamily="2" charset="2"/>
              <a:buChar char="§"/>
              <a:defRPr/>
            </a:pPr>
            <a:r>
              <a:rPr lang="en-IE" dirty="0" smtClean="0"/>
              <a:t>Develop self-discovery teaching and learning.</a:t>
            </a:r>
          </a:p>
          <a:p>
            <a:pPr marL="1000125" indent="-457200" eaLnBrk="1" fontAlgn="auto" hangingPunct="1">
              <a:spcBef>
                <a:spcPts val="1800"/>
              </a:spcBef>
              <a:spcAft>
                <a:spcPts val="0"/>
              </a:spcAft>
              <a:buFont typeface="Wingdings" panose="05000000000000000000" pitchFamily="2" charset="2"/>
              <a:buChar char="§"/>
              <a:defRPr/>
            </a:pPr>
            <a:r>
              <a:rPr lang="en-IE" dirty="0" smtClean="0"/>
              <a:t>Students </a:t>
            </a:r>
            <a:r>
              <a:rPr lang="en-IE" dirty="0"/>
              <a:t>have difficulty with this topic and sometimes do it in a mechanical way without understanding the topic.</a:t>
            </a:r>
          </a:p>
        </p:txBody>
      </p:sp>
      <p:sp>
        <p:nvSpPr>
          <p:cNvPr id="4" name="Slide Number Placeholder 3"/>
          <p:cNvSpPr>
            <a:spLocks noGrp="1"/>
          </p:cNvSpPr>
          <p:nvPr>
            <p:ph type="sldNum" sz="quarter" idx="12"/>
          </p:nvPr>
        </p:nvSpPr>
        <p:spPr/>
        <p:txBody>
          <a:bodyPr/>
          <a:lstStyle/>
          <a:p>
            <a:pPr>
              <a:defRPr/>
            </a:pPr>
            <a:fld id="{A28BB133-E3BF-4118-ABF9-083AEFE93090}" type="slidenum">
              <a:rPr lang="en-IE" smtClean="0"/>
              <a:pPr>
                <a:defRPr/>
              </a:pPr>
              <a:t>4</a:t>
            </a:fld>
            <a:endParaRPr lang="en-IE" dirty="0"/>
          </a:p>
        </p:txBody>
      </p:sp>
    </p:spTree>
    <p:extLst>
      <p:ext uri="{BB962C8B-B14F-4D97-AF65-F5344CB8AC3E}">
        <p14:creationId xmlns:p14="http://schemas.microsoft.com/office/powerpoint/2010/main" val="78179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u="none" dirty="0"/>
              <a:t>Process</a:t>
            </a:r>
            <a:endParaRPr lang="en-IE" dirty="0"/>
          </a:p>
        </p:txBody>
      </p:sp>
      <p:sp>
        <p:nvSpPr>
          <p:cNvPr id="3" name="Content Placeholder 2"/>
          <p:cNvSpPr>
            <a:spLocks noGrp="1"/>
          </p:cNvSpPr>
          <p:nvPr>
            <p:ph idx="1"/>
          </p:nvPr>
        </p:nvSpPr>
        <p:spPr/>
        <p:txBody>
          <a:bodyPr/>
          <a:lstStyle/>
          <a:p>
            <a:pPr marL="0" indent="0" algn="ctr" eaLnBrk="1" fontAlgn="auto" hangingPunct="1">
              <a:spcAft>
                <a:spcPts val="0"/>
              </a:spcAft>
              <a:buFont typeface="Arial" charset="0"/>
              <a:buNone/>
              <a:defRPr/>
            </a:pPr>
            <a:r>
              <a:rPr lang="en-IE" b="1" dirty="0"/>
              <a:t>Recommendations as to how Lesson Study could be integrated into a school context.</a:t>
            </a:r>
          </a:p>
          <a:p>
            <a:pPr eaLnBrk="1" fontAlgn="auto" hangingPunct="1">
              <a:spcAft>
                <a:spcPts val="0"/>
              </a:spcAft>
              <a:defRPr/>
            </a:pPr>
            <a:endParaRPr lang="en-IE" sz="2400" dirty="0"/>
          </a:p>
          <a:p>
            <a:pPr marL="450850" indent="-450850">
              <a:buFont typeface="Wingdings" panose="05000000000000000000" pitchFamily="2" charset="2"/>
              <a:buChar char="§"/>
              <a:defRPr/>
            </a:pPr>
            <a:r>
              <a:rPr lang="en-IE" sz="2400" dirty="0"/>
              <a:t>Having parallel Maths classes allowed us to be free together to plan the lesson but also made mutual observation difficult.</a:t>
            </a:r>
          </a:p>
          <a:p>
            <a:pPr marL="450850" indent="-450850">
              <a:buFont typeface="Wingdings" panose="05000000000000000000" pitchFamily="2" charset="2"/>
              <a:buChar char="§"/>
              <a:defRPr/>
            </a:pPr>
            <a:endParaRPr lang="en-IE" sz="2400" dirty="0"/>
          </a:p>
          <a:p>
            <a:pPr marL="450850" indent="-450850">
              <a:buFont typeface="Wingdings" panose="05000000000000000000" pitchFamily="2" charset="2"/>
              <a:buChar char="§"/>
              <a:defRPr/>
            </a:pPr>
            <a:r>
              <a:rPr lang="en-IE" sz="2400" dirty="0"/>
              <a:t>Greater flexibility in the use of extra hours in schools could allow for lesson study.</a:t>
            </a:r>
          </a:p>
          <a:p>
            <a:pPr marL="450850" indent="-450850">
              <a:buFont typeface="Wingdings" panose="05000000000000000000" pitchFamily="2" charset="2"/>
              <a:buChar char="§"/>
              <a:defRPr/>
            </a:pPr>
            <a:endParaRPr lang="en-IE" sz="2400" dirty="0"/>
          </a:p>
          <a:p>
            <a:pPr marL="450850" indent="-450850">
              <a:buFont typeface="Wingdings" panose="05000000000000000000" pitchFamily="2" charset="2"/>
              <a:buChar char="§"/>
              <a:defRPr/>
            </a:pPr>
            <a:r>
              <a:rPr lang="en-GB" sz="2400" dirty="0"/>
              <a:t>Develop interschool sharing system for resources.</a:t>
            </a:r>
            <a:endParaRPr lang="en-IE" sz="2400" dirty="0"/>
          </a:p>
          <a:p>
            <a:pPr>
              <a:defRPr/>
            </a:pPr>
            <a:endParaRPr lang="en-IE" dirty="0"/>
          </a:p>
        </p:txBody>
      </p:sp>
      <p:sp>
        <p:nvSpPr>
          <p:cNvPr id="4" name="Slide Number Placeholder 3"/>
          <p:cNvSpPr>
            <a:spLocks noGrp="1"/>
          </p:cNvSpPr>
          <p:nvPr>
            <p:ph type="sldNum" sz="quarter" idx="12"/>
          </p:nvPr>
        </p:nvSpPr>
        <p:spPr/>
        <p:txBody>
          <a:bodyPr/>
          <a:lstStyle/>
          <a:p>
            <a:pPr>
              <a:defRPr/>
            </a:pPr>
            <a:fld id="{5C226D08-96A1-4DFD-9B5B-53C7031715F8}" type="slidenum">
              <a:rPr lang="en-IE" smtClean="0"/>
              <a:pPr>
                <a:defRPr/>
              </a:pPr>
              <a:t>40</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a:xfrm>
            <a:off x="457200" y="1412875"/>
            <a:ext cx="8229600" cy="4824413"/>
          </a:xfrm>
        </p:spPr>
        <p:txBody>
          <a:bodyPr rtlCol="0">
            <a:normAutofit fontScale="92500" lnSpcReduction="10000"/>
          </a:bodyPr>
          <a:lstStyle/>
          <a:p>
            <a:pPr marL="0" indent="0" algn="ctr" eaLnBrk="1" fontAlgn="auto" hangingPunct="1">
              <a:spcAft>
                <a:spcPts val="0"/>
              </a:spcAft>
              <a:buFont typeface="Arial" charset="0"/>
              <a:buNone/>
              <a:defRPr/>
            </a:pPr>
            <a:r>
              <a:rPr lang="en-IE" sz="3400" b="1" dirty="0"/>
              <a:t>Array model and quadratic factorisation</a:t>
            </a:r>
          </a:p>
          <a:p>
            <a:pPr marL="0" indent="0" eaLnBrk="1" fontAlgn="auto" hangingPunct="1">
              <a:spcAft>
                <a:spcPts val="0"/>
              </a:spcAft>
              <a:buFont typeface="Arial" charset="0"/>
              <a:buNone/>
              <a:defRPr/>
            </a:pPr>
            <a:r>
              <a:rPr lang="en-IE" sz="3400" dirty="0" smtClean="0"/>
              <a:t>How we planned the lesson:</a:t>
            </a:r>
          </a:p>
          <a:p>
            <a:pPr marL="722312" indent="-457200" eaLnBrk="1" fontAlgn="auto" hangingPunct="1">
              <a:spcBef>
                <a:spcPts val="1800"/>
              </a:spcBef>
              <a:spcAft>
                <a:spcPts val="600"/>
              </a:spcAft>
              <a:buFont typeface="Wingdings" panose="05000000000000000000" pitchFamily="2" charset="2"/>
              <a:buChar char="§"/>
              <a:defRPr/>
            </a:pPr>
            <a:r>
              <a:rPr lang="en-IE" sz="3400" dirty="0" smtClean="0"/>
              <a:t>Decided to use a self-discovery approach.</a:t>
            </a:r>
          </a:p>
          <a:p>
            <a:pPr marL="722312" indent="-457200">
              <a:buFont typeface="Wingdings" panose="05000000000000000000" pitchFamily="2" charset="2"/>
              <a:buChar char="§"/>
              <a:defRPr/>
            </a:pPr>
            <a:r>
              <a:rPr lang="en-IE" sz="3600" dirty="0"/>
              <a:t>Students were asked to work in groups of two or three</a:t>
            </a:r>
            <a:r>
              <a:rPr lang="en-IE" sz="3600" dirty="0" smtClean="0"/>
              <a:t>.</a:t>
            </a:r>
            <a:r>
              <a:rPr lang="en-IE" sz="3400" dirty="0" smtClean="0"/>
              <a:t> </a:t>
            </a:r>
          </a:p>
          <a:p>
            <a:pPr marL="722312" indent="-457200">
              <a:spcBef>
                <a:spcPts val="1800"/>
              </a:spcBef>
              <a:spcAft>
                <a:spcPts val="600"/>
              </a:spcAft>
              <a:buFont typeface="Wingdings" panose="05000000000000000000" pitchFamily="2" charset="2"/>
              <a:buChar char="§"/>
              <a:defRPr/>
            </a:pPr>
            <a:r>
              <a:rPr lang="en-IE" sz="3400" dirty="0" smtClean="0"/>
              <a:t>Designed worksheets based on array model. </a:t>
            </a:r>
          </a:p>
          <a:p>
            <a:pPr marL="722312" indent="-457200">
              <a:spcBef>
                <a:spcPts val="1800"/>
              </a:spcBef>
              <a:spcAft>
                <a:spcPts val="600"/>
              </a:spcAft>
              <a:buFont typeface="Wingdings" panose="05000000000000000000" pitchFamily="2" charset="2"/>
              <a:buChar char="§"/>
              <a:defRPr/>
            </a:pPr>
            <a:r>
              <a:rPr lang="en-IE" sz="3400" dirty="0" smtClean="0"/>
              <a:t>A </a:t>
            </a:r>
            <a:r>
              <a:rPr lang="en-IE" sz="3400" dirty="0"/>
              <a:t>Dominoes exercise was also produced using the </a:t>
            </a:r>
            <a:r>
              <a:rPr lang="en-IE" sz="3400" dirty="0" smtClean="0"/>
              <a:t>package </a:t>
            </a:r>
            <a:r>
              <a:rPr lang="en-IE" sz="3400" dirty="0"/>
              <a:t>Formulator Tarsia</a:t>
            </a:r>
            <a:r>
              <a:rPr lang="en-IE" sz="3400" dirty="0" smtClean="0"/>
              <a:t>.</a:t>
            </a:r>
            <a:endParaRPr lang="en-IE" sz="3400" dirty="0"/>
          </a:p>
          <a:p>
            <a:pPr eaLnBrk="1" fontAlgn="auto" hangingPunct="1">
              <a:spcAft>
                <a:spcPts val="0"/>
              </a:spcAft>
              <a:buFont typeface="Wingdings" panose="05000000000000000000" pitchFamily="2" charset="2"/>
              <a:buChar char="Ø"/>
              <a:defRPr/>
            </a:pPr>
            <a:endParaRPr lang="en-IE" sz="2800" dirty="0" smtClean="0"/>
          </a:p>
          <a:p>
            <a:pPr marL="0" indent="0" eaLnBrk="1" fontAlgn="auto" hangingPunct="1">
              <a:spcAft>
                <a:spcPts val="0"/>
              </a:spcAft>
              <a:buFont typeface="Arial" pitchFamily="34" charset="0"/>
              <a:buNone/>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DE941B50-823A-40CD-8C04-6DD701EBBD23}" type="slidenum">
              <a:rPr lang="en-IE" smtClean="0"/>
              <a:pPr>
                <a:defRPr/>
              </a:pPr>
              <a:t>5</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r>
              <a:rPr lang="en-IE" b="1" u="none" dirty="0"/>
              <a:t>Introduction</a:t>
            </a:r>
            <a:endParaRPr lang="en-IE" dirty="0"/>
          </a:p>
        </p:txBody>
      </p:sp>
      <p:sp>
        <p:nvSpPr>
          <p:cNvPr id="3" name="Content Placeholder 2"/>
          <p:cNvSpPr>
            <a:spLocks noGrp="1"/>
          </p:cNvSpPr>
          <p:nvPr>
            <p:ph idx="1"/>
          </p:nvPr>
        </p:nvSpPr>
        <p:spPr/>
        <p:txBody>
          <a:bodyPr/>
          <a:lstStyle/>
          <a:p>
            <a:pPr marL="722312" indent="-457200">
              <a:buFont typeface="Wingdings" panose="05000000000000000000" pitchFamily="2" charset="2"/>
              <a:buChar char="§"/>
              <a:defRPr/>
            </a:pPr>
            <a:r>
              <a:rPr lang="en-IE" dirty="0"/>
              <a:t>A</a:t>
            </a:r>
            <a:r>
              <a:rPr lang="en-IE" dirty="0" smtClean="0"/>
              <a:t>rray </a:t>
            </a:r>
            <a:r>
              <a:rPr lang="en-IE" dirty="0"/>
              <a:t>model for </a:t>
            </a:r>
            <a:r>
              <a:rPr lang="en-IE" dirty="0" smtClean="0"/>
              <a:t>multiplication used followed by pattern spotting leading to quadratic factorisation.</a:t>
            </a:r>
            <a:endParaRPr lang="en-IE" dirty="0"/>
          </a:p>
          <a:p>
            <a:pPr marL="722312" indent="-457200">
              <a:buFont typeface="Wingdings" panose="05000000000000000000" pitchFamily="2" charset="2"/>
              <a:buChar char="§"/>
              <a:defRPr/>
            </a:pPr>
            <a:r>
              <a:rPr lang="en-IE" dirty="0"/>
              <a:t>A series of lessons leading up to and continuing on from this lesson were developed. </a:t>
            </a:r>
          </a:p>
        </p:txBody>
      </p:sp>
      <p:sp>
        <p:nvSpPr>
          <p:cNvPr id="4" name="Slide Number Placeholder 3"/>
          <p:cNvSpPr>
            <a:spLocks noGrp="1"/>
          </p:cNvSpPr>
          <p:nvPr>
            <p:ph type="sldNum" sz="quarter" idx="12"/>
          </p:nvPr>
        </p:nvSpPr>
        <p:spPr/>
        <p:txBody>
          <a:bodyPr/>
          <a:lstStyle/>
          <a:p>
            <a:pPr>
              <a:defRPr/>
            </a:pPr>
            <a:fld id="{E2A4AB26-AFC6-43AC-8372-06FCD25C9483}" type="slidenum">
              <a:rPr lang="en-IE" smtClean="0"/>
              <a:pPr>
                <a:defRPr/>
              </a:pPr>
              <a:t>6</a:t>
            </a:fld>
            <a:endParaRPr lang="en-I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charset="0"/>
              <a:buNone/>
              <a:defRPr/>
            </a:pPr>
            <a:r>
              <a:rPr lang="en-IE" sz="2800" dirty="0" smtClean="0"/>
              <a:t>Resources used :</a:t>
            </a:r>
          </a:p>
          <a:p>
            <a:pPr eaLnBrk="1" fontAlgn="auto" hangingPunct="1">
              <a:spcAft>
                <a:spcPts val="0"/>
              </a:spcAft>
              <a:buFont typeface="Arial" pitchFamily="34" charset="0"/>
              <a:buChar char="•"/>
              <a:defRPr/>
            </a:pPr>
            <a:r>
              <a:rPr lang="en-IE" sz="2800" dirty="0" smtClean="0"/>
              <a:t>Worksheets </a:t>
            </a:r>
          </a:p>
          <a:p>
            <a:pPr eaLnBrk="1" fontAlgn="auto" hangingPunct="1">
              <a:spcAft>
                <a:spcPts val="0"/>
              </a:spcAft>
              <a:buFont typeface="Arial" pitchFamily="34" charset="0"/>
              <a:buChar char="•"/>
              <a:defRPr/>
            </a:pPr>
            <a:r>
              <a:rPr lang="en-IE" sz="2800" dirty="0" smtClean="0"/>
              <a:t>Dominoes </a:t>
            </a:r>
            <a:r>
              <a:rPr lang="en-IE" sz="2800" dirty="0"/>
              <a:t>e</a:t>
            </a:r>
            <a:r>
              <a:rPr lang="en-IE" sz="2800" dirty="0" smtClean="0"/>
              <a:t>xercise</a:t>
            </a:r>
          </a:p>
          <a:p>
            <a:pPr marL="0" indent="0" eaLnBrk="1" fontAlgn="auto" hangingPunct="1">
              <a:spcAft>
                <a:spcPts val="0"/>
              </a:spcAft>
              <a:buFont typeface="Arial" pitchFamily="34" charset="0"/>
              <a:buNone/>
              <a:defRPr/>
            </a:pPr>
            <a:endParaRPr lang="en-IE" sz="2800" dirty="0" smtClean="0"/>
          </a:p>
          <a:p>
            <a:pPr marL="0" indent="0" eaLnBrk="1" fontAlgn="auto" hangingPunct="1">
              <a:spcAft>
                <a:spcPts val="0"/>
              </a:spcAft>
              <a:buFont typeface="Arial" pitchFamily="34" charset="0"/>
              <a:buNone/>
              <a:defRPr/>
            </a:pPr>
            <a:endParaRPr lang="en-IE" sz="2800" dirty="0" smtClean="0"/>
          </a:p>
          <a:p>
            <a:pPr eaLnBrk="1" fontAlgn="auto" hangingPunct="1">
              <a:spcAft>
                <a:spcPts val="0"/>
              </a:spcAft>
              <a:buFont typeface="Arial" pitchFamily="34" charset="0"/>
              <a:buChar char="•"/>
              <a:defRPr/>
            </a:pPr>
            <a:endParaRPr lang="en-IE" dirty="0" smtClean="0"/>
          </a:p>
          <a:p>
            <a:pPr eaLnBrk="1" fontAlgn="auto" hangingPunct="1">
              <a:spcAft>
                <a:spcPts val="0"/>
              </a:spcAft>
              <a:buFont typeface="Arial" pitchFamily="34" charset="0"/>
              <a:buChar char="•"/>
              <a:defRPr/>
            </a:pPr>
            <a:endParaRPr lang="en-IE" dirty="0"/>
          </a:p>
        </p:txBody>
      </p:sp>
      <p:sp>
        <p:nvSpPr>
          <p:cNvPr id="4" name="Slide Number Placeholder 3"/>
          <p:cNvSpPr>
            <a:spLocks noGrp="1"/>
          </p:cNvSpPr>
          <p:nvPr>
            <p:ph type="sldNum" sz="quarter" idx="12"/>
          </p:nvPr>
        </p:nvSpPr>
        <p:spPr/>
        <p:txBody>
          <a:bodyPr/>
          <a:lstStyle/>
          <a:p>
            <a:pPr>
              <a:defRPr/>
            </a:pPr>
            <a:fld id="{1BB25CC7-507E-498E-B7E2-431B9C57C1B7}" type="slidenum">
              <a:rPr lang="en-IE" smtClean="0"/>
              <a:pPr>
                <a:defRPr/>
              </a:pPr>
              <a:t>7</a:t>
            </a:fld>
            <a:endParaRPr lang="en-IE" dirty="0"/>
          </a:p>
        </p:txBody>
      </p:sp>
      <p:pic>
        <p:nvPicPr>
          <p:cNvPr id="2050" name="Picture 2"/>
          <p:cNvPicPr>
            <a:picLocks noChangeAspect="1" noChangeArrowheads="1"/>
          </p:cNvPicPr>
          <p:nvPr/>
        </p:nvPicPr>
        <p:blipFill>
          <a:blip r:embed="rId3"/>
          <a:srcRect/>
          <a:stretch>
            <a:fillRect/>
          </a:stretch>
        </p:blipFill>
        <p:spPr bwMode="auto">
          <a:xfrm>
            <a:off x="3707904" y="1821713"/>
            <a:ext cx="4227512" cy="3849687"/>
          </a:xfrm>
          <a:prstGeom prst="rect">
            <a:avLst/>
          </a:prstGeom>
          <a:noFill/>
          <a:ln w="9525">
            <a:noFill/>
            <a:miter lim="800000"/>
            <a:headEnd/>
            <a:tailEnd/>
          </a:ln>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6549"/>
          <a:stretch/>
        </p:blipFill>
        <p:spPr bwMode="auto">
          <a:xfrm>
            <a:off x="3707904" y="1624925"/>
            <a:ext cx="4344466" cy="3979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5"/>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2000" fill="hold"/>
                                        <p:tgtEl>
                                          <p:spTgt spid="205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a:lstStyle/>
          <a:p>
            <a:pPr>
              <a:defRPr/>
            </a:pPr>
            <a:endParaRPr lang="en-IE" dirty="0"/>
          </a:p>
        </p:txBody>
      </p:sp>
      <p:sp>
        <p:nvSpPr>
          <p:cNvPr id="3" name="Content Placeholder 2"/>
          <p:cNvSpPr>
            <a:spLocks noGrp="1"/>
          </p:cNvSpPr>
          <p:nvPr>
            <p:ph idx="1"/>
          </p:nvPr>
        </p:nvSpPr>
        <p:spPr/>
        <p:txBody>
          <a:bodyPr/>
          <a:lstStyle/>
          <a:p>
            <a:pPr>
              <a:defRPr/>
            </a:pPr>
            <a:endParaRPr lang="en-IE" dirty="0"/>
          </a:p>
        </p:txBody>
      </p:sp>
      <p:sp>
        <p:nvSpPr>
          <p:cNvPr id="4" name="Slide Number Placeholder 3"/>
          <p:cNvSpPr>
            <a:spLocks noGrp="1"/>
          </p:cNvSpPr>
          <p:nvPr>
            <p:ph type="sldNum" sz="quarter" idx="12"/>
          </p:nvPr>
        </p:nvSpPr>
        <p:spPr/>
        <p:txBody>
          <a:bodyPr/>
          <a:lstStyle/>
          <a:p>
            <a:pPr>
              <a:defRPr/>
            </a:pPr>
            <a:fld id="{6776447E-F17F-41D8-973A-B6C70E94783D}" type="slidenum">
              <a:rPr lang="en-IE" smtClean="0"/>
              <a:pPr>
                <a:defRPr/>
              </a:pPr>
              <a:t>8</a:t>
            </a:fld>
            <a:endParaRPr lang="en-IE" dirty="0"/>
          </a:p>
        </p:txBody>
      </p:sp>
      <p:pic>
        <p:nvPicPr>
          <p:cNvPr id="88068" name="Picture 2"/>
          <p:cNvPicPr>
            <a:picLocks noChangeAspect="1" noChangeArrowheads="1"/>
          </p:cNvPicPr>
          <p:nvPr/>
        </p:nvPicPr>
        <p:blipFill>
          <a:blip r:embed="rId3"/>
          <a:srcRect/>
          <a:stretch>
            <a:fillRect/>
          </a:stretch>
        </p:blipFill>
        <p:spPr bwMode="auto">
          <a:xfrm>
            <a:off x="539750" y="260350"/>
            <a:ext cx="8353425" cy="5614988"/>
          </a:xfrm>
          <a:prstGeom prst="rect">
            <a:avLst/>
          </a:prstGeom>
          <a:noFill/>
          <a:ln w="9525">
            <a:noFill/>
            <a:miter lim="800000"/>
            <a:headEnd/>
            <a:tailEnd/>
          </a:ln>
        </p:spPr>
      </p:pic>
      <p:sp>
        <p:nvSpPr>
          <p:cNvPr id="88069" name="TextBox 4"/>
          <p:cNvSpPr txBox="1">
            <a:spLocks noChangeArrowheads="1"/>
          </p:cNvSpPr>
          <p:nvPr/>
        </p:nvSpPr>
        <p:spPr bwMode="auto">
          <a:xfrm>
            <a:off x="1331913" y="404813"/>
            <a:ext cx="4392612" cy="461962"/>
          </a:xfrm>
          <a:prstGeom prst="rect">
            <a:avLst/>
          </a:prstGeom>
          <a:solidFill>
            <a:srgbClr val="CC0066"/>
          </a:solidFill>
          <a:ln w="9525">
            <a:noFill/>
            <a:miter lim="800000"/>
            <a:headEnd/>
            <a:tailEnd/>
          </a:ln>
        </p:spPr>
        <p:txBody>
          <a:bodyPr>
            <a:spAutoFit/>
          </a:bodyPr>
          <a:lstStyle/>
          <a:p>
            <a:r>
              <a:rPr lang="en-IE" sz="2400" b="1" dirty="0">
                <a:solidFill>
                  <a:srgbClr val="FFFFFF"/>
                </a:solidFill>
              </a:rPr>
              <a:t>Dominoes e</a:t>
            </a:r>
            <a:r>
              <a:rPr lang="en-IE" sz="2400" b="1" dirty="0" smtClean="0">
                <a:solidFill>
                  <a:srgbClr val="FFFFFF"/>
                </a:solidFill>
              </a:rPr>
              <a:t>xercise</a:t>
            </a:r>
            <a:endParaRPr lang="en-IE" sz="2400" b="1" dirty="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xtLst/>
        </p:spPr>
        <p:txBody>
          <a:bodyPr rtlCol="0">
            <a:normAutofit/>
          </a:bodyPr>
          <a:lstStyle/>
          <a:p>
            <a:pPr eaLnBrk="1" fontAlgn="auto" hangingPunct="1">
              <a:spcAft>
                <a:spcPts val="0"/>
              </a:spcAft>
              <a:defRPr/>
            </a:pPr>
            <a:r>
              <a:rPr lang="en-IE" b="1" u="none" dirty="0" smtClean="0"/>
              <a:t>Introduction</a:t>
            </a:r>
            <a:endParaRPr lang="en-IE" b="1" u="none" dirty="0"/>
          </a:p>
        </p:txBody>
      </p:sp>
      <p:sp>
        <p:nvSpPr>
          <p:cNvPr id="3" name="Content Placeholder 2"/>
          <p:cNvSpPr>
            <a:spLocks noGrp="1"/>
          </p:cNvSpPr>
          <p:nvPr>
            <p:ph idx="1"/>
          </p:nvPr>
        </p:nvSpPr>
        <p:spPr>
          <a:xfrm>
            <a:off x="457200" y="1600200"/>
            <a:ext cx="8362950" cy="4525963"/>
          </a:xfrm>
        </p:spPr>
        <p:txBody>
          <a:bodyPr>
            <a:normAutofit/>
          </a:bodyPr>
          <a:lstStyle/>
          <a:p>
            <a:pPr marL="0" indent="0" eaLnBrk="1" hangingPunct="1">
              <a:lnSpc>
                <a:spcPct val="90000"/>
              </a:lnSpc>
              <a:buFont typeface="Arial" charset="0"/>
              <a:buNone/>
            </a:pPr>
            <a:r>
              <a:rPr lang="en-IE" sz="2600" dirty="0" smtClean="0">
                <a:solidFill>
                  <a:srgbClr val="404040"/>
                </a:solidFill>
              </a:rPr>
              <a:t>Structure of the lesson:</a:t>
            </a:r>
          </a:p>
          <a:p>
            <a:pPr marL="0" indent="0" eaLnBrk="1" hangingPunct="1">
              <a:lnSpc>
                <a:spcPct val="90000"/>
              </a:lnSpc>
              <a:buFont typeface="Arial" charset="0"/>
              <a:buNone/>
            </a:pPr>
            <a:endParaRPr lang="en-IE" sz="2600" dirty="0" smtClean="0">
              <a:solidFill>
                <a:srgbClr val="404040"/>
              </a:solidFill>
            </a:endParaRPr>
          </a:p>
          <a:p>
            <a:pPr marL="450850" indent="-358775" eaLnBrk="1" hangingPunct="1">
              <a:lnSpc>
                <a:spcPct val="90000"/>
              </a:lnSpc>
              <a:spcBef>
                <a:spcPts val="1800"/>
              </a:spcBef>
              <a:spcAft>
                <a:spcPts val="600"/>
              </a:spcAft>
              <a:buFont typeface="Wingdings" pitchFamily="2" charset="2"/>
              <a:buChar char="§"/>
            </a:pPr>
            <a:r>
              <a:rPr lang="en-IE" sz="2600" dirty="0" smtClean="0">
                <a:solidFill>
                  <a:srgbClr val="404040"/>
                </a:solidFill>
              </a:rPr>
              <a:t>Reviewed multiplication worksheet from previous lesson where pupils made observations.</a:t>
            </a:r>
          </a:p>
          <a:p>
            <a:pPr marL="450850" indent="-358775" eaLnBrk="1" hangingPunct="1">
              <a:lnSpc>
                <a:spcPct val="90000"/>
              </a:lnSpc>
              <a:spcBef>
                <a:spcPts val="1800"/>
              </a:spcBef>
              <a:spcAft>
                <a:spcPts val="600"/>
              </a:spcAft>
              <a:buFont typeface="Wingdings" pitchFamily="2" charset="2"/>
              <a:buChar char="§"/>
            </a:pPr>
            <a:r>
              <a:rPr lang="en-IE" sz="2600" dirty="0">
                <a:solidFill>
                  <a:srgbClr val="404040"/>
                </a:solidFill>
              </a:rPr>
              <a:t>Students </a:t>
            </a:r>
            <a:r>
              <a:rPr lang="en-IE" sz="2600" dirty="0" smtClean="0">
                <a:solidFill>
                  <a:srgbClr val="404040"/>
                </a:solidFill>
              </a:rPr>
              <a:t>were then asked to use observations to complete factorising worksheet.</a:t>
            </a:r>
          </a:p>
          <a:p>
            <a:pPr marL="450850" indent="-358775" eaLnBrk="1" hangingPunct="1">
              <a:lnSpc>
                <a:spcPct val="90000"/>
              </a:lnSpc>
              <a:spcBef>
                <a:spcPts val="1800"/>
              </a:spcBef>
              <a:spcAft>
                <a:spcPts val="600"/>
              </a:spcAft>
              <a:buFont typeface="Wingdings" pitchFamily="2" charset="2"/>
              <a:buChar char="§"/>
            </a:pPr>
            <a:r>
              <a:rPr lang="en-IE" sz="2600" dirty="0" smtClean="0">
                <a:solidFill>
                  <a:srgbClr val="404040"/>
                </a:solidFill>
              </a:rPr>
              <a:t>Students progressed to the Dominoes exercise.</a:t>
            </a:r>
          </a:p>
          <a:p>
            <a:pPr marL="450850" indent="-358775" eaLnBrk="1" hangingPunct="1">
              <a:lnSpc>
                <a:spcPct val="90000"/>
              </a:lnSpc>
              <a:spcBef>
                <a:spcPts val="1800"/>
              </a:spcBef>
              <a:spcAft>
                <a:spcPts val="600"/>
              </a:spcAft>
              <a:buFont typeface="Wingdings" pitchFamily="2" charset="2"/>
              <a:buChar char="§"/>
            </a:pPr>
            <a:r>
              <a:rPr lang="en-IE" sz="2600" dirty="0" smtClean="0">
                <a:solidFill>
                  <a:srgbClr val="404040"/>
                </a:solidFill>
              </a:rPr>
              <a:t>Review discussion (next class).</a:t>
            </a:r>
          </a:p>
          <a:p>
            <a:pPr marL="0" indent="0" eaLnBrk="1" hangingPunct="1">
              <a:lnSpc>
                <a:spcPct val="90000"/>
              </a:lnSpc>
              <a:buFont typeface="Arial" charset="0"/>
              <a:buNone/>
            </a:pPr>
            <a:endParaRPr lang="en-IE" sz="2600" dirty="0" smtClean="0">
              <a:solidFill>
                <a:srgbClr val="404040"/>
              </a:solidFill>
            </a:endParaRPr>
          </a:p>
          <a:p>
            <a:pPr marL="0" indent="0" eaLnBrk="1" hangingPunct="1">
              <a:lnSpc>
                <a:spcPct val="90000"/>
              </a:lnSpc>
            </a:pPr>
            <a:endParaRPr lang="en-IE" sz="3000" dirty="0" smtClean="0">
              <a:solidFill>
                <a:srgbClr val="404040"/>
              </a:solidFill>
            </a:endParaRPr>
          </a:p>
          <a:p>
            <a:pPr marL="0" indent="0" eaLnBrk="1" hangingPunct="1">
              <a:lnSpc>
                <a:spcPct val="90000"/>
              </a:lnSpc>
            </a:pPr>
            <a:endParaRPr lang="en-IE" sz="3000" dirty="0" smtClean="0">
              <a:solidFill>
                <a:srgbClr val="404040"/>
              </a:solidFill>
            </a:endParaRPr>
          </a:p>
        </p:txBody>
      </p:sp>
      <p:sp>
        <p:nvSpPr>
          <p:cNvPr id="4" name="Slide Number Placeholder 3"/>
          <p:cNvSpPr>
            <a:spLocks noGrp="1"/>
          </p:cNvSpPr>
          <p:nvPr>
            <p:ph type="sldNum" sz="quarter" idx="12"/>
          </p:nvPr>
        </p:nvSpPr>
        <p:spPr/>
        <p:txBody>
          <a:bodyPr/>
          <a:lstStyle/>
          <a:p>
            <a:pPr>
              <a:defRPr/>
            </a:pPr>
            <a:fld id="{B9B5917C-FE11-4C74-B835-A445E3A82EDA}" type="slidenum">
              <a:rPr lang="en-IE" smtClean="0">
                <a:solidFill>
                  <a:prstClr val="black">
                    <a:tint val="75000"/>
                  </a:prstClr>
                </a:solidFill>
              </a:rPr>
              <a:pPr>
                <a:defRPr/>
              </a:pPr>
              <a:t>9</a:t>
            </a:fld>
            <a:endParaRPr lang="en-IE" dirty="0">
              <a:solidFill>
                <a:prstClr val="black">
                  <a:tint val="75000"/>
                </a:prstClr>
              </a:solidFill>
            </a:endParaRPr>
          </a:p>
        </p:txBody>
      </p:sp>
      <p:pic>
        <p:nvPicPr>
          <p:cNvPr id="1026" name="Picture 2"/>
          <p:cNvPicPr>
            <a:picLocks noChangeAspect="1" noChangeArrowheads="1"/>
          </p:cNvPicPr>
          <p:nvPr/>
        </p:nvPicPr>
        <p:blipFill>
          <a:blip r:embed="rId3"/>
          <a:srcRect/>
          <a:stretch>
            <a:fillRect/>
          </a:stretch>
        </p:blipFill>
        <p:spPr bwMode="auto">
          <a:xfrm>
            <a:off x="522718" y="2188681"/>
            <a:ext cx="6665913" cy="3816350"/>
          </a:xfrm>
          <a:prstGeom prst="rect">
            <a:avLst/>
          </a:prstGeom>
          <a:noFill/>
          <a:ln w="9525">
            <a:noFill/>
            <a:miter lim="800000"/>
            <a:headEnd/>
            <a:tailEnd/>
          </a:ln>
        </p:spPr>
      </p:pic>
      <p:sp>
        <p:nvSpPr>
          <p:cNvPr id="5" name="TextBox 4"/>
          <p:cNvSpPr txBox="1">
            <a:spLocks noRot="1" noChangeAspect="1" noMove="1" noResize="1" noEditPoints="1" noAdjustHandles="1" noChangeArrowheads="1" noChangeShapeType="1" noTextEdit="1"/>
          </p:cNvSpPr>
          <p:nvPr/>
        </p:nvSpPr>
        <p:spPr>
          <a:xfrm>
            <a:off x="2867406" y="1597442"/>
            <a:ext cx="4320480" cy="461665"/>
          </a:xfrm>
          <a:prstGeom prst="rect">
            <a:avLst/>
          </a:prstGeom>
          <a:blipFill rotWithShape="1">
            <a:blip r:embed="rId4"/>
            <a:stretch>
              <a:fillRect b="-19737"/>
            </a:stretch>
          </a:blipFill>
        </p:spPr>
        <p:txBody>
          <a:bodyPr/>
          <a:lstStyle/>
          <a:p>
            <a:pPr>
              <a:defRPr/>
            </a:pPr>
            <a:r>
              <a:rPr lang="en-IE">
                <a:noFill/>
              </a:rPr>
              <a:t> </a:t>
            </a:r>
          </a:p>
        </p:txBody>
      </p:sp>
      <p:pic>
        <p:nvPicPr>
          <p:cNvPr id="1027" name="Picture 3"/>
          <p:cNvPicPr>
            <a:picLocks noChangeAspect="1" noChangeArrowheads="1"/>
          </p:cNvPicPr>
          <p:nvPr/>
        </p:nvPicPr>
        <p:blipFill>
          <a:blip r:embed="rId5"/>
          <a:srcRect/>
          <a:stretch>
            <a:fillRect/>
          </a:stretch>
        </p:blipFill>
        <p:spPr bwMode="auto">
          <a:xfrm>
            <a:off x="703850" y="1922026"/>
            <a:ext cx="8190114" cy="4135695"/>
          </a:xfrm>
          <a:prstGeom prst="rect">
            <a:avLst/>
          </a:prstGeom>
          <a:noFill/>
          <a:ln w="9525">
            <a:noFill/>
            <a:miter lim="800000"/>
            <a:headEnd/>
            <a:tailEnd/>
          </a:ln>
        </p:spPr>
      </p:pic>
      <p:sp>
        <p:nvSpPr>
          <p:cNvPr id="6" name="TextBox 5"/>
          <p:cNvSpPr txBox="1">
            <a:spLocks noRot="1" noChangeAspect="1" noMove="1" noResize="1" noEditPoints="1" noAdjustHandles="1" noChangeArrowheads="1" noChangeShapeType="1" noTextEdit="1"/>
          </p:cNvSpPr>
          <p:nvPr/>
        </p:nvSpPr>
        <p:spPr>
          <a:xfrm>
            <a:off x="3491880" y="1597441"/>
            <a:ext cx="2664296" cy="461665"/>
          </a:xfrm>
          <a:prstGeom prst="rect">
            <a:avLst/>
          </a:prstGeom>
          <a:blipFill rotWithShape="1">
            <a:blip r:embed="rId6"/>
            <a:stretch>
              <a:fillRect b="-19737"/>
            </a:stretch>
          </a:blipFill>
        </p:spPr>
        <p:txBody>
          <a:bodyPr/>
          <a:lstStyle/>
          <a:p>
            <a:pPr>
              <a:defRPr/>
            </a:pPr>
            <a:r>
              <a:rPr lang="en-IE">
                <a:noFill/>
              </a:rPr>
              <a:t> </a:t>
            </a:r>
          </a:p>
        </p:txBody>
      </p:sp>
      <p:sp>
        <p:nvSpPr>
          <p:cNvPr id="7" name="TextBox 6"/>
          <p:cNvSpPr txBox="1">
            <a:spLocks noRot="1" noChangeAspect="1" noMove="1" noResize="1" noEditPoints="1" noAdjustHandles="1" noChangeArrowheads="1" noChangeShapeType="1" noTextEdit="1"/>
          </p:cNvSpPr>
          <p:nvPr/>
        </p:nvSpPr>
        <p:spPr>
          <a:xfrm>
            <a:off x="1187624" y="5774199"/>
            <a:ext cx="7956375" cy="461665"/>
          </a:xfrm>
          <a:prstGeom prst="rect">
            <a:avLst/>
          </a:prstGeom>
          <a:blipFill rotWithShape="1">
            <a:blip r:embed="rId7"/>
            <a:stretch>
              <a:fillRect/>
            </a:stretch>
          </a:blipFill>
        </p:spPr>
        <p:txBody>
          <a:bodyPr/>
          <a:lstStyle/>
          <a:p>
            <a:pPr>
              <a:defRPr/>
            </a:pPr>
            <a:r>
              <a:rPr lang="en-IE">
                <a:noFill/>
              </a:rPr>
              <a:t> </a:t>
            </a:r>
          </a:p>
        </p:txBody>
      </p:sp>
      <p:sp>
        <p:nvSpPr>
          <p:cNvPr id="8" name="TextBox 7"/>
          <p:cNvSpPr txBox="1">
            <a:spLocks noRot="1" noChangeAspect="1" noMove="1" noResize="1" noEditPoints="1" noAdjustHandles="1" noChangeArrowheads="1" noChangeShapeType="1" noTextEdit="1"/>
          </p:cNvSpPr>
          <p:nvPr/>
        </p:nvSpPr>
        <p:spPr>
          <a:xfrm>
            <a:off x="1366052" y="5844087"/>
            <a:ext cx="7560839" cy="470000"/>
          </a:xfrm>
          <a:prstGeom prst="rect">
            <a:avLst/>
          </a:prstGeom>
          <a:blipFill rotWithShape="1">
            <a:blip r:embed="rId8"/>
            <a:stretch>
              <a:fillRect t="-7792" b="-29870"/>
            </a:stretch>
          </a:blipFill>
        </p:spPr>
        <p:txBody>
          <a:bodyPr/>
          <a:lstStyle/>
          <a:p>
            <a:pPr>
              <a:defRPr/>
            </a:pPr>
            <a:r>
              <a:rPr lang="en-IE">
                <a:no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7"/>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027"/>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3">
                                            <p:txEl>
                                              <p:pRg st="0" end="0"/>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1228</TotalTime>
  <Words>1149</Words>
  <Application>Microsoft Office PowerPoint</Application>
  <PresentationFormat>On-screen Show (4:3)</PresentationFormat>
  <Paragraphs>264</Paragraphs>
  <Slides>40</Slides>
  <Notes>29</Notes>
  <HiddenSlides>0</HiddenSlides>
  <MMClips>0</MMClips>
  <ScaleCrop>false</ScaleCrop>
  <HeadingPairs>
    <vt:vector size="4" baseType="variant">
      <vt:variant>
        <vt:lpstr>Theme</vt:lpstr>
      </vt:variant>
      <vt:variant>
        <vt:i4>6</vt:i4>
      </vt:variant>
      <vt:variant>
        <vt:lpstr>Slide Titles</vt:lpstr>
      </vt:variant>
      <vt:variant>
        <vt:i4>40</vt:i4>
      </vt:variant>
    </vt:vector>
  </HeadingPairs>
  <TitlesOfParts>
    <vt:vector size="46" baseType="lpstr">
      <vt:lpstr>Office Theme</vt:lpstr>
      <vt:lpstr>1_Office Theme</vt:lpstr>
      <vt:lpstr>2_Office Theme</vt:lpstr>
      <vt:lpstr>3_Office Theme</vt:lpstr>
      <vt:lpstr>4_Office Theme</vt:lpstr>
      <vt:lpstr>5_Office Theme</vt:lpstr>
      <vt:lpstr>Maths Counts  Insights into Lesson Study</vt:lpstr>
      <vt:lpstr>Wesley College</vt:lpstr>
      <vt:lpstr>Insights into Lesson Study</vt:lpstr>
      <vt:lpstr>Introduction </vt:lpstr>
      <vt:lpstr>Introduction</vt:lpstr>
      <vt:lpstr>Introduction</vt:lpstr>
      <vt:lpstr>Introduction</vt:lpstr>
      <vt:lpstr>PowerPoint Presentation</vt:lpstr>
      <vt:lpstr>Introduction</vt:lpstr>
      <vt:lpstr>Introduction </vt:lpstr>
      <vt:lpstr>Introduction </vt:lpstr>
      <vt:lpstr>Reflections on the Lesson</vt:lpstr>
      <vt:lpstr> Student Learning   </vt:lpstr>
      <vt:lpstr>Teacher Observations</vt:lpstr>
      <vt:lpstr>Student work</vt:lpstr>
      <vt:lpstr>Student Work</vt:lpstr>
      <vt:lpstr>Observations of student’s work</vt:lpstr>
      <vt:lpstr>Observations of student’s work</vt:lpstr>
      <vt:lpstr>0bservation of student’s work</vt:lpstr>
      <vt:lpstr>Observation of student’s work</vt:lpstr>
      <vt:lpstr>Student Understanding</vt:lpstr>
      <vt:lpstr>PowerPoint Presentation</vt:lpstr>
      <vt:lpstr>Common Misconceptions</vt:lpstr>
      <vt:lpstr>Follow-on problems</vt:lpstr>
      <vt:lpstr>Addressing Problems</vt:lpstr>
      <vt:lpstr>Addressing Problems</vt:lpstr>
      <vt:lpstr>Addressing Problems</vt:lpstr>
      <vt:lpstr>Addressing Problems</vt:lpstr>
      <vt:lpstr>Summary</vt:lpstr>
      <vt:lpstr>Summary</vt:lpstr>
      <vt:lpstr>Teaching Strategies </vt:lpstr>
      <vt:lpstr>Teaching Strategies</vt:lpstr>
      <vt:lpstr>Teaching Strategies</vt:lpstr>
      <vt:lpstr>Teaching Strategies</vt:lpstr>
      <vt:lpstr>Teaching Strategies</vt:lpstr>
      <vt:lpstr>Teaching Strategies</vt:lpstr>
      <vt:lpstr>Teaching Strategies</vt:lpstr>
      <vt:lpstr>Reflections on Lesson Study Process</vt:lpstr>
      <vt:lpstr>Reflections on Lesson Study Process</vt:lpstr>
      <vt:lpstr>Process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dc:creator>
  <cp:lastModifiedBy>Anne</cp:lastModifiedBy>
  <cp:revision>111</cp:revision>
  <cp:lastPrinted>2013-10-02T09:32:19Z</cp:lastPrinted>
  <dcterms:created xsi:type="dcterms:W3CDTF">2013-08-28T18:56:52Z</dcterms:created>
  <dcterms:modified xsi:type="dcterms:W3CDTF">2013-11-21T09:34:09Z</dcterms:modified>
</cp:coreProperties>
</file>