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37"/>
  </p:notesMasterIdLst>
  <p:sldIdLst>
    <p:sldId id="256" r:id="rId2"/>
    <p:sldId id="257" r:id="rId3"/>
    <p:sldId id="259" r:id="rId4"/>
    <p:sldId id="258" r:id="rId5"/>
    <p:sldId id="291" r:id="rId6"/>
    <p:sldId id="286" r:id="rId7"/>
    <p:sldId id="292" r:id="rId8"/>
    <p:sldId id="273" r:id="rId9"/>
    <p:sldId id="287" r:id="rId10"/>
    <p:sldId id="274" r:id="rId11"/>
    <p:sldId id="299" r:id="rId12"/>
    <p:sldId id="293" r:id="rId13"/>
    <p:sldId id="260" r:id="rId14"/>
    <p:sldId id="289" r:id="rId15"/>
    <p:sldId id="288" r:id="rId16"/>
    <p:sldId id="301" r:id="rId17"/>
    <p:sldId id="275" r:id="rId18"/>
    <p:sldId id="276" r:id="rId19"/>
    <p:sldId id="283" r:id="rId20"/>
    <p:sldId id="277" r:id="rId21"/>
    <p:sldId id="298" r:id="rId22"/>
    <p:sldId id="295" r:id="rId23"/>
    <p:sldId id="263" r:id="rId24"/>
    <p:sldId id="265" r:id="rId25"/>
    <p:sldId id="266" r:id="rId26"/>
    <p:sldId id="267" r:id="rId27"/>
    <p:sldId id="278" r:id="rId28"/>
    <p:sldId id="279" r:id="rId29"/>
    <p:sldId id="268" r:id="rId30"/>
    <p:sldId id="280" r:id="rId31"/>
    <p:sldId id="281" r:id="rId32"/>
    <p:sldId id="300" r:id="rId33"/>
    <p:sldId id="270" r:id="rId34"/>
    <p:sldId id="296" r:id="rId35"/>
    <p:sldId id="297"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amus_knox" initials="s"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FDCC33"/>
    <a:srgbClr val="990033"/>
    <a:srgbClr val="DADA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66430" autoAdjust="0"/>
  </p:normalViewPr>
  <p:slideViewPr>
    <p:cSldViewPr>
      <p:cViewPr>
        <p:scale>
          <a:sx n="74" d="100"/>
          <a:sy n="74" d="100"/>
        </p:scale>
        <p:origin x="-1254" y="-72"/>
      </p:cViewPr>
      <p:guideLst>
        <p:guide orient="horz" pos="2160"/>
        <p:guide pos="2880"/>
      </p:guideLst>
    </p:cSldViewPr>
  </p:slideViewPr>
  <p:outlineViewPr>
    <p:cViewPr>
      <p:scale>
        <a:sx n="33" d="100"/>
        <a:sy n="33" d="100"/>
      </p:scale>
      <p:origin x="48" y="2466"/>
    </p:cViewPr>
  </p:outlineViewPr>
  <p:notesTextViewPr>
    <p:cViewPr>
      <p:scale>
        <a:sx n="1" d="1"/>
        <a:sy n="1" d="1"/>
      </p:scale>
      <p:origin x="0" y="0"/>
    </p:cViewPr>
  </p:notesTextViewPr>
  <p:sorterViewPr>
    <p:cViewPr>
      <p:scale>
        <a:sx n="100" d="100"/>
        <a:sy n="100" d="100"/>
      </p:scale>
      <p:origin x="0" y="6558"/>
    </p:cViewPr>
  </p:sorterViewPr>
  <p:notesViewPr>
    <p:cSldViewPr>
      <p:cViewPr>
        <p:scale>
          <a:sx n="80" d="100"/>
          <a:sy n="80" d="100"/>
        </p:scale>
        <p:origin x="-1374" y="62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I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30DFA15-75A5-4A24-B246-A24A446C42D3}" type="datetimeFigureOut">
              <a:rPr lang="en-IE"/>
              <a:pPr>
                <a:defRPr/>
              </a:pPr>
              <a:t>21/11/2013</a:t>
            </a:fld>
            <a:endParaRPr lang="en-I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E"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E"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I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DE77338-5D7E-4CCB-A6E6-59ECBE896B8B}" type="slidenum">
              <a:rPr lang="en-IE"/>
              <a:pPr>
                <a:defRPr/>
              </a:pPr>
              <a:t>‹#›</a:t>
            </a:fld>
            <a:endParaRPr lang="en-IE" dirty="0"/>
          </a:p>
        </p:txBody>
      </p:sp>
    </p:spTree>
    <p:extLst>
      <p:ext uri="{BB962C8B-B14F-4D97-AF65-F5344CB8AC3E}">
        <p14:creationId xmlns:p14="http://schemas.microsoft.com/office/powerpoint/2010/main" val="28880668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0FEB9632-44CD-43D6-87A5-2879CD401AD8}" type="slidenum">
              <a:rPr lang="en-IE" smtClean="0"/>
              <a:pPr>
                <a:defRPr/>
              </a:pPr>
              <a:t>1</a:t>
            </a:fld>
            <a:endParaRPr lang="en-IE" dirty="0"/>
          </a:p>
        </p:txBody>
      </p:sp>
    </p:spTree>
    <p:extLst>
      <p:ext uri="{BB962C8B-B14F-4D97-AF65-F5344CB8AC3E}">
        <p14:creationId xmlns:p14="http://schemas.microsoft.com/office/powerpoint/2010/main" val="3293818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DD56A09-3AA3-43DF-A52D-ED69FE673131}" type="slidenum">
              <a:rPr lang="en-IE">
                <a:solidFill>
                  <a:prstClr val="black"/>
                </a:solidFill>
              </a:rPr>
              <a:pPr>
                <a:defRPr/>
              </a:pPr>
              <a:t>11</a:t>
            </a:fld>
            <a:endParaRPr lang="en-IE" dirty="0">
              <a:solidFill>
                <a:prstClr val="black"/>
              </a:solidFill>
            </a:endParaRPr>
          </a:p>
        </p:txBody>
      </p:sp>
    </p:spTree>
    <p:extLst>
      <p:ext uri="{BB962C8B-B14F-4D97-AF65-F5344CB8AC3E}">
        <p14:creationId xmlns:p14="http://schemas.microsoft.com/office/powerpoint/2010/main" val="3168664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B65FB060-8214-410A-9B4A-510D894F5897}" type="slidenum">
              <a:rPr lang="en-IE" smtClean="0"/>
              <a:pPr>
                <a:defRPr/>
              </a:pPr>
              <a:t>12</a:t>
            </a:fld>
            <a:endParaRPr lang="en-IE" dirty="0"/>
          </a:p>
        </p:txBody>
      </p:sp>
    </p:spTree>
    <p:extLst>
      <p:ext uri="{BB962C8B-B14F-4D97-AF65-F5344CB8AC3E}">
        <p14:creationId xmlns:p14="http://schemas.microsoft.com/office/powerpoint/2010/main" val="2438684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None/>
            </a:pPr>
            <a:endParaRPr lang="en-IE"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D56A09-3AA3-43DF-A52D-ED69FE673131}" type="slidenum">
              <a:rPr lang="en-IE">
                <a:cs typeface="Arial" charset="0"/>
              </a:rPr>
              <a:pPr fontAlgn="base">
                <a:spcBef>
                  <a:spcPct val="0"/>
                </a:spcBef>
                <a:spcAft>
                  <a:spcPct val="0"/>
                </a:spcAft>
                <a:defRPr/>
              </a:pPr>
              <a:t>13</a:t>
            </a:fld>
            <a:endParaRPr lang="en-IE" dirty="0">
              <a:cs typeface="Arial" charset="0"/>
            </a:endParaRPr>
          </a:p>
        </p:txBody>
      </p:sp>
    </p:spTree>
    <p:extLst>
      <p:ext uri="{BB962C8B-B14F-4D97-AF65-F5344CB8AC3E}">
        <p14:creationId xmlns:p14="http://schemas.microsoft.com/office/powerpoint/2010/main" val="3695069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None/>
            </a:pPr>
            <a:endParaRPr lang="en-IE"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D56A09-3AA3-43DF-A52D-ED69FE673131}" type="slidenum">
              <a:rPr lang="en-IE">
                <a:cs typeface="Arial" charset="0"/>
              </a:rPr>
              <a:pPr fontAlgn="base">
                <a:spcBef>
                  <a:spcPct val="0"/>
                </a:spcBef>
                <a:spcAft>
                  <a:spcPct val="0"/>
                </a:spcAft>
                <a:defRPr/>
              </a:pPr>
              <a:t>14</a:t>
            </a:fld>
            <a:endParaRPr lang="en-IE" dirty="0">
              <a:cs typeface="Arial" charset="0"/>
            </a:endParaRPr>
          </a:p>
        </p:txBody>
      </p:sp>
    </p:spTree>
    <p:extLst>
      <p:ext uri="{BB962C8B-B14F-4D97-AF65-F5344CB8AC3E}">
        <p14:creationId xmlns:p14="http://schemas.microsoft.com/office/powerpoint/2010/main" val="1534486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D56A09-3AA3-43DF-A52D-ED69FE673131}" type="slidenum">
              <a:rPr lang="en-IE">
                <a:cs typeface="Arial" charset="0"/>
              </a:rPr>
              <a:pPr fontAlgn="base">
                <a:spcBef>
                  <a:spcPct val="0"/>
                </a:spcBef>
                <a:spcAft>
                  <a:spcPct val="0"/>
                </a:spcAft>
                <a:defRPr/>
              </a:pPr>
              <a:t>15</a:t>
            </a:fld>
            <a:endParaRPr lang="en-IE" dirty="0">
              <a:cs typeface="Arial" charset="0"/>
            </a:endParaRPr>
          </a:p>
        </p:txBody>
      </p:sp>
    </p:spTree>
    <p:extLst>
      <p:ext uri="{BB962C8B-B14F-4D97-AF65-F5344CB8AC3E}">
        <p14:creationId xmlns:p14="http://schemas.microsoft.com/office/powerpoint/2010/main" val="1250391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DD56A09-3AA3-43DF-A52D-ED69FE673131}" type="slidenum">
              <a:rPr lang="en-IE">
                <a:solidFill>
                  <a:prstClr val="black"/>
                </a:solidFill>
              </a:rPr>
              <a:pPr>
                <a:defRPr/>
              </a:pPr>
              <a:t>16</a:t>
            </a:fld>
            <a:endParaRPr lang="en-IE" dirty="0">
              <a:solidFill>
                <a:prstClr val="black"/>
              </a:solidFill>
            </a:endParaRPr>
          </a:p>
        </p:txBody>
      </p:sp>
    </p:spTree>
    <p:extLst>
      <p:ext uri="{BB962C8B-B14F-4D97-AF65-F5344CB8AC3E}">
        <p14:creationId xmlns:p14="http://schemas.microsoft.com/office/powerpoint/2010/main" val="2601385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CABF4AE6-149E-4C94-A1A0-C93B10CAD9C5}" type="slidenum">
              <a:rPr lang="en-IE" smtClean="0"/>
              <a:pPr>
                <a:defRPr/>
              </a:pPr>
              <a:t>17</a:t>
            </a:fld>
            <a:endParaRPr lang="en-IE" dirty="0"/>
          </a:p>
        </p:txBody>
      </p:sp>
    </p:spTree>
    <p:extLst>
      <p:ext uri="{BB962C8B-B14F-4D97-AF65-F5344CB8AC3E}">
        <p14:creationId xmlns:p14="http://schemas.microsoft.com/office/powerpoint/2010/main" val="2966617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983304F0-3971-4BE7-9EDA-6BE95CBC0374}" type="slidenum">
              <a:rPr lang="en-IE" smtClean="0"/>
              <a:pPr>
                <a:defRPr/>
              </a:pPr>
              <a:t>18</a:t>
            </a:fld>
            <a:endParaRPr lang="en-IE" dirty="0"/>
          </a:p>
        </p:txBody>
      </p:sp>
    </p:spTree>
    <p:extLst>
      <p:ext uri="{BB962C8B-B14F-4D97-AF65-F5344CB8AC3E}">
        <p14:creationId xmlns:p14="http://schemas.microsoft.com/office/powerpoint/2010/main" val="3031884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21E4BDB8-19F2-4855-9038-0FCCB9032E33}" type="slidenum">
              <a:rPr lang="en-IE" smtClean="0"/>
              <a:pPr>
                <a:defRPr/>
              </a:pPr>
              <a:t>19</a:t>
            </a:fld>
            <a:endParaRPr lang="en-IE" dirty="0"/>
          </a:p>
        </p:txBody>
      </p:sp>
    </p:spTree>
    <p:extLst>
      <p:ext uri="{BB962C8B-B14F-4D97-AF65-F5344CB8AC3E}">
        <p14:creationId xmlns:p14="http://schemas.microsoft.com/office/powerpoint/2010/main" val="2768346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E0F19995-AD86-4E92-B943-5B9E9DE966BF}" type="slidenum">
              <a:rPr lang="en-IE" smtClean="0"/>
              <a:pPr>
                <a:defRPr/>
              </a:pPr>
              <a:t>20</a:t>
            </a:fld>
            <a:endParaRPr lang="en-IE" dirty="0"/>
          </a:p>
        </p:txBody>
      </p:sp>
    </p:spTree>
    <p:extLst>
      <p:ext uri="{BB962C8B-B14F-4D97-AF65-F5344CB8AC3E}">
        <p14:creationId xmlns:p14="http://schemas.microsoft.com/office/powerpoint/2010/main" val="2235236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F3183869-0E17-4EDC-BFE1-956500265BF0}" type="slidenum">
              <a:rPr lang="en-IE" smtClean="0"/>
              <a:pPr>
                <a:defRPr/>
              </a:pPr>
              <a:t>2</a:t>
            </a:fld>
            <a:endParaRPr lang="en-IE" dirty="0"/>
          </a:p>
        </p:txBody>
      </p:sp>
    </p:spTree>
    <p:extLst>
      <p:ext uri="{BB962C8B-B14F-4D97-AF65-F5344CB8AC3E}">
        <p14:creationId xmlns:p14="http://schemas.microsoft.com/office/powerpoint/2010/main" val="659090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1FA4EFDC-27E4-43DF-894A-CCA023F1DA5A}" type="slidenum">
              <a:rPr lang="en-IE" smtClean="0">
                <a:solidFill>
                  <a:prstClr val="black"/>
                </a:solidFill>
              </a:rPr>
              <a:pPr>
                <a:defRPr/>
              </a:pPr>
              <a:t>21</a:t>
            </a:fld>
            <a:endParaRPr lang="en-IE" dirty="0">
              <a:solidFill>
                <a:prstClr val="black"/>
              </a:solidFill>
            </a:endParaRPr>
          </a:p>
        </p:txBody>
      </p:sp>
    </p:spTree>
    <p:extLst>
      <p:ext uri="{BB962C8B-B14F-4D97-AF65-F5344CB8AC3E}">
        <p14:creationId xmlns:p14="http://schemas.microsoft.com/office/powerpoint/2010/main" val="2682659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C56F215B-46A0-4010-B171-39C34A6C968D}" type="slidenum">
              <a:rPr lang="en-IE" smtClean="0"/>
              <a:pPr>
                <a:defRPr/>
              </a:pPr>
              <a:t>23</a:t>
            </a:fld>
            <a:endParaRPr lang="en-IE" dirty="0"/>
          </a:p>
        </p:txBody>
      </p:sp>
    </p:spTree>
    <p:extLst>
      <p:ext uri="{BB962C8B-B14F-4D97-AF65-F5344CB8AC3E}">
        <p14:creationId xmlns:p14="http://schemas.microsoft.com/office/powerpoint/2010/main" val="1632553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D1CDB61D-393E-4982-867E-3FCC6AFFFEBF}" type="slidenum">
              <a:rPr lang="en-IE" smtClean="0"/>
              <a:pPr>
                <a:defRPr/>
              </a:pPr>
              <a:t>24</a:t>
            </a:fld>
            <a:endParaRPr lang="en-IE" dirty="0"/>
          </a:p>
        </p:txBody>
      </p:sp>
    </p:spTree>
    <p:extLst>
      <p:ext uri="{BB962C8B-B14F-4D97-AF65-F5344CB8AC3E}">
        <p14:creationId xmlns:p14="http://schemas.microsoft.com/office/powerpoint/2010/main" val="834216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489414C2-D633-480A-9E73-A41502BF11AD}" type="slidenum">
              <a:rPr lang="en-IE" smtClean="0"/>
              <a:pPr>
                <a:defRPr/>
              </a:pPr>
              <a:t>25</a:t>
            </a:fld>
            <a:endParaRPr lang="en-IE" dirty="0"/>
          </a:p>
        </p:txBody>
      </p:sp>
    </p:spTree>
    <p:extLst>
      <p:ext uri="{BB962C8B-B14F-4D97-AF65-F5344CB8AC3E}">
        <p14:creationId xmlns:p14="http://schemas.microsoft.com/office/powerpoint/2010/main" val="2127796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3EBB3DCA-7783-4C27-87AC-13FCDF46DD00}" type="slidenum">
              <a:rPr lang="en-IE" smtClean="0"/>
              <a:pPr>
                <a:defRPr/>
              </a:pPr>
              <a:t>26</a:t>
            </a:fld>
            <a:endParaRPr lang="en-IE" dirty="0"/>
          </a:p>
        </p:txBody>
      </p:sp>
    </p:spTree>
    <p:extLst>
      <p:ext uri="{BB962C8B-B14F-4D97-AF65-F5344CB8AC3E}">
        <p14:creationId xmlns:p14="http://schemas.microsoft.com/office/powerpoint/2010/main" val="33929412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91C30E34-65B9-40D7-9BAC-93770255B8AF}" type="slidenum">
              <a:rPr lang="en-IE" smtClean="0"/>
              <a:pPr>
                <a:defRPr/>
              </a:pPr>
              <a:t>27</a:t>
            </a:fld>
            <a:endParaRPr lang="en-IE" dirty="0"/>
          </a:p>
        </p:txBody>
      </p:sp>
    </p:spTree>
    <p:extLst>
      <p:ext uri="{BB962C8B-B14F-4D97-AF65-F5344CB8AC3E}">
        <p14:creationId xmlns:p14="http://schemas.microsoft.com/office/powerpoint/2010/main" val="861235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E03D6B7F-DDC9-4808-9776-55D91DB5CBA6}" type="slidenum">
              <a:rPr lang="en-IE" smtClean="0"/>
              <a:pPr>
                <a:defRPr/>
              </a:pPr>
              <a:t>28</a:t>
            </a:fld>
            <a:endParaRPr lang="en-IE" dirty="0"/>
          </a:p>
        </p:txBody>
      </p:sp>
    </p:spTree>
    <p:extLst>
      <p:ext uri="{BB962C8B-B14F-4D97-AF65-F5344CB8AC3E}">
        <p14:creationId xmlns:p14="http://schemas.microsoft.com/office/powerpoint/2010/main" val="4241469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5401F572-7C16-461E-998F-B6E12EEA423C}" type="slidenum">
              <a:rPr lang="en-IE" smtClean="0"/>
              <a:pPr>
                <a:defRPr/>
              </a:pPr>
              <a:t>29</a:t>
            </a:fld>
            <a:endParaRPr lang="en-IE" dirty="0"/>
          </a:p>
        </p:txBody>
      </p:sp>
    </p:spTree>
    <p:extLst>
      <p:ext uri="{BB962C8B-B14F-4D97-AF65-F5344CB8AC3E}">
        <p14:creationId xmlns:p14="http://schemas.microsoft.com/office/powerpoint/2010/main" val="23762792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F840CED1-9FBD-482E-9C44-D3410B8CA6E9}" type="slidenum">
              <a:rPr lang="en-IE" smtClean="0"/>
              <a:pPr>
                <a:defRPr/>
              </a:pPr>
              <a:t>30</a:t>
            </a:fld>
            <a:endParaRPr lang="en-IE" dirty="0"/>
          </a:p>
        </p:txBody>
      </p:sp>
    </p:spTree>
    <p:extLst>
      <p:ext uri="{BB962C8B-B14F-4D97-AF65-F5344CB8AC3E}">
        <p14:creationId xmlns:p14="http://schemas.microsoft.com/office/powerpoint/2010/main" val="25895644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3932E215-CB46-4F87-AF17-4AEE027F21D5}" type="slidenum">
              <a:rPr lang="en-IE" smtClean="0"/>
              <a:pPr>
                <a:defRPr/>
              </a:pPr>
              <a:t>31</a:t>
            </a:fld>
            <a:endParaRPr lang="en-IE" dirty="0"/>
          </a:p>
        </p:txBody>
      </p:sp>
    </p:spTree>
    <p:extLst>
      <p:ext uri="{BB962C8B-B14F-4D97-AF65-F5344CB8AC3E}">
        <p14:creationId xmlns:p14="http://schemas.microsoft.com/office/powerpoint/2010/main" val="2405694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28A109-394A-47E1-B1AB-4256EA25370B}" type="slidenum">
              <a:rPr lang="en-IE">
                <a:cs typeface="Arial" charset="0"/>
              </a:rPr>
              <a:pPr fontAlgn="base">
                <a:spcBef>
                  <a:spcPct val="0"/>
                </a:spcBef>
                <a:spcAft>
                  <a:spcPct val="0"/>
                </a:spcAft>
                <a:defRPr/>
              </a:pPr>
              <a:t>3</a:t>
            </a:fld>
            <a:endParaRPr lang="en-IE" dirty="0">
              <a:cs typeface="Arial" charset="0"/>
            </a:endParaRPr>
          </a:p>
        </p:txBody>
      </p:sp>
    </p:spTree>
    <p:extLst>
      <p:ext uri="{BB962C8B-B14F-4D97-AF65-F5344CB8AC3E}">
        <p14:creationId xmlns:p14="http://schemas.microsoft.com/office/powerpoint/2010/main" val="11794914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3932E215-CB46-4F87-AF17-4AEE027F21D5}" type="slidenum">
              <a:rPr lang="en-IE" smtClean="0">
                <a:solidFill>
                  <a:prstClr val="black"/>
                </a:solidFill>
              </a:rPr>
              <a:pPr>
                <a:defRPr/>
              </a:pPr>
              <a:t>32</a:t>
            </a:fld>
            <a:endParaRPr lang="en-IE" dirty="0">
              <a:solidFill>
                <a:prstClr val="black"/>
              </a:solidFill>
            </a:endParaRPr>
          </a:p>
        </p:txBody>
      </p:sp>
    </p:spTree>
    <p:extLst>
      <p:ext uri="{BB962C8B-B14F-4D97-AF65-F5344CB8AC3E}">
        <p14:creationId xmlns:p14="http://schemas.microsoft.com/office/powerpoint/2010/main" val="27200213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569F9E5E-9BB1-4D9E-9506-CA6D8863EBDE}" type="slidenum">
              <a:rPr lang="en-IE" smtClean="0"/>
              <a:pPr>
                <a:defRPr/>
              </a:pPr>
              <a:t>33</a:t>
            </a:fld>
            <a:endParaRPr lang="en-IE" dirty="0"/>
          </a:p>
        </p:txBody>
      </p:sp>
    </p:spTree>
    <p:extLst>
      <p:ext uri="{BB962C8B-B14F-4D97-AF65-F5344CB8AC3E}">
        <p14:creationId xmlns:p14="http://schemas.microsoft.com/office/powerpoint/2010/main" val="42820513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569F9E5E-9BB1-4D9E-9506-CA6D8863EBDE}" type="slidenum">
              <a:rPr lang="en-IE" smtClean="0">
                <a:solidFill>
                  <a:prstClr val="black"/>
                </a:solidFill>
              </a:rPr>
              <a:pPr>
                <a:defRPr/>
              </a:pPr>
              <a:t>34</a:t>
            </a:fld>
            <a:endParaRPr lang="en-IE" dirty="0">
              <a:solidFill>
                <a:prstClr val="black"/>
              </a:solidFill>
            </a:endParaRPr>
          </a:p>
        </p:txBody>
      </p:sp>
    </p:spTree>
    <p:extLst>
      <p:ext uri="{BB962C8B-B14F-4D97-AF65-F5344CB8AC3E}">
        <p14:creationId xmlns:p14="http://schemas.microsoft.com/office/powerpoint/2010/main" val="3255647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569F9E5E-9BB1-4D9E-9506-CA6D8863EBDE}" type="slidenum">
              <a:rPr lang="en-IE" smtClean="0">
                <a:solidFill>
                  <a:prstClr val="black"/>
                </a:solidFill>
              </a:rPr>
              <a:pPr>
                <a:defRPr/>
              </a:pPr>
              <a:t>35</a:t>
            </a:fld>
            <a:endParaRPr lang="en-IE" dirty="0">
              <a:solidFill>
                <a:prstClr val="black"/>
              </a:solidFill>
            </a:endParaRPr>
          </a:p>
        </p:txBody>
      </p:sp>
    </p:spTree>
    <p:extLst>
      <p:ext uri="{BB962C8B-B14F-4D97-AF65-F5344CB8AC3E}">
        <p14:creationId xmlns:p14="http://schemas.microsoft.com/office/powerpoint/2010/main" val="3367500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IE" dirty="0" smtClean="0"/>
          </a:p>
        </p:txBody>
      </p:sp>
      <p:sp>
        <p:nvSpPr>
          <p:cNvPr id="4" name="Slide Number Placeholder 3"/>
          <p:cNvSpPr>
            <a:spLocks noGrp="1"/>
          </p:cNvSpPr>
          <p:nvPr>
            <p:ph type="sldNum" sz="quarter" idx="5"/>
          </p:nvPr>
        </p:nvSpPr>
        <p:spPr/>
        <p:txBody>
          <a:bodyPr/>
          <a:lstStyle/>
          <a:p>
            <a:pPr>
              <a:defRPr/>
            </a:pPr>
            <a:fld id="{13CF487E-EF87-4AAC-8A7C-A5B001BAC002}" type="slidenum">
              <a:rPr lang="en-IE" smtClean="0"/>
              <a:pPr>
                <a:defRPr/>
              </a:pPr>
              <a:t>4</a:t>
            </a:fld>
            <a:endParaRPr lang="en-IE" dirty="0"/>
          </a:p>
        </p:txBody>
      </p:sp>
    </p:spTree>
    <p:extLst>
      <p:ext uri="{BB962C8B-B14F-4D97-AF65-F5344CB8AC3E}">
        <p14:creationId xmlns:p14="http://schemas.microsoft.com/office/powerpoint/2010/main" val="2893802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IE" dirty="0" smtClean="0"/>
          </a:p>
        </p:txBody>
      </p:sp>
      <p:sp>
        <p:nvSpPr>
          <p:cNvPr id="4" name="Slide Number Placeholder 3"/>
          <p:cNvSpPr>
            <a:spLocks noGrp="1"/>
          </p:cNvSpPr>
          <p:nvPr>
            <p:ph type="sldNum" sz="quarter" idx="5"/>
          </p:nvPr>
        </p:nvSpPr>
        <p:spPr/>
        <p:txBody>
          <a:bodyPr/>
          <a:lstStyle/>
          <a:p>
            <a:pPr>
              <a:defRPr/>
            </a:pPr>
            <a:fld id="{13CF487E-EF87-4AAC-8A7C-A5B001BAC002}" type="slidenum">
              <a:rPr lang="en-IE" smtClean="0"/>
              <a:pPr>
                <a:defRPr/>
              </a:pPr>
              <a:t>6</a:t>
            </a:fld>
            <a:endParaRPr lang="en-IE" dirty="0"/>
          </a:p>
        </p:txBody>
      </p:sp>
    </p:spTree>
    <p:extLst>
      <p:ext uri="{BB962C8B-B14F-4D97-AF65-F5344CB8AC3E}">
        <p14:creationId xmlns:p14="http://schemas.microsoft.com/office/powerpoint/2010/main" val="186408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dirty="0" smtClean="0"/>
          </a:p>
        </p:txBody>
      </p:sp>
      <p:sp>
        <p:nvSpPr>
          <p:cNvPr id="4" name="Slide Number Placeholder 3"/>
          <p:cNvSpPr>
            <a:spLocks noGrp="1"/>
          </p:cNvSpPr>
          <p:nvPr>
            <p:ph type="sldNum" sz="quarter" idx="10"/>
          </p:nvPr>
        </p:nvSpPr>
        <p:spPr/>
        <p:txBody>
          <a:bodyPr/>
          <a:lstStyle/>
          <a:p>
            <a:pPr>
              <a:defRPr/>
            </a:pPr>
            <a:fld id="{9DE77338-5D7E-4CCB-A6E6-59ECBE896B8B}" type="slidenum">
              <a:rPr lang="en-IE" smtClean="0"/>
              <a:pPr>
                <a:defRPr/>
              </a:pPr>
              <a:t>7</a:t>
            </a:fld>
            <a:endParaRPr lang="en-IE" dirty="0"/>
          </a:p>
        </p:txBody>
      </p:sp>
    </p:spTree>
    <p:extLst>
      <p:ext uri="{BB962C8B-B14F-4D97-AF65-F5344CB8AC3E}">
        <p14:creationId xmlns:p14="http://schemas.microsoft.com/office/powerpoint/2010/main" val="4050319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64BCDA7C-2A9F-4DB5-BCF0-8BA88D1951E8}" type="slidenum">
              <a:rPr lang="en-IE" smtClean="0"/>
              <a:pPr>
                <a:defRPr/>
              </a:pPr>
              <a:t>8</a:t>
            </a:fld>
            <a:endParaRPr lang="en-IE" dirty="0"/>
          </a:p>
        </p:txBody>
      </p:sp>
    </p:spTree>
    <p:extLst>
      <p:ext uri="{BB962C8B-B14F-4D97-AF65-F5344CB8AC3E}">
        <p14:creationId xmlns:p14="http://schemas.microsoft.com/office/powerpoint/2010/main" val="1801055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64BCDA7C-2A9F-4DB5-BCF0-8BA88D1951E8}" type="slidenum">
              <a:rPr lang="en-IE" smtClean="0"/>
              <a:pPr>
                <a:defRPr/>
              </a:pPr>
              <a:t>9</a:t>
            </a:fld>
            <a:endParaRPr lang="en-IE" dirty="0"/>
          </a:p>
        </p:txBody>
      </p:sp>
    </p:spTree>
    <p:extLst>
      <p:ext uri="{BB962C8B-B14F-4D97-AF65-F5344CB8AC3E}">
        <p14:creationId xmlns:p14="http://schemas.microsoft.com/office/powerpoint/2010/main" val="3585555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128DF4F1-4FCB-437B-8877-3B5A771DE2F6}" type="slidenum">
              <a:rPr lang="en-IE" smtClean="0"/>
              <a:pPr>
                <a:defRPr/>
              </a:pPr>
              <a:t>10</a:t>
            </a:fld>
            <a:endParaRPr lang="en-IE" dirty="0"/>
          </a:p>
        </p:txBody>
      </p:sp>
    </p:spTree>
    <p:extLst>
      <p:ext uri="{BB962C8B-B14F-4D97-AF65-F5344CB8AC3E}">
        <p14:creationId xmlns:p14="http://schemas.microsoft.com/office/powerpoint/2010/main" val="132669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C1B0384-E73E-4E3A-A8B7-CC8318395357}" type="datetime1">
              <a:rPr lang="en-IE"/>
              <a:pPr>
                <a:defRPr/>
              </a:pPr>
              <a:t>21/11/2013</a:t>
            </a:fld>
            <a:endParaRPr lang="en-IE" dirty="0"/>
          </a:p>
        </p:txBody>
      </p:sp>
      <p:sp>
        <p:nvSpPr>
          <p:cNvPr id="5" name="Footer Placeholder 4"/>
          <p:cNvSpPr>
            <a:spLocks noGrp="1"/>
          </p:cNvSpPr>
          <p:nvPr>
            <p:ph type="ftr" sz="quarter" idx="11"/>
          </p:nvPr>
        </p:nvSpPr>
        <p:spPr/>
        <p:txBody>
          <a:bodyPr/>
          <a:lstStyle>
            <a:lvl1pPr>
              <a:defRPr/>
            </a:lvl1pPr>
          </a:lstStyle>
          <a:p>
            <a:pPr>
              <a:defRPr/>
            </a:pPr>
            <a:endParaRPr lang="en-IE" dirty="0"/>
          </a:p>
        </p:txBody>
      </p:sp>
      <p:sp>
        <p:nvSpPr>
          <p:cNvPr id="6" name="Slide Number Placeholder 5"/>
          <p:cNvSpPr>
            <a:spLocks noGrp="1"/>
          </p:cNvSpPr>
          <p:nvPr>
            <p:ph type="sldNum" sz="quarter" idx="12"/>
          </p:nvPr>
        </p:nvSpPr>
        <p:spPr/>
        <p:txBody>
          <a:bodyPr/>
          <a:lstStyle>
            <a:lvl1pPr>
              <a:defRPr/>
            </a:lvl1pPr>
          </a:lstStyle>
          <a:p>
            <a:pPr>
              <a:defRPr/>
            </a:pPr>
            <a:fld id="{63CAE493-46F9-4E66-B177-6CB502D17350}" type="slidenum">
              <a:rPr lang="en-IE"/>
              <a:pPr>
                <a:defRPr/>
              </a:pPr>
              <a:t>‹#›</a:t>
            </a:fld>
            <a:endParaRPr lang="en-IE" dirty="0"/>
          </a:p>
        </p:txBody>
      </p:sp>
    </p:spTree>
    <p:extLst>
      <p:ext uri="{BB962C8B-B14F-4D97-AF65-F5344CB8AC3E}">
        <p14:creationId xmlns:p14="http://schemas.microsoft.com/office/powerpoint/2010/main" val="3157922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BCD692D-773B-408F-B782-4A3CF44AEE65}" type="datetime1">
              <a:rPr lang="en-IE"/>
              <a:pPr>
                <a:defRPr/>
              </a:pPr>
              <a:t>21/11/2013</a:t>
            </a:fld>
            <a:endParaRPr lang="en-IE" dirty="0"/>
          </a:p>
        </p:txBody>
      </p:sp>
      <p:sp>
        <p:nvSpPr>
          <p:cNvPr id="5" name="Footer Placeholder 4"/>
          <p:cNvSpPr>
            <a:spLocks noGrp="1"/>
          </p:cNvSpPr>
          <p:nvPr>
            <p:ph type="ftr" sz="quarter" idx="11"/>
          </p:nvPr>
        </p:nvSpPr>
        <p:spPr/>
        <p:txBody>
          <a:bodyPr/>
          <a:lstStyle>
            <a:lvl1pPr>
              <a:defRPr/>
            </a:lvl1pPr>
          </a:lstStyle>
          <a:p>
            <a:pPr>
              <a:defRPr/>
            </a:pPr>
            <a:endParaRPr lang="en-IE" dirty="0"/>
          </a:p>
        </p:txBody>
      </p:sp>
      <p:sp>
        <p:nvSpPr>
          <p:cNvPr id="6" name="Slide Number Placeholder 5"/>
          <p:cNvSpPr>
            <a:spLocks noGrp="1"/>
          </p:cNvSpPr>
          <p:nvPr>
            <p:ph type="sldNum" sz="quarter" idx="12"/>
          </p:nvPr>
        </p:nvSpPr>
        <p:spPr/>
        <p:txBody>
          <a:bodyPr/>
          <a:lstStyle>
            <a:lvl1pPr>
              <a:defRPr/>
            </a:lvl1pPr>
          </a:lstStyle>
          <a:p>
            <a:pPr>
              <a:defRPr/>
            </a:pPr>
            <a:fld id="{9940D3DA-1538-450E-8801-88F653A578AB}" type="slidenum">
              <a:rPr lang="en-IE"/>
              <a:pPr>
                <a:defRPr/>
              </a:pPr>
              <a:t>‹#›</a:t>
            </a:fld>
            <a:endParaRPr lang="en-IE" dirty="0"/>
          </a:p>
        </p:txBody>
      </p:sp>
    </p:spTree>
    <p:extLst>
      <p:ext uri="{BB962C8B-B14F-4D97-AF65-F5344CB8AC3E}">
        <p14:creationId xmlns:p14="http://schemas.microsoft.com/office/powerpoint/2010/main" val="3377580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9C5B6D5-B689-4FB3-BD11-AD23EFC48A3A}" type="datetime1">
              <a:rPr lang="en-IE"/>
              <a:pPr>
                <a:defRPr/>
              </a:pPr>
              <a:t>21/11/2013</a:t>
            </a:fld>
            <a:endParaRPr lang="en-IE" dirty="0"/>
          </a:p>
        </p:txBody>
      </p:sp>
      <p:sp>
        <p:nvSpPr>
          <p:cNvPr id="5" name="Footer Placeholder 4"/>
          <p:cNvSpPr>
            <a:spLocks noGrp="1"/>
          </p:cNvSpPr>
          <p:nvPr>
            <p:ph type="ftr" sz="quarter" idx="11"/>
          </p:nvPr>
        </p:nvSpPr>
        <p:spPr/>
        <p:txBody>
          <a:bodyPr/>
          <a:lstStyle>
            <a:lvl1pPr>
              <a:defRPr/>
            </a:lvl1pPr>
          </a:lstStyle>
          <a:p>
            <a:pPr>
              <a:defRPr/>
            </a:pPr>
            <a:endParaRPr lang="en-IE" dirty="0"/>
          </a:p>
        </p:txBody>
      </p:sp>
      <p:sp>
        <p:nvSpPr>
          <p:cNvPr id="6" name="Slide Number Placeholder 5"/>
          <p:cNvSpPr>
            <a:spLocks noGrp="1"/>
          </p:cNvSpPr>
          <p:nvPr>
            <p:ph type="sldNum" sz="quarter" idx="12"/>
          </p:nvPr>
        </p:nvSpPr>
        <p:spPr/>
        <p:txBody>
          <a:bodyPr/>
          <a:lstStyle>
            <a:lvl1pPr>
              <a:defRPr/>
            </a:lvl1pPr>
          </a:lstStyle>
          <a:p>
            <a:pPr>
              <a:defRPr/>
            </a:pPr>
            <a:fld id="{A1FC19E1-C0B1-40C2-8AD8-04B75AADC19C}" type="slidenum">
              <a:rPr lang="en-IE"/>
              <a:pPr>
                <a:defRPr/>
              </a:pPr>
              <a:t>‹#›</a:t>
            </a:fld>
            <a:endParaRPr lang="en-IE" dirty="0"/>
          </a:p>
        </p:txBody>
      </p:sp>
    </p:spTree>
    <p:extLst>
      <p:ext uri="{BB962C8B-B14F-4D97-AF65-F5344CB8AC3E}">
        <p14:creationId xmlns:p14="http://schemas.microsoft.com/office/powerpoint/2010/main" val="2314663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7"/>
          <p:cNvSpPr/>
          <p:nvPr userDrawn="1"/>
        </p:nvSpPr>
        <p:spPr>
          <a:xfrm>
            <a:off x="0" y="-71704"/>
            <a:ext cx="9183756" cy="6944140"/>
          </a:xfrm>
          <a:custGeom>
            <a:avLst/>
            <a:gdLst>
              <a:gd name="connsiteX0" fmla="*/ 0 w 9183756"/>
              <a:gd name="connsiteY0" fmla="*/ 0 h 6944140"/>
              <a:gd name="connsiteX1" fmla="*/ 543339 w 9183756"/>
              <a:gd name="connsiteY1" fmla="*/ 0 h 6944140"/>
              <a:gd name="connsiteX2" fmla="*/ 569843 w 9183756"/>
              <a:gd name="connsiteY2" fmla="*/ 6400800 h 6944140"/>
              <a:gd name="connsiteX3" fmla="*/ 9183756 w 9183756"/>
              <a:gd name="connsiteY3" fmla="*/ 6361044 h 6944140"/>
              <a:gd name="connsiteX4" fmla="*/ 9183756 w 9183756"/>
              <a:gd name="connsiteY4" fmla="*/ 6944140 h 6944140"/>
              <a:gd name="connsiteX5" fmla="*/ 13252 w 9183756"/>
              <a:gd name="connsiteY5" fmla="*/ 6917635 h 6944140"/>
              <a:gd name="connsiteX6" fmla="*/ 0 w 9183756"/>
              <a:gd name="connsiteY6" fmla="*/ 0 h 694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3756" h="6944140">
                <a:moveTo>
                  <a:pt x="0" y="0"/>
                </a:moveTo>
                <a:lnTo>
                  <a:pt x="543339" y="0"/>
                </a:lnTo>
                <a:lnTo>
                  <a:pt x="569843" y="6400800"/>
                </a:lnTo>
                <a:lnTo>
                  <a:pt x="9183756" y="6361044"/>
                </a:lnTo>
                <a:lnTo>
                  <a:pt x="9183756" y="6944140"/>
                </a:lnTo>
                <a:lnTo>
                  <a:pt x="13252" y="6917635"/>
                </a:lnTo>
                <a:cubicBezTo>
                  <a:pt x="8835" y="4616174"/>
                  <a:pt x="4417" y="2314714"/>
                  <a:pt x="0" y="0"/>
                </a:cubicBezTo>
                <a:close/>
              </a:path>
            </a:pathLst>
          </a:custGeom>
          <a:gradFill flip="none" rotWithShape="1">
            <a:gsLst>
              <a:gs pos="19000">
                <a:srgbClr val="FDCC33"/>
              </a:gs>
              <a:gs pos="95000">
                <a:srgbClr val="990033"/>
              </a:gs>
              <a:gs pos="100000">
                <a:schemeClr val="accent1">
                  <a:tint val="23500"/>
                  <a:satMod val="160000"/>
                </a:schemeClr>
              </a:gs>
            </a:gsLst>
            <a:path path="shape">
              <a:fillToRect l="50000" t="50000" r="50000" b="50000"/>
            </a:path>
            <a:tileRect/>
          </a:gradFill>
          <a:ln>
            <a:noFill/>
          </a:ln>
          <a:effectLst>
            <a:softEdge rad="635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dirty="0"/>
          </a:p>
        </p:txBody>
      </p:sp>
      <p:sp>
        <p:nvSpPr>
          <p:cNvPr id="2" name="Title 1"/>
          <p:cNvSpPr>
            <a:spLocks noGrp="1"/>
          </p:cNvSpPr>
          <p:nvPr>
            <p:ph type="title"/>
          </p:nvPr>
        </p:nvSpPr>
        <p:spPr>
          <a:xfrm>
            <a:off x="662880" y="274638"/>
            <a:ext cx="8229600" cy="1143000"/>
          </a:xfrm>
          <a:solidFill>
            <a:schemeClr val="tx1">
              <a:lumMod val="75000"/>
              <a:lumOff val="25000"/>
            </a:schemeClr>
          </a:solidFill>
          <a:effectLst>
            <a:softEdge rad="127000"/>
          </a:effectLst>
          <a:scene3d>
            <a:camera prst="obliqueBottomLeft"/>
            <a:lightRig rig="threePt" dir="t"/>
          </a:scene3d>
        </p:spPr>
        <p:txBody>
          <a:bodyPr/>
          <a:lstStyle>
            <a:lvl1pPr>
              <a:defRPr u="sng">
                <a:solidFill>
                  <a:schemeClr val="bg1">
                    <a:lumMod val="85000"/>
                  </a:schemeClr>
                </a:solidFill>
              </a:defRPr>
            </a:lvl1pPr>
          </a:lstStyle>
          <a:p>
            <a:r>
              <a:rPr lang="en-US" smtClean="0"/>
              <a:t>Click to edit Master title style</a:t>
            </a:r>
            <a:endParaRPr lang="en-IE"/>
          </a:p>
        </p:txBody>
      </p:sp>
      <p:sp>
        <p:nvSpPr>
          <p:cNvPr id="3" name="Content Placeholder 2"/>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0F8FD7A-EF62-4B31-8CA7-A973D243A396}" type="datetime1">
              <a:rPr lang="en-IE"/>
              <a:pPr>
                <a:defRPr/>
              </a:pPr>
              <a:t>21/11/2013</a:t>
            </a:fld>
            <a:endParaRPr lang="en-IE" dirty="0"/>
          </a:p>
        </p:txBody>
      </p:sp>
      <p:sp>
        <p:nvSpPr>
          <p:cNvPr id="6" name="Footer Placeholder 4"/>
          <p:cNvSpPr>
            <a:spLocks noGrp="1"/>
          </p:cNvSpPr>
          <p:nvPr>
            <p:ph type="ftr" sz="quarter" idx="11"/>
          </p:nvPr>
        </p:nvSpPr>
        <p:spPr/>
        <p:txBody>
          <a:bodyPr/>
          <a:lstStyle>
            <a:lvl1pPr>
              <a:defRPr/>
            </a:lvl1pPr>
          </a:lstStyle>
          <a:p>
            <a:pPr>
              <a:defRPr/>
            </a:pPr>
            <a:endParaRPr lang="en-IE" dirty="0"/>
          </a:p>
        </p:txBody>
      </p:sp>
      <p:sp>
        <p:nvSpPr>
          <p:cNvPr id="7" name="Slide Number Placeholder 5"/>
          <p:cNvSpPr>
            <a:spLocks noGrp="1"/>
          </p:cNvSpPr>
          <p:nvPr>
            <p:ph type="sldNum" sz="quarter" idx="12"/>
          </p:nvPr>
        </p:nvSpPr>
        <p:spPr>
          <a:xfrm>
            <a:off x="6588224" y="5877272"/>
            <a:ext cx="2133600" cy="365125"/>
          </a:xfrm>
        </p:spPr>
        <p:txBody>
          <a:bodyPr/>
          <a:lstStyle>
            <a:lvl1pPr>
              <a:defRPr/>
            </a:lvl1pPr>
          </a:lstStyle>
          <a:p>
            <a:pPr>
              <a:defRPr/>
            </a:pPr>
            <a:fld id="{F887DBCE-88E3-479E-BE8F-A30AF07B032C}" type="slidenum">
              <a:rPr lang="en-IE"/>
              <a:pPr>
                <a:defRPr/>
              </a:pPr>
              <a:t>‹#›</a:t>
            </a:fld>
            <a:endParaRPr lang="en-IE" dirty="0"/>
          </a:p>
        </p:txBody>
      </p:sp>
    </p:spTree>
    <p:extLst>
      <p:ext uri="{BB962C8B-B14F-4D97-AF65-F5344CB8AC3E}">
        <p14:creationId xmlns:p14="http://schemas.microsoft.com/office/powerpoint/2010/main" val="42491492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D88B089-1F66-42B3-B0FA-48A6818D2447}" type="datetime1">
              <a:rPr lang="en-IE"/>
              <a:pPr>
                <a:defRPr/>
              </a:pPr>
              <a:t>21/11/2013</a:t>
            </a:fld>
            <a:endParaRPr lang="en-IE" dirty="0"/>
          </a:p>
        </p:txBody>
      </p:sp>
      <p:sp>
        <p:nvSpPr>
          <p:cNvPr id="5" name="Footer Placeholder 4"/>
          <p:cNvSpPr>
            <a:spLocks noGrp="1"/>
          </p:cNvSpPr>
          <p:nvPr>
            <p:ph type="ftr" sz="quarter" idx="11"/>
          </p:nvPr>
        </p:nvSpPr>
        <p:spPr/>
        <p:txBody>
          <a:bodyPr/>
          <a:lstStyle>
            <a:lvl1pPr>
              <a:defRPr/>
            </a:lvl1pPr>
          </a:lstStyle>
          <a:p>
            <a:pPr>
              <a:defRPr/>
            </a:pPr>
            <a:endParaRPr lang="en-IE" dirty="0"/>
          </a:p>
        </p:txBody>
      </p:sp>
      <p:sp>
        <p:nvSpPr>
          <p:cNvPr id="6" name="Slide Number Placeholder 5"/>
          <p:cNvSpPr>
            <a:spLocks noGrp="1"/>
          </p:cNvSpPr>
          <p:nvPr>
            <p:ph type="sldNum" sz="quarter" idx="12"/>
          </p:nvPr>
        </p:nvSpPr>
        <p:spPr/>
        <p:txBody>
          <a:bodyPr/>
          <a:lstStyle>
            <a:lvl1pPr>
              <a:defRPr/>
            </a:lvl1pPr>
          </a:lstStyle>
          <a:p>
            <a:pPr>
              <a:defRPr/>
            </a:pPr>
            <a:fld id="{3F5AFD6A-8AA8-419B-9AD5-C3151E9ED577}" type="slidenum">
              <a:rPr lang="en-IE"/>
              <a:pPr>
                <a:defRPr/>
              </a:pPr>
              <a:t>‹#›</a:t>
            </a:fld>
            <a:endParaRPr lang="en-IE" dirty="0"/>
          </a:p>
        </p:txBody>
      </p:sp>
    </p:spTree>
    <p:extLst>
      <p:ext uri="{BB962C8B-B14F-4D97-AF65-F5344CB8AC3E}">
        <p14:creationId xmlns:p14="http://schemas.microsoft.com/office/powerpoint/2010/main" val="2798106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55BC701-614E-4805-9600-301DE9A112F8}" type="datetime1">
              <a:rPr lang="en-IE"/>
              <a:pPr>
                <a:defRPr/>
              </a:pPr>
              <a:t>21/11/2013</a:t>
            </a:fld>
            <a:endParaRPr lang="en-IE" dirty="0"/>
          </a:p>
        </p:txBody>
      </p:sp>
      <p:sp>
        <p:nvSpPr>
          <p:cNvPr id="6" name="Footer Placeholder 5"/>
          <p:cNvSpPr>
            <a:spLocks noGrp="1"/>
          </p:cNvSpPr>
          <p:nvPr>
            <p:ph type="ftr" sz="quarter" idx="11"/>
          </p:nvPr>
        </p:nvSpPr>
        <p:spPr/>
        <p:txBody>
          <a:bodyPr/>
          <a:lstStyle>
            <a:lvl1pPr>
              <a:defRPr/>
            </a:lvl1pPr>
          </a:lstStyle>
          <a:p>
            <a:pPr>
              <a:defRPr/>
            </a:pPr>
            <a:endParaRPr lang="en-IE" dirty="0"/>
          </a:p>
        </p:txBody>
      </p:sp>
      <p:sp>
        <p:nvSpPr>
          <p:cNvPr id="7" name="Slide Number Placeholder 6"/>
          <p:cNvSpPr>
            <a:spLocks noGrp="1"/>
          </p:cNvSpPr>
          <p:nvPr>
            <p:ph type="sldNum" sz="quarter" idx="12"/>
          </p:nvPr>
        </p:nvSpPr>
        <p:spPr/>
        <p:txBody>
          <a:bodyPr/>
          <a:lstStyle>
            <a:lvl1pPr>
              <a:defRPr/>
            </a:lvl1pPr>
          </a:lstStyle>
          <a:p>
            <a:pPr>
              <a:defRPr/>
            </a:pPr>
            <a:fld id="{A6AD1E93-021D-42A0-9794-C5238E516A75}" type="slidenum">
              <a:rPr lang="en-IE"/>
              <a:pPr>
                <a:defRPr/>
              </a:pPr>
              <a:t>‹#›</a:t>
            </a:fld>
            <a:endParaRPr lang="en-IE" dirty="0"/>
          </a:p>
        </p:txBody>
      </p:sp>
    </p:spTree>
    <p:extLst>
      <p:ext uri="{BB962C8B-B14F-4D97-AF65-F5344CB8AC3E}">
        <p14:creationId xmlns:p14="http://schemas.microsoft.com/office/powerpoint/2010/main" val="747401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573CF12-40D5-4CBC-86B0-523B6269EC3E}" type="datetime1">
              <a:rPr lang="en-IE"/>
              <a:pPr>
                <a:defRPr/>
              </a:pPr>
              <a:t>21/11/2013</a:t>
            </a:fld>
            <a:endParaRPr lang="en-IE" dirty="0"/>
          </a:p>
        </p:txBody>
      </p:sp>
      <p:sp>
        <p:nvSpPr>
          <p:cNvPr id="8" name="Footer Placeholder 7"/>
          <p:cNvSpPr>
            <a:spLocks noGrp="1"/>
          </p:cNvSpPr>
          <p:nvPr>
            <p:ph type="ftr" sz="quarter" idx="11"/>
          </p:nvPr>
        </p:nvSpPr>
        <p:spPr/>
        <p:txBody>
          <a:bodyPr/>
          <a:lstStyle>
            <a:lvl1pPr>
              <a:defRPr/>
            </a:lvl1pPr>
          </a:lstStyle>
          <a:p>
            <a:pPr>
              <a:defRPr/>
            </a:pPr>
            <a:endParaRPr lang="en-IE" dirty="0"/>
          </a:p>
        </p:txBody>
      </p:sp>
      <p:sp>
        <p:nvSpPr>
          <p:cNvPr id="9" name="Slide Number Placeholder 8"/>
          <p:cNvSpPr>
            <a:spLocks noGrp="1"/>
          </p:cNvSpPr>
          <p:nvPr>
            <p:ph type="sldNum" sz="quarter" idx="12"/>
          </p:nvPr>
        </p:nvSpPr>
        <p:spPr/>
        <p:txBody>
          <a:bodyPr/>
          <a:lstStyle>
            <a:lvl1pPr>
              <a:defRPr/>
            </a:lvl1pPr>
          </a:lstStyle>
          <a:p>
            <a:pPr>
              <a:defRPr/>
            </a:pPr>
            <a:fld id="{5E112FEC-DA40-4383-88BE-F1214578F854}" type="slidenum">
              <a:rPr lang="en-IE"/>
              <a:pPr>
                <a:defRPr/>
              </a:pPr>
              <a:t>‹#›</a:t>
            </a:fld>
            <a:endParaRPr lang="en-IE" dirty="0"/>
          </a:p>
        </p:txBody>
      </p:sp>
    </p:spTree>
    <p:extLst>
      <p:ext uri="{BB962C8B-B14F-4D97-AF65-F5344CB8AC3E}">
        <p14:creationId xmlns:p14="http://schemas.microsoft.com/office/powerpoint/2010/main" val="1728814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342130A-0EBB-4718-A172-C21F1847E268}" type="datetime1">
              <a:rPr lang="en-IE"/>
              <a:pPr>
                <a:defRPr/>
              </a:pPr>
              <a:t>21/11/2013</a:t>
            </a:fld>
            <a:endParaRPr lang="en-IE" dirty="0"/>
          </a:p>
        </p:txBody>
      </p:sp>
      <p:sp>
        <p:nvSpPr>
          <p:cNvPr id="4" name="Footer Placeholder 3"/>
          <p:cNvSpPr>
            <a:spLocks noGrp="1"/>
          </p:cNvSpPr>
          <p:nvPr>
            <p:ph type="ftr" sz="quarter" idx="11"/>
          </p:nvPr>
        </p:nvSpPr>
        <p:spPr/>
        <p:txBody>
          <a:bodyPr/>
          <a:lstStyle>
            <a:lvl1pPr>
              <a:defRPr/>
            </a:lvl1pPr>
          </a:lstStyle>
          <a:p>
            <a:pPr>
              <a:defRPr/>
            </a:pPr>
            <a:endParaRPr lang="en-IE" dirty="0"/>
          </a:p>
        </p:txBody>
      </p:sp>
      <p:sp>
        <p:nvSpPr>
          <p:cNvPr id="5" name="Slide Number Placeholder 4"/>
          <p:cNvSpPr>
            <a:spLocks noGrp="1"/>
          </p:cNvSpPr>
          <p:nvPr>
            <p:ph type="sldNum" sz="quarter" idx="12"/>
          </p:nvPr>
        </p:nvSpPr>
        <p:spPr/>
        <p:txBody>
          <a:bodyPr/>
          <a:lstStyle>
            <a:lvl1pPr>
              <a:defRPr/>
            </a:lvl1pPr>
          </a:lstStyle>
          <a:p>
            <a:pPr>
              <a:defRPr/>
            </a:pPr>
            <a:fld id="{733345DC-F265-4BC4-90B3-24109E40F863}" type="slidenum">
              <a:rPr lang="en-IE"/>
              <a:pPr>
                <a:defRPr/>
              </a:pPr>
              <a:t>‹#›</a:t>
            </a:fld>
            <a:endParaRPr lang="en-IE" dirty="0"/>
          </a:p>
        </p:txBody>
      </p:sp>
    </p:spTree>
    <p:extLst>
      <p:ext uri="{BB962C8B-B14F-4D97-AF65-F5344CB8AC3E}">
        <p14:creationId xmlns:p14="http://schemas.microsoft.com/office/powerpoint/2010/main" val="1526787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F9A21CA-EC3E-49A8-A199-282574F877B9}" type="datetime1">
              <a:rPr lang="en-IE"/>
              <a:pPr>
                <a:defRPr/>
              </a:pPr>
              <a:t>21/11/2013</a:t>
            </a:fld>
            <a:endParaRPr lang="en-IE" dirty="0"/>
          </a:p>
        </p:txBody>
      </p:sp>
      <p:sp>
        <p:nvSpPr>
          <p:cNvPr id="3" name="Footer Placeholder 2"/>
          <p:cNvSpPr>
            <a:spLocks noGrp="1"/>
          </p:cNvSpPr>
          <p:nvPr>
            <p:ph type="ftr" sz="quarter" idx="11"/>
          </p:nvPr>
        </p:nvSpPr>
        <p:spPr/>
        <p:txBody>
          <a:bodyPr/>
          <a:lstStyle>
            <a:lvl1pPr>
              <a:defRPr/>
            </a:lvl1pPr>
          </a:lstStyle>
          <a:p>
            <a:pPr>
              <a:defRPr/>
            </a:pPr>
            <a:endParaRPr lang="en-IE" dirty="0"/>
          </a:p>
        </p:txBody>
      </p:sp>
      <p:sp>
        <p:nvSpPr>
          <p:cNvPr id="4" name="Slide Number Placeholder 3"/>
          <p:cNvSpPr>
            <a:spLocks noGrp="1"/>
          </p:cNvSpPr>
          <p:nvPr>
            <p:ph type="sldNum" sz="quarter" idx="12"/>
          </p:nvPr>
        </p:nvSpPr>
        <p:spPr/>
        <p:txBody>
          <a:bodyPr/>
          <a:lstStyle>
            <a:lvl1pPr>
              <a:defRPr/>
            </a:lvl1pPr>
          </a:lstStyle>
          <a:p>
            <a:pPr>
              <a:defRPr/>
            </a:pPr>
            <a:fld id="{6644DA02-170F-488F-9F01-CE493120A008}" type="slidenum">
              <a:rPr lang="en-IE"/>
              <a:pPr>
                <a:defRPr/>
              </a:pPr>
              <a:t>‹#›</a:t>
            </a:fld>
            <a:endParaRPr lang="en-IE" dirty="0"/>
          </a:p>
        </p:txBody>
      </p:sp>
    </p:spTree>
    <p:extLst>
      <p:ext uri="{BB962C8B-B14F-4D97-AF65-F5344CB8AC3E}">
        <p14:creationId xmlns:p14="http://schemas.microsoft.com/office/powerpoint/2010/main" val="1491153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80629F5-5240-4045-8DCB-8A746B5494DA}" type="datetime1">
              <a:rPr lang="en-IE"/>
              <a:pPr>
                <a:defRPr/>
              </a:pPr>
              <a:t>21/11/2013</a:t>
            </a:fld>
            <a:endParaRPr lang="en-IE" dirty="0"/>
          </a:p>
        </p:txBody>
      </p:sp>
      <p:sp>
        <p:nvSpPr>
          <p:cNvPr id="6" name="Footer Placeholder 5"/>
          <p:cNvSpPr>
            <a:spLocks noGrp="1"/>
          </p:cNvSpPr>
          <p:nvPr>
            <p:ph type="ftr" sz="quarter" idx="11"/>
          </p:nvPr>
        </p:nvSpPr>
        <p:spPr/>
        <p:txBody>
          <a:bodyPr/>
          <a:lstStyle>
            <a:lvl1pPr>
              <a:defRPr/>
            </a:lvl1pPr>
          </a:lstStyle>
          <a:p>
            <a:pPr>
              <a:defRPr/>
            </a:pPr>
            <a:endParaRPr lang="en-IE" dirty="0"/>
          </a:p>
        </p:txBody>
      </p:sp>
      <p:sp>
        <p:nvSpPr>
          <p:cNvPr id="7" name="Slide Number Placeholder 6"/>
          <p:cNvSpPr>
            <a:spLocks noGrp="1"/>
          </p:cNvSpPr>
          <p:nvPr>
            <p:ph type="sldNum" sz="quarter" idx="12"/>
          </p:nvPr>
        </p:nvSpPr>
        <p:spPr/>
        <p:txBody>
          <a:bodyPr/>
          <a:lstStyle>
            <a:lvl1pPr>
              <a:defRPr/>
            </a:lvl1pPr>
          </a:lstStyle>
          <a:p>
            <a:pPr>
              <a:defRPr/>
            </a:pPr>
            <a:fld id="{69DB3E6A-593A-4008-A20B-B40AB43F1755}" type="slidenum">
              <a:rPr lang="en-IE"/>
              <a:pPr>
                <a:defRPr/>
              </a:pPr>
              <a:t>‹#›</a:t>
            </a:fld>
            <a:endParaRPr lang="en-IE" dirty="0"/>
          </a:p>
        </p:txBody>
      </p:sp>
    </p:spTree>
    <p:extLst>
      <p:ext uri="{BB962C8B-B14F-4D97-AF65-F5344CB8AC3E}">
        <p14:creationId xmlns:p14="http://schemas.microsoft.com/office/powerpoint/2010/main" val="1185390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390B46E-661E-40D4-858C-F99FB68813E9}" type="datetime1">
              <a:rPr lang="en-IE"/>
              <a:pPr>
                <a:defRPr/>
              </a:pPr>
              <a:t>21/11/2013</a:t>
            </a:fld>
            <a:endParaRPr lang="en-IE" dirty="0"/>
          </a:p>
        </p:txBody>
      </p:sp>
      <p:sp>
        <p:nvSpPr>
          <p:cNvPr id="6" name="Footer Placeholder 5"/>
          <p:cNvSpPr>
            <a:spLocks noGrp="1"/>
          </p:cNvSpPr>
          <p:nvPr>
            <p:ph type="ftr" sz="quarter" idx="11"/>
          </p:nvPr>
        </p:nvSpPr>
        <p:spPr/>
        <p:txBody>
          <a:bodyPr/>
          <a:lstStyle>
            <a:lvl1pPr>
              <a:defRPr/>
            </a:lvl1pPr>
          </a:lstStyle>
          <a:p>
            <a:pPr>
              <a:defRPr/>
            </a:pPr>
            <a:endParaRPr lang="en-IE" dirty="0"/>
          </a:p>
        </p:txBody>
      </p:sp>
      <p:sp>
        <p:nvSpPr>
          <p:cNvPr id="7" name="Slide Number Placeholder 6"/>
          <p:cNvSpPr>
            <a:spLocks noGrp="1"/>
          </p:cNvSpPr>
          <p:nvPr>
            <p:ph type="sldNum" sz="quarter" idx="12"/>
          </p:nvPr>
        </p:nvSpPr>
        <p:spPr/>
        <p:txBody>
          <a:bodyPr/>
          <a:lstStyle>
            <a:lvl1pPr>
              <a:defRPr/>
            </a:lvl1pPr>
          </a:lstStyle>
          <a:p>
            <a:pPr>
              <a:defRPr/>
            </a:pPr>
            <a:fld id="{15227F39-F918-4DEF-9AA9-3609B8BA4043}" type="slidenum">
              <a:rPr lang="en-IE"/>
              <a:pPr>
                <a:defRPr/>
              </a:pPr>
              <a:t>‹#›</a:t>
            </a:fld>
            <a:endParaRPr lang="en-IE" dirty="0"/>
          </a:p>
        </p:txBody>
      </p:sp>
    </p:spTree>
    <p:extLst>
      <p:ext uri="{BB962C8B-B14F-4D97-AF65-F5344CB8AC3E}">
        <p14:creationId xmlns:p14="http://schemas.microsoft.com/office/powerpoint/2010/main" val="3122278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E"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I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678144E-9241-4A8A-B3F9-9A790DEFDADA}" type="slidenum">
              <a:rPr lang="en-IE"/>
              <a:pPr>
                <a:defRPr/>
              </a:pPr>
              <a:t>‹#›</a:t>
            </a:fld>
            <a:endParaRPr lang="en-IE" dirty="0"/>
          </a:p>
        </p:txBody>
      </p:sp>
    </p:spTree>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4338" y="9525"/>
            <a:ext cx="8315325" cy="3275013"/>
          </a:xfrm>
          <a:gradFill>
            <a:gsLst>
              <a:gs pos="61000">
                <a:schemeClr val="accent6">
                  <a:lumMod val="60000"/>
                  <a:lumOff val="40000"/>
                </a:schemeClr>
              </a:gs>
              <a:gs pos="83000">
                <a:srgbClr val="990033"/>
              </a:gs>
              <a:gs pos="100000">
                <a:schemeClr val="accent1">
                  <a:tint val="23500"/>
                  <a:satMod val="160000"/>
                </a:schemeClr>
              </a:gs>
            </a:gsLst>
            <a:path path="shape">
              <a:fillToRect l="50000" t="50000" r="50000" b="50000"/>
            </a:path>
          </a:gradFill>
        </p:spPr>
        <p:txBody>
          <a:bodyPr rtlCol="0">
            <a:normAutofit/>
          </a:bodyPr>
          <a:lstStyle/>
          <a:p>
            <a:pPr eaLnBrk="1" fontAlgn="auto" hangingPunct="1">
              <a:spcAft>
                <a:spcPts val="0"/>
              </a:spcAft>
              <a:defRPr/>
            </a:pPr>
            <a:r>
              <a:rPr lang="en-IE" sz="7200" b="1" i="1" dirty="0">
                <a:solidFill>
                  <a:schemeClr val="tx1">
                    <a:lumMod val="85000"/>
                    <a:lumOff val="15000"/>
                  </a:schemeClr>
                </a:solidFill>
                <a:latin typeface="Bradley Hand ITC" pitchFamily="66" charset="0"/>
              </a:rPr>
              <a:t>Maths Counts </a:t>
            </a:r>
            <a:r>
              <a:rPr lang="en-IE" sz="4000" dirty="0">
                <a:solidFill>
                  <a:schemeClr val="tx1">
                    <a:lumMod val="85000"/>
                    <a:lumOff val="15000"/>
                  </a:schemeClr>
                </a:solidFill>
              </a:rPr>
              <a:t/>
            </a:r>
            <a:br>
              <a:rPr lang="en-IE" sz="4000" dirty="0">
                <a:solidFill>
                  <a:schemeClr val="tx1">
                    <a:lumMod val="85000"/>
                    <a:lumOff val="15000"/>
                  </a:schemeClr>
                </a:solidFill>
              </a:rPr>
            </a:br>
            <a:r>
              <a:rPr lang="en-IE" sz="5400" b="1" dirty="0">
                <a:solidFill>
                  <a:schemeClr val="tx1">
                    <a:lumMod val="85000"/>
                    <a:lumOff val="15000"/>
                  </a:schemeClr>
                </a:solidFill>
                <a:latin typeface="Century" pitchFamily="18" charset="0"/>
              </a:rPr>
              <a:t>Insights into Lesson </a:t>
            </a:r>
            <a:r>
              <a:rPr lang="en-IE" sz="5400" b="1" dirty="0" smtClean="0">
                <a:solidFill>
                  <a:schemeClr val="tx1">
                    <a:lumMod val="85000"/>
                    <a:lumOff val="15000"/>
                  </a:schemeClr>
                </a:solidFill>
                <a:latin typeface="Century" pitchFamily="18" charset="0"/>
              </a:rPr>
              <a:t>Study</a:t>
            </a:r>
            <a:endParaRPr lang="en-IE" sz="5400" dirty="0">
              <a:solidFill>
                <a:schemeClr val="tx1">
                  <a:lumMod val="85000"/>
                  <a:lumOff val="15000"/>
                </a:schemeClr>
              </a:solidFill>
            </a:endParaRPr>
          </a:p>
        </p:txBody>
      </p:sp>
      <p:sp>
        <p:nvSpPr>
          <p:cNvPr id="5" name="Subtitle 4"/>
          <p:cNvSpPr>
            <a:spLocks noGrp="1"/>
          </p:cNvSpPr>
          <p:nvPr>
            <p:ph type="subTitle" idx="1"/>
          </p:nvPr>
        </p:nvSpPr>
        <p:spPr/>
        <p:txBody>
          <a:bodyPr rtlCol="0">
            <a:normAutofit/>
          </a:bodyPr>
          <a:lstStyle/>
          <a:p>
            <a:pPr algn="l" eaLnBrk="1" fontAlgn="auto" hangingPunct="1">
              <a:spcAft>
                <a:spcPts val="0"/>
              </a:spcAft>
              <a:buFont typeface="Arial" pitchFamily="34" charset="0"/>
              <a:buNone/>
              <a:defRPr/>
            </a:pPr>
            <a:endParaRPr lang="en-IE" dirty="0"/>
          </a:p>
        </p:txBody>
      </p:sp>
      <p:pic>
        <p:nvPicPr>
          <p:cNvPr id="1027" name="Picture 1" descr="ProjectMathsLogo"/>
          <p:cNvPicPr>
            <a:picLocks noChangeAspect="1" noChangeArrowheads="1"/>
          </p:cNvPicPr>
          <p:nvPr/>
        </p:nvPicPr>
        <p:blipFill>
          <a:blip r:embed="rId3" cstate="print">
            <a:extLst/>
          </a:blip>
          <a:srcRect/>
          <a:stretch>
            <a:fillRect/>
          </a:stretch>
        </p:blipFill>
        <p:spPr bwMode="auto">
          <a:xfrm>
            <a:off x="1547127" y="5259790"/>
            <a:ext cx="1223962" cy="900112"/>
          </a:xfrm>
          <a:prstGeom prst="rect">
            <a:avLst/>
          </a:prstGeom>
          <a:noFill/>
          <a:ln>
            <a:noFill/>
          </a:ln>
          <a:scene3d>
            <a:camera prst="perspectiveContrastingRightFacing"/>
            <a:lightRig rig="threePt" dir="t"/>
          </a:scene3d>
          <a:sp3d>
            <a:bevelT/>
          </a:sp3d>
          <a:extLst/>
        </p:spPr>
      </p:pic>
      <p:pic>
        <p:nvPicPr>
          <p:cNvPr id="1028" name="Picture 4" descr="DEC jpeg"/>
          <p:cNvPicPr>
            <a:picLocks noChangeAspect="1" noChangeArrowheads="1"/>
          </p:cNvPicPr>
          <p:nvPr/>
        </p:nvPicPr>
        <p:blipFill>
          <a:blip r:embed="rId4" cstate="print">
            <a:extLst/>
          </a:blip>
          <a:srcRect/>
          <a:stretch>
            <a:fillRect/>
          </a:stretch>
        </p:blipFill>
        <p:spPr bwMode="auto">
          <a:xfrm>
            <a:off x="3347864" y="5268948"/>
            <a:ext cx="1116012" cy="900112"/>
          </a:xfrm>
          <a:prstGeom prst="rect">
            <a:avLst/>
          </a:prstGeom>
          <a:noFill/>
          <a:ln>
            <a:noFill/>
          </a:ln>
          <a:effectLst/>
          <a:scene3d>
            <a:camera prst="perspectiveContrastingRightFacing"/>
            <a:lightRig rig="threePt" dir="t"/>
          </a:scene3d>
          <a:sp3d>
            <a:bevelT/>
          </a:sp3d>
          <a:extLst/>
        </p:spPr>
      </p:pic>
      <p:pic>
        <p:nvPicPr>
          <p:cNvPr id="1029" name="Picture 5" descr="DESlogo"/>
          <p:cNvPicPr>
            <a:picLocks noChangeAspect="1" noChangeArrowheads="1"/>
          </p:cNvPicPr>
          <p:nvPr/>
        </p:nvPicPr>
        <p:blipFill>
          <a:blip r:embed="rId5" cstate="print">
            <a:extLst/>
          </a:blip>
          <a:srcRect/>
          <a:stretch>
            <a:fillRect/>
          </a:stretch>
        </p:blipFill>
        <p:spPr bwMode="auto">
          <a:xfrm>
            <a:off x="4788024" y="5259790"/>
            <a:ext cx="1295400" cy="900112"/>
          </a:xfrm>
          <a:prstGeom prst="rect">
            <a:avLst/>
          </a:prstGeom>
          <a:noFill/>
          <a:ln>
            <a:noFill/>
          </a:ln>
          <a:effectLst/>
          <a:scene3d>
            <a:camera prst="perspectiveContrastingRightFacing"/>
            <a:lightRig rig="threePt" dir="t"/>
          </a:scene3d>
          <a:sp3d>
            <a:bevelT/>
          </a:sp3d>
          <a:extLst/>
        </p:spPr>
      </p:pic>
      <p:pic>
        <p:nvPicPr>
          <p:cNvPr id="1030" name="Picture 6"/>
          <p:cNvPicPr>
            <a:picLocks noChangeAspect="1" noChangeArrowheads="1"/>
          </p:cNvPicPr>
          <p:nvPr/>
        </p:nvPicPr>
        <p:blipFill>
          <a:blip r:embed="rId6">
            <a:extLst/>
          </a:blip>
          <a:srcRect/>
          <a:stretch>
            <a:fillRect/>
          </a:stretch>
        </p:blipFill>
        <p:spPr bwMode="auto">
          <a:xfrm>
            <a:off x="6516216" y="5229200"/>
            <a:ext cx="1223962" cy="900112"/>
          </a:xfrm>
          <a:prstGeom prst="rect">
            <a:avLst/>
          </a:prstGeom>
          <a:noFill/>
          <a:ln>
            <a:noFill/>
          </a:ln>
          <a:effectLst/>
          <a:scene3d>
            <a:camera prst="perspectiveContrastingRightFacing"/>
            <a:lightRig rig="threePt" dir="t"/>
          </a:scene3d>
          <a:sp3d>
            <a:bevelT/>
          </a:sp3d>
          <a:extLst/>
        </p:spPr>
      </p:pic>
      <p:pic>
        <p:nvPicPr>
          <p:cNvPr id="13320"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57475" y="3211513"/>
            <a:ext cx="382905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A978BF21-88BD-4D4A-8097-A01E2A8ED9E6}" type="slidenum">
              <a:rPr lang="en-IE" smtClean="0"/>
              <a:pPr>
                <a:defRPr/>
              </a:pPr>
              <a:t>1</a:t>
            </a:fld>
            <a:endParaRPr lang="en-I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Introduction </a:t>
            </a:r>
            <a:endParaRPr lang="en-IE" b="1" u="none"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IE" dirty="0"/>
              <a:t>Enduring </a:t>
            </a:r>
            <a:r>
              <a:rPr lang="en-IE" dirty="0" smtClean="0"/>
              <a:t>understandings</a:t>
            </a:r>
          </a:p>
          <a:p>
            <a:pPr marL="1257300" indent="-635000" eaLnBrk="1" fontAlgn="auto" hangingPunct="1">
              <a:spcAft>
                <a:spcPts val="0"/>
              </a:spcAft>
              <a:buFont typeface="Wingdings" panose="05000000000000000000" pitchFamily="2" charset="2"/>
              <a:buChar char="Ø"/>
              <a:defRPr/>
            </a:pPr>
            <a:r>
              <a:rPr lang="en-IE" dirty="0" smtClean="0"/>
              <a:t>In the future students would be encouraged to approach questions using their prior knowledge. </a:t>
            </a:r>
          </a:p>
        </p:txBody>
      </p:sp>
      <p:sp>
        <p:nvSpPr>
          <p:cNvPr id="4" name="Slide Number Placeholder 3"/>
          <p:cNvSpPr>
            <a:spLocks noGrp="1"/>
          </p:cNvSpPr>
          <p:nvPr>
            <p:ph type="sldNum" sz="quarter" idx="12"/>
          </p:nvPr>
        </p:nvSpPr>
        <p:spPr/>
        <p:txBody>
          <a:bodyPr/>
          <a:lstStyle/>
          <a:p>
            <a:pPr>
              <a:defRPr/>
            </a:pPr>
            <a:fld id="{C4979E7F-673D-4108-949D-87F0AACF44A2}" type="slidenum">
              <a:rPr lang="en-IE" smtClean="0"/>
              <a:pPr>
                <a:defRPr/>
              </a:pPr>
              <a:t>10</a:t>
            </a:fld>
            <a:endParaRPr lang="en-I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440000"/>
          </a:xfrm>
          <a:ln>
            <a:miter lim="800000"/>
            <a:headEnd/>
            <a:tailEnd/>
          </a:ln>
          <a:extLst/>
        </p:spPr>
        <p:txBody>
          <a:bodyPr rtlCol="0">
            <a:noAutofit/>
          </a:bodyPr>
          <a:lstStyle/>
          <a:p>
            <a:pPr eaLnBrk="1" fontAlgn="auto" hangingPunct="1">
              <a:spcAft>
                <a:spcPts val="0"/>
              </a:spcAft>
              <a:defRPr/>
            </a:pPr>
            <a:r>
              <a:rPr lang="en-IE" b="1" u="none" dirty="0" smtClean="0"/>
              <a:t>Reflections on the Lesson</a:t>
            </a:r>
            <a:endParaRPr lang="en-IE" b="1" u="none"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IE" b="1" dirty="0" smtClean="0"/>
              <a:t>Student Learning </a:t>
            </a:r>
            <a:r>
              <a:rPr lang="en-IE" dirty="0" smtClean="0"/>
              <a:t>: What we learned about students’ understanding based on data collected</a:t>
            </a:r>
          </a:p>
          <a:p>
            <a:pPr marL="0" indent="0" eaLnBrk="1" fontAlgn="auto" hangingPunct="1">
              <a:spcAft>
                <a:spcPts val="0"/>
              </a:spcAft>
              <a:buNone/>
              <a:defRPr/>
            </a:pPr>
            <a:endParaRPr lang="en-IE" dirty="0"/>
          </a:p>
          <a:p>
            <a:pPr marL="0" indent="0" eaLnBrk="1" fontAlgn="auto" hangingPunct="1">
              <a:spcAft>
                <a:spcPts val="0"/>
              </a:spcAft>
              <a:buNone/>
              <a:defRPr/>
            </a:pPr>
            <a:endParaRPr lang="en-IE" dirty="0" smtClean="0"/>
          </a:p>
          <a:p>
            <a:pPr eaLnBrk="1" fontAlgn="auto" hangingPunct="1">
              <a:spcAft>
                <a:spcPts val="0"/>
              </a:spcAft>
              <a:buFont typeface="Arial" pitchFamily="34" charset="0"/>
              <a:buChar char="•"/>
              <a:defRPr/>
            </a:pPr>
            <a:r>
              <a:rPr lang="en-IE" b="1" dirty="0" smtClean="0"/>
              <a:t>Teaching Strategies</a:t>
            </a:r>
            <a:r>
              <a:rPr lang="en-IE" dirty="0" smtClean="0"/>
              <a:t>: What we noticed about our own teaching</a:t>
            </a:r>
          </a:p>
          <a:p>
            <a:pPr marL="0" indent="0" eaLnBrk="1" fontAlgn="auto" hangingPunct="1">
              <a:spcAft>
                <a:spcPts val="0"/>
              </a:spcAft>
              <a:buFont typeface="Arial" pitchFamily="34" charset="0"/>
              <a:buNone/>
              <a:defRPr/>
            </a:pPr>
            <a:endParaRPr lang="en-IE" dirty="0" smtClean="0"/>
          </a:p>
        </p:txBody>
      </p:sp>
      <p:sp>
        <p:nvSpPr>
          <p:cNvPr id="4" name="Slide Number Placeholder 3"/>
          <p:cNvSpPr>
            <a:spLocks noGrp="1"/>
          </p:cNvSpPr>
          <p:nvPr>
            <p:ph type="sldNum" sz="quarter" idx="12"/>
          </p:nvPr>
        </p:nvSpPr>
        <p:spPr/>
        <p:txBody>
          <a:bodyPr/>
          <a:lstStyle/>
          <a:p>
            <a:pPr>
              <a:defRPr/>
            </a:pPr>
            <a:fld id="{BE5DCA4E-1579-4A31-9E5B-C320DFAAF292}" type="slidenum">
              <a:rPr lang="en-IE" smtClean="0">
                <a:solidFill>
                  <a:prstClr val="black">
                    <a:tint val="75000"/>
                  </a:prstClr>
                </a:solidFill>
              </a:rPr>
              <a:pPr>
                <a:defRPr/>
              </a:pPr>
              <a:t>11</a:t>
            </a:fld>
            <a:endParaRPr lang="en-IE" dirty="0">
              <a:solidFill>
                <a:prstClr val="black">
                  <a:tint val="75000"/>
                </a:prstClr>
              </a:solidFill>
            </a:endParaRPr>
          </a:p>
        </p:txBody>
      </p:sp>
    </p:spTree>
    <p:extLst>
      <p:ext uri="{BB962C8B-B14F-4D97-AF65-F5344CB8AC3E}">
        <p14:creationId xmlns:p14="http://schemas.microsoft.com/office/powerpoint/2010/main" val="79231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944000"/>
          </a:xfrm>
          <a:ln>
            <a:miter lim="800000"/>
            <a:headEnd/>
            <a:tailEnd/>
          </a:ln>
          <a:extLst/>
        </p:spPr>
        <p:txBody>
          <a:bodyPr rtlCol="0">
            <a:noAutofit/>
          </a:bodyPr>
          <a:lstStyle/>
          <a:p>
            <a:pPr eaLnBrk="1" fontAlgn="auto" hangingPunct="1">
              <a:spcAft>
                <a:spcPts val="0"/>
              </a:spcAft>
              <a:defRPr/>
            </a:pPr>
            <a:r>
              <a:rPr lang="en-IE" b="1" u="none" dirty="0" smtClean="0"/>
              <a:t/>
            </a:r>
            <a:br>
              <a:rPr lang="en-IE" b="1" u="none" dirty="0" smtClean="0"/>
            </a:br>
            <a:r>
              <a:rPr lang="en-IE" b="1" u="none" dirty="0" smtClean="0"/>
              <a:t>Student Learning  </a:t>
            </a:r>
            <a:br>
              <a:rPr lang="en-IE" b="1" u="none" dirty="0" smtClean="0"/>
            </a:br>
            <a:endParaRPr lang="en-IE" sz="5400" b="1" u="none" dirty="0"/>
          </a:p>
        </p:txBody>
      </p:sp>
      <p:sp>
        <p:nvSpPr>
          <p:cNvPr id="3" name="Content Placeholder 2"/>
          <p:cNvSpPr>
            <a:spLocks noGrp="1"/>
          </p:cNvSpPr>
          <p:nvPr>
            <p:ph idx="1"/>
          </p:nvPr>
        </p:nvSpPr>
        <p:spPr>
          <a:xfrm>
            <a:off x="457200" y="1811338"/>
            <a:ext cx="8229600" cy="4786312"/>
          </a:xfrm>
        </p:spPr>
        <p:txBody>
          <a:bodyPr rtlCol="0">
            <a:normAutofit/>
          </a:bodyPr>
          <a:lstStyle/>
          <a:p>
            <a:pPr eaLnBrk="1" fontAlgn="auto" hangingPunct="1">
              <a:spcAft>
                <a:spcPts val="0"/>
              </a:spcAft>
              <a:buFont typeface="Arial" pitchFamily="34" charset="0"/>
              <a:buChar char="•"/>
              <a:defRPr/>
            </a:pPr>
            <a:endParaRPr lang="en-IE" dirty="0" smtClean="0"/>
          </a:p>
          <a:p>
            <a:pPr eaLnBrk="1" fontAlgn="auto" hangingPunct="1">
              <a:spcAft>
                <a:spcPts val="0"/>
              </a:spcAft>
              <a:buFont typeface="Arial" pitchFamily="34" charset="0"/>
              <a:buChar char="•"/>
              <a:defRPr/>
            </a:pPr>
            <a:r>
              <a:rPr lang="en-IE" dirty="0" smtClean="0"/>
              <a:t>Data Collected from the Lesson:</a:t>
            </a:r>
          </a:p>
          <a:p>
            <a:pPr marL="514350" indent="-514350" eaLnBrk="1" fontAlgn="auto" hangingPunct="1">
              <a:spcAft>
                <a:spcPts val="0"/>
              </a:spcAft>
              <a:buFont typeface="+mj-lt"/>
              <a:buAutoNum type="arabicPeriod"/>
              <a:defRPr/>
            </a:pPr>
            <a:r>
              <a:rPr lang="en-IE" dirty="0" smtClean="0"/>
              <a:t>Academic e.g. samples of students’ work</a:t>
            </a:r>
          </a:p>
          <a:p>
            <a:pPr marL="514350" indent="-514350" eaLnBrk="1" fontAlgn="auto" hangingPunct="1">
              <a:spcAft>
                <a:spcPts val="0"/>
              </a:spcAft>
              <a:buFont typeface="+mj-lt"/>
              <a:buAutoNum type="arabicPeriod"/>
              <a:defRPr/>
            </a:pPr>
            <a:r>
              <a:rPr lang="en-IE" dirty="0" smtClean="0"/>
              <a:t>Motivation</a:t>
            </a:r>
          </a:p>
          <a:p>
            <a:pPr marL="514350" indent="-514350" eaLnBrk="1" fontAlgn="auto" hangingPunct="1">
              <a:spcAft>
                <a:spcPts val="0"/>
              </a:spcAft>
              <a:buFont typeface="+mj-lt"/>
              <a:buAutoNum type="arabicPeriod"/>
              <a:defRPr/>
            </a:pPr>
            <a:r>
              <a:rPr lang="en-IE" dirty="0" smtClean="0"/>
              <a:t>Social Behaviour</a:t>
            </a:r>
          </a:p>
        </p:txBody>
      </p:sp>
      <p:sp>
        <p:nvSpPr>
          <p:cNvPr id="4" name="Slide Number Placeholder 3"/>
          <p:cNvSpPr>
            <a:spLocks noGrp="1"/>
          </p:cNvSpPr>
          <p:nvPr>
            <p:ph type="sldNum" sz="quarter" idx="12"/>
          </p:nvPr>
        </p:nvSpPr>
        <p:spPr/>
        <p:txBody>
          <a:bodyPr/>
          <a:lstStyle/>
          <a:p>
            <a:pPr>
              <a:defRPr/>
            </a:pPr>
            <a:fld id="{14B45F22-5B31-4218-983B-B5BC86660AFB}" type="slidenum">
              <a:rPr lang="en-IE" smtClean="0"/>
              <a:pPr>
                <a:defRPr/>
              </a:pPr>
              <a:t>12</a:t>
            </a:fld>
            <a:endParaRPr lang="en-IE"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4992"/>
          <a:stretch/>
        </p:blipFill>
        <p:spPr bwMode="auto">
          <a:xfrm>
            <a:off x="539552" y="1555116"/>
            <a:ext cx="7488832" cy="3805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790785"/>
            <a:ext cx="7314836" cy="4531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51920" y="1778142"/>
            <a:ext cx="3816424" cy="369332"/>
          </a:xfrm>
          <a:prstGeom prst="rect">
            <a:avLst/>
          </a:prstGeom>
          <a:solidFill>
            <a:srgbClr val="CC0066"/>
          </a:solidFill>
        </p:spPr>
        <p:txBody>
          <a:bodyPr wrap="square" rtlCol="0">
            <a:spAutoFit/>
          </a:bodyPr>
          <a:lstStyle/>
          <a:p>
            <a:r>
              <a:rPr lang="en-IE" b="1" dirty="0" smtClean="0">
                <a:solidFill>
                  <a:schemeClr val="bg1"/>
                </a:solidFill>
              </a:rPr>
              <a:t>Feedback sheet from students</a:t>
            </a:r>
            <a:endParaRPr lang="en-IE" b="1" dirty="0">
              <a:solidFill>
                <a:schemeClr val="bg1"/>
              </a:solidFill>
            </a:endParaRPr>
          </a:p>
        </p:txBody>
      </p:sp>
    </p:spTree>
    <p:extLst>
      <p:ext uri="{BB962C8B-B14F-4D97-AF65-F5344CB8AC3E}">
        <p14:creationId xmlns:p14="http://schemas.microsoft.com/office/powerpoint/2010/main" val="36193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2051"/>
                                        </p:tgtEl>
                                      </p:cBhvr>
                                    </p:animEffect>
                                    <p:set>
                                      <p:cBhvr>
                                        <p:cTn id="11" dur="1" fill="hold">
                                          <p:stCondLst>
                                            <p:cond delay="499"/>
                                          </p:stCondLst>
                                        </p:cTn>
                                        <p:tgtEl>
                                          <p:spTgt spid="2051"/>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205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2331999"/>
            <a:ext cx="5792763" cy="299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2276635"/>
            <a:ext cx="5591175" cy="3209925"/>
          </a:xfrm>
          <a:prstGeom prst="rect">
            <a:avLst/>
          </a:prstGeom>
        </p:spPr>
      </p:pic>
      <p:sp>
        <p:nvSpPr>
          <p:cNvPr id="2" name="Title 1"/>
          <p:cNvSpPr>
            <a:spLocks noGrp="1"/>
          </p:cNvSpPr>
          <p:nvPr>
            <p:ph type="title"/>
          </p:nvPr>
        </p:nvSpPr>
        <p:spPr>
          <a:xfrm>
            <a:off x="457200" y="44624"/>
            <a:ext cx="8229600" cy="1440000"/>
          </a:xfrm>
          <a:ln>
            <a:miter lim="800000"/>
            <a:headEnd/>
            <a:tailEnd/>
          </a:ln>
          <a:extLst/>
        </p:spPr>
        <p:txBody>
          <a:bodyPr rtlCol="0">
            <a:noAutofit/>
          </a:bodyPr>
          <a:lstStyle/>
          <a:p>
            <a:pPr eaLnBrk="1" fontAlgn="auto" hangingPunct="1">
              <a:spcAft>
                <a:spcPts val="0"/>
              </a:spcAft>
              <a:defRPr/>
            </a:pPr>
            <a:r>
              <a:rPr lang="en-IE" b="1" u="none" dirty="0" smtClean="0"/>
              <a:t>Reflections on the Lesson</a:t>
            </a:r>
            <a:endParaRPr lang="en-IE" b="1" u="none"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IE" dirty="0" smtClean="0"/>
              <a:t>Student Learning : We used three methods: </a:t>
            </a:r>
          </a:p>
        </p:txBody>
      </p:sp>
      <p:sp>
        <p:nvSpPr>
          <p:cNvPr id="4" name="Slide Number Placeholder 3"/>
          <p:cNvSpPr>
            <a:spLocks noGrp="1"/>
          </p:cNvSpPr>
          <p:nvPr>
            <p:ph type="sldNum" sz="quarter" idx="12"/>
          </p:nvPr>
        </p:nvSpPr>
        <p:spPr/>
        <p:txBody>
          <a:bodyPr/>
          <a:lstStyle/>
          <a:p>
            <a:pPr>
              <a:defRPr/>
            </a:pPr>
            <a:fld id="{BE5DCA4E-1579-4A31-9E5B-C320DFAAF292}" type="slidenum">
              <a:rPr lang="en-IE" smtClean="0"/>
              <a:pPr>
                <a:defRPr/>
              </a:pPr>
              <a:t>13</a:t>
            </a:fld>
            <a:endParaRPr lang="en-IE" dirty="0"/>
          </a:p>
        </p:txBody>
      </p:sp>
      <p:sp>
        <p:nvSpPr>
          <p:cNvPr id="5" name="TextBox 4"/>
          <p:cNvSpPr txBox="1"/>
          <p:nvPr/>
        </p:nvSpPr>
        <p:spPr>
          <a:xfrm>
            <a:off x="2555776" y="5445224"/>
            <a:ext cx="2664296" cy="369332"/>
          </a:xfrm>
          <a:prstGeom prst="rect">
            <a:avLst/>
          </a:prstGeom>
          <a:solidFill>
            <a:srgbClr val="CC0066"/>
          </a:solidFill>
        </p:spPr>
        <p:txBody>
          <a:bodyPr wrap="square" rtlCol="0">
            <a:spAutoFit/>
          </a:bodyPr>
          <a:lstStyle/>
          <a:p>
            <a:pPr algn="ctr"/>
            <a:r>
              <a:rPr lang="en-IE" dirty="0">
                <a:solidFill>
                  <a:schemeClr val="bg1"/>
                </a:solidFill>
              </a:rPr>
              <a:t>Factor tree </a:t>
            </a:r>
            <a:r>
              <a:rPr lang="en-IE" dirty="0" smtClean="0">
                <a:solidFill>
                  <a:schemeClr val="bg1"/>
                </a:solidFill>
              </a:rPr>
              <a:t>method</a:t>
            </a:r>
            <a:endParaRPr lang="en-IE" dirty="0">
              <a:solidFill>
                <a:schemeClr val="bg1"/>
              </a:solidFill>
            </a:endParaRPr>
          </a:p>
        </p:txBody>
      </p:sp>
      <p:sp>
        <p:nvSpPr>
          <p:cNvPr id="6" name="TextBox 5"/>
          <p:cNvSpPr txBox="1"/>
          <p:nvPr/>
        </p:nvSpPr>
        <p:spPr>
          <a:xfrm>
            <a:off x="2588692" y="5441456"/>
            <a:ext cx="2664296" cy="369332"/>
          </a:xfrm>
          <a:prstGeom prst="rect">
            <a:avLst/>
          </a:prstGeom>
          <a:solidFill>
            <a:srgbClr val="CC0066"/>
          </a:solidFill>
        </p:spPr>
        <p:txBody>
          <a:bodyPr wrap="square" rtlCol="0">
            <a:spAutoFit/>
          </a:bodyPr>
          <a:lstStyle/>
          <a:p>
            <a:pPr algn="ctr"/>
            <a:r>
              <a:rPr lang="en-IE" dirty="0">
                <a:solidFill>
                  <a:schemeClr val="bg1"/>
                </a:solidFill>
              </a:rPr>
              <a:t>List </a:t>
            </a:r>
            <a:r>
              <a:rPr lang="en-IE" dirty="0" smtClean="0">
                <a:solidFill>
                  <a:schemeClr val="bg1"/>
                </a:solidFill>
              </a:rPr>
              <a:t>Method</a:t>
            </a:r>
            <a:endParaRPr lang="en-IE" dirty="0">
              <a:solidFill>
                <a:schemeClr val="bg1"/>
              </a:solidFill>
            </a:endParaRPr>
          </a:p>
        </p:txBody>
      </p:sp>
      <p:sp>
        <p:nvSpPr>
          <p:cNvPr id="7" name="TextBox 6"/>
          <p:cNvSpPr txBox="1"/>
          <p:nvPr/>
        </p:nvSpPr>
        <p:spPr>
          <a:xfrm>
            <a:off x="2699792" y="5439572"/>
            <a:ext cx="2664296" cy="369332"/>
          </a:xfrm>
          <a:prstGeom prst="rect">
            <a:avLst/>
          </a:prstGeom>
          <a:solidFill>
            <a:srgbClr val="CC0066"/>
          </a:solidFill>
        </p:spPr>
        <p:txBody>
          <a:bodyPr wrap="square" rtlCol="0">
            <a:spAutoFit/>
          </a:bodyPr>
          <a:lstStyle/>
          <a:p>
            <a:pPr algn="ctr"/>
            <a:r>
              <a:rPr lang="en-IE" dirty="0">
                <a:solidFill>
                  <a:schemeClr val="bg1"/>
                </a:solidFill>
              </a:rPr>
              <a:t>Division </a:t>
            </a:r>
            <a:r>
              <a:rPr lang="en-IE" dirty="0" smtClean="0">
                <a:solidFill>
                  <a:schemeClr val="bg1"/>
                </a:solidFill>
              </a:rPr>
              <a:t>Method</a:t>
            </a:r>
            <a:endParaRPr lang="en-IE" dirty="0">
              <a:solidFill>
                <a:schemeClr val="bg1"/>
              </a:solidFill>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696" y="2187443"/>
            <a:ext cx="5792763" cy="32836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8229600" cy="1440000"/>
          </a:xfrm>
          <a:ln>
            <a:miter lim="800000"/>
            <a:headEnd/>
            <a:tailEnd/>
          </a:ln>
          <a:extLst/>
        </p:spPr>
        <p:txBody>
          <a:bodyPr rtlCol="0">
            <a:noAutofit/>
          </a:bodyPr>
          <a:lstStyle/>
          <a:p>
            <a:pPr eaLnBrk="1" fontAlgn="auto" hangingPunct="1">
              <a:spcAft>
                <a:spcPts val="0"/>
              </a:spcAft>
              <a:defRPr/>
            </a:pPr>
            <a:r>
              <a:rPr lang="en-IE" b="1" u="none" dirty="0" smtClean="0"/>
              <a:t>Reflections on the Lesson</a:t>
            </a:r>
            <a:endParaRPr lang="en-IE" b="1" u="none" dirty="0"/>
          </a:p>
        </p:txBody>
      </p:sp>
      <p:sp>
        <p:nvSpPr>
          <p:cNvPr id="3" name="Content Placeholder 2"/>
          <p:cNvSpPr>
            <a:spLocks noGrp="1"/>
          </p:cNvSpPr>
          <p:nvPr>
            <p:ph idx="1"/>
          </p:nvPr>
        </p:nvSpPr>
        <p:spPr>
          <a:xfrm>
            <a:off x="683568" y="1772816"/>
            <a:ext cx="6444716" cy="4353347"/>
          </a:xfrm>
        </p:spPr>
        <p:txBody>
          <a:bodyPr rtlCol="0">
            <a:normAutofit lnSpcReduction="10000"/>
          </a:bodyPr>
          <a:lstStyle/>
          <a:p>
            <a:pPr eaLnBrk="1" fontAlgn="auto" hangingPunct="1">
              <a:spcAft>
                <a:spcPts val="0"/>
              </a:spcAft>
              <a:buFont typeface="Arial" pitchFamily="34" charset="0"/>
              <a:buChar char="•"/>
              <a:defRPr/>
            </a:pPr>
            <a:r>
              <a:rPr lang="en-IE" dirty="0" smtClean="0"/>
              <a:t>Student Learning :</a:t>
            </a:r>
          </a:p>
          <a:p>
            <a:pPr marL="714375" eaLnBrk="1" fontAlgn="auto" hangingPunct="1">
              <a:spcAft>
                <a:spcPts val="0"/>
              </a:spcAft>
              <a:buFont typeface="Wingdings" panose="05000000000000000000" pitchFamily="2" charset="2"/>
              <a:buChar char="Ø"/>
              <a:defRPr/>
            </a:pPr>
            <a:r>
              <a:rPr lang="en-IE" dirty="0" smtClean="0"/>
              <a:t>Confusion between  HCF and LCM</a:t>
            </a:r>
          </a:p>
          <a:p>
            <a:pPr marL="714375" eaLnBrk="1" fontAlgn="auto" hangingPunct="1">
              <a:spcAft>
                <a:spcPts val="0"/>
              </a:spcAft>
              <a:buFont typeface="Wingdings" panose="05000000000000000000" pitchFamily="2" charset="2"/>
              <a:buChar char="Ø"/>
              <a:defRPr/>
            </a:pPr>
            <a:r>
              <a:rPr lang="en-IE" dirty="0"/>
              <a:t>D</a:t>
            </a:r>
            <a:r>
              <a:rPr lang="en-IE" dirty="0" smtClean="0"/>
              <a:t>ifficulty interpreting the language in the questions</a:t>
            </a:r>
            <a:r>
              <a:rPr lang="en-IE" dirty="0" smtClean="0">
                <a:solidFill>
                  <a:srgbClr val="000000"/>
                </a:solidFill>
                <a:latin typeface="Comic Sans MS"/>
                <a:ea typeface="Times New Roman"/>
                <a:cs typeface="Tahoma"/>
              </a:rPr>
              <a:t> </a:t>
            </a:r>
          </a:p>
          <a:p>
            <a:pPr marL="714375" eaLnBrk="1" fontAlgn="auto" hangingPunct="1">
              <a:spcAft>
                <a:spcPts val="0"/>
              </a:spcAft>
              <a:buFont typeface="Wingdings" panose="05000000000000000000" pitchFamily="2" charset="2"/>
              <a:buChar char="Ø"/>
              <a:defRPr/>
            </a:pPr>
            <a:r>
              <a:rPr lang="en-IE" dirty="0" smtClean="0"/>
              <a:t>Use of incorrect diagrams</a:t>
            </a:r>
          </a:p>
          <a:p>
            <a:pPr marL="714375" lvl="0" eaLnBrk="1" fontAlgn="auto" hangingPunct="1">
              <a:spcAft>
                <a:spcPts val="0"/>
              </a:spcAft>
              <a:buFont typeface="Wingdings" panose="05000000000000000000" pitchFamily="2" charset="2"/>
              <a:buChar char="Ø"/>
              <a:defRPr/>
            </a:pPr>
            <a:r>
              <a:rPr lang="en-IE" dirty="0"/>
              <a:t>Not all students </a:t>
            </a:r>
            <a:r>
              <a:rPr lang="en-IE" dirty="0" smtClean="0"/>
              <a:t>dislike context </a:t>
            </a:r>
            <a:r>
              <a:rPr lang="en-IE" dirty="0"/>
              <a:t>based </a:t>
            </a:r>
            <a:r>
              <a:rPr lang="en-IE" dirty="0" smtClean="0"/>
              <a:t>questions </a:t>
            </a:r>
          </a:p>
        </p:txBody>
      </p:sp>
      <p:sp>
        <p:nvSpPr>
          <p:cNvPr id="4" name="Slide Number Placeholder 3"/>
          <p:cNvSpPr>
            <a:spLocks noGrp="1"/>
          </p:cNvSpPr>
          <p:nvPr>
            <p:ph type="sldNum" sz="quarter" idx="12"/>
          </p:nvPr>
        </p:nvSpPr>
        <p:spPr/>
        <p:txBody>
          <a:bodyPr/>
          <a:lstStyle/>
          <a:p>
            <a:pPr>
              <a:defRPr/>
            </a:pPr>
            <a:fld id="{BE5DCA4E-1579-4A31-9E5B-C320DFAAF292}" type="slidenum">
              <a:rPr lang="en-IE" smtClean="0"/>
              <a:pPr>
                <a:defRPr/>
              </a:pPr>
              <a:t>14</a:t>
            </a:fld>
            <a:endParaRPr lang="en-IE" dirty="0"/>
          </a:p>
        </p:txBody>
      </p:sp>
      <p:pic>
        <p:nvPicPr>
          <p:cNvPr id="2050"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729" y="4437112"/>
            <a:ext cx="7423459" cy="1735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3237" y="4437112"/>
            <a:ext cx="7264476" cy="179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31"/>
          <p:cNvPicPr>
            <a:picLocks noChangeAspect="1" noChangeArrowheads="1"/>
          </p:cNvPicPr>
          <p:nvPr/>
        </p:nvPicPr>
        <p:blipFill rotWithShape="1">
          <a:blip r:embed="rId5">
            <a:extLst>
              <a:ext uri="{28A0092B-C50C-407E-A947-70E740481C1C}">
                <a14:useLocalDpi xmlns:a14="http://schemas.microsoft.com/office/drawing/2010/main" val="0"/>
              </a:ext>
            </a:extLst>
          </a:blip>
          <a:srcRect l="1061" t="6842" b="27776"/>
          <a:stretch/>
        </p:blipFill>
        <p:spPr bwMode="auto">
          <a:xfrm>
            <a:off x="1053237" y="4437112"/>
            <a:ext cx="7490499" cy="1826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940153" y="3779748"/>
            <a:ext cx="2457052" cy="369332"/>
          </a:xfrm>
          <a:prstGeom prst="rect">
            <a:avLst/>
          </a:prstGeom>
          <a:solidFill>
            <a:srgbClr val="CC0066"/>
          </a:solidFill>
        </p:spPr>
        <p:txBody>
          <a:bodyPr wrap="square" rtlCol="0">
            <a:spAutoFit/>
          </a:bodyPr>
          <a:lstStyle/>
          <a:p>
            <a:pPr algn="ctr"/>
            <a:r>
              <a:rPr lang="en-IE" b="1" dirty="0" smtClean="0">
                <a:solidFill>
                  <a:schemeClr val="bg1"/>
                </a:solidFill>
              </a:rPr>
              <a:t>greatest</a:t>
            </a:r>
            <a:endParaRPr lang="en-IE" b="1" dirty="0">
              <a:solidFill>
                <a:schemeClr val="bg1"/>
              </a:solidFill>
            </a:endParaRPr>
          </a:p>
        </p:txBody>
      </p:sp>
      <p:sp>
        <p:nvSpPr>
          <p:cNvPr id="6" name="TextBox 5"/>
          <p:cNvSpPr txBox="1"/>
          <p:nvPr/>
        </p:nvSpPr>
        <p:spPr>
          <a:xfrm>
            <a:off x="6012160" y="3301791"/>
            <a:ext cx="2601069" cy="369332"/>
          </a:xfrm>
          <a:prstGeom prst="rect">
            <a:avLst/>
          </a:prstGeom>
          <a:solidFill>
            <a:srgbClr val="CC0066"/>
          </a:solidFill>
        </p:spPr>
        <p:txBody>
          <a:bodyPr wrap="square" rtlCol="0">
            <a:spAutoFit/>
          </a:bodyPr>
          <a:lstStyle/>
          <a:p>
            <a:pPr algn="ctr"/>
            <a:r>
              <a:rPr lang="en-IE" b="1" dirty="0" smtClean="0">
                <a:solidFill>
                  <a:schemeClr val="bg1"/>
                </a:solidFill>
              </a:rPr>
              <a:t>least</a:t>
            </a:r>
            <a:endParaRPr lang="en-IE" b="1" dirty="0">
              <a:solidFill>
                <a:schemeClr val="bg1"/>
              </a:solidFill>
            </a:endParaRPr>
          </a:p>
        </p:txBody>
      </p:sp>
      <p:sp>
        <p:nvSpPr>
          <p:cNvPr id="8" name="TextBox 7"/>
          <p:cNvSpPr txBox="1"/>
          <p:nvPr/>
        </p:nvSpPr>
        <p:spPr>
          <a:xfrm flipV="1">
            <a:off x="6387978" y="2636912"/>
            <a:ext cx="1561401" cy="369332"/>
          </a:xfrm>
          <a:prstGeom prst="rect">
            <a:avLst/>
          </a:prstGeom>
          <a:noFill/>
        </p:spPr>
        <p:txBody>
          <a:bodyPr wrap="square" rtlCol="0">
            <a:spAutoFit/>
          </a:bodyPr>
          <a:lstStyle/>
          <a:p>
            <a:r>
              <a:rPr lang="en-IE" dirty="0" smtClean="0"/>
              <a:t>            </a:t>
            </a:r>
            <a:endParaRPr lang="en-IE" dirty="0"/>
          </a:p>
        </p:txBody>
      </p:sp>
    </p:spTree>
    <p:extLst>
      <p:ext uri="{BB962C8B-B14F-4D97-AF65-F5344CB8AC3E}">
        <p14:creationId xmlns:p14="http://schemas.microsoft.com/office/powerpoint/2010/main" val="192204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5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5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440000"/>
          </a:xfrm>
          <a:ln>
            <a:miter lim="800000"/>
            <a:headEnd/>
            <a:tailEnd/>
          </a:ln>
          <a:extLst/>
        </p:spPr>
        <p:txBody>
          <a:bodyPr rtlCol="0">
            <a:noAutofit/>
          </a:bodyPr>
          <a:lstStyle/>
          <a:p>
            <a:pPr eaLnBrk="1" fontAlgn="auto" hangingPunct="1">
              <a:spcAft>
                <a:spcPts val="0"/>
              </a:spcAft>
              <a:defRPr/>
            </a:pPr>
            <a:r>
              <a:rPr lang="en-IE" b="1" u="none" dirty="0" smtClean="0"/>
              <a:t>Reflections on the Lesson</a:t>
            </a:r>
            <a:endParaRPr lang="en-IE" b="1" u="none" dirty="0"/>
          </a:p>
        </p:txBody>
      </p:sp>
      <p:sp>
        <p:nvSpPr>
          <p:cNvPr id="3" name="Content Placeholder 2"/>
          <p:cNvSpPr>
            <a:spLocks noGrp="1"/>
          </p:cNvSpPr>
          <p:nvPr>
            <p:ph idx="1"/>
          </p:nvPr>
        </p:nvSpPr>
        <p:spPr>
          <a:noFill/>
        </p:spPr>
        <p:txBody>
          <a:bodyPr rtlCol="0">
            <a:normAutofit/>
          </a:bodyPr>
          <a:lstStyle/>
          <a:p>
            <a:pPr eaLnBrk="1" fontAlgn="auto" hangingPunct="1">
              <a:spcAft>
                <a:spcPts val="0"/>
              </a:spcAft>
              <a:buFont typeface="Arial" pitchFamily="34" charset="0"/>
              <a:buChar char="•"/>
              <a:defRPr/>
            </a:pPr>
            <a:r>
              <a:rPr lang="en-IE" dirty="0" smtClean="0"/>
              <a:t>Teaching Strategies: What we noticed about our own teaching.</a:t>
            </a:r>
          </a:p>
          <a:p>
            <a:pPr marL="0" indent="0" eaLnBrk="1" fontAlgn="auto" hangingPunct="1">
              <a:spcAft>
                <a:spcPts val="0"/>
              </a:spcAft>
              <a:buNone/>
              <a:defRPr/>
            </a:pPr>
            <a:r>
              <a:rPr lang="en-IE" dirty="0" smtClean="0"/>
              <a:t>We need to:</a:t>
            </a:r>
          </a:p>
          <a:p>
            <a:pPr marL="723900" indent="-546100" eaLnBrk="1" fontAlgn="auto" hangingPunct="1">
              <a:spcAft>
                <a:spcPts val="0"/>
              </a:spcAft>
              <a:buFont typeface="Wingdings" panose="05000000000000000000" pitchFamily="2" charset="2"/>
              <a:buChar char="Ø"/>
              <a:defRPr/>
            </a:pPr>
            <a:r>
              <a:rPr lang="en-IE" dirty="0" smtClean="0">
                <a:solidFill>
                  <a:schemeClr val="tx1">
                    <a:lumMod val="95000"/>
                    <a:lumOff val="5000"/>
                  </a:schemeClr>
                </a:solidFill>
              </a:rPr>
              <a:t>Relate the problems to familiar contexts </a:t>
            </a:r>
          </a:p>
        </p:txBody>
      </p:sp>
      <p:sp>
        <p:nvSpPr>
          <p:cNvPr id="4" name="Slide Number Placeholder 3"/>
          <p:cNvSpPr>
            <a:spLocks noGrp="1"/>
          </p:cNvSpPr>
          <p:nvPr>
            <p:ph type="sldNum" sz="quarter" idx="12"/>
          </p:nvPr>
        </p:nvSpPr>
        <p:spPr/>
        <p:txBody>
          <a:bodyPr/>
          <a:lstStyle/>
          <a:p>
            <a:pPr>
              <a:defRPr/>
            </a:pPr>
            <a:fld id="{BE5DCA4E-1579-4A31-9E5B-C320DFAAF292}" type="slidenum">
              <a:rPr lang="en-IE" smtClean="0"/>
              <a:pPr>
                <a:defRPr/>
              </a:pPr>
              <a:t>15</a:t>
            </a:fld>
            <a:endParaRPr lang="en-IE"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956"/>
          <a:stretch/>
        </p:blipFill>
        <p:spPr bwMode="auto">
          <a:xfrm>
            <a:off x="683568" y="3717032"/>
            <a:ext cx="7704855" cy="2802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971600" y="3140968"/>
            <a:ext cx="7704856" cy="1440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 name="TextBox 8"/>
          <p:cNvSpPr txBox="1"/>
          <p:nvPr/>
        </p:nvSpPr>
        <p:spPr>
          <a:xfrm>
            <a:off x="827584" y="3618631"/>
            <a:ext cx="576064" cy="923330"/>
          </a:xfrm>
          <a:prstGeom prst="rect">
            <a:avLst/>
          </a:prstGeom>
          <a:noFill/>
        </p:spPr>
        <p:txBody>
          <a:bodyPr wrap="square" rtlCol="0">
            <a:spAutoFit/>
          </a:bodyPr>
          <a:lstStyle/>
          <a:p>
            <a:r>
              <a:rPr lang="en-IE" sz="5400" dirty="0" smtClean="0">
                <a:solidFill>
                  <a:srgbClr val="FF0000"/>
                </a:solidFill>
              </a:rPr>
              <a:t>X</a:t>
            </a:r>
            <a:endParaRPr lang="en-IE" sz="5400" dirty="0">
              <a:solidFill>
                <a:srgbClr val="FF0000"/>
              </a:solidFill>
            </a:endParaRPr>
          </a:p>
        </p:txBody>
      </p:sp>
      <p:sp>
        <p:nvSpPr>
          <p:cNvPr id="10" name="Rectangle 9"/>
          <p:cNvSpPr/>
          <p:nvPr/>
        </p:nvSpPr>
        <p:spPr>
          <a:xfrm>
            <a:off x="3347865" y="3717031"/>
            <a:ext cx="504055" cy="923330"/>
          </a:xfrm>
          <a:prstGeom prst="rect">
            <a:avLst/>
          </a:prstGeom>
        </p:spPr>
        <p:txBody>
          <a:bodyPr wrap="square">
            <a:spAutoFit/>
          </a:bodyPr>
          <a:lstStyle/>
          <a:p>
            <a:pPr lvl="0"/>
            <a:r>
              <a:rPr lang="en-IE" sz="5400" dirty="0">
                <a:solidFill>
                  <a:srgbClr val="FF0000"/>
                </a:solidFill>
              </a:rPr>
              <a:t>X</a:t>
            </a:r>
          </a:p>
        </p:txBody>
      </p:sp>
      <p:sp>
        <p:nvSpPr>
          <p:cNvPr id="11" name="Rectangle 10"/>
          <p:cNvSpPr/>
          <p:nvPr/>
        </p:nvSpPr>
        <p:spPr>
          <a:xfrm>
            <a:off x="5580112" y="4190144"/>
            <a:ext cx="864096" cy="923330"/>
          </a:xfrm>
          <a:prstGeom prst="rect">
            <a:avLst/>
          </a:prstGeom>
        </p:spPr>
        <p:txBody>
          <a:bodyPr wrap="square">
            <a:spAutoFit/>
          </a:bodyPr>
          <a:lstStyle/>
          <a:p>
            <a:pPr lvl="0" algn="ctr"/>
            <a:r>
              <a:rPr lang="en-IE" sz="5400" dirty="0">
                <a:solidFill>
                  <a:srgbClr val="FF0000"/>
                </a:solidFill>
              </a:rPr>
              <a:t>X</a:t>
            </a:r>
          </a:p>
        </p:txBody>
      </p:sp>
      <p:sp>
        <p:nvSpPr>
          <p:cNvPr id="12" name="Rectangle 11"/>
          <p:cNvSpPr/>
          <p:nvPr/>
        </p:nvSpPr>
        <p:spPr>
          <a:xfrm>
            <a:off x="2005598" y="3538239"/>
            <a:ext cx="648072" cy="923330"/>
          </a:xfrm>
          <a:prstGeom prst="rect">
            <a:avLst/>
          </a:prstGeom>
        </p:spPr>
        <p:txBody>
          <a:bodyPr wrap="square">
            <a:spAutoFit/>
          </a:bodyPr>
          <a:lstStyle/>
          <a:p>
            <a:pPr lvl="0"/>
            <a:endParaRPr lang="en-IE" sz="5400" dirty="0">
              <a:solidFill>
                <a:srgbClr val="FF0000"/>
              </a:solidFill>
            </a:endParaRPr>
          </a:p>
        </p:txBody>
      </p:sp>
      <p:sp>
        <p:nvSpPr>
          <p:cNvPr id="6" name="Rectangle 5"/>
          <p:cNvSpPr/>
          <p:nvPr/>
        </p:nvSpPr>
        <p:spPr>
          <a:xfrm>
            <a:off x="1907704" y="5638379"/>
            <a:ext cx="646331" cy="923330"/>
          </a:xfrm>
          <a:prstGeom prst="rect">
            <a:avLst/>
          </a:prstGeom>
        </p:spPr>
        <p:txBody>
          <a:bodyPr wrap="none">
            <a:spAutoFit/>
          </a:bodyPr>
          <a:lstStyle/>
          <a:p>
            <a:pPr lvl="0"/>
            <a:r>
              <a:rPr lang="en-IE" sz="5400" dirty="0">
                <a:solidFill>
                  <a:srgbClr val="FF0000"/>
                </a:solidFill>
              </a:rPr>
              <a:t>X</a:t>
            </a:r>
          </a:p>
        </p:txBody>
      </p:sp>
    </p:spTree>
    <p:extLst>
      <p:ext uri="{BB962C8B-B14F-4D97-AF65-F5344CB8AC3E}">
        <p14:creationId xmlns:p14="http://schemas.microsoft.com/office/powerpoint/2010/main" val="133874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440000"/>
          </a:xfrm>
          <a:ln>
            <a:miter lim="800000"/>
            <a:headEnd/>
            <a:tailEnd/>
          </a:ln>
          <a:extLst/>
        </p:spPr>
        <p:txBody>
          <a:bodyPr rtlCol="0">
            <a:noAutofit/>
          </a:bodyPr>
          <a:lstStyle/>
          <a:p>
            <a:pPr eaLnBrk="1" fontAlgn="auto" hangingPunct="1">
              <a:spcAft>
                <a:spcPts val="0"/>
              </a:spcAft>
              <a:defRPr/>
            </a:pPr>
            <a:r>
              <a:rPr lang="en-IE" b="1" u="none" dirty="0" smtClean="0"/>
              <a:t>Reflections on the Lesson</a:t>
            </a:r>
            <a:endParaRPr lang="en-IE" b="1" u="none" dirty="0"/>
          </a:p>
        </p:txBody>
      </p:sp>
      <p:sp>
        <p:nvSpPr>
          <p:cNvPr id="3" name="Content Placeholder 2"/>
          <p:cNvSpPr>
            <a:spLocks noGrp="1"/>
          </p:cNvSpPr>
          <p:nvPr>
            <p:ph idx="1"/>
          </p:nvPr>
        </p:nvSpPr>
        <p:spPr>
          <a:noFill/>
        </p:spPr>
        <p:txBody>
          <a:bodyPr rtlCol="0">
            <a:normAutofit/>
          </a:bodyPr>
          <a:lstStyle/>
          <a:p>
            <a:pPr eaLnBrk="1" fontAlgn="auto" hangingPunct="1">
              <a:spcAft>
                <a:spcPts val="0"/>
              </a:spcAft>
              <a:buFont typeface="Arial" pitchFamily="34" charset="0"/>
              <a:buChar char="•"/>
              <a:defRPr/>
            </a:pPr>
            <a:r>
              <a:rPr lang="en-IE" dirty="0" smtClean="0"/>
              <a:t>Teaching Strategies: What we noticed about our own teaching.</a:t>
            </a:r>
          </a:p>
          <a:p>
            <a:pPr marL="0" indent="0" eaLnBrk="1" fontAlgn="auto" hangingPunct="1">
              <a:spcAft>
                <a:spcPts val="0"/>
              </a:spcAft>
              <a:buNone/>
              <a:defRPr/>
            </a:pPr>
            <a:r>
              <a:rPr lang="en-IE" dirty="0" smtClean="0"/>
              <a:t>We need to:</a:t>
            </a:r>
          </a:p>
          <a:p>
            <a:pPr marL="723900" indent="-546100" eaLnBrk="1" fontAlgn="auto" hangingPunct="1">
              <a:spcAft>
                <a:spcPts val="0"/>
              </a:spcAft>
              <a:buFont typeface="Wingdings" panose="05000000000000000000" pitchFamily="2" charset="2"/>
              <a:buChar char="Ø"/>
              <a:defRPr/>
            </a:pPr>
            <a:r>
              <a:rPr lang="en-IE" dirty="0" smtClean="0">
                <a:solidFill>
                  <a:schemeClr val="tx1">
                    <a:lumMod val="95000"/>
                    <a:lumOff val="5000"/>
                  </a:schemeClr>
                </a:solidFill>
              </a:rPr>
              <a:t>Make connections when teaching topics e.g. Venn Diagrams to represent HCF problems</a:t>
            </a:r>
          </a:p>
          <a:p>
            <a:pPr marL="723900" indent="-546100" eaLnBrk="1" fontAlgn="auto" hangingPunct="1">
              <a:spcAft>
                <a:spcPts val="0"/>
              </a:spcAft>
              <a:buFont typeface="Wingdings" panose="05000000000000000000" pitchFamily="2" charset="2"/>
              <a:buChar char="Ø"/>
              <a:defRPr/>
            </a:pPr>
            <a:r>
              <a:rPr lang="en-IE" dirty="0" smtClean="0">
                <a:solidFill>
                  <a:schemeClr val="tx1"/>
                </a:solidFill>
              </a:rPr>
              <a:t>As a maths department follow common methodologies and keep records of methodologies</a:t>
            </a:r>
          </a:p>
        </p:txBody>
      </p:sp>
      <p:sp>
        <p:nvSpPr>
          <p:cNvPr id="4" name="Slide Number Placeholder 3"/>
          <p:cNvSpPr>
            <a:spLocks noGrp="1"/>
          </p:cNvSpPr>
          <p:nvPr>
            <p:ph type="sldNum" sz="quarter" idx="12"/>
          </p:nvPr>
        </p:nvSpPr>
        <p:spPr/>
        <p:txBody>
          <a:bodyPr/>
          <a:lstStyle/>
          <a:p>
            <a:pPr>
              <a:defRPr/>
            </a:pPr>
            <a:fld id="{BE5DCA4E-1579-4A31-9E5B-C320DFAAF292}" type="slidenum">
              <a:rPr lang="en-IE" smtClean="0">
                <a:solidFill>
                  <a:prstClr val="black">
                    <a:tint val="75000"/>
                  </a:prstClr>
                </a:solidFill>
              </a:rPr>
              <a:pPr>
                <a:defRPr/>
              </a:pPr>
              <a:t>16</a:t>
            </a:fld>
            <a:endParaRPr lang="en-IE" dirty="0">
              <a:solidFill>
                <a:prstClr val="black">
                  <a:tint val="75000"/>
                </a:prstClr>
              </a:solidFill>
            </a:endParaRPr>
          </a:p>
        </p:txBody>
      </p:sp>
      <p:sp>
        <p:nvSpPr>
          <p:cNvPr id="5" name="Rectangle 4"/>
          <p:cNvSpPr/>
          <p:nvPr/>
        </p:nvSpPr>
        <p:spPr>
          <a:xfrm>
            <a:off x="971600" y="3140968"/>
            <a:ext cx="7704856" cy="1440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prstClr val="white"/>
              </a:solidFill>
            </a:endParaRPr>
          </a:p>
        </p:txBody>
      </p:sp>
      <p:pic>
        <p:nvPicPr>
          <p:cNvPr id="102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4797152"/>
            <a:ext cx="2639502" cy="171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203849" y="1772816"/>
            <a:ext cx="648072" cy="923330"/>
          </a:xfrm>
          <a:prstGeom prst="rect">
            <a:avLst/>
          </a:prstGeom>
        </p:spPr>
        <p:txBody>
          <a:bodyPr wrap="square">
            <a:spAutoFit/>
          </a:bodyPr>
          <a:lstStyle/>
          <a:p>
            <a:endParaRPr lang="en-IE" sz="5400" dirty="0">
              <a:solidFill>
                <a:srgbClr val="FF0000"/>
              </a:solidFill>
            </a:endParaRPr>
          </a:p>
        </p:txBody>
      </p:sp>
      <p:sp>
        <p:nvSpPr>
          <p:cNvPr id="11" name="Rectangle 10"/>
          <p:cNvSpPr/>
          <p:nvPr/>
        </p:nvSpPr>
        <p:spPr>
          <a:xfrm>
            <a:off x="5724128" y="2217638"/>
            <a:ext cx="792088" cy="923330"/>
          </a:xfrm>
          <a:prstGeom prst="rect">
            <a:avLst/>
          </a:prstGeom>
        </p:spPr>
        <p:txBody>
          <a:bodyPr wrap="square">
            <a:spAutoFit/>
          </a:bodyPr>
          <a:lstStyle/>
          <a:p>
            <a:pPr algn="ctr"/>
            <a:endParaRPr lang="en-IE" sz="5400" dirty="0">
              <a:solidFill>
                <a:srgbClr val="FF0000"/>
              </a:solidFill>
            </a:endParaRPr>
          </a:p>
        </p:txBody>
      </p:sp>
      <p:sp>
        <p:nvSpPr>
          <p:cNvPr id="12" name="Rectangle 11"/>
          <p:cNvSpPr/>
          <p:nvPr/>
        </p:nvSpPr>
        <p:spPr>
          <a:xfrm>
            <a:off x="1691681" y="3573015"/>
            <a:ext cx="648072" cy="923330"/>
          </a:xfrm>
          <a:prstGeom prst="rect">
            <a:avLst/>
          </a:prstGeom>
        </p:spPr>
        <p:txBody>
          <a:bodyPr wrap="square">
            <a:spAutoFit/>
          </a:bodyPr>
          <a:lstStyle/>
          <a:p>
            <a:endParaRPr lang="en-IE" sz="5400" dirty="0">
              <a:solidFill>
                <a:srgbClr val="FF0000"/>
              </a:solidFill>
            </a:endParaRPr>
          </a:p>
        </p:txBody>
      </p:sp>
    </p:spTree>
    <p:extLst>
      <p:ext uri="{BB962C8B-B14F-4D97-AF65-F5344CB8AC3E}">
        <p14:creationId xmlns:p14="http://schemas.microsoft.com/office/powerpoint/2010/main" val="93259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nodePh="1">
                                  <p:stCondLst>
                                    <p:cond delay="0"/>
                                  </p:stCondLst>
                                  <p:endCondLst>
                                    <p:cond evt="begin" delay="0">
                                      <p:tn val="9"/>
                                    </p:cond>
                                  </p:end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xit" presetSubtype="0" fill="hold" grpId="1" nodeType="withEffect" nodePh="1">
                                  <p:stCondLst>
                                    <p:cond delay="0"/>
                                  </p:stCondLst>
                                  <p:endCondLst>
                                    <p:cond evt="begin" delay="0">
                                      <p:tn val="11"/>
                                    </p:cond>
                                  </p:end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xit" presetSubtype="0" fill="hold" grpId="1" nodeType="withEffect" nodePh="1">
                                  <p:stCondLst>
                                    <p:cond delay="0"/>
                                  </p:stCondLst>
                                  <p:endCondLst>
                                    <p:cond evt="begin" delay="0">
                                      <p:tn val="13"/>
                                    </p:cond>
                                  </p:end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xit" presetSubtype="0" fill="hold" grpId="1" nodeType="withEffect" nodePh="1">
                                  <p:stCondLst>
                                    <p:cond delay="0"/>
                                  </p:stCondLst>
                                  <p:endCondLst>
                                    <p:cond evt="begin" delay="0">
                                      <p:tn val="15"/>
                                    </p:cond>
                                  </p:end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2" grpId="0"/>
      <p:bldP spid="1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548000"/>
          </a:xfrm>
          <a:ln>
            <a:miter lim="800000"/>
            <a:headEnd/>
            <a:tailEnd/>
          </a:ln>
          <a:extLst/>
        </p:spPr>
        <p:txBody>
          <a:bodyPr rtlCol="0">
            <a:noAutofit/>
          </a:bodyPr>
          <a:lstStyle/>
          <a:p>
            <a:pPr eaLnBrk="1" fontAlgn="auto" hangingPunct="1">
              <a:spcAft>
                <a:spcPts val="0"/>
              </a:spcAft>
              <a:defRPr/>
            </a:pPr>
            <a:r>
              <a:rPr lang="en-IE" b="1" u="none" dirty="0" smtClean="0"/>
              <a:t>Student </a:t>
            </a:r>
            <a:r>
              <a:rPr lang="en-IE" b="1" u="none" dirty="0"/>
              <a:t>U</a:t>
            </a:r>
            <a:r>
              <a:rPr lang="en-IE" b="1" u="none" dirty="0" smtClean="0"/>
              <a:t>nderstanding</a:t>
            </a:r>
            <a:endParaRPr lang="en-IE" b="1" u="none" dirty="0"/>
          </a:p>
        </p:txBody>
      </p:sp>
      <p:sp>
        <p:nvSpPr>
          <p:cNvPr id="3" name="Content Placeholder 2"/>
          <p:cNvSpPr>
            <a:spLocks noGrp="1"/>
          </p:cNvSpPr>
          <p:nvPr>
            <p:ph idx="1"/>
          </p:nvPr>
        </p:nvSpPr>
        <p:spPr>
          <a:xfrm>
            <a:off x="611560" y="1556792"/>
            <a:ext cx="8075240" cy="4569371"/>
          </a:xfrm>
        </p:spPr>
        <p:txBody>
          <a:bodyPr rtlCol="0">
            <a:normAutofit fontScale="92500" lnSpcReduction="10000"/>
          </a:bodyPr>
          <a:lstStyle/>
          <a:p>
            <a:pPr eaLnBrk="1" fontAlgn="auto" hangingPunct="1">
              <a:spcAft>
                <a:spcPts val="0"/>
              </a:spcAft>
              <a:buFont typeface="Arial" pitchFamily="34" charset="0"/>
              <a:buChar char="•"/>
              <a:defRPr/>
            </a:pPr>
            <a:r>
              <a:rPr lang="en-IE" dirty="0" smtClean="0"/>
              <a:t>What we learned about the way different students understand the content of this topic?</a:t>
            </a:r>
          </a:p>
          <a:p>
            <a:pPr lvl="0">
              <a:buFont typeface="Wingdings" panose="05000000000000000000" pitchFamily="2" charset="2"/>
              <a:buChar char="Ø"/>
            </a:pPr>
            <a:r>
              <a:rPr lang="en-IE" dirty="0"/>
              <a:t>S</a:t>
            </a:r>
            <a:r>
              <a:rPr lang="en-IE" dirty="0" smtClean="0"/>
              <a:t>tudents have difficulty in their </a:t>
            </a:r>
            <a:r>
              <a:rPr lang="en-IE" dirty="0"/>
              <a:t>application of HCF and </a:t>
            </a:r>
            <a:r>
              <a:rPr lang="en-IE" dirty="0" smtClean="0"/>
              <a:t>LCM.</a:t>
            </a:r>
          </a:p>
          <a:p>
            <a:pPr>
              <a:buFont typeface="Wingdings" panose="05000000000000000000" pitchFamily="2" charset="2"/>
              <a:buChar char="Ø"/>
            </a:pPr>
            <a:r>
              <a:rPr lang="en-IE" dirty="0" smtClean="0"/>
              <a:t>We need to use context-based </a:t>
            </a:r>
            <a:r>
              <a:rPr lang="en-IE" dirty="0"/>
              <a:t>questions to introduce the topic</a:t>
            </a:r>
            <a:r>
              <a:rPr lang="en-IE" dirty="0" smtClean="0"/>
              <a:t>.</a:t>
            </a:r>
          </a:p>
          <a:p>
            <a:pPr lvl="0">
              <a:buFont typeface="Wingdings" panose="05000000000000000000" pitchFamily="2" charset="2"/>
              <a:buChar char="Ø"/>
            </a:pPr>
            <a:r>
              <a:rPr lang="en-IE" dirty="0" smtClean="0"/>
              <a:t> </a:t>
            </a:r>
            <a:r>
              <a:rPr lang="en-IE" dirty="0"/>
              <a:t>C</a:t>
            </a:r>
            <a:r>
              <a:rPr lang="en-IE" dirty="0" smtClean="0"/>
              <a:t>onnections need to be made with other topics.</a:t>
            </a:r>
            <a:endParaRPr lang="en-IE" dirty="0"/>
          </a:p>
          <a:p>
            <a:pPr lvl="0">
              <a:buFont typeface="Wingdings" panose="05000000000000000000" pitchFamily="2" charset="2"/>
              <a:buChar char="Ø"/>
            </a:pPr>
            <a:r>
              <a:rPr lang="en-IE" dirty="0" smtClean="0"/>
              <a:t> Scaffolding leads to a higher standard of answers. </a:t>
            </a:r>
            <a:endParaRPr lang="en-IE" dirty="0"/>
          </a:p>
        </p:txBody>
      </p:sp>
      <p:sp>
        <p:nvSpPr>
          <p:cNvPr id="4" name="Slide Number Placeholder 3"/>
          <p:cNvSpPr>
            <a:spLocks noGrp="1"/>
          </p:cNvSpPr>
          <p:nvPr>
            <p:ph type="sldNum" sz="quarter" idx="12"/>
          </p:nvPr>
        </p:nvSpPr>
        <p:spPr/>
        <p:txBody>
          <a:bodyPr/>
          <a:lstStyle/>
          <a:p>
            <a:pPr>
              <a:defRPr/>
            </a:pPr>
            <a:fld id="{440ED80F-5EA3-4726-912C-0ACEDC5170BD}" type="slidenum">
              <a:rPr lang="en-IE" smtClean="0"/>
              <a:pPr>
                <a:defRPr/>
              </a:pPr>
              <a:t>17</a:t>
            </a:fld>
            <a:endParaRPr lang="en-IE" dirty="0"/>
          </a:p>
        </p:txBody>
      </p:sp>
      <p:pic>
        <p:nvPicPr>
          <p:cNvPr id="409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5013176"/>
            <a:ext cx="1907704" cy="1236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2" fill="hold" nodeType="clickEffect">
                                  <p:stCondLst>
                                    <p:cond delay="0"/>
                                  </p:stCondLst>
                                  <p:childTnLst>
                                    <p:anim calcmode="lin" valueType="num">
                                      <p:cBhvr additive="base">
                                        <p:cTn id="22" dur="500"/>
                                        <p:tgtEl>
                                          <p:spTgt spid="4098"/>
                                        </p:tgtEl>
                                        <p:attrNameLst>
                                          <p:attrName>ppt_x</p:attrName>
                                        </p:attrNameLst>
                                      </p:cBhvr>
                                      <p:tavLst>
                                        <p:tav tm="0">
                                          <p:val>
                                            <p:strVal val="ppt_x"/>
                                          </p:val>
                                        </p:tav>
                                        <p:tav tm="100000">
                                          <p:val>
                                            <p:strVal val="1+ppt_w/2"/>
                                          </p:val>
                                        </p:tav>
                                      </p:tavLst>
                                    </p:anim>
                                    <p:anim calcmode="lin" valueType="num">
                                      <p:cBhvr additive="base">
                                        <p:cTn id="23" dur="500"/>
                                        <p:tgtEl>
                                          <p:spTgt spid="4098"/>
                                        </p:tgtEl>
                                        <p:attrNameLst>
                                          <p:attrName>ppt_y</p:attrName>
                                        </p:attrNameLst>
                                      </p:cBhvr>
                                      <p:tavLst>
                                        <p:tav tm="0">
                                          <p:val>
                                            <p:strVal val="ppt_y"/>
                                          </p:val>
                                        </p:tav>
                                        <p:tav tm="100000">
                                          <p:val>
                                            <p:strVal val="ppt_y"/>
                                          </p:val>
                                        </p:tav>
                                      </p:tavLst>
                                    </p:anim>
                                    <p:set>
                                      <p:cBhvr>
                                        <p:cTn id="24" dur="1" fill="hold">
                                          <p:stCondLst>
                                            <p:cond delay="499"/>
                                          </p:stCondLst>
                                        </p:cTn>
                                        <p:tgtEl>
                                          <p:spTgt spid="409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marL="533400" indent="-444500" eaLnBrk="1" fontAlgn="auto" hangingPunct="1">
              <a:spcAft>
                <a:spcPts val="0"/>
              </a:spcAft>
              <a:buFont typeface="Arial" pitchFamily="34" charset="0"/>
              <a:buChar char="•"/>
              <a:defRPr/>
            </a:pPr>
            <a:r>
              <a:rPr lang="en-IE" dirty="0" smtClean="0"/>
              <a:t>What effective </a:t>
            </a:r>
            <a:r>
              <a:rPr lang="en-IE" dirty="0"/>
              <a:t>understanding of this </a:t>
            </a:r>
            <a:r>
              <a:rPr lang="en-IE" dirty="0" smtClean="0"/>
              <a:t>topic looks like:</a:t>
            </a:r>
          </a:p>
          <a:p>
            <a:pPr marL="0" indent="0" eaLnBrk="1" fontAlgn="auto" hangingPunct="1">
              <a:spcAft>
                <a:spcPts val="0"/>
              </a:spcAft>
              <a:buNone/>
              <a:defRPr/>
            </a:pPr>
            <a:r>
              <a:rPr lang="en-IE" dirty="0" smtClean="0"/>
              <a:t> </a:t>
            </a:r>
            <a:endParaRPr lang="en-IE" dirty="0">
              <a:solidFill>
                <a:srgbClr val="FF0000"/>
              </a:solidFill>
            </a:endParaRPr>
          </a:p>
        </p:txBody>
      </p:sp>
      <p:sp>
        <p:nvSpPr>
          <p:cNvPr id="4" name="Title 3"/>
          <p:cNvSpPr>
            <a:spLocks noGrp="1"/>
          </p:cNvSpPr>
          <p:nvPr>
            <p:ph type="title"/>
          </p:nvPr>
        </p:nvSpPr>
        <p:spPr>
          <a:ln>
            <a:miter lim="800000"/>
            <a:headEnd/>
            <a:tailEnd/>
          </a:ln>
          <a:extLst/>
        </p:spPr>
        <p:txBody>
          <a:bodyPr rtlCol="0">
            <a:normAutofit/>
          </a:bodyPr>
          <a:lstStyle/>
          <a:p>
            <a:pPr eaLnBrk="1" fontAlgn="auto" hangingPunct="1">
              <a:spcAft>
                <a:spcPts val="0"/>
              </a:spcAft>
              <a:defRPr/>
            </a:pPr>
            <a:endParaRPr lang="en-IE" dirty="0"/>
          </a:p>
        </p:txBody>
      </p:sp>
      <p:sp>
        <p:nvSpPr>
          <p:cNvPr id="5" name="Title 1"/>
          <p:cNvSpPr txBox="1">
            <a:spLocks/>
          </p:cNvSpPr>
          <p:nvPr/>
        </p:nvSpPr>
        <p:spPr>
          <a:xfrm>
            <a:off x="457200" y="44624"/>
            <a:ext cx="8229600" cy="1548000"/>
          </a:xfrm>
          <a:prstGeom prst="rect">
            <a:avLst/>
          </a:prstGeom>
          <a:solidFill>
            <a:schemeClr val="tx1">
              <a:lumMod val="75000"/>
              <a:lumOff val="25000"/>
            </a:schemeClr>
          </a:solidFill>
          <a:effectLst>
            <a:softEdge rad="127000"/>
          </a:effectLst>
          <a:scene3d>
            <a:camera prst="obliqueBottomLeft"/>
            <a:lightRig rig="threePt" dir="t"/>
          </a:scene3d>
        </p:spPr>
        <p:txBody>
          <a:bodyPr anchor="ctr"/>
          <a:lstStyle>
            <a:lvl1pPr algn="ctr" defTabSz="914400" rtl="0" eaLnBrk="1" latinLnBrk="0" hangingPunct="1">
              <a:spcBef>
                <a:spcPct val="0"/>
              </a:spcBef>
              <a:buNone/>
              <a:defRPr sz="4400" u="sng" kern="1200">
                <a:solidFill>
                  <a:schemeClr val="bg1">
                    <a:lumMod val="85000"/>
                  </a:schemeClr>
                </a:solidFill>
                <a:latin typeface="+mj-lt"/>
                <a:ea typeface="+mj-ea"/>
                <a:cs typeface="+mj-cs"/>
              </a:defRPr>
            </a:lvl1pPr>
          </a:lstStyle>
          <a:p>
            <a:pPr fontAlgn="auto">
              <a:spcAft>
                <a:spcPts val="0"/>
              </a:spcAft>
              <a:defRPr/>
            </a:pPr>
            <a:r>
              <a:rPr lang="en-IE" b="1" u="none" dirty="0" smtClean="0"/>
              <a:t>Effective Student Understanding</a:t>
            </a:r>
            <a:endParaRPr lang="en-IE" b="1" u="none" dirty="0"/>
          </a:p>
        </p:txBody>
      </p:sp>
      <p:sp>
        <p:nvSpPr>
          <p:cNvPr id="2" name="Slide Number Placeholder 1"/>
          <p:cNvSpPr>
            <a:spLocks noGrp="1"/>
          </p:cNvSpPr>
          <p:nvPr>
            <p:ph type="sldNum" sz="quarter" idx="12"/>
          </p:nvPr>
        </p:nvSpPr>
        <p:spPr/>
        <p:txBody>
          <a:bodyPr/>
          <a:lstStyle/>
          <a:p>
            <a:pPr>
              <a:defRPr/>
            </a:pPr>
            <a:fld id="{B7D81743-0CDA-48CD-B13A-552296DFE382}" type="slidenum">
              <a:rPr lang="en-IE" smtClean="0"/>
              <a:pPr>
                <a:defRPr/>
              </a:pPr>
              <a:t>18</a:t>
            </a:fld>
            <a:endParaRPr lang="en-IE"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016" y="1700808"/>
            <a:ext cx="7488832" cy="4464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156" y="1680259"/>
            <a:ext cx="7490692" cy="4484190"/>
          </a:xfrm>
          <a:prstGeom prst="rect">
            <a:avLst/>
          </a:prstGeom>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567" y="1592624"/>
            <a:ext cx="8030134" cy="4572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Common Misconceptions</a:t>
            </a:r>
            <a:endParaRPr lang="en-IE" b="1" u="none" dirty="0"/>
          </a:p>
        </p:txBody>
      </p:sp>
      <p:sp>
        <p:nvSpPr>
          <p:cNvPr id="3" name="Content Placeholder 2"/>
          <p:cNvSpPr>
            <a:spLocks noGrp="1"/>
          </p:cNvSpPr>
          <p:nvPr>
            <p:ph idx="1"/>
          </p:nvPr>
        </p:nvSpPr>
        <p:spPr>
          <a:xfrm>
            <a:off x="1187624" y="1772817"/>
            <a:ext cx="7272808" cy="1512168"/>
          </a:xfrm>
        </p:spPr>
        <p:txBody>
          <a:bodyPr rtlCol="0">
            <a:normAutofit lnSpcReduction="10000"/>
          </a:bodyPr>
          <a:lstStyle/>
          <a:p>
            <a:pPr lvl="0">
              <a:lnSpc>
                <a:spcPct val="150000"/>
              </a:lnSpc>
              <a:spcAft>
                <a:spcPts val="0"/>
              </a:spcAft>
              <a:buFont typeface="Symbol"/>
              <a:buChar char=""/>
            </a:pPr>
            <a:r>
              <a:rPr lang="en-IE" dirty="0">
                <a:solidFill>
                  <a:srgbClr val="000000"/>
                </a:solidFill>
                <a:ea typeface="Times New Roman"/>
                <a:cs typeface="Calibri"/>
              </a:rPr>
              <a:t>Having the correct </a:t>
            </a:r>
            <a:r>
              <a:rPr lang="en-IE" dirty="0" smtClean="0">
                <a:solidFill>
                  <a:srgbClr val="000000"/>
                </a:solidFill>
                <a:ea typeface="Times New Roman"/>
                <a:cs typeface="Calibri"/>
              </a:rPr>
              <a:t>method, </a:t>
            </a:r>
            <a:r>
              <a:rPr lang="en-IE" dirty="0">
                <a:solidFill>
                  <a:srgbClr val="000000"/>
                </a:solidFill>
                <a:ea typeface="Times New Roman"/>
                <a:cs typeface="Calibri"/>
              </a:rPr>
              <a:t>but mixing up HCF and LCM</a:t>
            </a:r>
            <a:endParaRPr lang="en-IE" sz="2400" dirty="0">
              <a:latin typeface="Times New Roman"/>
              <a:ea typeface="Times New Roman"/>
            </a:endParaRPr>
          </a:p>
          <a:p>
            <a:pPr marL="0" indent="0" eaLnBrk="1" fontAlgn="auto" hangingPunct="1">
              <a:spcAft>
                <a:spcPts val="0"/>
              </a:spcAft>
              <a:buNone/>
              <a:defRPr/>
            </a:pPr>
            <a:endParaRPr lang="en-IE" dirty="0"/>
          </a:p>
        </p:txBody>
      </p:sp>
      <p:sp>
        <p:nvSpPr>
          <p:cNvPr id="4" name="Slide Number Placeholder 3"/>
          <p:cNvSpPr>
            <a:spLocks noGrp="1"/>
          </p:cNvSpPr>
          <p:nvPr>
            <p:ph type="sldNum" sz="quarter" idx="12"/>
          </p:nvPr>
        </p:nvSpPr>
        <p:spPr/>
        <p:txBody>
          <a:bodyPr/>
          <a:lstStyle/>
          <a:p>
            <a:pPr>
              <a:defRPr/>
            </a:pPr>
            <a:fld id="{4B9A529D-19C6-4A0D-8FFC-A2FA491E72A9}" type="slidenum">
              <a:rPr lang="en-IE" smtClean="0"/>
              <a:pPr>
                <a:defRPr/>
              </a:pPr>
              <a:t>19</a:t>
            </a:fld>
            <a:endParaRPr lang="en-IE"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867" b="1"/>
          <a:stretch/>
        </p:blipFill>
        <p:spPr>
          <a:xfrm>
            <a:off x="1763688" y="3429000"/>
            <a:ext cx="6206275" cy="211663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9" y="3488907"/>
            <a:ext cx="6206274" cy="2036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u="none" dirty="0" smtClean="0"/>
              <a:t>Loreto Abbey Dalkey</a:t>
            </a:r>
            <a:endParaRPr lang="en-IE" u="none" dirty="0"/>
          </a:p>
        </p:txBody>
      </p:sp>
      <p:sp>
        <p:nvSpPr>
          <p:cNvPr id="3" name="Content Placeholder 2"/>
          <p:cNvSpPr>
            <a:spLocks noGrp="1"/>
          </p:cNvSpPr>
          <p:nvPr>
            <p:ph idx="1"/>
          </p:nvPr>
        </p:nvSpPr>
        <p:spPr>
          <a:xfrm>
            <a:off x="457200" y="1600200"/>
            <a:ext cx="8579296" cy="4525963"/>
          </a:xfrm>
        </p:spPr>
        <p:txBody>
          <a:bodyPr rtlCol="0">
            <a:normAutofit/>
          </a:bodyPr>
          <a:lstStyle/>
          <a:p>
            <a:pPr eaLnBrk="1" fontAlgn="auto" hangingPunct="1">
              <a:spcBef>
                <a:spcPts val="2400"/>
              </a:spcBef>
              <a:spcAft>
                <a:spcPts val="600"/>
              </a:spcAft>
              <a:buFont typeface="Arial" pitchFamily="34" charset="0"/>
              <a:buChar char="•"/>
              <a:defRPr/>
            </a:pPr>
            <a:r>
              <a:rPr lang="en-IE" dirty="0"/>
              <a:t>Ann </a:t>
            </a:r>
            <a:r>
              <a:rPr lang="en-IE" dirty="0" smtClean="0"/>
              <a:t>Nolan, Paula O’Shea, Mary Kavanagh</a:t>
            </a:r>
          </a:p>
          <a:p>
            <a:pPr eaLnBrk="1" fontAlgn="auto" hangingPunct="1">
              <a:spcBef>
                <a:spcPts val="2400"/>
              </a:spcBef>
              <a:spcAft>
                <a:spcPts val="600"/>
              </a:spcAft>
              <a:buFont typeface="Arial" pitchFamily="34" charset="0"/>
              <a:buChar char="•"/>
              <a:defRPr/>
            </a:pPr>
            <a:r>
              <a:rPr lang="en-IE" dirty="0" smtClean="0"/>
              <a:t>First years (2 Groups)</a:t>
            </a:r>
          </a:p>
          <a:p>
            <a:pPr eaLnBrk="1" fontAlgn="auto" hangingPunct="1">
              <a:spcBef>
                <a:spcPts val="2400"/>
              </a:spcBef>
              <a:spcAft>
                <a:spcPts val="600"/>
              </a:spcAft>
              <a:buFont typeface="Arial" pitchFamily="34" charset="0"/>
              <a:buChar char="•"/>
              <a:defRPr/>
            </a:pPr>
            <a:r>
              <a:rPr lang="en-IE" dirty="0"/>
              <a:t>Applications of HCF and </a:t>
            </a:r>
            <a:r>
              <a:rPr lang="en-IE" dirty="0" smtClean="0"/>
              <a:t>LCM </a:t>
            </a:r>
            <a:r>
              <a:rPr lang="en-IE" dirty="0"/>
              <a:t>to Problem Solving</a:t>
            </a:r>
          </a:p>
        </p:txBody>
      </p:sp>
      <p:sp>
        <p:nvSpPr>
          <p:cNvPr id="2" name="Slide Number Placeholder 1"/>
          <p:cNvSpPr>
            <a:spLocks noGrp="1"/>
          </p:cNvSpPr>
          <p:nvPr>
            <p:ph type="sldNum" sz="quarter" idx="12"/>
          </p:nvPr>
        </p:nvSpPr>
        <p:spPr>
          <a:xfrm>
            <a:off x="6553200" y="6021289"/>
            <a:ext cx="2133600" cy="288032"/>
          </a:xfrm>
        </p:spPr>
        <p:txBody>
          <a:bodyPr/>
          <a:lstStyle/>
          <a:p>
            <a:pPr>
              <a:defRPr/>
            </a:pPr>
            <a:fld id="{C4C1159C-7C80-4703-B1BC-9371318591D3}" type="slidenum">
              <a:rPr lang="en-IE" smtClean="0"/>
              <a:pPr>
                <a:defRPr/>
              </a:pPr>
              <a:t>2</a:t>
            </a:fld>
            <a:endParaRPr lang="en-IE"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02973"/>
            <a:ext cx="15240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402972"/>
            <a:ext cx="15240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Common Misconceptions</a:t>
            </a:r>
            <a:endParaRPr lang="en-IE" b="1" u="none"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IE" dirty="0" smtClean="0"/>
              <a:t>Timing of teaching of topics involving different types of diagrams important, so students do not confuse them.</a:t>
            </a:r>
          </a:p>
          <a:p>
            <a:pPr marL="0" indent="0" eaLnBrk="1" fontAlgn="auto" hangingPunct="1">
              <a:spcAft>
                <a:spcPts val="0"/>
              </a:spcAft>
              <a:buNone/>
              <a:defRPr/>
            </a:pPr>
            <a:endParaRPr lang="en-IE" dirty="0"/>
          </a:p>
        </p:txBody>
      </p:sp>
      <p:sp>
        <p:nvSpPr>
          <p:cNvPr id="4" name="Slide Number Placeholder 3"/>
          <p:cNvSpPr>
            <a:spLocks noGrp="1"/>
          </p:cNvSpPr>
          <p:nvPr>
            <p:ph type="sldNum" sz="quarter" idx="12"/>
          </p:nvPr>
        </p:nvSpPr>
        <p:spPr/>
        <p:txBody>
          <a:bodyPr/>
          <a:lstStyle/>
          <a:p>
            <a:pPr>
              <a:defRPr/>
            </a:pPr>
            <a:fld id="{52191B51-29E1-4FFF-A38D-44A831953471}" type="slidenum">
              <a:rPr lang="en-IE" smtClean="0"/>
              <a:pPr>
                <a:defRPr/>
              </a:pPr>
              <a:t>20</a:t>
            </a:fld>
            <a:endParaRPr lang="en-IE"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3068960"/>
            <a:ext cx="6614137" cy="324036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Student Learning</a:t>
            </a:r>
            <a:endParaRPr lang="en-IE" b="1" u="none" dirty="0"/>
          </a:p>
        </p:txBody>
      </p:sp>
      <p:sp>
        <p:nvSpPr>
          <p:cNvPr id="3" name="Content Placeholder 2"/>
          <p:cNvSpPr>
            <a:spLocks noGrp="1"/>
          </p:cNvSpPr>
          <p:nvPr>
            <p:ph idx="1"/>
          </p:nvPr>
        </p:nvSpPr>
        <p:spPr>
          <a:xfrm>
            <a:off x="457200" y="1412777"/>
            <a:ext cx="8579296" cy="792088"/>
          </a:xfrm>
        </p:spPr>
        <p:txBody>
          <a:bodyPr rtlCol="0">
            <a:normAutofit fontScale="25000" lnSpcReduction="20000"/>
          </a:bodyPr>
          <a:lstStyle/>
          <a:p>
            <a:pPr lvl="0">
              <a:lnSpc>
                <a:spcPct val="150000"/>
              </a:lnSpc>
              <a:spcAft>
                <a:spcPts val="0"/>
              </a:spcAft>
              <a:buFont typeface="Symbol"/>
              <a:buChar char=""/>
            </a:pPr>
            <a:r>
              <a:rPr lang="en-IE" sz="9600" dirty="0" smtClean="0">
                <a:solidFill>
                  <a:srgbClr val="000000"/>
                </a:solidFill>
                <a:ea typeface="Times New Roman"/>
                <a:cs typeface="Calibri"/>
              </a:rPr>
              <a:t>Has the correct application, but misunderstood the word servings  for the number of items in a serving</a:t>
            </a:r>
            <a:endParaRPr lang="en-IE" sz="9600" dirty="0">
              <a:latin typeface="Times New Roman"/>
              <a:ea typeface="Times New Roman"/>
            </a:endParaRPr>
          </a:p>
          <a:p>
            <a:pPr eaLnBrk="1" fontAlgn="auto" hangingPunct="1">
              <a:spcAft>
                <a:spcPts val="0"/>
              </a:spcAft>
              <a:buFont typeface="Arial" pitchFamily="34" charset="0"/>
              <a:buChar char="•"/>
              <a:defRPr/>
            </a:pPr>
            <a:endParaRPr lang="en-IE" dirty="0"/>
          </a:p>
        </p:txBody>
      </p:sp>
      <p:sp>
        <p:nvSpPr>
          <p:cNvPr id="4" name="Slide Number Placeholder 3"/>
          <p:cNvSpPr>
            <a:spLocks noGrp="1"/>
          </p:cNvSpPr>
          <p:nvPr>
            <p:ph type="sldNum" sz="quarter" idx="12"/>
          </p:nvPr>
        </p:nvSpPr>
        <p:spPr/>
        <p:txBody>
          <a:bodyPr/>
          <a:lstStyle/>
          <a:p>
            <a:pPr>
              <a:defRPr/>
            </a:pPr>
            <a:fld id="{34DBA26A-A1FA-4E26-979B-FA8DB0CB722D}" type="slidenum">
              <a:rPr lang="en-IE" smtClean="0">
                <a:solidFill>
                  <a:prstClr val="black">
                    <a:tint val="75000"/>
                  </a:prstClr>
                </a:solidFill>
              </a:rPr>
              <a:pPr>
                <a:defRPr/>
              </a:pPr>
              <a:t>21</a:t>
            </a:fld>
            <a:endParaRPr lang="en-IE" dirty="0">
              <a:solidFill>
                <a:prstClr val="black">
                  <a:tint val="75000"/>
                </a:prstClr>
              </a:solidFill>
            </a:endParaRPr>
          </a:p>
        </p:txBody>
      </p:sp>
      <p:pic>
        <p:nvPicPr>
          <p:cNvPr id="3075" name="Picture 17"/>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000"/>
                    </a14:imgEffect>
                    <a14:imgEffect>
                      <a14:brightnessContrast contrast="-18000"/>
                    </a14:imgEffect>
                  </a14:imgLayer>
                </a14:imgProps>
              </a:ext>
              <a:ext uri="{28A0092B-C50C-407E-A947-70E740481C1C}">
                <a14:useLocalDpi xmlns:a14="http://schemas.microsoft.com/office/drawing/2010/main" val="0"/>
              </a:ext>
            </a:extLst>
          </a:blip>
          <a:srcRect/>
          <a:stretch>
            <a:fillRect/>
          </a:stretch>
        </p:blipFill>
        <p:spPr bwMode="auto">
          <a:xfrm>
            <a:off x="2411760" y="2564904"/>
            <a:ext cx="5112568" cy="3518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61095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u="none" dirty="0"/>
              <a:t>Student Learning</a:t>
            </a:r>
            <a:endParaRPr lang="en-IE" dirty="0"/>
          </a:p>
        </p:txBody>
      </p:sp>
      <p:sp>
        <p:nvSpPr>
          <p:cNvPr id="3" name="Content Placeholder 2"/>
          <p:cNvSpPr>
            <a:spLocks noGrp="1"/>
          </p:cNvSpPr>
          <p:nvPr>
            <p:ph idx="1"/>
          </p:nvPr>
        </p:nvSpPr>
        <p:spPr>
          <a:xfrm>
            <a:off x="745232" y="1634070"/>
            <a:ext cx="8229600" cy="4525963"/>
          </a:xfrm>
        </p:spPr>
        <p:txBody>
          <a:bodyPr/>
          <a:lstStyle/>
          <a:p>
            <a:r>
              <a:rPr lang="en-IE" dirty="0" smtClean="0"/>
              <a:t>Did not recognise the hidden hints in questions:</a:t>
            </a:r>
            <a:endParaRPr lang="en-IE" dirty="0"/>
          </a:p>
        </p:txBody>
      </p:sp>
      <p:sp>
        <p:nvSpPr>
          <p:cNvPr id="4" name="Slide Number Placeholder 3"/>
          <p:cNvSpPr>
            <a:spLocks noGrp="1"/>
          </p:cNvSpPr>
          <p:nvPr>
            <p:ph type="sldNum" sz="quarter" idx="12"/>
          </p:nvPr>
        </p:nvSpPr>
        <p:spPr/>
        <p:txBody>
          <a:bodyPr/>
          <a:lstStyle/>
          <a:p>
            <a:pPr>
              <a:defRPr/>
            </a:pPr>
            <a:fld id="{F887DBCE-88E3-479E-BE8F-A30AF07B032C}" type="slidenum">
              <a:rPr lang="en-IE" smtClean="0"/>
              <a:pPr>
                <a:defRPr/>
              </a:pPr>
              <a:t>22</a:t>
            </a:fld>
            <a:endParaRPr lang="en-I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956518"/>
            <a:ext cx="7173842" cy="10485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Oval 4"/>
          <p:cNvSpPr/>
          <p:nvPr/>
        </p:nvSpPr>
        <p:spPr>
          <a:xfrm>
            <a:off x="4482414" y="3411654"/>
            <a:ext cx="864096" cy="396044"/>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0296"/>
          <a:stretch/>
        </p:blipFill>
        <p:spPr bwMode="auto">
          <a:xfrm>
            <a:off x="1909794" y="4673599"/>
            <a:ext cx="5900476" cy="1024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1909794" y="5186067"/>
            <a:ext cx="1008112" cy="571289"/>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extLst>
      <p:ext uri="{BB962C8B-B14F-4D97-AF65-F5344CB8AC3E}">
        <p14:creationId xmlns:p14="http://schemas.microsoft.com/office/powerpoint/2010/main" val="121485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800"/>
            <a:ext cx="8229600" cy="1548000"/>
          </a:xfrm>
          <a:ln>
            <a:miter lim="800000"/>
            <a:headEnd/>
            <a:tailEnd/>
          </a:ln>
          <a:extLst/>
        </p:spPr>
        <p:txBody>
          <a:bodyPr rtlCol="0">
            <a:noAutofit/>
          </a:bodyPr>
          <a:lstStyle/>
          <a:p>
            <a:pPr eaLnBrk="1" fontAlgn="auto" hangingPunct="1">
              <a:spcAft>
                <a:spcPts val="0"/>
              </a:spcAft>
              <a:defRPr/>
            </a:pPr>
            <a:r>
              <a:rPr lang="en-IE" b="1" u="none" dirty="0" smtClean="0"/>
              <a:t>Addressing Misconceptions </a:t>
            </a:r>
            <a:endParaRPr lang="en-IE" b="1" u="none" dirty="0"/>
          </a:p>
        </p:txBody>
      </p:sp>
      <p:sp>
        <p:nvSpPr>
          <p:cNvPr id="3" name="Content Placeholder 2"/>
          <p:cNvSpPr>
            <a:spLocks noGrp="1"/>
          </p:cNvSpPr>
          <p:nvPr>
            <p:ph idx="1"/>
          </p:nvPr>
        </p:nvSpPr>
        <p:spPr/>
        <p:txBody>
          <a:bodyPr rtlCol="0">
            <a:normAutofit fontScale="85000" lnSpcReduction="10000"/>
          </a:bodyPr>
          <a:lstStyle/>
          <a:p>
            <a:pPr eaLnBrk="1" fontAlgn="auto" hangingPunct="1">
              <a:spcAft>
                <a:spcPts val="0"/>
              </a:spcAft>
              <a:buFont typeface="Arial" pitchFamily="34" charset="0"/>
              <a:buChar char="•"/>
              <a:defRPr/>
            </a:pPr>
            <a:r>
              <a:rPr lang="en-IE" b="1" dirty="0" smtClean="0"/>
              <a:t>Recommendations:</a:t>
            </a:r>
          </a:p>
          <a:p>
            <a:pPr eaLnBrk="1" fontAlgn="auto" hangingPunct="1">
              <a:spcBef>
                <a:spcPts val="1800"/>
              </a:spcBef>
              <a:spcAft>
                <a:spcPts val="600"/>
              </a:spcAft>
              <a:buFont typeface="Arial" pitchFamily="34" charset="0"/>
              <a:buChar char="•"/>
              <a:defRPr/>
            </a:pPr>
            <a:r>
              <a:rPr lang="en-IE" dirty="0" smtClean="0"/>
              <a:t>Change wording of questions to relate to students’ real-life circumstances, e.g. soda, student names.</a:t>
            </a:r>
          </a:p>
          <a:p>
            <a:pPr eaLnBrk="1" fontAlgn="auto" hangingPunct="1">
              <a:spcBef>
                <a:spcPts val="1800"/>
              </a:spcBef>
              <a:spcAft>
                <a:spcPts val="600"/>
              </a:spcAft>
              <a:buFont typeface="Arial" pitchFamily="34" charset="0"/>
              <a:buChar char="•"/>
              <a:defRPr/>
            </a:pPr>
            <a:r>
              <a:rPr lang="en-IE" dirty="0" smtClean="0"/>
              <a:t>Greater emphasis on words like </a:t>
            </a:r>
            <a:r>
              <a:rPr lang="en-IE" i="1" dirty="0" smtClean="0"/>
              <a:t>greatest</a:t>
            </a:r>
            <a:r>
              <a:rPr lang="en-IE" dirty="0" smtClean="0"/>
              <a:t>, </a:t>
            </a:r>
            <a:r>
              <a:rPr lang="en-IE" i="1" dirty="0" smtClean="0"/>
              <a:t>most</a:t>
            </a:r>
            <a:r>
              <a:rPr lang="en-IE" dirty="0" smtClean="0"/>
              <a:t>, </a:t>
            </a:r>
            <a:r>
              <a:rPr lang="en-IE" i="1" dirty="0" smtClean="0"/>
              <a:t>least</a:t>
            </a:r>
            <a:r>
              <a:rPr lang="en-IE" dirty="0" smtClean="0"/>
              <a:t>, </a:t>
            </a:r>
            <a:r>
              <a:rPr lang="en-IE" i="1" dirty="0" smtClean="0"/>
              <a:t>smallest</a:t>
            </a:r>
            <a:r>
              <a:rPr lang="en-IE" dirty="0" smtClean="0"/>
              <a:t> when teaching this topic.</a:t>
            </a:r>
          </a:p>
          <a:p>
            <a:pPr eaLnBrk="1" fontAlgn="auto" hangingPunct="1">
              <a:spcBef>
                <a:spcPts val="1800"/>
              </a:spcBef>
              <a:spcAft>
                <a:spcPts val="600"/>
              </a:spcAft>
              <a:buFont typeface="Arial" pitchFamily="34" charset="0"/>
              <a:buChar char="•"/>
              <a:defRPr/>
            </a:pPr>
            <a:r>
              <a:rPr lang="en-IE" dirty="0"/>
              <a:t>Only use two methods to teach the skills of HCF and LCM</a:t>
            </a:r>
            <a:r>
              <a:rPr lang="en-IE" dirty="0" smtClean="0"/>
              <a:t>.</a:t>
            </a:r>
          </a:p>
          <a:p>
            <a:pPr eaLnBrk="1" fontAlgn="auto" hangingPunct="1">
              <a:spcBef>
                <a:spcPts val="1800"/>
              </a:spcBef>
              <a:spcAft>
                <a:spcPts val="600"/>
              </a:spcAft>
              <a:buFont typeface="Arial" pitchFamily="34" charset="0"/>
              <a:buChar char="•"/>
              <a:defRPr/>
            </a:pPr>
            <a:r>
              <a:rPr lang="en-IE" dirty="0" smtClean="0"/>
              <a:t>Common methodologies in the maths department.</a:t>
            </a:r>
          </a:p>
          <a:p>
            <a:pPr eaLnBrk="1" fontAlgn="auto" hangingPunct="1">
              <a:spcAft>
                <a:spcPts val="0"/>
              </a:spcAft>
              <a:buFont typeface="Arial" pitchFamily="34" charset="0"/>
              <a:buChar char="•"/>
              <a:defRPr/>
            </a:pPr>
            <a:endParaRPr lang="en-IE" dirty="0" smtClean="0"/>
          </a:p>
        </p:txBody>
      </p:sp>
      <p:sp>
        <p:nvSpPr>
          <p:cNvPr id="4" name="Slide Number Placeholder 3"/>
          <p:cNvSpPr>
            <a:spLocks noGrp="1"/>
          </p:cNvSpPr>
          <p:nvPr>
            <p:ph type="sldNum" sz="quarter" idx="12"/>
          </p:nvPr>
        </p:nvSpPr>
        <p:spPr/>
        <p:txBody>
          <a:bodyPr/>
          <a:lstStyle/>
          <a:p>
            <a:pPr>
              <a:defRPr/>
            </a:pPr>
            <a:fld id="{6D5C8632-FC67-439E-AC35-243E60CFD9CB}" type="slidenum">
              <a:rPr lang="en-IE" smtClean="0"/>
              <a:pPr>
                <a:defRPr/>
              </a:pPr>
              <a:t>23</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Summary</a:t>
            </a:r>
            <a:endParaRPr lang="en-IE" b="1" u="none" dirty="0"/>
          </a:p>
        </p:txBody>
      </p:sp>
      <p:sp>
        <p:nvSpPr>
          <p:cNvPr id="3" name="Content Placeholder 2"/>
          <p:cNvSpPr>
            <a:spLocks noGrp="1"/>
          </p:cNvSpPr>
          <p:nvPr>
            <p:ph idx="1"/>
          </p:nvPr>
        </p:nvSpPr>
        <p:spPr>
          <a:xfrm>
            <a:off x="683568" y="1484784"/>
            <a:ext cx="8003232" cy="4968552"/>
          </a:xfrm>
        </p:spPr>
        <p:txBody>
          <a:bodyPr rtlCol="0">
            <a:normAutofit lnSpcReduction="10000"/>
          </a:bodyPr>
          <a:lstStyle/>
          <a:p>
            <a:pPr eaLnBrk="1" fontAlgn="auto" hangingPunct="1">
              <a:spcAft>
                <a:spcPts val="0"/>
              </a:spcAft>
              <a:buFont typeface="Arial" pitchFamily="34" charset="0"/>
              <a:buChar char="•"/>
              <a:defRPr/>
            </a:pPr>
            <a:r>
              <a:rPr lang="en-IE" dirty="0" smtClean="0"/>
              <a:t>The understandings we gained as a result of being involved in the research lesson:</a:t>
            </a:r>
          </a:p>
          <a:p>
            <a:pPr marL="901700" indent="-546100" eaLnBrk="1" fontAlgn="auto" hangingPunct="1">
              <a:spcBef>
                <a:spcPts val="1800"/>
              </a:spcBef>
              <a:spcAft>
                <a:spcPts val="600"/>
              </a:spcAft>
              <a:buFont typeface="Wingdings" panose="05000000000000000000" pitchFamily="2" charset="2"/>
              <a:buChar char="Ø"/>
              <a:defRPr/>
            </a:pPr>
            <a:r>
              <a:rPr lang="en-IE" dirty="0" smtClean="0"/>
              <a:t>Students need to be encouraged to read the question a few times before answering.</a:t>
            </a:r>
          </a:p>
          <a:p>
            <a:pPr marL="901700" indent="-546100" eaLnBrk="1" fontAlgn="auto" hangingPunct="1">
              <a:spcBef>
                <a:spcPts val="1800"/>
              </a:spcBef>
              <a:spcAft>
                <a:spcPts val="600"/>
              </a:spcAft>
              <a:buFont typeface="Wingdings" panose="05000000000000000000" pitchFamily="2" charset="2"/>
              <a:buChar char="Ø"/>
              <a:defRPr/>
            </a:pPr>
            <a:r>
              <a:rPr lang="en-IE" dirty="0" smtClean="0"/>
              <a:t>We as teachers need to be careful when sourcing questions to adapt to an Irish context.</a:t>
            </a:r>
          </a:p>
          <a:p>
            <a:pPr marL="901700" indent="-546100" eaLnBrk="1" fontAlgn="auto" hangingPunct="1">
              <a:spcBef>
                <a:spcPts val="1800"/>
              </a:spcBef>
              <a:spcAft>
                <a:spcPts val="600"/>
              </a:spcAft>
              <a:buFont typeface="Wingdings" panose="05000000000000000000" pitchFamily="2" charset="2"/>
              <a:buChar char="Ø"/>
              <a:defRPr/>
            </a:pPr>
            <a:r>
              <a:rPr lang="en-IE" dirty="0" smtClean="0"/>
              <a:t>Some students enjoy challenges.</a:t>
            </a:r>
          </a:p>
          <a:p>
            <a:pPr eaLnBrk="1" fontAlgn="auto" hangingPunct="1">
              <a:spcAft>
                <a:spcPts val="0"/>
              </a:spcAft>
              <a:buFont typeface="Arial" pitchFamily="34" charset="0"/>
              <a:buChar char="•"/>
              <a:defRPr/>
            </a:pPr>
            <a:endParaRPr lang="en-IE" dirty="0"/>
          </a:p>
        </p:txBody>
      </p:sp>
      <p:sp>
        <p:nvSpPr>
          <p:cNvPr id="4" name="Slide Number Placeholder 3"/>
          <p:cNvSpPr>
            <a:spLocks noGrp="1"/>
          </p:cNvSpPr>
          <p:nvPr>
            <p:ph type="sldNum" sz="quarter" idx="12"/>
          </p:nvPr>
        </p:nvSpPr>
        <p:spPr/>
        <p:txBody>
          <a:bodyPr/>
          <a:lstStyle/>
          <a:p>
            <a:pPr>
              <a:defRPr/>
            </a:pPr>
            <a:fld id="{C904AA1F-FB70-40D0-991C-28E3027B7969}" type="slidenum">
              <a:rPr lang="en-IE" smtClean="0"/>
              <a:pPr>
                <a:defRPr/>
              </a:pPr>
              <a:t>24</a:t>
            </a:fld>
            <a:endParaRPr lang="en-IE" dirty="0"/>
          </a:p>
        </p:txBody>
      </p:sp>
      <p:pic>
        <p:nvPicPr>
          <p:cNvPr id="4098"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59" y="5147665"/>
            <a:ext cx="3572247" cy="98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1"/>
          <p:cNvPicPr>
            <a:picLocks noChangeAspect="1" noChangeArrowheads="1"/>
          </p:cNvPicPr>
          <p:nvPr/>
        </p:nvPicPr>
        <p:blipFill>
          <a:blip r:embed="rId4">
            <a:extLst>
              <a:ext uri="{28A0092B-C50C-407E-A947-70E740481C1C}">
                <a14:useLocalDpi xmlns:a14="http://schemas.microsoft.com/office/drawing/2010/main" val="0"/>
              </a:ext>
            </a:extLst>
          </a:blip>
          <a:srcRect b="27777"/>
          <a:stretch>
            <a:fillRect/>
          </a:stretch>
        </p:blipFill>
        <p:spPr bwMode="auto">
          <a:xfrm>
            <a:off x="4211959" y="5128055"/>
            <a:ext cx="3860279" cy="98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Summary</a:t>
            </a:r>
            <a:endParaRPr lang="en-IE" b="1" u="none" dirty="0"/>
          </a:p>
        </p:txBody>
      </p:sp>
      <p:sp>
        <p:nvSpPr>
          <p:cNvPr id="3" name="Content Placeholder 2"/>
          <p:cNvSpPr>
            <a:spLocks noGrp="1"/>
          </p:cNvSpPr>
          <p:nvPr>
            <p:ph idx="1"/>
          </p:nvPr>
        </p:nvSpPr>
        <p:spPr>
          <a:xfrm>
            <a:off x="323528" y="1340768"/>
            <a:ext cx="8229600" cy="2836912"/>
          </a:xfrm>
        </p:spPr>
        <p:txBody>
          <a:bodyPr rtlCol="0">
            <a:normAutofit/>
          </a:bodyPr>
          <a:lstStyle/>
          <a:p>
            <a:pPr eaLnBrk="1" fontAlgn="auto" hangingPunct="1">
              <a:spcAft>
                <a:spcPts val="0"/>
              </a:spcAft>
              <a:buFont typeface="Arial" pitchFamily="34" charset="0"/>
              <a:buChar char="•"/>
              <a:defRPr/>
            </a:pPr>
            <a:r>
              <a:rPr lang="en-IE" dirty="0" smtClean="0"/>
              <a:t>What did we learn about this content to ensure we had a strong conceptual understanding of this topic?</a:t>
            </a:r>
          </a:p>
          <a:p>
            <a:pPr marL="901700" eaLnBrk="1" fontAlgn="auto" hangingPunct="1">
              <a:spcAft>
                <a:spcPts val="0"/>
              </a:spcAft>
              <a:buFont typeface="Wingdings" panose="05000000000000000000" pitchFamily="2" charset="2"/>
              <a:buChar char="Ø"/>
              <a:defRPr/>
            </a:pPr>
            <a:r>
              <a:rPr lang="en-IE" dirty="0" smtClean="0"/>
              <a:t>Connections between this topic and Sets</a:t>
            </a:r>
          </a:p>
          <a:p>
            <a:pPr marL="901700" eaLnBrk="1" fontAlgn="auto" hangingPunct="1">
              <a:spcAft>
                <a:spcPts val="0"/>
              </a:spcAft>
              <a:buFont typeface="Wingdings" panose="05000000000000000000" pitchFamily="2" charset="2"/>
              <a:buChar char="Ø"/>
              <a:defRPr/>
            </a:pPr>
            <a:r>
              <a:rPr lang="en-IE" dirty="0" smtClean="0"/>
              <a:t>Availability of different methodologies.</a:t>
            </a:r>
            <a:endParaRPr lang="en-IE" dirty="0"/>
          </a:p>
        </p:txBody>
      </p:sp>
      <p:sp>
        <p:nvSpPr>
          <p:cNvPr id="4" name="Slide Number Placeholder 3"/>
          <p:cNvSpPr>
            <a:spLocks noGrp="1"/>
          </p:cNvSpPr>
          <p:nvPr>
            <p:ph type="sldNum" sz="quarter" idx="12"/>
          </p:nvPr>
        </p:nvSpPr>
        <p:spPr/>
        <p:txBody>
          <a:bodyPr/>
          <a:lstStyle/>
          <a:p>
            <a:pPr>
              <a:defRPr/>
            </a:pPr>
            <a:fld id="{BC8E9666-AA04-4A66-B6B3-80C10143EB0A}" type="slidenum">
              <a:rPr lang="en-IE" smtClean="0"/>
              <a:pPr>
                <a:defRPr/>
              </a:pPr>
              <a:t>25</a:t>
            </a:fld>
            <a:endParaRPr lang="en-IE" dirty="0"/>
          </a:p>
        </p:txBody>
      </p:sp>
      <p:sp>
        <p:nvSpPr>
          <p:cNvPr id="6" name="TextBox 5"/>
          <p:cNvSpPr txBox="1"/>
          <p:nvPr/>
        </p:nvSpPr>
        <p:spPr>
          <a:xfrm>
            <a:off x="1475656" y="5275647"/>
            <a:ext cx="1224136" cy="646331"/>
          </a:xfrm>
          <a:prstGeom prst="rect">
            <a:avLst/>
          </a:prstGeom>
          <a:noFill/>
          <a:scene3d>
            <a:camera prst="isometricOffAxis1Right"/>
            <a:lightRig rig="threePt" dir="t"/>
          </a:scene3d>
        </p:spPr>
        <p:txBody>
          <a:bodyPr wrap="square" rtlCol="0">
            <a:spAutoFit/>
          </a:bodyPr>
          <a:lstStyle/>
          <a:p>
            <a:pPr algn="ctr"/>
            <a:r>
              <a:rPr lang="en-IE" dirty="0" smtClean="0"/>
              <a:t>List method</a:t>
            </a:r>
            <a:endParaRPr lang="en-IE" dirty="0"/>
          </a:p>
        </p:txBody>
      </p:sp>
      <p:sp>
        <p:nvSpPr>
          <p:cNvPr id="7" name="TextBox 6"/>
          <p:cNvSpPr txBox="1"/>
          <p:nvPr/>
        </p:nvSpPr>
        <p:spPr>
          <a:xfrm rot="10178476" flipV="1">
            <a:off x="6199551" y="5347375"/>
            <a:ext cx="2073107" cy="646331"/>
          </a:xfrm>
          <a:prstGeom prst="rect">
            <a:avLst/>
          </a:prstGeom>
          <a:noFill/>
          <a:scene3d>
            <a:camera prst="isometricOffAxis1Right"/>
            <a:lightRig rig="threePt" dir="t"/>
          </a:scene3d>
        </p:spPr>
        <p:txBody>
          <a:bodyPr wrap="square" rtlCol="0">
            <a:spAutoFit/>
          </a:bodyPr>
          <a:lstStyle/>
          <a:p>
            <a:pPr algn="ctr"/>
            <a:r>
              <a:rPr lang="en-IE" dirty="0" smtClean="0"/>
              <a:t>Factor Tree  </a:t>
            </a:r>
          </a:p>
          <a:p>
            <a:pPr algn="ctr"/>
            <a:r>
              <a:rPr lang="en-IE" dirty="0" smtClean="0"/>
              <a:t>method</a:t>
            </a:r>
            <a:endParaRPr lang="en-IE" dirty="0"/>
          </a:p>
        </p:txBody>
      </p:sp>
      <p:sp>
        <p:nvSpPr>
          <p:cNvPr id="9" name="TextBox 8"/>
          <p:cNvSpPr txBox="1"/>
          <p:nvPr/>
        </p:nvSpPr>
        <p:spPr>
          <a:xfrm>
            <a:off x="3476908" y="5266074"/>
            <a:ext cx="1682125" cy="646331"/>
          </a:xfrm>
          <a:prstGeom prst="rect">
            <a:avLst/>
          </a:prstGeom>
          <a:noFill/>
          <a:scene3d>
            <a:camera prst="isometricOffAxis1Right"/>
            <a:lightRig rig="threePt" dir="t"/>
          </a:scene3d>
        </p:spPr>
        <p:txBody>
          <a:bodyPr wrap="square" rtlCol="0">
            <a:spAutoFit/>
          </a:bodyPr>
          <a:lstStyle/>
          <a:p>
            <a:pPr algn="ctr"/>
            <a:r>
              <a:rPr lang="en-IE" dirty="0" smtClean="0"/>
              <a:t>Division method</a:t>
            </a:r>
            <a:endParaRPr lang="en-IE" dirty="0"/>
          </a:p>
        </p:txBody>
      </p:sp>
      <p:pic>
        <p:nvPicPr>
          <p:cNvPr id="8" name="Picture 54"/>
          <p:cNvPicPr>
            <a:picLocks noChangeAspect="1" noChangeArrowheads="1"/>
          </p:cNvPicPr>
          <p:nvPr/>
        </p:nvPicPr>
        <p:blipFill rotWithShape="1">
          <a:blip r:embed="rId3">
            <a:extLst>
              <a:ext uri="{28A0092B-C50C-407E-A947-70E740481C1C}">
                <a14:useLocalDpi xmlns:a14="http://schemas.microsoft.com/office/drawing/2010/main" val="0"/>
              </a:ext>
            </a:extLst>
          </a:blip>
          <a:srcRect l="27185" t="31593" r="39018" b="38858"/>
          <a:stretch/>
        </p:blipFill>
        <p:spPr bwMode="auto">
          <a:xfrm>
            <a:off x="3347864" y="4323090"/>
            <a:ext cx="1940215" cy="86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1475656" y="4116203"/>
            <a:ext cx="1224136" cy="1058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9393" y="4116203"/>
            <a:ext cx="2219325"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548000"/>
          </a:xfrm>
          <a:ln>
            <a:miter lim="800000"/>
            <a:headEnd/>
            <a:tailEnd/>
          </a:ln>
          <a:extLst/>
        </p:spPr>
        <p:txBody>
          <a:bodyPr rtlCol="0">
            <a:noAutofit/>
          </a:bodyPr>
          <a:lstStyle/>
          <a:p>
            <a:pPr eaLnBrk="1" fontAlgn="auto" hangingPunct="1">
              <a:spcAft>
                <a:spcPts val="0"/>
              </a:spcAft>
              <a:defRPr/>
            </a:pPr>
            <a:r>
              <a:rPr lang="en-IE" b="1" u="none" dirty="0" smtClean="0"/>
              <a:t>Teaching Strategies</a:t>
            </a:r>
            <a:r>
              <a:rPr lang="en-IE" sz="3600" b="1" dirty="0" smtClean="0"/>
              <a:t/>
            </a:r>
            <a:br>
              <a:rPr lang="en-IE" sz="3600" b="1" dirty="0" smtClean="0"/>
            </a:br>
            <a:endParaRPr lang="en-IE" sz="3600" b="1" dirty="0"/>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charset="0"/>
              <a:buNone/>
              <a:defRPr/>
            </a:pPr>
            <a:r>
              <a:rPr lang="en-IE" b="1" dirty="0" smtClean="0"/>
              <a:t>     What </a:t>
            </a:r>
            <a:r>
              <a:rPr lang="en-IE" b="1" dirty="0"/>
              <a:t>did I notice about my own teaching?</a:t>
            </a:r>
            <a:endParaRPr lang="en-IE" dirty="0" smtClean="0"/>
          </a:p>
          <a:p>
            <a:pPr eaLnBrk="1" fontAlgn="auto" hangingPunct="1">
              <a:spcAft>
                <a:spcPts val="0"/>
              </a:spcAft>
              <a:buFont typeface="Arial" pitchFamily="34" charset="0"/>
              <a:buChar char="•"/>
              <a:defRPr/>
            </a:pPr>
            <a:r>
              <a:rPr lang="en-IE" dirty="0" smtClean="0"/>
              <a:t>What was difficult?</a:t>
            </a:r>
          </a:p>
          <a:p>
            <a:pPr eaLnBrk="1" fontAlgn="auto" hangingPunct="1">
              <a:spcAft>
                <a:spcPts val="0"/>
              </a:spcAft>
              <a:buFont typeface="Wingdings" panose="05000000000000000000" pitchFamily="2" charset="2"/>
              <a:buChar char="Ø"/>
              <a:defRPr/>
            </a:pPr>
            <a:r>
              <a:rPr lang="en-IE" sz="2800" dirty="0" smtClean="0"/>
              <a:t>Students already had the skill of HCF and LCM hence not introducing a new topic, but</a:t>
            </a:r>
            <a:r>
              <a:rPr lang="en-IE" sz="2800" dirty="0"/>
              <a:t> </a:t>
            </a:r>
            <a:r>
              <a:rPr lang="en-IE" sz="2800" dirty="0" smtClean="0"/>
              <a:t>not all answers were as expected. </a:t>
            </a:r>
          </a:p>
          <a:p>
            <a:pPr eaLnBrk="1" fontAlgn="auto" hangingPunct="1">
              <a:spcAft>
                <a:spcPts val="0"/>
              </a:spcAft>
              <a:buFont typeface="Wingdings" panose="05000000000000000000" pitchFamily="2" charset="2"/>
              <a:buChar char="Ø"/>
              <a:defRPr/>
            </a:pPr>
            <a:r>
              <a:rPr lang="en-IE" sz="2800" dirty="0" smtClean="0"/>
              <a:t>The </a:t>
            </a:r>
            <a:r>
              <a:rPr lang="en-IE" sz="2800" dirty="0"/>
              <a:t>correct answer can be arrived at in more than one way.</a:t>
            </a:r>
          </a:p>
          <a:p>
            <a:pPr eaLnBrk="1" fontAlgn="auto" hangingPunct="1">
              <a:spcAft>
                <a:spcPts val="0"/>
              </a:spcAft>
              <a:buFont typeface="Wingdings" panose="05000000000000000000" pitchFamily="2" charset="2"/>
              <a:buChar char="Ø"/>
              <a:defRPr/>
            </a:pPr>
            <a:endParaRPr lang="en-IE" sz="2800" dirty="0">
              <a:solidFill>
                <a:srgbClr val="FF0000"/>
              </a:solidFill>
            </a:endParaRPr>
          </a:p>
          <a:p>
            <a:pPr marL="0" indent="0" eaLnBrk="1" fontAlgn="auto" hangingPunct="1">
              <a:spcAft>
                <a:spcPts val="0"/>
              </a:spcAft>
              <a:buFont typeface="Arial" pitchFamily="34" charset="0"/>
              <a:buNone/>
              <a:defRPr/>
            </a:pPr>
            <a:endParaRPr lang="en-IE" sz="2800" dirty="0" smtClean="0"/>
          </a:p>
          <a:p>
            <a:pPr marL="514350" indent="-514350" eaLnBrk="1" fontAlgn="auto" hangingPunct="1">
              <a:spcAft>
                <a:spcPts val="0"/>
              </a:spcAft>
              <a:buFont typeface="+mj-lt"/>
              <a:buAutoNum type="arabicPeriod"/>
              <a:defRPr/>
            </a:pPr>
            <a:endParaRPr lang="en-IE" dirty="0" smtClean="0"/>
          </a:p>
          <a:p>
            <a:pPr marL="514350" indent="-514350" eaLnBrk="1" fontAlgn="auto" hangingPunct="1">
              <a:spcAft>
                <a:spcPts val="0"/>
              </a:spcAft>
              <a:buFont typeface="+mj-lt"/>
              <a:buAutoNum type="arabicPeriod"/>
              <a:defRPr/>
            </a:pPr>
            <a:endParaRPr lang="en-IE" dirty="0" smtClean="0"/>
          </a:p>
          <a:p>
            <a:pPr eaLnBrk="1" fontAlgn="auto" hangingPunct="1">
              <a:spcAft>
                <a:spcPts val="0"/>
              </a:spcAft>
              <a:buFont typeface="Arial" pitchFamily="34" charset="0"/>
              <a:buChar char="•"/>
              <a:defRPr/>
            </a:pPr>
            <a:endParaRPr lang="en-IE" dirty="0" smtClean="0"/>
          </a:p>
          <a:p>
            <a:pPr eaLnBrk="1" fontAlgn="auto" hangingPunct="1">
              <a:spcAft>
                <a:spcPts val="0"/>
              </a:spcAft>
              <a:buFont typeface="Arial" pitchFamily="34" charset="0"/>
              <a:buChar char="•"/>
              <a:defRPr/>
            </a:pPr>
            <a:endParaRPr lang="en-IE" dirty="0"/>
          </a:p>
        </p:txBody>
      </p:sp>
      <p:sp>
        <p:nvSpPr>
          <p:cNvPr id="4" name="Slide Number Placeholder 3"/>
          <p:cNvSpPr>
            <a:spLocks noGrp="1"/>
          </p:cNvSpPr>
          <p:nvPr>
            <p:ph type="sldNum" sz="quarter" idx="12"/>
          </p:nvPr>
        </p:nvSpPr>
        <p:spPr/>
        <p:txBody>
          <a:bodyPr/>
          <a:lstStyle/>
          <a:p>
            <a:pPr>
              <a:defRPr/>
            </a:pPr>
            <a:fld id="{6F2E9E0E-9CA1-4F11-A2D3-11A3079E8819}" type="slidenum">
              <a:rPr lang="en-IE" smtClean="0"/>
              <a:pPr>
                <a:defRPr/>
              </a:pPr>
              <a:t>26</a:t>
            </a:fld>
            <a:endParaRPr lang="en-IE" dirty="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1000"/>
                    </a14:imgEffect>
                    <a14:imgEffect>
                      <a14:brightnessContrast bright="3000" contrast="-47000"/>
                    </a14:imgEffect>
                  </a14:imgLayer>
                </a14:imgProps>
              </a:ext>
              <a:ext uri="{28A0092B-C50C-407E-A947-70E740481C1C}">
                <a14:useLocalDpi xmlns:a14="http://schemas.microsoft.com/office/drawing/2010/main" val="0"/>
              </a:ext>
            </a:extLst>
          </a:blip>
          <a:stretch>
            <a:fillRect/>
          </a:stretch>
        </p:blipFill>
        <p:spPr>
          <a:xfrm>
            <a:off x="539552" y="3573016"/>
            <a:ext cx="7776864" cy="26642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Teaching Strategies</a:t>
            </a:r>
            <a:endParaRPr lang="en-IE" b="1" u="none"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IE" dirty="0"/>
              <a:t>Was it difficult to facilitate and sustain communication and collaboration during the lesson</a:t>
            </a:r>
            <a:r>
              <a:rPr lang="en-IE" dirty="0" smtClean="0"/>
              <a:t>?</a:t>
            </a:r>
          </a:p>
          <a:p>
            <a:pPr marL="901700" indent="-546100" eaLnBrk="1" fontAlgn="auto" hangingPunct="1">
              <a:spcAft>
                <a:spcPts val="0"/>
              </a:spcAft>
              <a:buFont typeface="Wingdings" panose="05000000000000000000" pitchFamily="2" charset="2"/>
              <a:buChar char="Ø"/>
              <a:defRPr/>
            </a:pPr>
            <a:r>
              <a:rPr lang="en-IE" dirty="0"/>
              <a:t> </a:t>
            </a:r>
            <a:r>
              <a:rPr lang="en-IE" dirty="0" smtClean="0"/>
              <a:t>Students liked the instant feedback.</a:t>
            </a:r>
          </a:p>
          <a:p>
            <a:pPr marL="901700" indent="-546100" eaLnBrk="1" fontAlgn="auto" hangingPunct="1">
              <a:spcAft>
                <a:spcPts val="0"/>
              </a:spcAft>
              <a:buFont typeface="Wingdings" panose="05000000000000000000" pitchFamily="2" charset="2"/>
              <a:buChar char="Ø"/>
              <a:defRPr/>
            </a:pPr>
            <a:r>
              <a:rPr lang="en-IE" dirty="0" smtClean="0"/>
              <a:t>Some students did finish ahead of their peers.</a:t>
            </a:r>
          </a:p>
          <a:p>
            <a:pPr marL="901700" indent="-546100" eaLnBrk="1" fontAlgn="auto" hangingPunct="1">
              <a:spcAft>
                <a:spcPts val="0"/>
              </a:spcAft>
              <a:buFont typeface="Wingdings" panose="05000000000000000000" pitchFamily="2" charset="2"/>
              <a:buChar char="Ø"/>
              <a:defRPr/>
            </a:pPr>
            <a:r>
              <a:rPr lang="en-IE" dirty="0" smtClean="0"/>
              <a:t>Students liked the opportunity to give their comments. </a:t>
            </a:r>
            <a:endParaRPr lang="en-IE" dirty="0"/>
          </a:p>
        </p:txBody>
      </p:sp>
      <p:sp>
        <p:nvSpPr>
          <p:cNvPr id="4" name="Slide Number Placeholder 3"/>
          <p:cNvSpPr>
            <a:spLocks noGrp="1"/>
          </p:cNvSpPr>
          <p:nvPr>
            <p:ph type="sldNum" sz="quarter" idx="12"/>
          </p:nvPr>
        </p:nvSpPr>
        <p:spPr/>
        <p:txBody>
          <a:bodyPr/>
          <a:lstStyle/>
          <a:p>
            <a:pPr>
              <a:defRPr/>
            </a:pPr>
            <a:fld id="{AA683866-A281-42A2-8531-F89C71C67037}" type="slidenum">
              <a:rPr lang="en-IE" smtClean="0"/>
              <a:pPr>
                <a:defRPr/>
              </a:pPr>
              <a:t>27</a:t>
            </a:fld>
            <a:endParaRPr lang="en-IE"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484784"/>
            <a:ext cx="4873327" cy="4696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Teaching Strategies</a:t>
            </a:r>
            <a:endParaRPr lang="en-IE" b="1" u="none"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IE" dirty="0"/>
              <a:t>Was it difficult to ask questions to provoke students’ deep thinking</a:t>
            </a:r>
            <a:r>
              <a:rPr lang="en-IE" dirty="0" smtClean="0"/>
              <a:t>?</a:t>
            </a:r>
          </a:p>
          <a:p>
            <a:pPr marL="723900" indent="-457200" eaLnBrk="1" fontAlgn="auto" hangingPunct="1">
              <a:spcAft>
                <a:spcPts val="0"/>
              </a:spcAft>
              <a:buFont typeface="Wingdings" panose="05000000000000000000" pitchFamily="2" charset="2"/>
              <a:buChar char="Ø"/>
              <a:defRPr/>
            </a:pPr>
            <a:r>
              <a:rPr lang="en-IE" dirty="0" smtClean="0"/>
              <a:t>Why the LCM? Because the question asked for smallest, etc.</a:t>
            </a:r>
          </a:p>
          <a:p>
            <a:pPr marL="723900" indent="-457200" eaLnBrk="1" fontAlgn="auto" hangingPunct="1">
              <a:spcAft>
                <a:spcPts val="0"/>
              </a:spcAft>
              <a:buFont typeface="Wingdings" panose="05000000000000000000" pitchFamily="2" charset="2"/>
              <a:buChar char="Ø"/>
              <a:defRPr/>
            </a:pPr>
            <a:r>
              <a:rPr lang="en-IE" dirty="0"/>
              <a:t>W</a:t>
            </a:r>
            <a:r>
              <a:rPr lang="en-IE" dirty="0" smtClean="0"/>
              <a:t>hat does the 9.30 mean in the context of this question?</a:t>
            </a:r>
            <a:endParaRPr lang="en-IE" dirty="0"/>
          </a:p>
          <a:p>
            <a:pPr eaLnBrk="1" fontAlgn="auto" hangingPunct="1">
              <a:spcAft>
                <a:spcPts val="0"/>
              </a:spcAft>
              <a:buFont typeface="Arial" pitchFamily="34" charset="0"/>
              <a:buChar char="•"/>
              <a:defRPr/>
            </a:pPr>
            <a:endParaRPr lang="en-IE" dirty="0"/>
          </a:p>
        </p:txBody>
      </p:sp>
      <p:sp>
        <p:nvSpPr>
          <p:cNvPr id="4" name="Slide Number Placeholder 3"/>
          <p:cNvSpPr>
            <a:spLocks noGrp="1"/>
          </p:cNvSpPr>
          <p:nvPr>
            <p:ph type="sldNum" sz="quarter" idx="12"/>
          </p:nvPr>
        </p:nvSpPr>
        <p:spPr/>
        <p:txBody>
          <a:bodyPr/>
          <a:lstStyle/>
          <a:p>
            <a:pPr>
              <a:defRPr/>
            </a:pPr>
            <a:fld id="{C68967D6-55DD-4A88-B25F-5D1C4BF1CFCC}" type="slidenum">
              <a:rPr lang="en-IE" smtClean="0"/>
              <a:pPr>
                <a:defRPr/>
              </a:pPr>
              <a:t>28</a:t>
            </a:fld>
            <a:endParaRPr lang="en-IE"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907"/>
          <a:stretch/>
        </p:blipFill>
        <p:spPr bwMode="auto">
          <a:xfrm>
            <a:off x="5796136" y="4632672"/>
            <a:ext cx="1862460" cy="1733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467" y="4775213"/>
            <a:ext cx="4239335" cy="1591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956376" y="4610100"/>
            <a:ext cx="1187624" cy="1200329"/>
          </a:xfrm>
          <a:prstGeom prst="rect">
            <a:avLst/>
          </a:prstGeom>
          <a:solidFill>
            <a:srgbClr val="CC0066"/>
          </a:solidFill>
        </p:spPr>
        <p:txBody>
          <a:bodyPr wrap="square" rtlCol="0">
            <a:spAutoFit/>
          </a:bodyPr>
          <a:lstStyle/>
          <a:p>
            <a:r>
              <a:rPr lang="en-IE" b="1" dirty="0" smtClean="0">
                <a:solidFill>
                  <a:schemeClr val="bg1"/>
                </a:solidFill>
              </a:rPr>
              <a:t>What did the question ask?</a:t>
            </a:r>
            <a:endParaRPr lang="en-IE"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a:t>Teaching Strategies</a:t>
            </a:r>
          </a:p>
        </p:txBody>
      </p:sp>
      <p:sp>
        <p:nvSpPr>
          <p:cNvPr id="3" name="Content Placeholder 2"/>
          <p:cNvSpPr>
            <a:spLocks noGrp="1"/>
          </p:cNvSpPr>
          <p:nvPr>
            <p:ph idx="1"/>
          </p:nvPr>
        </p:nvSpPr>
        <p:spPr>
          <a:xfrm>
            <a:off x="457200" y="1600200"/>
            <a:ext cx="8229600" cy="4781128"/>
          </a:xfrm>
        </p:spPr>
        <p:txBody>
          <a:bodyPr rtlCol="0">
            <a:normAutofit/>
          </a:bodyPr>
          <a:lstStyle/>
          <a:p>
            <a:pPr eaLnBrk="1" fontAlgn="auto" hangingPunct="1">
              <a:spcAft>
                <a:spcPts val="0"/>
              </a:spcAft>
              <a:buFont typeface="Arial" panose="020B0604020202020204" pitchFamily="34" charset="0"/>
              <a:buChar char="•"/>
              <a:defRPr/>
            </a:pPr>
            <a:r>
              <a:rPr lang="en-IE" dirty="0" smtClean="0"/>
              <a:t>How did I engage and sustain students’ interest and attention during the lesson?</a:t>
            </a:r>
          </a:p>
          <a:p>
            <a:pPr marL="812800" indent="-279400" eaLnBrk="1" fontAlgn="auto" hangingPunct="1">
              <a:spcBef>
                <a:spcPts val="1800"/>
              </a:spcBef>
              <a:spcAft>
                <a:spcPts val="600"/>
              </a:spcAft>
              <a:buFont typeface="Wingdings" panose="05000000000000000000" pitchFamily="2" charset="2"/>
              <a:buChar char="Ø"/>
              <a:defRPr/>
            </a:pPr>
            <a:r>
              <a:rPr lang="en-IE" dirty="0"/>
              <a:t>Used </a:t>
            </a:r>
            <a:r>
              <a:rPr lang="en-IE" dirty="0" smtClean="0"/>
              <a:t>ICT to capture the pictures</a:t>
            </a:r>
          </a:p>
          <a:p>
            <a:pPr marL="812800" indent="-279400" eaLnBrk="1" fontAlgn="auto" hangingPunct="1">
              <a:spcBef>
                <a:spcPts val="1800"/>
              </a:spcBef>
              <a:spcAft>
                <a:spcPts val="600"/>
              </a:spcAft>
              <a:buFont typeface="Wingdings" panose="05000000000000000000" pitchFamily="2" charset="2"/>
              <a:buChar char="Ø"/>
              <a:defRPr/>
            </a:pPr>
            <a:r>
              <a:rPr lang="en-IE" dirty="0" smtClean="0"/>
              <a:t>Coloured paper</a:t>
            </a:r>
          </a:p>
          <a:p>
            <a:pPr marL="812800" indent="-279400" eaLnBrk="1" fontAlgn="auto" hangingPunct="1">
              <a:spcBef>
                <a:spcPts val="1800"/>
              </a:spcBef>
              <a:spcAft>
                <a:spcPts val="600"/>
              </a:spcAft>
              <a:buFont typeface="Wingdings" panose="05000000000000000000" pitchFamily="2" charset="2"/>
              <a:buChar char="Ø"/>
              <a:defRPr/>
            </a:pPr>
            <a:r>
              <a:rPr lang="en-IE" dirty="0" smtClean="0"/>
              <a:t>Mixture of questions followed by discussion, followed by more questions</a:t>
            </a:r>
          </a:p>
          <a:p>
            <a:pPr marL="812800" indent="-279400" eaLnBrk="1" fontAlgn="auto" hangingPunct="1">
              <a:spcBef>
                <a:spcPts val="1800"/>
              </a:spcBef>
              <a:spcAft>
                <a:spcPts val="600"/>
              </a:spcAft>
              <a:buFont typeface="Wingdings" panose="05000000000000000000" pitchFamily="2" charset="2"/>
              <a:buChar char="Ø"/>
              <a:defRPr/>
            </a:pPr>
            <a:r>
              <a:rPr lang="en-IE" dirty="0" smtClean="0"/>
              <a:t>Students received instant feedback</a:t>
            </a:r>
          </a:p>
          <a:p>
            <a:pPr eaLnBrk="1" fontAlgn="auto" hangingPunct="1">
              <a:spcAft>
                <a:spcPts val="0"/>
              </a:spcAft>
              <a:buFont typeface="Wingdings" panose="05000000000000000000" pitchFamily="2" charset="2"/>
              <a:buChar char="Ø"/>
              <a:defRPr/>
            </a:pPr>
            <a:endParaRPr lang="en-IE" dirty="0" smtClean="0"/>
          </a:p>
        </p:txBody>
      </p:sp>
      <p:sp>
        <p:nvSpPr>
          <p:cNvPr id="4" name="Slide Number Placeholder 3"/>
          <p:cNvSpPr>
            <a:spLocks noGrp="1"/>
          </p:cNvSpPr>
          <p:nvPr>
            <p:ph type="sldNum" sz="quarter" idx="12"/>
          </p:nvPr>
        </p:nvSpPr>
        <p:spPr/>
        <p:txBody>
          <a:bodyPr/>
          <a:lstStyle/>
          <a:p>
            <a:pPr>
              <a:defRPr/>
            </a:pPr>
            <a:fld id="{999CE6A9-949E-4E22-A0F6-BEB90F2CFE77}" type="slidenum">
              <a:rPr lang="en-IE" smtClean="0"/>
              <a:pPr>
                <a:defRPr/>
              </a:pPr>
              <a:t>29</a:t>
            </a:fld>
            <a:endParaRPr lang="en-IE"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2708920"/>
            <a:ext cx="1957953" cy="1427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1" descr="http://static.ddmcdn.com/gif/diet-soda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1084" y="2708920"/>
            <a:ext cx="1813173" cy="1432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Insights into Lesson Study</a:t>
            </a:r>
            <a:endParaRPr lang="en-IE" u="none" dirty="0"/>
          </a:p>
        </p:txBody>
      </p:sp>
      <p:sp>
        <p:nvSpPr>
          <p:cNvPr id="3" name="Content Placeholder 2"/>
          <p:cNvSpPr>
            <a:spLocks noGrp="1"/>
          </p:cNvSpPr>
          <p:nvPr>
            <p:ph idx="1"/>
          </p:nvPr>
        </p:nvSpPr>
        <p:spPr/>
        <p:txBody>
          <a:bodyPr rtlCol="0">
            <a:normAutofit/>
          </a:bodyPr>
          <a:lstStyle/>
          <a:p>
            <a:pPr eaLnBrk="1" fontAlgn="auto" hangingPunct="1">
              <a:spcBef>
                <a:spcPts val="2400"/>
              </a:spcBef>
              <a:spcAft>
                <a:spcPts val="600"/>
              </a:spcAft>
              <a:buFont typeface="Arial" pitchFamily="34" charset="0"/>
              <a:buChar char="•"/>
              <a:defRPr/>
            </a:pPr>
            <a:r>
              <a:rPr lang="en-IE" sz="2800" dirty="0" smtClean="0"/>
              <a:t>Introduction: Focus of Lesson</a:t>
            </a:r>
          </a:p>
          <a:p>
            <a:pPr eaLnBrk="1" fontAlgn="auto" hangingPunct="1">
              <a:spcBef>
                <a:spcPts val="2400"/>
              </a:spcBef>
              <a:spcAft>
                <a:spcPts val="600"/>
              </a:spcAft>
              <a:buFont typeface="Arial" pitchFamily="34" charset="0"/>
              <a:buChar char="•"/>
              <a:defRPr/>
            </a:pPr>
            <a:r>
              <a:rPr lang="en-IE" sz="2800" dirty="0" smtClean="0"/>
              <a:t>Student Learning : What we learned about students’ understanding based on data collected</a:t>
            </a:r>
          </a:p>
          <a:p>
            <a:pPr eaLnBrk="1" fontAlgn="auto" hangingPunct="1">
              <a:spcBef>
                <a:spcPts val="2400"/>
              </a:spcBef>
              <a:spcAft>
                <a:spcPts val="600"/>
              </a:spcAft>
              <a:buFont typeface="Arial" pitchFamily="34" charset="0"/>
              <a:buChar char="•"/>
              <a:defRPr/>
            </a:pPr>
            <a:r>
              <a:rPr lang="en-IE" sz="2800" dirty="0" smtClean="0"/>
              <a:t>Teaching Strategies: What we noticed about our own teaching</a:t>
            </a:r>
          </a:p>
          <a:p>
            <a:pPr eaLnBrk="1" fontAlgn="auto" hangingPunct="1">
              <a:spcBef>
                <a:spcPts val="2400"/>
              </a:spcBef>
              <a:spcAft>
                <a:spcPts val="600"/>
              </a:spcAft>
              <a:buFont typeface="Arial" pitchFamily="34" charset="0"/>
              <a:buChar char="•"/>
              <a:defRPr/>
            </a:pPr>
            <a:r>
              <a:rPr lang="en-IE" sz="2800" dirty="0" smtClean="0"/>
              <a:t>Strengths &amp; Weaknesses of adopting the Lesson Study process</a:t>
            </a:r>
          </a:p>
          <a:p>
            <a:pPr marL="571500" indent="-571500" eaLnBrk="1" fontAlgn="auto" hangingPunct="1">
              <a:spcAft>
                <a:spcPts val="0"/>
              </a:spcAft>
              <a:buFont typeface="+mj-lt"/>
              <a:buAutoNum type="romanUcPeriod"/>
              <a:defRPr/>
            </a:pPr>
            <a:endParaRPr lang="en-IE" dirty="0"/>
          </a:p>
        </p:txBody>
      </p:sp>
      <p:sp>
        <p:nvSpPr>
          <p:cNvPr id="4" name="Slide Number Placeholder 3"/>
          <p:cNvSpPr>
            <a:spLocks noGrp="1"/>
          </p:cNvSpPr>
          <p:nvPr>
            <p:ph type="sldNum" sz="quarter" idx="12"/>
          </p:nvPr>
        </p:nvSpPr>
        <p:spPr/>
        <p:txBody>
          <a:bodyPr/>
          <a:lstStyle/>
          <a:p>
            <a:pPr>
              <a:defRPr/>
            </a:pPr>
            <a:fld id="{D6488D1F-1DDB-4D1D-A834-76D2CCF8B41A}" type="slidenum">
              <a:rPr lang="en-IE" smtClean="0"/>
              <a:pPr>
                <a:defRPr/>
              </a:pPr>
              <a:t>3</a:t>
            </a:fld>
            <a:endParaRPr lang="en-IE"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a:t>Teaching Strategies</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IE" dirty="0"/>
              <a:t>How did I assess what students knew and understood during the lesson</a:t>
            </a:r>
            <a:r>
              <a:rPr lang="en-IE" dirty="0" smtClean="0"/>
              <a:t>?</a:t>
            </a:r>
          </a:p>
          <a:p>
            <a:pPr marL="990600" indent="-546100" eaLnBrk="1" fontAlgn="auto" hangingPunct="1">
              <a:spcBef>
                <a:spcPts val="1800"/>
              </a:spcBef>
              <a:spcAft>
                <a:spcPts val="600"/>
              </a:spcAft>
              <a:buFont typeface="Wingdings" panose="05000000000000000000" pitchFamily="2" charset="2"/>
              <a:buChar char="Ø"/>
              <a:defRPr/>
            </a:pPr>
            <a:r>
              <a:rPr lang="en-IE" dirty="0"/>
              <a:t> </a:t>
            </a:r>
            <a:r>
              <a:rPr lang="en-IE" dirty="0" smtClean="0"/>
              <a:t>Teacher observation during lesson</a:t>
            </a:r>
          </a:p>
          <a:p>
            <a:pPr marL="990600" indent="-546100" eaLnBrk="1" fontAlgn="auto" hangingPunct="1">
              <a:spcBef>
                <a:spcPts val="1800"/>
              </a:spcBef>
              <a:spcAft>
                <a:spcPts val="600"/>
              </a:spcAft>
              <a:buFont typeface="Wingdings" panose="05000000000000000000" pitchFamily="2" charset="2"/>
              <a:buChar char="Ø"/>
              <a:defRPr/>
            </a:pPr>
            <a:r>
              <a:rPr lang="en-IE" dirty="0" smtClean="0"/>
              <a:t>Class discussion</a:t>
            </a:r>
          </a:p>
          <a:p>
            <a:pPr marL="990600" indent="-546100" eaLnBrk="1" fontAlgn="auto" hangingPunct="1">
              <a:spcBef>
                <a:spcPts val="1800"/>
              </a:spcBef>
              <a:spcAft>
                <a:spcPts val="600"/>
              </a:spcAft>
              <a:buFont typeface="Wingdings" panose="05000000000000000000" pitchFamily="2" charset="2"/>
              <a:buChar char="Ø"/>
              <a:defRPr/>
            </a:pPr>
            <a:r>
              <a:rPr lang="en-IE" dirty="0" smtClean="0"/>
              <a:t>Collected work at the end of class</a:t>
            </a:r>
          </a:p>
          <a:p>
            <a:pPr marL="990600" indent="-546100" eaLnBrk="1" fontAlgn="auto" hangingPunct="1">
              <a:spcBef>
                <a:spcPts val="1800"/>
              </a:spcBef>
              <a:spcAft>
                <a:spcPts val="600"/>
              </a:spcAft>
              <a:buFont typeface="Wingdings" panose="05000000000000000000" pitchFamily="2" charset="2"/>
              <a:buChar char="Ø"/>
              <a:defRPr/>
            </a:pPr>
            <a:r>
              <a:rPr lang="en-IE" dirty="0" smtClean="0"/>
              <a:t>Feedback sheet</a:t>
            </a:r>
          </a:p>
        </p:txBody>
      </p:sp>
      <p:sp>
        <p:nvSpPr>
          <p:cNvPr id="4" name="Slide Number Placeholder 3"/>
          <p:cNvSpPr>
            <a:spLocks noGrp="1"/>
          </p:cNvSpPr>
          <p:nvPr>
            <p:ph type="sldNum" sz="quarter" idx="12"/>
          </p:nvPr>
        </p:nvSpPr>
        <p:spPr/>
        <p:txBody>
          <a:bodyPr/>
          <a:lstStyle/>
          <a:p>
            <a:pPr>
              <a:defRPr/>
            </a:pPr>
            <a:fld id="{1A3EF585-8831-40DC-AAC9-7160B39C8C7A}" type="slidenum">
              <a:rPr lang="en-IE" smtClean="0"/>
              <a:pPr>
                <a:defRPr/>
              </a:pPr>
              <a:t>30</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a:t>Teaching Strategies</a:t>
            </a:r>
          </a:p>
        </p:txBody>
      </p:sp>
      <p:sp>
        <p:nvSpPr>
          <p:cNvPr id="3" name="Content Placeholder 2"/>
          <p:cNvSpPr>
            <a:spLocks noGrp="1"/>
          </p:cNvSpPr>
          <p:nvPr>
            <p:ph idx="1"/>
          </p:nvPr>
        </p:nvSpPr>
        <p:spPr>
          <a:xfrm>
            <a:off x="457200" y="1600200"/>
            <a:ext cx="8219256" cy="4277072"/>
          </a:xfrm>
        </p:spPr>
        <p:txBody>
          <a:bodyPr rtlCol="0">
            <a:normAutofit lnSpcReduction="10000"/>
          </a:bodyPr>
          <a:lstStyle/>
          <a:p>
            <a:pPr eaLnBrk="1" fontAlgn="auto" hangingPunct="1">
              <a:spcAft>
                <a:spcPts val="0"/>
              </a:spcAft>
              <a:buFont typeface="Arial" pitchFamily="34" charset="0"/>
              <a:buChar char="•"/>
              <a:defRPr/>
            </a:pPr>
            <a:r>
              <a:rPr lang="en-IE" sz="3600" dirty="0"/>
              <a:t>How did I put closure to the lesson</a:t>
            </a:r>
            <a:r>
              <a:rPr lang="en-IE" sz="3600" dirty="0" smtClean="0"/>
              <a:t>?</a:t>
            </a:r>
          </a:p>
          <a:p>
            <a:pPr marL="812800" eaLnBrk="1" fontAlgn="auto" hangingPunct="1">
              <a:spcBef>
                <a:spcPts val="1800"/>
              </a:spcBef>
              <a:spcAft>
                <a:spcPts val="600"/>
              </a:spcAft>
              <a:buFont typeface="Wingdings" panose="05000000000000000000" pitchFamily="2" charset="2"/>
              <a:buChar char="Ø"/>
              <a:defRPr/>
            </a:pPr>
            <a:r>
              <a:rPr lang="en-IE" sz="3400" dirty="0" smtClean="0">
                <a:solidFill>
                  <a:schemeClr val="tx1"/>
                </a:solidFill>
              </a:rPr>
              <a:t>Focused on the connection between HCF for example and words like  </a:t>
            </a:r>
            <a:r>
              <a:rPr lang="en-IE" sz="3400" i="1" dirty="0" smtClean="0">
                <a:solidFill>
                  <a:schemeClr val="tx1"/>
                </a:solidFill>
              </a:rPr>
              <a:t>highest</a:t>
            </a:r>
            <a:r>
              <a:rPr lang="en-IE" sz="3400" dirty="0" smtClean="0">
                <a:solidFill>
                  <a:schemeClr val="tx1"/>
                </a:solidFill>
              </a:rPr>
              <a:t> or </a:t>
            </a:r>
            <a:r>
              <a:rPr lang="en-IE" sz="3400" i="1" dirty="0" smtClean="0">
                <a:solidFill>
                  <a:schemeClr val="tx1"/>
                </a:solidFill>
              </a:rPr>
              <a:t>greatest</a:t>
            </a:r>
            <a:r>
              <a:rPr lang="en-IE" sz="3400" dirty="0" smtClean="0">
                <a:solidFill>
                  <a:schemeClr val="tx1"/>
                </a:solidFill>
              </a:rPr>
              <a:t>. (Class discussion)</a:t>
            </a:r>
          </a:p>
          <a:p>
            <a:pPr marL="812800" eaLnBrk="1" fontAlgn="auto" hangingPunct="1">
              <a:spcBef>
                <a:spcPts val="1800"/>
              </a:spcBef>
              <a:spcAft>
                <a:spcPts val="600"/>
              </a:spcAft>
              <a:buFont typeface="Wingdings" panose="05000000000000000000" pitchFamily="2" charset="2"/>
              <a:buChar char="Ø"/>
              <a:defRPr/>
            </a:pPr>
            <a:r>
              <a:rPr lang="en-IE" sz="3400" dirty="0" smtClean="0">
                <a:solidFill>
                  <a:schemeClr val="tx1"/>
                </a:solidFill>
              </a:rPr>
              <a:t>Emphasised to students that they should consider: “What prior knowledge do I have?”</a:t>
            </a:r>
          </a:p>
        </p:txBody>
      </p:sp>
      <p:sp>
        <p:nvSpPr>
          <p:cNvPr id="4" name="Slide Number Placeholder 3"/>
          <p:cNvSpPr>
            <a:spLocks noGrp="1"/>
          </p:cNvSpPr>
          <p:nvPr>
            <p:ph type="sldNum" sz="quarter" idx="12"/>
          </p:nvPr>
        </p:nvSpPr>
        <p:spPr/>
        <p:txBody>
          <a:bodyPr/>
          <a:lstStyle/>
          <a:p>
            <a:pPr>
              <a:defRPr/>
            </a:pPr>
            <a:fld id="{B5137E78-7D03-4F29-A8B9-799A6B4A6866}" type="slidenum">
              <a:rPr lang="en-IE" smtClean="0"/>
              <a:pPr>
                <a:defRPr/>
              </a:pPr>
              <a:t>31</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a:t>Teaching Strategies</a:t>
            </a:r>
          </a:p>
        </p:txBody>
      </p:sp>
      <p:sp>
        <p:nvSpPr>
          <p:cNvPr id="3" name="Content Placeholder 2"/>
          <p:cNvSpPr>
            <a:spLocks noGrp="1"/>
          </p:cNvSpPr>
          <p:nvPr>
            <p:ph idx="1"/>
          </p:nvPr>
        </p:nvSpPr>
        <p:spPr>
          <a:xfrm>
            <a:off x="457200" y="1600200"/>
            <a:ext cx="8219256" cy="4781128"/>
          </a:xfrm>
        </p:spPr>
        <p:txBody>
          <a:bodyPr rtlCol="0">
            <a:normAutofit fontScale="70000" lnSpcReduction="20000"/>
          </a:bodyPr>
          <a:lstStyle/>
          <a:p>
            <a:pPr eaLnBrk="1" fontAlgn="auto" hangingPunct="1">
              <a:spcAft>
                <a:spcPts val="0"/>
              </a:spcAft>
              <a:buFont typeface="Arial" pitchFamily="34" charset="0"/>
              <a:buChar char="•"/>
              <a:defRPr/>
            </a:pPr>
            <a:r>
              <a:rPr lang="en-IE" sz="4500" dirty="0" smtClean="0">
                <a:solidFill>
                  <a:schemeClr val="tx1"/>
                </a:solidFill>
              </a:rPr>
              <a:t>What </a:t>
            </a:r>
            <a:r>
              <a:rPr lang="en-IE" sz="4500" dirty="0">
                <a:solidFill>
                  <a:schemeClr val="tx1"/>
                </a:solidFill>
              </a:rPr>
              <a:t>understandings have I developed regarding teaching strategies for this topic as a result of my involvement in </a:t>
            </a:r>
            <a:r>
              <a:rPr lang="en-IE" sz="4500" dirty="0" smtClean="0">
                <a:solidFill>
                  <a:schemeClr val="tx1"/>
                </a:solidFill>
              </a:rPr>
              <a:t>Lesson </a:t>
            </a:r>
            <a:r>
              <a:rPr lang="en-IE" sz="4500" dirty="0" smtClean="0"/>
              <a:t>Study? </a:t>
            </a:r>
          </a:p>
          <a:p>
            <a:pPr marL="0" indent="0" eaLnBrk="1" fontAlgn="auto" hangingPunct="1">
              <a:spcAft>
                <a:spcPts val="0"/>
              </a:spcAft>
              <a:buNone/>
              <a:defRPr/>
            </a:pPr>
            <a:endParaRPr lang="en-IE" sz="4500" dirty="0" smtClean="0"/>
          </a:p>
          <a:p>
            <a:pPr marL="812800" indent="-368300" eaLnBrk="1" fontAlgn="auto" hangingPunct="1">
              <a:spcAft>
                <a:spcPts val="0"/>
              </a:spcAft>
              <a:buFont typeface="Wingdings" panose="05000000000000000000" pitchFamily="2" charset="2"/>
              <a:buChar char="Ø"/>
              <a:defRPr/>
            </a:pPr>
            <a:r>
              <a:rPr lang="en-IE" sz="4500" dirty="0" smtClean="0"/>
              <a:t>Only teach two methods</a:t>
            </a:r>
          </a:p>
          <a:p>
            <a:pPr marL="812800" indent="-368300" eaLnBrk="1" fontAlgn="auto" hangingPunct="1">
              <a:spcAft>
                <a:spcPts val="0"/>
              </a:spcAft>
              <a:buFont typeface="Wingdings" panose="05000000000000000000" pitchFamily="2" charset="2"/>
              <a:buChar char="Ø"/>
              <a:defRPr/>
            </a:pPr>
            <a:endParaRPr lang="en-IE" sz="3400" dirty="0"/>
          </a:p>
          <a:p>
            <a:pPr eaLnBrk="1" fontAlgn="auto" hangingPunct="1">
              <a:spcAft>
                <a:spcPts val="0"/>
              </a:spcAft>
              <a:buFont typeface="Arial" pitchFamily="34" charset="0"/>
              <a:buChar char="•"/>
              <a:defRPr/>
            </a:pPr>
            <a:r>
              <a:rPr lang="en-IE" sz="4500" dirty="0" smtClean="0">
                <a:solidFill>
                  <a:schemeClr val="tx1"/>
                </a:solidFill>
              </a:rPr>
              <a:t>What </a:t>
            </a:r>
            <a:r>
              <a:rPr lang="en-IE" sz="4500" dirty="0">
                <a:solidFill>
                  <a:schemeClr val="tx1"/>
                </a:solidFill>
              </a:rPr>
              <a:t>changes would I make in the future, based on what I have learned in my teaching, to address students’ misconceptions</a:t>
            </a:r>
            <a:r>
              <a:rPr lang="en-IE" sz="4500" dirty="0" smtClean="0">
                <a:solidFill>
                  <a:schemeClr val="tx1"/>
                </a:solidFill>
              </a:rPr>
              <a:t>?</a:t>
            </a:r>
          </a:p>
          <a:p>
            <a:pPr marL="0" indent="0" eaLnBrk="1" fontAlgn="auto" hangingPunct="1">
              <a:spcAft>
                <a:spcPts val="0"/>
              </a:spcAft>
              <a:buNone/>
              <a:defRPr/>
            </a:pPr>
            <a:endParaRPr lang="en-IE" sz="4500" dirty="0">
              <a:solidFill>
                <a:schemeClr val="tx1"/>
              </a:solidFill>
            </a:endParaRPr>
          </a:p>
          <a:p>
            <a:pPr marL="533400" indent="-355600" eaLnBrk="1" fontAlgn="auto" hangingPunct="1">
              <a:spcAft>
                <a:spcPts val="0"/>
              </a:spcAft>
              <a:buFont typeface="Wingdings" panose="05000000000000000000" pitchFamily="2" charset="2"/>
              <a:buChar char="Ø"/>
              <a:defRPr/>
            </a:pPr>
            <a:r>
              <a:rPr lang="en-IE" sz="4400" dirty="0"/>
              <a:t>Adapt the language of the questions</a:t>
            </a:r>
          </a:p>
        </p:txBody>
      </p:sp>
      <p:sp>
        <p:nvSpPr>
          <p:cNvPr id="4" name="Slide Number Placeholder 3"/>
          <p:cNvSpPr>
            <a:spLocks noGrp="1"/>
          </p:cNvSpPr>
          <p:nvPr>
            <p:ph type="sldNum" sz="quarter" idx="12"/>
          </p:nvPr>
        </p:nvSpPr>
        <p:spPr/>
        <p:txBody>
          <a:bodyPr/>
          <a:lstStyle/>
          <a:p>
            <a:pPr>
              <a:defRPr/>
            </a:pPr>
            <a:fld id="{B5137E78-7D03-4F29-A8B9-799A6B4A6866}" type="slidenum">
              <a:rPr lang="en-IE" smtClean="0">
                <a:solidFill>
                  <a:prstClr val="black">
                    <a:tint val="75000"/>
                  </a:prstClr>
                </a:solidFill>
              </a:rPr>
              <a:pPr>
                <a:defRPr/>
              </a:pPr>
              <a:t>32</a:t>
            </a:fld>
            <a:endParaRPr lang="en-IE" dirty="0">
              <a:solidFill>
                <a:prstClr val="black">
                  <a:tint val="75000"/>
                </a:prstClr>
              </a:solidFill>
            </a:endParaRPr>
          </a:p>
        </p:txBody>
      </p:sp>
    </p:spTree>
    <p:extLst>
      <p:ext uri="{BB962C8B-B14F-4D97-AF65-F5344CB8AC3E}">
        <p14:creationId xmlns:p14="http://schemas.microsoft.com/office/powerpoint/2010/main" val="381558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92"/>
            <a:ext cx="8229600" cy="1548000"/>
          </a:xfrm>
          <a:ln>
            <a:miter lim="800000"/>
            <a:headEnd/>
            <a:tailEnd/>
          </a:ln>
          <a:extLst/>
        </p:spPr>
        <p:txBody>
          <a:bodyPr rtlCol="0">
            <a:normAutofit/>
          </a:bodyPr>
          <a:lstStyle/>
          <a:p>
            <a:pPr eaLnBrk="1" fontAlgn="auto" hangingPunct="1">
              <a:spcAft>
                <a:spcPts val="0"/>
              </a:spcAft>
              <a:defRPr/>
            </a:pPr>
            <a:r>
              <a:rPr lang="en-IE" u="none" dirty="0" smtClean="0"/>
              <a:t>Reflections on Lesson Study Process</a:t>
            </a:r>
            <a:endParaRPr lang="en-IE" u="none" dirty="0"/>
          </a:p>
        </p:txBody>
      </p:sp>
      <p:sp>
        <p:nvSpPr>
          <p:cNvPr id="3" name="Content Placeholder 2"/>
          <p:cNvSpPr>
            <a:spLocks noGrp="1"/>
          </p:cNvSpPr>
          <p:nvPr>
            <p:ph idx="1"/>
          </p:nvPr>
        </p:nvSpPr>
        <p:spPr/>
        <p:txBody>
          <a:bodyPr rtlCol="0">
            <a:normAutofit fontScale="92500" lnSpcReduction="20000"/>
          </a:bodyPr>
          <a:lstStyle/>
          <a:p>
            <a:pPr marL="0" indent="0" algn="ctr" eaLnBrk="1" fontAlgn="auto" hangingPunct="1">
              <a:spcAft>
                <a:spcPts val="0"/>
              </a:spcAft>
              <a:buFont typeface="Arial" charset="0"/>
              <a:buNone/>
              <a:defRPr/>
            </a:pPr>
            <a:r>
              <a:rPr lang="en-IE" b="1" dirty="0" smtClean="0"/>
              <a:t>Strengths &amp; Weaknesses</a:t>
            </a:r>
          </a:p>
          <a:p>
            <a:pPr eaLnBrk="1" fontAlgn="auto" hangingPunct="1">
              <a:spcAft>
                <a:spcPts val="0"/>
              </a:spcAft>
              <a:defRPr/>
            </a:pPr>
            <a:r>
              <a:rPr lang="en-IE" dirty="0" smtClean="0"/>
              <a:t>As a mathematics team how has Lesson Study impacted on the way we work with other colleagues?</a:t>
            </a:r>
          </a:p>
          <a:p>
            <a:pPr marL="812800" indent="-546100" eaLnBrk="1" fontAlgn="auto" hangingPunct="1">
              <a:spcBef>
                <a:spcPts val="1800"/>
              </a:spcBef>
              <a:spcAft>
                <a:spcPts val="600"/>
              </a:spcAft>
              <a:buFont typeface="Wingdings" panose="05000000000000000000" pitchFamily="2" charset="2"/>
              <a:buChar char="Ø"/>
              <a:defRPr/>
            </a:pPr>
            <a:r>
              <a:rPr lang="en-IE" dirty="0" smtClean="0"/>
              <a:t>The advantages of being able to see another teacher’s approach.</a:t>
            </a:r>
          </a:p>
          <a:p>
            <a:pPr marL="812800" indent="-546100" eaLnBrk="1" fontAlgn="auto" hangingPunct="1">
              <a:spcBef>
                <a:spcPts val="1800"/>
              </a:spcBef>
              <a:spcAft>
                <a:spcPts val="600"/>
              </a:spcAft>
              <a:buFont typeface="Wingdings" panose="05000000000000000000" pitchFamily="2" charset="2"/>
              <a:buChar char="Ø"/>
              <a:defRPr/>
            </a:pPr>
            <a:r>
              <a:rPr lang="en-IE" dirty="0"/>
              <a:t>The </a:t>
            </a:r>
            <a:r>
              <a:rPr lang="en-IE" dirty="0" smtClean="0"/>
              <a:t>teacher </a:t>
            </a:r>
            <a:r>
              <a:rPr lang="en-IE" dirty="0"/>
              <a:t>who was observing could focus on the learning and the students’ reactions</a:t>
            </a:r>
            <a:r>
              <a:rPr lang="en-IE" dirty="0" smtClean="0"/>
              <a:t>.</a:t>
            </a:r>
          </a:p>
          <a:p>
            <a:pPr marL="812800" indent="-546100" eaLnBrk="1" fontAlgn="auto" hangingPunct="1">
              <a:spcBef>
                <a:spcPts val="1800"/>
              </a:spcBef>
              <a:spcAft>
                <a:spcPts val="600"/>
              </a:spcAft>
              <a:buFont typeface="Wingdings" panose="05000000000000000000" pitchFamily="2" charset="2"/>
              <a:buChar char="Ø"/>
              <a:defRPr/>
            </a:pPr>
            <a:r>
              <a:rPr lang="en-IE" dirty="0" smtClean="0"/>
              <a:t>Shared ideas and methodologies.</a:t>
            </a:r>
          </a:p>
          <a:p>
            <a:pPr marL="812800" indent="-546100" eaLnBrk="1" fontAlgn="auto" hangingPunct="1">
              <a:spcAft>
                <a:spcPts val="0"/>
              </a:spcAft>
              <a:buFont typeface="Wingdings" panose="05000000000000000000" pitchFamily="2" charset="2"/>
              <a:buChar char="Ø"/>
              <a:defRPr/>
            </a:pPr>
            <a:endParaRPr lang="en-IE" dirty="0"/>
          </a:p>
          <a:p>
            <a:pPr marL="812800" indent="-546100" eaLnBrk="1" fontAlgn="auto" hangingPunct="1">
              <a:spcAft>
                <a:spcPts val="0"/>
              </a:spcAft>
              <a:buFont typeface="Wingdings" panose="05000000000000000000" pitchFamily="2" charset="2"/>
              <a:buChar char="Ø"/>
              <a:defRPr/>
            </a:pPr>
            <a:endParaRPr lang="en-IE" dirty="0" smtClean="0"/>
          </a:p>
          <a:p>
            <a:pPr eaLnBrk="1" fontAlgn="auto" hangingPunct="1">
              <a:spcAft>
                <a:spcPts val="0"/>
              </a:spcAft>
              <a:defRPr/>
            </a:pPr>
            <a:endParaRPr lang="en-IE" dirty="0" smtClean="0"/>
          </a:p>
          <a:p>
            <a:pPr eaLnBrk="1" fontAlgn="auto" hangingPunct="1">
              <a:spcAft>
                <a:spcPts val="0"/>
              </a:spcAft>
              <a:defRPr/>
            </a:pPr>
            <a:endParaRPr lang="en-IE" dirty="0"/>
          </a:p>
        </p:txBody>
      </p:sp>
      <p:sp>
        <p:nvSpPr>
          <p:cNvPr id="4" name="Slide Number Placeholder 3"/>
          <p:cNvSpPr>
            <a:spLocks noGrp="1"/>
          </p:cNvSpPr>
          <p:nvPr>
            <p:ph type="sldNum" sz="quarter" idx="12"/>
          </p:nvPr>
        </p:nvSpPr>
        <p:spPr/>
        <p:txBody>
          <a:bodyPr/>
          <a:lstStyle/>
          <a:p>
            <a:pPr>
              <a:defRPr/>
            </a:pPr>
            <a:fld id="{20B32376-9FEA-4566-9820-B791352A5F6C}" type="slidenum">
              <a:rPr lang="en-IE" smtClean="0"/>
              <a:pPr>
                <a:defRPr/>
              </a:pPr>
              <a:t>33</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92"/>
            <a:ext cx="8229600" cy="1548000"/>
          </a:xfrm>
          <a:ln>
            <a:miter lim="800000"/>
            <a:headEnd/>
            <a:tailEnd/>
          </a:ln>
          <a:extLst/>
        </p:spPr>
        <p:txBody>
          <a:bodyPr rtlCol="0">
            <a:normAutofit/>
          </a:bodyPr>
          <a:lstStyle/>
          <a:p>
            <a:pPr eaLnBrk="1" fontAlgn="auto" hangingPunct="1">
              <a:spcAft>
                <a:spcPts val="0"/>
              </a:spcAft>
              <a:defRPr/>
            </a:pPr>
            <a:r>
              <a:rPr lang="en-IE" u="none" dirty="0" smtClean="0"/>
              <a:t>Reflections on Lesson Study Process</a:t>
            </a:r>
            <a:endParaRPr lang="en-IE" u="none" dirty="0"/>
          </a:p>
        </p:txBody>
      </p:sp>
      <p:sp>
        <p:nvSpPr>
          <p:cNvPr id="3" name="Content Placeholder 2"/>
          <p:cNvSpPr>
            <a:spLocks noGrp="1"/>
          </p:cNvSpPr>
          <p:nvPr>
            <p:ph idx="1"/>
          </p:nvPr>
        </p:nvSpPr>
        <p:spPr>
          <a:xfrm>
            <a:off x="457200" y="1340768"/>
            <a:ext cx="8229600" cy="5184576"/>
          </a:xfrm>
        </p:spPr>
        <p:txBody>
          <a:bodyPr rtlCol="0">
            <a:normAutofit lnSpcReduction="10000"/>
          </a:bodyPr>
          <a:lstStyle/>
          <a:p>
            <a:pPr marL="0" indent="0" algn="ctr" eaLnBrk="1" fontAlgn="auto" hangingPunct="1">
              <a:spcAft>
                <a:spcPts val="0"/>
              </a:spcAft>
              <a:buFont typeface="Arial" charset="0"/>
              <a:buNone/>
              <a:defRPr/>
            </a:pPr>
            <a:r>
              <a:rPr lang="en-IE" b="1" dirty="0" smtClean="0"/>
              <a:t>Strengths &amp; Weaknesses</a:t>
            </a:r>
            <a:endParaRPr lang="en-IE" dirty="0" smtClean="0"/>
          </a:p>
          <a:p>
            <a:pPr eaLnBrk="1" fontAlgn="auto" hangingPunct="1">
              <a:spcAft>
                <a:spcPts val="0"/>
              </a:spcAft>
              <a:defRPr/>
            </a:pPr>
            <a:r>
              <a:rPr lang="en-IE" dirty="0"/>
              <a:t>Personally, how has Lesson Study supported my growth as a teacher</a:t>
            </a:r>
            <a:r>
              <a:rPr lang="en-IE" dirty="0" smtClean="0"/>
              <a:t>?</a:t>
            </a:r>
          </a:p>
          <a:p>
            <a:pPr marL="622300" eaLnBrk="1" fontAlgn="auto" hangingPunct="1">
              <a:spcBef>
                <a:spcPts val="1800"/>
              </a:spcBef>
              <a:spcAft>
                <a:spcPts val="600"/>
              </a:spcAft>
              <a:buFont typeface="Wingdings" panose="05000000000000000000" pitchFamily="2" charset="2"/>
              <a:buChar char="Ø"/>
              <a:defRPr/>
            </a:pPr>
            <a:r>
              <a:rPr lang="en-IE" sz="2800" dirty="0" smtClean="0"/>
              <a:t>More aware of the need to reflect after class</a:t>
            </a:r>
          </a:p>
          <a:p>
            <a:pPr marL="622300" eaLnBrk="1" fontAlgn="auto" hangingPunct="1">
              <a:spcBef>
                <a:spcPts val="1800"/>
              </a:spcBef>
              <a:spcAft>
                <a:spcPts val="600"/>
              </a:spcAft>
              <a:buFont typeface="Wingdings" panose="05000000000000000000" pitchFamily="2" charset="2"/>
              <a:buChar char="Ø"/>
              <a:defRPr/>
            </a:pPr>
            <a:r>
              <a:rPr lang="en-IE" sz="2800" dirty="0"/>
              <a:t>The need to be constantly making connections between </a:t>
            </a:r>
            <a:r>
              <a:rPr lang="en-IE" sz="2800" dirty="0" smtClean="0"/>
              <a:t>topics</a:t>
            </a:r>
          </a:p>
          <a:p>
            <a:pPr marL="622300" eaLnBrk="1" fontAlgn="auto" hangingPunct="1">
              <a:spcBef>
                <a:spcPts val="1800"/>
              </a:spcBef>
              <a:spcAft>
                <a:spcPts val="600"/>
              </a:spcAft>
              <a:buFont typeface="Wingdings" panose="05000000000000000000" pitchFamily="2" charset="2"/>
              <a:buChar char="Ø"/>
              <a:defRPr/>
            </a:pPr>
            <a:r>
              <a:rPr lang="en-IE" sz="2800" dirty="0" smtClean="0"/>
              <a:t>Open to discuss methodologies with colleagues</a:t>
            </a:r>
          </a:p>
          <a:p>
            <a:pPr marL="622300" eaLnBrk="1" fontAlgn="auto" hangingPunct="1">
              <a:spcBef>
                <a:spcPts val="1800"/>
              </a:spcBef>
              <a:spcAft>
                <a:spcPts val="600"/>
              </a:spcAft>
              <a:buFont typeface="Wingdings" panose="05000000000000000000" pitchFamily="2" charset="2"/>
              <a:buChar char="Ø"/>
              <a:defRPr/>
            </a:pPr>
            <a:r>
              <a:rPr lang="en-IE" sz="2800" dirty="0" smtClean="0"/>
              <a:t>The need for common approaches in maths department</a:t>
            </a:r>
          </a:p>
        </p:txBody>
      </p:sp>
      <p:sp>
        <p:nvSpPr>
          <p:cNvPr id="4" name="Slide Number Placeholder 3"/>
          <p:cNvSpPr>
            <a:spLocks noGrp="1"/>
          </p:cNvSpPr>
          <p:nvPr>
            <p:ph type="sldNum" sz="quarter" idx="12"/>
          </p:nvPr>
        </p:nvSpPr>
        <p:spPr/>
        <p:txBody>
          <a:bodyPr/>
          <a:lstStyle/>
          <a:p>
            <a:pPr>
              <a:defRPr/>
            </a:pPr>
            <a:fld id="{20B32376-9FEA-4566-9820-B791352A5F6C}" type="slidenum">
              <a:rPr lang="en-IE" smtClean="0">
                <a:solidFill>
                  <a:prstClr val="black">
                    <a:tint val="75000"/>
                  </a:prstClr>
                </a:solidFill>
              </a:rPr>
              <a:pPr>
                <a:defRPr/>
              </a:pPr>
              <a:t>34</a:t>
            </a:fld>
            <a:endParaRPr lang="en-IE" dirty="0">
              <a:solidFill>
                <a:prstClr val="black">
                  <a:tint val="75000"/>
                </a:prstClr>
              </a:solidFill>
            </a:endParaRPr>
          </a:p>
        </p:txBody>
      </p:sp>
    </p:spTree>
    <p:extLst>
      <p:ext uri="{BB962C8B-B14F-4D97-AF65-F5344CB8AC3E}">
        <p14:creationId xmlns:p14="http://schemas.microsoft.com/office/powerpoint/2010/main" val="182559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92"/>
            <a:ext cx="8229600" cy="1548000"/>
          </a:xfrm>
          <a:ln>
            <a:miter lim="800000"/>
            <a:headEnd/>
            <a:tailEnd/>
          </a:ln>
          <a:extLst/>
        </p:spPr>
        <p:txBody>
          <a:bodyPr rtlCol="0">
            <a:normAutofit/>
          </a:bodyPr>
          <a:lstStyle/>
          <a:p>
            <a:pPr eaLnBrk="1" fontAlgn="auto" hangingPunct="1">
              <a:spcAft>
                <a:spcPts val="0"/>
              </a:spcAft>
              <a:defRPr/>
            </a:pPr>
            <a:r>
              <a:rPr lang="en-IE" u="none" dirty="0" smtClean="0"/>
              <a:t>Reflections on Lesson Study Process</a:t>
            </a:r>
            <a:endParaRPr lang="en-IE" u="none" dirty="0"/>
          </a:p>
        </p:txBody>
      </p:sp>
      <p:sp>
        <p:nvSpPr>
          <p:cNvPr id="3" name="Content Placeholder 2"/>
          <p:cNvSpPr>
            <a:spLocks noGrp="1"/>
          </p:cNvSpPr>
          <p:nvPr>
            <p:ph idx="1"/>
          </p:nvPr>
        </p:nvSpPr>
        <p:spPr>
          <a:xfrm>
            <a:off x="457200" y="1412776"/>
            <a:ext cx="8229600" cy="4713387"/>
          </a:xfrm>
        </p:spPr>
        <p:txBody>
          <a:bodyPr rtlCol="0">
            <a:normAutofit/>
          </a:bodyPr>
          <a:lstStyle/>
          <a:p>
            <a:pPr marL="0" indent="0" algn="ctr" eaLnBrk="1" fontAlgn="auto" hangingPunct="1">
              <a:spcAft>
                <a:spcPts val="0"/>
              </a:spcAft>
              <a:buFont typeface="Arial" charset="0"/>
              <a:buNone/>
              <a:defRPr/>
            </a:pPr>
            <a:r>
              <a:rPr lang="en-IE" b="1" dirty="0" smtClean="0"/>
              <a:t>Strengths &amp; Weaknesses</a:t>
            </a:r>
            <a:endParaRPr lang="en-IE" dirty="0" smtClean="0"/>
          </a:p>
          <a:p>
            <a:pPr eaLnBrk="1" fontAlgn="auto" hangingPunct="1">
              <a:spcAft>
                <a:spcPts val="0"/>
              </a:spcAft>
              <a:defRPr/>
            </a:pPr>
            <a:r>
              <a:rPr lang="en-IE" dirty="0" smtClean="0"/>
              <a:t>Recommendations </a:t>
            </a:r>
            <a:r>
              <a:rPr lang="en-IE" dirty="0"/>
              <a:t>as to how Lesson Study could be integrated into a school </a:t>
            </a:r>
            <a:r>
              <a:rPr lang="en-IE" dirty="0" smtClean="0"/>
              <a:t>context.</a:t>
            </a:r>
            <a:endParaRPr lang="en-IE" dirty="0"/>
          </a:p>
          <a:p>
            <a:pPr marL="990600" indent="-635000" eaLnBrk="1" fontAlgn="auto" hangingPunct="1">
              <a:spcBef>
                <a:spcPts val="1800"/>
              </a:spcBef>
              <a:spcAft>
                <a:spcPts val="600"/>
              </a:spcAft>
              <a:buFont typeface="Wingdings" panose="05000000000000000000" pitchFamily="2" charset="2"/>
              <a:buChar char="Ø"/>
              <a:defRPr/>
            </a:pPr>
            <a:r>
              <a:rPr lang="en-IE" dirty="0" smtClean="0"/>
              <a:t>More time for maths department meetings and these meetings to be devoted to  discussing best practice for teaching and learning.</a:t>
            </a:r>
          </a:p>
          <a:p>
            <a:pPr marL="990600" indent="-635000" eaLnBrk="1" fontAlgn="auto" hangingPunct="1">
              <a:spcBef>
                <a:spcPts val="1800"/>
              </a:spcBef>
              <a:spcAft>
                <a:spcPts val="600"/>
              </a:spcAft>
              <a:buFont typeface="Wingdings" panose="05000000000000000000" pitchFamily="2" charset="2"/>
              <a:buChar char="Ø"/>
              <a:defRPr/>
            </a:pPr>
            <a:r>
              <a:rPr lang="en-IE" dirty="0" smtClean="0"/>
              <a:t>The need for teachers to share resources.</a:t>
            </a:r>
          </a:p>
          <a:p>
            <a:pPr eaLnBrk="1" fontAlgn="auto" hangingPunct="1">
              <a:spcAft>
                <a:spcPts val="0"/>
              </a:spcAft>
              <a:defRPr/>
            </a:pPr>
            <a:endParaRPr lang="en-IE" dirty="0"/>
          </a:p>
        </p:txBody>
      </p:sp>
      <p:sp>
        <p:nvSpPr>
          <p:cNvPr id="4" name="Slide Number Placeholder 3"/>
          <p:cNvSpPr>
            <a:spLocks noGrp="1"/>
          </p:cNvSpPr>
          <p:nvPr>
            <p:ph type="sldNum" sz="quarter" idx="12"/>
          </p:nvPr>
        </p:nvSpPr>
        <p:spPr/>
        <p:txBody>
          <a:bodyPr/>
          <a:lstStyle/>
          <a:p>
            <a:pPr>
              <a:defRPr/>
            </a:pPr>
            <a:fld id="{20B32376-9FEA-4566-9820-B791352A5F6C}" type="slidenum">
              <a:rPr lang="en-IE" smtClean="0">
                <a:solidFill>
                  <a:prstClr val="black">
                    <a:tint val="75000"/>
                  </a:prstClr>
                </a:solidFill>
              </a:rPr>
              <a:pPr>
                <a:defRPr/>
              </a:pPr>
              <a:t>35</a:t>
            </a:fld>
            <a:endParaRPr lang="en-IE" dirty="0">
              <a:solidFill>
                <a:prstClr val="black">
                  <a:tint val="75000"/>
                </a:prstClr>
              </a:solidFill>
            </a:endParaRPr>
          </a:p>
        </p:txBody>
      </p:sp>
    </p:spTree>
    <p:extLst>
      <p:ext uri="{BB962C8B-B14F-4D97-AF65-F5344CB8AC3E}">
        <p14:creationId xmlns:p14="http://schemas.microsoft.com/office/powerpoint/2010/main" val="381537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229600" cy="1143000"/>
          </a:xfrm>
          <a:ln>
            <a:miter lim="800000"/>
            <a:headEnd/>
            <a:tailEnd/>
          </a:ln>
          <a:extLst/>
        </p:spPr>
        <p:txBody>
          <a:bodyPr rtlCol="0">
            <a:normAutofit/>
          </a:bodyPr>
          <a:lstStyle/>
          <a:p>
            <a:pPr eaLnBrk="1" fontAlgn="auto" hangingPunct="1">
              <a:spcAft>
                <a:spcPts val="0"/>
              </a:spcAft>
              <a:defRPr/>
            </a:pPr>
            <a:r>
              <a:rPr lang="en-IE" b="1" u="none" dirty="0" smtClean="0"/>
              <a:t>Introduction</a:t>
            </a:r>
            <a:endParaRPr lang="en-IE" b="1" u="none" dirty="0"/>
          </a:p>
        </p:txBody>
      </p:sp>
      <p:sp>
        <p:nvSpPr>
          <p:cNvPr id="3" name="Content Placeholder 2"/>
          <p:cNvSpPr>
            <a:spLocks noGrp="1"/>
          </p:cNvSpPr>
          <p:nvPr>
            <p:ph idx="1"/>
          </p:nvPr>
        </p:nvSpPr>
        <p:spPr>
          <a:xfrm>
            <a:off x="457200" y="1124744"/>
            <a:ext cx="8229600" cy="2592287"/>
          </a:xfrm>
        </p:spPr>
        <p:txBody>
          <a:bodyPr rtlCol="0">
            <a:normAutofit fontScale="40000" lnSpcReduction="20000"/>
          </a:bodyPr>
          <a:lstStyle/>
          <a:p>
            <a:pPr marL="266700" indent="0" eaLnBrk="1" fontAlgn="auto" hangingPunct="1">
              <a:spcAft>
                <a:spcPts val="0"/>
              </a:spcAft>
              <a:buNone/>
              <a:defRPr/>
            </a:pPr>
            <a:r>
              <a:rPr lang="en-IE" sz="7000" dirty="0" smtClean="0"/>
              <a:t>Applications </a:t>
            </a:r>
            <a:r>
              <a:rPr lang="en-IE" sz="7000" dirty="0"/>
              <a:t>of HCF and </a:t>
            </a:r>
            <a:r>
              <a:rPr lang="en-IE" sz="7000" dirty="0" smtClean="0"/>
              <a:t>LCM to </a:t>
            </a:r>
            <a:r>
              <a:rPr lang="en-IE" sz="7000" dirty="0"/>
              <a:t>Problem </a:t>
            </a:r>
            <a:r>
              <a:rPr lang="en-IE" sz="7000" dirty="0" smtClean="0"/>
              <a:t>Solving</a:t>
            </a:r>
          </a:p>
          <a:p>
            <a:pPr marL="266700" indent="0" eaLnBrk="1" fontAlgn="auto" hangingPunct="1">
              <a:spcAft>
                <a:spcPts val="0"/>
              </a:spcAft>
              <a:buNone/>
              <a:defRPr/>
            </a:pPr>
            <a:r>
              <a:rPr lang="en-IE" sz="7000" dirty="0" smtClean="0"/>
              <a:t>Reason for study:</a:t>
            </a:r>
          </a:p>
          <a:p>
            <a:pPr marL="990600" indent="-723900" eaLnBrk="1" fontAlgn="auto" hangingPunct="1">
              <a:spcBef>
                <a:spcPts val="1200"/>
              </a:spcBef>
              <a:spcAft>
                <a:spcPts val="0"/>
              </a:spcAft>
              <a:buFont typeface="Wingdings" panose="05000000000000000000" pitchFamily="2" charset="2"/>
              <a:buChar char="Ø"/>
              <a:defRPr/>
            </a:pPr>
            <a:r>
              <a:rPr lang="en-IE" sz="7000" dirty="0" smtClean="0"/>
              <a:t>Realised we needed to go further than just the skills of HCF and LCM, because students tend not to apply their prior knowledge and skills to problem solving.</a:t>
            </a:r>
          </a:p>
          <a:p>
            <a:pPr marL="990600" indent="-723900" eaLnBrk="1" fontAlgn="auto" hangingPunct="1">
              <a:spcAft>
                <a:spcPts val="0"/>
              </a:spcAft>
              <a:buFont typeface="Wingdings" panose="05000000000000000000" pitchFamily="2" charset="2"/>
              <a:buChar char="Ø"/>
              <a:defRPr/>
            </a:pPr>
            <a:endParaRPr lang="en-IE" dirty="0" smtClean="0"/>
          </a:p>
          <a:p>
            <a:pPr eaLnBrk="1" fontAlgn="auto" hangingPunct="1">
              <a:spcAft>
                <a:spcPts val="0"/>
              </a:spcAft>
              <a:buFont typeface="Arial" pitchFamily="34" charset="0"/>
              <a:buChar char="•"/>
              <a:defRPr/>
            </a:pPr>
            <a:endParaRPr lang="en-IE" dirty="0"/>
          </a:p>
        </p:txBody>
      </p:sp>
      <p:sp>
        <p:nvSpPr>
          <p:cNvPr id="4" name="Slide Number Placeholder 3"/>
          <p:cNvSpPr>
            <a:spLocks noGrp="1"/>
          </p:cNvSpPr>
          <p:nvPr>
            <p:ph type="sldNum" sz="quarter" idx="12"/>
          </p:nvPr>
        </p:nvSpPr>
        <p:spPr/>
        <p:txBody>
          <a:bodyPr/>
          <a:lstStyle/>
          <a:p>
            <a:pPr>
              <a:defRPr/>
            </a:pPr>
            <a:fld id="{268BAFCC-65C4-4A74-B3D2-06A429979A84}" type="slidenum">
              <a:rPr lang="en-IE" smtClean="0"/>
              <a:pPr>
                <a:defRPr/>
              </a:pPr>
              <a:t>4</a:t>
            </a:fld>
            <a:endParaRPr lang="en-IE" dirty="0"/>
          </a:p>
        </p:txBody>
      </p:sp>
      <p:sp>
        <p:nvSpPr>
          <p:cNvPr id="5" name="TextBox 4"/>
          <p:cNvSpPr txBox="1"/>
          <p:nvPr/>
        </p:nvSpPr>
        <p:spPr>
          <a:xfrm>
            <a:off x="1619672" y="3645024"/>
            <a:ext cx="5688632" cy="2585323"/>
          </a:xfrm>
          <a:prstGeom prst="rect">
            <a:avLst/>
          </a:prstGeom>
          <a:solidFill>
            <a:srgbClr val="CC0066"/>
          </a:solidFill>
        </p:spPr>
        <p:txBody>
          <a:bodyPr wrap="square" rtlCol="0">
            <a:spAutoFit/>
          </a:bodyPr>
          <a:lstStyle/>
          <a:p>
            <a:r>
              <a:rPr lang="en-IE" sz="2400" b="1" dirty="0" smtClean="0">
                <a:solidFill>
                  <a:schemeClr val="bg1"/>
                </a:solidFill>
              </a:rPr>
              <a:t>Sarah is creating individual party bags. She has 9 bags of crisps and 18 fun size bars. If she wants each party bag to be identical, with no food left over, what is the greatest number of party bags Sarah can create?</a:t>
            </a:r>
            <a:endParaRPr lang="en-IE" sz="2400" dirty="0" smtClean="0">
              <a:solidFill>
                <a:schemeClr val="bg1"/>
              </a:solidFill>
            </a:endParaRPr>
          </a:p>
          <a:p>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Introduction</a:t>
            </a:r>
            <a:endParaRPr lang="en-IE" dirty="0"/>
          </a:p>
        </p:txBody>
      </p:sp>
      <p:sp>
        <p:nvSpPr>
          <p:cNvPr id="3" name="Content Placeholder 2"/>
          <p:cNvSpPr>
            <a:spLocks noGrp="1"/>
          </p:cNvSpPr>
          <p:nvPr>
            <p:ph idx="1"/>
          </p:nvPr>
        </p:nvSpPr>
        <p:spPr/>
        <p:txBody>
          <a:bodyPr/>
          <a:lstStyle/>
          <a:p>
            <a:r>
              <a:rPr lang="en-IE" dirty="0" smtClean="0"/>
              <a:t>Prior Knowledge:</a:t>
            </a:r>
          </a:p>
          <a:p>
            <a:pPr marL="1435100" indent="-533400">
              <a:spcBef>
                <a:spcPct val="30000"/>
              </a:spcBef>
              <a:buFont typeface="Wingdings" panose="05000000000000000000" pitchFamily="2" charset="2"/>
              <a:buChar char="Ø"/>
              <a:defRPr/>
            </a:pPr>
            <a:r>
              <a:rPr lang="en-IE" dirty="0" smtClean="0"/>
              <a:t>Natural Numbers</a:t>
            </a:r>
          </a:p>
          <a:p>
            <a:pPr marL="1435100" indent="-533400">
              <a:spcBef>
                <a:spcPct val="30000"/>
              </a:spcBef>
              <a:buFont typeface="Wingdings" panose="05000000000000000000" pitchFamily="2" charset="2"/>
              <a:buChar char="Ø"/>
              <a:defRPr/>
            </a:pPr>
            <a:r>
              <a:rPr lang="en-IE" dirty="0" smtClean="0"/>
              <a:t>Factors and Multiples</a:t>
            </a:r>
          </a:p>
          <a:p>
            <a:pPr marL="1435100" indent="-533400">
              <a:spcBef>
                <a:spcPct val="30000"/>
              </a:spcBef>
              <a:buFont typeface="Wingdings" panose="05000000000000000000" pitchFamily="2" charset="2"/>
              <a:buChar char="Ø"/>
              <a:defRPr/>
            </a:pPr>
            <a:r>
              <a:rPr lang="en-IE" dirty="0" smtClean="0"/>
              <a:t>Prime Numbers</a:t>
            </a:r>
          </a:p>
          <a:p>
            <a:pPr marL="1435100" indent="-533400">
              <a:spcBef>
                <a:spcPct val="30000"/>
              </a:spcBef>
              <a:buFont typeface="Wingdings" panose="05000000000000000000" pitchFamily="2" charset="2"/>
              <a:buChar char="Ø"/>
              <a:defRPr/>
            </a:pPr>
            <a:r>
              <a:rPr lang="en-IE" dirty="0" smtClean="0"/>
              <a:t>Skills </a:t>
            </a:r>
            <a:r>
              <a:rPr lang="en-IE" dirty="0"/>
              <a:t>of HCF &amp; LCM</a:t>
            </a:r>
          </a:p>
          <a:p>
            <a:pPr marL="1168400" indent="-635000">
              <a:buFont typeface="Wingdings" panose="05000000000000000000" pitchFamily="2" charset="2"/>
              <a:buChar char="Ø"/>
            </a:pPr>
            <a:endParaRPr lang="en-IE" dirty="0"/>
          </a:p>
        </p:txBody>
      </p:sp>
      <p:sp>
        <p:nvSpPr>
          <p:cNvPr id="4" name="Slide Number Placeholder 3"/>
          <p:cNvSpPr>
            <a:spLocks noGrp="1"/>
          </p:cNvSpPr>
          <p:nvPr>
            <p:ph type="sldNum" sz="quarter" idx="12"/>
          </p:nvPr>
        </p:nvSpPr>
        <p:spPr/>
        <p:txBody>
          <a:bodyPr/>
          <a:lstStyle/>
          <a:p>
            <a:pPr>
              <a:defRPr/>
            </a:pPr>
            <a:fld id="{F887DBCE-88E3-479E-BE8F-A30AF07B032C}" type="slidenum">
              <a:rPr lang="en-IE" smtClean="0"/>
              <a:pPr>
                <a:defRPr/>
              </a:pPr>
              <a:t>5</a:t>
            </a:fld>
            <a:endParaRPr lang="en-IE" dirty="0"/>
          </a:p>
        </p:txBody>
      </p:sp>
    </p:spTree>
    <p:extLst>
      <p:ext uri="{BB962C8B-B14F-4D97-AF65-F5344CB8AC3E}">
        <p14:creationId xmlns:p14="http://schemas.microsoft.com/office/powerpoint/2010/main" val="73729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Introduction</a:t>
            </a:r>
            <a:endParaRPr lang="en-IE" b="1" u="none" dirty="0"/>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IE" sz="2800" dirty="0" smtClean="0"/>
              <a:t>How we planned the lesson:</a:t>
            </a:r>
          </a:p>
          <a:p>
            <a:pPr marL="1166813" indent="-450850" eaLnBrk="1" fontAlgn="auto" hangingPunct="1">
              <a:spcBef>
                <a:spcPts val="1200"/>
              </a:spcBef>
              <a:spcAft>
                <a:spcPts val="0"/>
              </a:spcAft>
              <a:buFont typeface="Wingdings" panose="05000000000000000000" pitchFamily="2" charset="2"/>
              <a:buChar char="Ø"/>
              <a:defRPr/>
            </a:pPr>
            <a:r>
              <a:rPr lang="en-IE" sz="2800" dirty="0" smtClean="0"/>
              <a:t> Sourced questions</a:t>
            </a:r>
          </a:p>
          <a:p>
            <a:pPr marL="1166813" indent="-450850" eaLnBrk="1" fontAlgn="auto" hangingPunct="1">
              <a:spcBef>
                <a:spcPts val="1200"/>
              </a:spcBef>
              <a:spcAft>
                <a:spcPts val="0"/>
              </a:spcAft>
              <a:buFont typeface="Wingdings" panose="05000000000000000000" pitchFamily="2" charset="2"/>
              <a:buChar char="Ø"/>
              <a:defRPr/>
            </a:pPr>
            <a:r>
              <a:rPr lang="en-IE" sz="2800" dirty="0" smtClean="0"/>
              <a:t> Discussed the methodology to be used</a:t>
            </a:r>
          </a:p>
          <a:p>
            <a:pPr marL="1166813" indent="-450850" eaLnBrk="1" fontAlgn="auto" hangingPunct="1">
              <a:spcBef>
                <a:spcPts val="1200"/>
              </a:spcBef>
              <a:spcAft>
                <a:spcPts val="0"/>
              </a:spcAft>
              <a:buFont typeface="Wingdings" panose="05000000000000000000" pitchFamily="2" charset="2"/>
              <a:buChar char="Ø"/>
              <a:defRPr/>
            </a:pPr>
            <a:r>
              <a:rPr lang="en-IE" sz="2800" dirty="0" smtClean="0"/>
              <a:t> Discussed how we would observe the lesson</a:t>
            </a:r>
          </a:p>
          <a:p>
            <a:pPr marL="0" indent="0" eaLnBrk="1" fontAlgn="auto" hangingPunct="1">
              <a:spcAft>
                <a:spcPts val="0"/>
              </a:spcAft>
              <a:buNone/>
              <a:defRPr/>
            </a:pPr>
            <a:r>
              <a:rPr lang="en-IE" sz="2800" dirty="0" smtClean="0"/>
              <a:t> </a:t>
            </a:r>
          </a:p>
          <a:p>
            <a:pPr eaLnBrk="1" fontAlgn="auto" hangingPunct="1">
              <a:spcAft>
                <a:spcPts val="0"/>
              </a:spcAft>
              <a:buFont typeface="Arial" pitchFamily="34" charset="0"/>
              <a:buChar char="•"/>
              <a:defRPr/>
            </a:pPr>
            <a:r>
              <a:rPr lang="en-IE" sz="2800" dirty="0" smtClean="0"/>
              <a:t>Resources used:</a:t>
            </a:r>
          </a:p>
          <a:p>
            <a:pPr marL="1165225" lvl="0" indent="-542925">
              <a:spcBef>
                <a:spcPts val="1200"/>
              </a:spcBef>
              <a:buFont typeface="Wingdings" panose="05000000000000000000" pitchFamily="2" charset="2"/>
              <a:buChar char="Ø"/>
            </a:pPr>
            <a:r>
              <a:rPr lang="en-IE" sz="2800" dirty="0"/>
              <a:t>Colour coded worksheets </a:t>
            </a:r>
            <a:r>
              <a:rPr lang="en-IE" sz="2800" dirty="0" smtClean="0"/>
              <a:t>and PowerPoint slides</a:t>
            </a:r>
          </a:p>
          <a:p>
            <a:pPr marL="1165225" lvl="0" indent="-542925">
              <a:spcBef>
                <a:spcPts val="1200"/>
              </a:spcBef>
              <a:buFont typeface="Wingdings" panose="05000000000000000000" pitchFamily="2" charset="2"/>
              <a:buChar char="Ø"/>
            </a:pPr>
            <a:r>
              <a:rPr lang="en-IE" sz="2800" dirty="0" smtClean="0"/>
              <a:t>Whiteboard</a:t>
            </a:r>
            <a:endParaRPr lang="en-IE" sz="2800" dirty="0"/>
          </a:p>
          <a:p>
            <a:pPr marL="1165225" lvl="0" indent="-542925">
              <a:spcBef>
                <a:spcPts val="1200"/>
              </a:spcBef>
              <a:buFont typeface="Wingdings" panose="05000000000000000000" pitchFamily="2" charset="2"/>
              <a:buChar char="Ø"/>
            </a:pPr>
            <a:r>
              <a:rPr lang="en-IE" sz="2800" dirty="0" smtClean="0"/>
              <a:t>Feedback Sheet</a:t>
            </a:r>
            <a:endParaRPr lang="en-IE" sz="2800" dirty="0"/>
          </a:p>
          <a:p>
            <a:pPr marL="0" indent="0" eaLnBrk="1" fontAlgn="auto" hangingPunct="1">
              <a:spcAft>
                <a:spcPts val="0"/>
              </a:spcAft>
              <a:buFont typeface="Arial" pitchFamily="34" charset="0"/>
              <a:buNone/>
              <a:defRPr/>
            </a:pPr>
            <a:endParaRPr lang="en-IE" sz="2800" dirty="0" smtClean="0"/>
          </a:p>
          <a:p>
            <a:pPr marL="0" indent="0" eaLnBrk="1" fontAlgn="auto" hangingPunct="1">
              <a:spcAft>
                <a:spcPts val="0"/>
              </a:spcAft>
              <a:buFont typeface="Arial" pitchFamily="34" charset="0"/>
              <a:buNone/>
              <a:defRPr/>
            </a:pPr>
            <a:endParaRPr lang="en-IE" sz="2800" dirty="0" smtClean="0"/>
          </a:p>
          <a:p>
            <a:pPr eaLnBrk="1" fontAlgn="auto" hangingPunct="1">
              <a:spcAft>
                <a:spcPts val="0"/>
              </a:spcAft>
              <a:buFont typeface="Arial" pitchFamily="34" charset="0"/>
              <a:buChar char="•"/>
              <a:defRPr/>
            </a:pPr>
            <a:endParaRPr lang="en-IE" dirty="0" smtClean="0"/>
          </a:p>
          <a:p>
            <a:pPr eaLnBrk="1" fontAlgn="auto" hangingPunct="1">
              <a:spcAft>
                <a:spcPts val="0"/>
              </a:spcAft>
              <a:buFont typeface="Arial" pitchFamily="34" charset="0"/>
              <a:buChar char="•"/>
              <a:defRPr/>
            </a:pPr>
            <a:endParaRPr lang="en-IE" dirty="0"/>
          </a:p>
        </p:txBody>
      </p:sp>
      <p:sp>
        <p:nvSpPr>
          <p:cNvPr id="4" name="Slide Number Placeholder 3"/>
          <p:cNvSpPr>
            <a:spLocks noGrp="1"/>
          </p:cNvSpPr>
          <p:nvPr>
            <p:ph type="sldNum" sz="quarter" idx="12"/>
          </p:nvPr>
        </p:nvSpPr>
        <p:spPr/>
        <p:txBody>
          <a:bodyPr/>
          <a:lstStyle/>
          <a:p>
            <a:pPr>
              <a:defRPr/>
            </a:pPr>
            <a:fld id="{268BAFCC-65C4-4A74-B3D2-06A429979A84}" type="slidenum">
              <a:rPr lang="en-IE" smtClean="0"/>
              <a:pPr>
                <a:defRPr/>
              </a:pPr>
              <a:t>6</a:t>
            </a:fld>
            <a:endParaRPr lang="en-IE" dirty="0"/>
          </a:p>
        </p:txBody>
      </p:sp>
    </p:spTree>
    <p:extLst>
      <p:ext uri="{BB962C8B-B14F-4D97-AF65-F5344CB8AC3E}">
        <p14:creationId xmlns:p14="http://schemas.microsoft.com/office/powerpoint/2010/main" val="386340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5387" y="1385887"/>
            <a:ext cx="6753225" cy="408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IE" dirty="0" smtClean="0"/>
              <a:t>Introduction</a:t>
            </a:r>
            <a:endParaRPr lang="en-IE" dirty="0"/>
          </a:p>
        </p:txBody>
      </p:sp>
      <p:sp>
        <p:nvSpPr>
          <p:cNvPr id="3" name="Content Placeholder 2"/>
          <p:cNvSpPr>
            <a:spLocks noGrp="1"/>
          </p:cNvSpPr>
          <p:nvPr>
            <p:ph idx="1"/>
          </p:nvPr>
        </p:nvSpPr>
        <p:spPr>
          <a:xfrm>
            <a:off x="539552" y="1844824"/>
            <a:ext cx="8147248" cy="4281339"/>
          </a:xfrm>
        </p:spPr>
        <p:txBody>
          <a:bodyPr/>
          <a:lstStyle/>
          <a:p>
            <a:pPr marL="0" indent="0">
              <a:buNone/>
            </a:pPr>
            <a:endParaRPr lang="en-IE" dirty="0"/>
          </a:p>
        </p:txBody>
      </p:sp>
      <p:sp>
        <p:nvSpPr>
          <p:cNvPr id="4" name="Slide Number Placeholder 3"/>
          <p:cNvSpPr>
            <a:spLocks noGrp="1"/>
          </p:cNvSpPr>
          <p:nvPr>
            <p:ph type="sldNum" sz="quarter" idx="12"/>
          </p:nvPr>
        </p:nvSpPr>
        <p:spPr/>
        <p:txBody>
          <a:bodyPr/>
          <a:lstStyle/>
          <a:p>
            <a:pPr>
              <a:defRPr/>
            </a:pPr>
            <a:fld id="{F887DBCE-88E3-479E-BE8F-A30AF07B032C}" type="slidenum">
              <a:rPr lang="en-IE" smtClean="0"/>
              <a:pPr>
                <a:defRPr/>
              </a:pPr>
              <a:t>7</a:t>
            </a:fld>
            <a:endParaRPr lang="en-IE"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1570553"/>
            <a:ext cx="6572250" cy="3925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868144" y="1201221"/>
            <a:ext cx="3168352" cy="369332"/>
          </a:xfrm>
          <a:prstGeom prst="rect">
            <a:avLst/>
          </a:prstGeom>
          <a:solidFill>
            <a:srgbClr val="CC0066"/>
          </a:solidFill>
        </p:spPr>
        <p:txBody>
          <a:bodyPr wrap="square" rtlCol="0">
            <a:spAutoFit/>
          </a:bodyPr>
          <a:lstStyle/>
          <a:p>
            <a:pPr algn="ctr"/>
            <a:r>
              <a:rPr lang="en-IE" b="1" dirty="0" smtClean="0">
                <a:solidFill>
                  <a:schemeClr val="bg1"/>
                </a:solidFill>
              </a:rPr>
              <a:t>Pink sheet: Hints</a:t>
            </a:r>
            <a:endParaRPr lang="en-IE" b="1" dirty="0">
              <a:solidFill>
                <a:schemeClr val="bg1"/>
              </a:solidFill>
            </a:endParaRPr>
          </a:p>
        </p:txBody>
      </p:sp>
      <p:sp>
        <p:nvSpPr>
          <p:cNvPr id="6" name="TextBox 5"/>
          <p:cNvSpPr txBox="1"/>
          <p:nvPr/>
        </p:nvSpPr>
        <p:spPr>
          <a:xfrm>
            <a:off x="928167" y="1201221"/>
            <a:ext cx="3672408" cy="369332"/>
          </a:xfrm>
          <a:prstGeom prst="rect">
            <a:avLst/>
          </a:prstGeom>
          <a:solidFill>
            <a:srgbClr val="CC0066"/>
          </a:solidFill>
        </p:spPr>
        <p:txBody>
          <a:bodyPr wrap="square" rtlCol="0">
            <a:spAutoFit/>
          </a:bodyPr>
          <a:lstStyle/>
          <a:p>
            <a:r>
              <a:rPr lang="en-IE" b="1" dirty="0" smtClean="0">
                <a:solidFill>
                  <a:schemeClr val="bg1"/>
                </a:solidFill>
              </a:rPr>
              <a:t>Green sheet : No Hints</a:t>
            </a:r>
            <a:endParaRPr lang="en-IE" b="1" dirty="0">
              <a:solidFill>
                <a:schemeClr val="bg1"/>
              </a:solidFill>
            </a:endParaRPr>
          </a:p>
        </p:txBody>
      </p:sp>
    </p:spTree>
    <p:extLst>
      <p:ext uri="{BB962C8B-B14F-4D97-AF65-F5344CB8AC3E}">
        <p14:creationId xmlns:p14="http://schemas.microsoft.com/office/powerpoint/2010/main" val="223225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Introduction</a:t>
            </a:r>
            <a:r>
              <a:rPr lang="en-IE" b="1" dirty="0" smtClean="0"/>
              <a:t> </a:t>
            </a:r>
            <a:endParaRPr lang="en-IE" b="1"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IE" dirty="0"/>
              <a:t>Learning Outcomes </a:t>
            </a:r>
            <a:endParaRPr lang="en-IE" dirty="0" smtClean="0"/>
          </a:p>
          <a:p>
            <a:pPr marL="0" indent="0" eaLnBrk="1" fontAlgn="auto" hangingPunct="1">
              <a:spcAft>
                <a:spcPts val="0"/>
              </a:spcAft>
              <a:buNone/>
              <a:defRPr/>
            </a:pPr>
            <a:r>
              <a:rPr lang="en-IE" dirty="0" smtClean="0"/>
              <a:t>    Students </a:t>
            </a:r>
            <a:r>
              <a:rPr lang="en-IE" dirty="0"/>
              <a:t>should be </a:t>
            </a:r>
            <a:r>
              <a:rPr lang="en-IE" dirty="0" smtClean="0"/>
              <a:t>able to:</a:t>
            </a:r>
          </a:p>
          <a:p>
            <a:pPr marL="901700" indent="-544513">
              <a:spcBef>
                <a:spcPts val="1800"/>
              </a:spcBef>
              <a:buFont typeface="Wingdings" panose="05000000000000000000" pitchFamily="2" charset="2"/>
              <a:buChar char="Ø"/>
            </a:pPr>
            <a:r>
              <a:rPr lang="en-IE" dirty="0" smtClean="0"/>
              <a:t>apply their knowledge of HCF and LCM to context based questions</a:t>
            </a:r>
            <a:endParaRPr lang="en-IE" dirty="0"/>
          </a:p>
          <a:p>
            <a:pPr marL="901700" indent="-544513">
              <a:spcBef>
                <a:spcPts val="1800"/>
              </a:spcBef>
              <a:buFont typeface="Wingdings" panose="05000000000000000000" pitchFamily="2" charset="2"/>
              <a:buChar char="Ø"/>
            </a:pPr>
            <a:r>
              <a:rPr lang="en-IE" dirty="0"/>
              <a:t>d</a:t>
            </a:r>
            <a:r>
              <a:rPr lang="en-IE" dirty="0" smtClean="0"/>
              <a:t>evelop their skills of using prior </a:t>
            </a:r>
            <a:r>
              <a:rPr lang="en-IE" dirty="0"/>
              <a:t>k</a:t>
            </a:r>
            <a:r>
              <a:rPr lang="en-IE" dirty="0" smtClean="0"/>
              <a:t>nowledge of other topics to solve problems</a:t>
            </a:r>
            <a:endParaRPr lang="en-IE" dirty="0"/>
          </a:p>
        </p:txBody>
      </p:sp>
      <p:sp>
        <p:nvSpPr>
          <p:cNvPr id="4" name="Slide Number Placeholder 3"/>
          <p:cNvSpPr>
            <a:spLocks noGrp="1"/>
          </p:cNvSpPr>
          <p:nvPr>
            <p:ph type="sldNum" sz="quarter" idx="12"/>
          </p:nvPr>
        </p:nvSpPr>
        <p:spPr/>
        <p:txBody>
          <a:bodyPr/>
          <a:lstStyle/>
          <a:p>
            <a:pPr>
              <a:defRPr/>
            </a:pPr>
            <a:fld id="{22442F1E-A617-40F4-83A2-90C1141EF153}" type="slidenum">
              <a:rPr lang="en-IE" smtClean="0"/>
              <a:pPr>
                <a:defRPr/>
              </a:pPr>
              <a:t>8</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Introduction</a:t>
            </a:r>
            <a:r>
              <a:rPr lang="en-IE" b="1" dirty="0" smtClean="0"/>
              <a:t> </a:t>
            </a:r>
            <a:endParaRPr lang="en-IE" b="1"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IE" dirty="0" smtClean="0"/>
              <a:t>Why did we choose to focus on this mathematical area? </a:t>
            </a:r>
          </a:p>
          <a:p>
            <a:pPr marL="1257300" indent="-533400" eaLnBrk="1" fontAlgn="auto" hangingPunct="1">
              <a:spcAft>
                <a:spcPts val="0"/>
              </a:spcAft>
              <a:buFont typeface="Wingdings" panose="05000000000000000000" pitchFamily="2" charset="2"/>
              <a:buChar char="Ø"/>
              <a:defRPr/>
            </a:pPr>
            <a:r>
              <a:rPr lang="en-IE" dirty="0" smtClean="0"/>
              <a:t>Students had just completed their study of the skills of finding HCF and LCM.</a:t>
            </a:r>
          </a:p>
          <a:p>
            <a:pPr marL="1257300" indent="-533400" eaLnBrk="1" fontAlgn="auto" hangingPunct="1">
              <a:spcAft>
                <a:spcPts val="0"/>
              </a:spcAft>
              <a:buFont typeface="Wingdings" panose="05000000000000000000" pitchFamily="2" charset="2"/>
              <a:buChar char="Ø"/>
              <a:defRPr/>
            </a:pPr>
            <a:r>
              <a:rPr lang="en-IE" dirty="0" smtClean="0"/>
              <a:t>It was an appropriate topic to demonstrate to students how to apply their prior knowledge to solve problems.</a:t>
            </a:r>
          </a:p>
        </p:txBody>
      </p:sp>
      <p:sp>
        <p:nvSpPr>
          <p:cNvPr id="4" name="Slide Number Placeholder 3"/>
          <p:cNvSpPr>
            <a:spLocks noGrp="1"/>
          </p:cNvSpPr>
          <p:nvPr>
            <p:ph type="sldNum" sz="quarter" idx="12"/>
          </p:nvPr>
        </p:nvSpPr>
        <p:spPr/>
        <p:txBody>
          <a:bodyPr/>
          <a:lstStyle/>
          <a:p>
            <a:pPr>
              <a:defRPr/>
            </a:pPr>
            <a:fld id="{22442F1E-A617-40F4-83A2-90C1141EF153}" type="slidenum">
              <a:rPr lang="en-IE" smtClean="0"/>
              <a:pPr>
                <a:defRPr/>
              </a:pPr>
              <a:t>9</a:t>
            </a:fld>
            <a:endParaRPr lang="en-IE" dirty="0"/>
          </a:p>
        </p:txBody>
      </p:sp>
    </p:spTree>
    <p:extLst>
      <p:ext uri="{BB962C8B-B14F-4D97-AF65-F5344CB8AC3E}">
        <p14:creationId xmlns:p14="http://schemas.microsoft.com/office/powerpoint/2010/main" val="78293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1363</TotalTime>
  <Words>1328</Words>
  <Application>Microsoft Office PowerPoint</Application>
  <PresentationFormat>On-screen Show (4:3)</PresentationFormat>
  <Paragraphs>254</Paragraphs>
  <Slides>35</Slides>
  <Notes>33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Maths Counts  Insights into Lesson Study</vt:lpstr>
      <vt:lpstr>Loreto Abbey Dalkey</vt:lpstr>
      <vt:lpstr>Insights into Lesson Study</vt:lpstr>
      <vt:lpstr>Introduction</vt:lpstr>
      <vt:lpstr>Introduction</vt:lpstr>
      <vt:lpstr>Introduction</vt:lpstr>
      <vt:lpstr>Introduction</vt:lpstr>
      <vt:lpstr>Introduction </vt:lpstr>
      <vt:lpstr>Introduction </vt:lpstr>
      <vt:lpstr>Introduction </vt:lpstr>
      <vt:lpstr>Reflections on the Lesson</vt:lpstr>
      <vt:lpstr> Student Learning   </vt:lpstr>
      <vt:lpstr>Reflections on the Lesson</vt:lpstr>
      <vt:lpstr>Reflections on the Lesson</vt:lpstr>
      <vt:lpstr>Reflections on the Lesson</vt:lpstr>
      <vt:lpstr>Reflections on the Lesson</vt:lpstr>
      <vt:lpstr>Student Understanding</vt:lpstr>
      <vt:lpstr>PowerPoint Presentation</vt:lpstr>
      <vt:lpstr>Common Misconceptions</vt:lpstr>
      <vt:lpstr>Common Misconceptions</vt:lpstr>
      <vt:lpstr>Student Learning</vt:lpstr>
      <vt:lpstr>Student Learning</vt:lpstr>
      <vt:lpstr>Addressing Misconceptions </vt:lpstr>
      <vt:lpstr>Summary</vt:lpstr>
      <vt:lpstr>Summary</vt:lpstr>
      <vt:lpstr>Teaching Strategies </vt:lpstr>
      <vt:lpstr>Teaching Strategies</vt:lpstr>
      <vt:lpstr>Teaching Strategies</vt:lpstr>
      <vt:lpstr>Teaching Strategies</vt:lpstr>
      <vt:lpstr>Teaching Strategies</vt:lpstr>
      <vt:lpstr>Teaching Strategies</vt:lpstr>
      <vt:lpstr>Teaching Strategies</vt:lpstr>
      <vt:lpstr>Reflections on Lesson Study Process</vt:lpstr>
      <vt:lpstr>Reflections on Lesson Study Process</vt:lpstr>
      <vt:lpstr>Reflections on Lesson Study Process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dc:creator>
  <cp:lastModifiedBy>Anne</cp:lastModifiedBy>
  <cp:revision>139</cp:revision>
  <cp:lastPrinted>2013-08-30T17:48:04Z</cp:lastPrinted>
  <dcterms:created xsi:type="dcterms:W3CDTF">2013-08-28T18:56:52Z</dcterms:created>
  <dcterms:modified xsi:type="dcterms:W3CDTF">2013-11-21T10:25:36Z</dcterms:modified>
</cp:coreProperties>
</file>