
<file path=[Content_Types].xml><?xml version="1.0" encoding="utf-8"?>
<Types xmlns="http://schemas.openxmlformats.org/package/2006/content-types">
  <Override PartName="/ppt/slides/slide18.xml" ContentType="application/vnd.openxmlformats-officedocument.presentationml.slide+xml"/>
  <Override PartName="/ppt/slideLayouts/slideLayout15.xml" ContentType="application/vnd.openxmlformats-officedocument.presentationml.slideLayout+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tags/tag1.xml" ContentType="application/vnd.openxmlformats-officedocument.presentationml.tags+xml"/>
  <Override PartName="/ppt/slides/slide1.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slideMasters/slideMaster2.xml" ContentType="application/vnd.openxmlformats-officedocument.presentationml.slideMaster+xml"/>
  <Override PartName="/ppt/theme/theme2.xml" ContentType="application/vnd.openxmlformats-officedocument.theme+xml"/>
  <Override PartName="/ppt/slideLayouts/slideLayout1.xml" ContentType="application/vnd.openxmlformats-officedocument.presentationml.slideLayout+xml"/>
  <Default Extension="jpeg" ContentType="image/jpeg"/>
  <Override PartName="/ppt/slides/slide22.xml" ContentType="application/vnd.openxmlformats-officedocument.presentationml.slide+xml"/>
  <Override PartName="/ppt/slides/slide3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slideLayouts/slideLayout16.xml" ContentType="application/vnd.openxmlformats-officedocument.presentationml.slideLayout+xml"/>
  <Override PartName="/ppt/tableStyles.xml" ContentType="application/vnd.openxmlformats-officedocument.presentationml.tableStyles+xml"/>
  <Override PartName="/ppt/notesSlides/notesSlide5.xml" ContentType="application/vnd.openxmlformats-officedocument.presentationml.notesSlide+xml"/>
  <Override PartName="/ppt/slides/slide15.xml" ContentType="application/vnd.openxmlformats-officedocument.presentationml.slide+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s/slide6.xml" ContentType="application/vnd.openxmlformats-officedocument.presentationml.slide+xml"/>
  <Override PartName="/ppt/notesSlides/notesSlide1.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slides/slide31.xml" ContentType="application/vnd.openxmlformats-officedocument.presentationml.slide+xml"/>
  <Override PartName="/ppt/slideLayouts/slideLayout17.xml" ContentType="application/vnd.openxmlformats-officedocument.presentationml.slideLayout+xml"/>
  <Override PartName="/ppt/notesSlides/notesSlide6.xml" ContentType="application/vnd.openxmlformats-officedocument.presentationml.notesSlide+xml"/>
  <Override PartName="/ppt/slides/slide16.xml" ContentType="application/vnd.openxmlformats-officedocument.presentationml.slide+xml"/>
  <Override PartName="/ppt/slideLayouts/slideLayout13.xml" ContentType="application/vnd.openxmlformats-officedocument.presentationml.slideLayout+xml"/>
  <Override PartName="/ppt/slideLayouts/slideLayout21.xml" ContentType="application/vnd.openxmlformats-officedocument.presentationml.slideLayout+xml"/>
  <Override PartName="/ppt/slides/slide7.xml" ContentType="application/vnd.openxmlformats-officedocument.presentationml.slide+xml"/>
  <Override PartName="/ppt/notesSlides/notesSlide2.xml" ContentType="application/vnd.openxmlformats-officedocument.presentationml.notes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Layouts/slideLayout18.xml" ContentType="application/vnd.openxmlformats-officedocument.presentationml.slideLayout+xml"/>
  <Override PartName="/ppt/notesSlides/notesSlide7.xml" ContentType="application/vnd.openxmlformats-officedocument.presentationml.notesSlide+xml"/>
  <Override PartName="/ppt/slides/slide17.xml" ContentType="application/vnd.openxmlformats-officedocument.presentationml.slide+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s/slide8.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erverZoom="100000" strictFirstAndLastChars="0" saveSubsetFonts="1">
  <p:sldMasterIdLst>
    <p:sldMasterId id="2147483696" r:id="rId1"/>
    <p:sldMasterId id="2147483720" r:id="rId2"/>
  </p:sldMasterIdLst>
  <p:notesMasterIdLst>
    <p:notesMasterId r:id="rId35"/>
  </p:notesMasterIdLst>
  <p:sldIdLst>
    <p:sldId id="256" r:id="rId3"/>
    <p:sldId id="271" r:id="rId4"/>
    <p:sldId id="341" r:id="rId5"/>
    <p:sldId id="335" r:id="rId6"/>
    <p:sldId id="273" r:id="rId7"/>
    <p:sldId id="286" r:id="rId8"/>
    <p:sldId id="287" r:id="rId9"/>
    <p:sldId id="275" r:id="rId10"/>
    <p:sldId id="290" r:id="rId11"/>
    <p:sldId id="336" r:id="rId12"/>
    <p:sldId id="319" r:id="rId13"/>
    <p:sldId id="337" r:id="rId14"/>
    <p:sldId id="338" r:id="rId15"/>
    <p:sldId id="339" r:id="rId16"/>
    <p:sldId id="340" r:id="rId17"/>
    <p:sldId id="342" r:id="rId18"/>
    <p:sldId id="344" r:id="rId19"/>
    <p:sldId id="343" r:id="rId20"/>
    <p:sldId id="345" r:id="rId21"/>
    <p:sldId id="347" r:id="rId22"/>
    <p:sldId id="348" r:id="rId23"/>
    <p:sldId id="350" r:id="rId24"/>
    <p:sldId id="351" r:id="rId25"/>
    <p:sldId id="353" r:id="rId26"/>
    <p:sldId id="324" r:id="rId27"/>
    <p:sldId id="318" r:id="rId28"/>
    <p:sldId id="279" r:id="rId29"/>
    <p:sldId id="329" r:id="rId30"/>
    <p:sldId id="354" r:id="rId31"/>
    <p:sldId id="355" r:id="rId32"/>
    <p:sldId id="282" r:id="rId33"/>
    <p:sldId id="281" r:id="rId34"/>
  </p:sldIdLst>
  <p:sldSz cx="13004800" cy="9753600"/>
  <p:notesSz cx="6858000" cy="9144000"/>
  <p:custDataLst>
    <p:tags r:id="rId37"/>
  </p:custDataLst>
  <p:defaultTextStyle>
    <a:defPPr>
      <a:defRPr lang="en-US"/>
    </a:defPPr>
    <a:lvl1pPr algn="ctr" defTabSz="457105" rtl="0" fontAlgn="base" hangingPunct="0">
      <a:spcBef>
        <a:spcPct val="0"/>
      </a:spcBef>
      <a:spcAft>
        <a:spcPct val="0"/>
      </a:spcAft>
      <a:defRPr sz="4300" kern="1200">
        <a:solidFill>
          <a:srgbClr val="FFFFFF"/>
        </a:solidFill>
        <a:latin typeface="Chalkduster" charset="0"/>
        <a:ea typeface="Chalkduster" charset="0"/>
        <a:cs typeface="Chalkduster" charset="0"/>
        <a:sym typeface="Chalkduster" charset="0"/>
      </a:defRPr>
    </a:lvl1pPr>
    <a:lvl2pPr marL="228553" indent="228553" algn="ctr" defTabSz="457105" rtl="0" fontAlgn="base" hangingPunct="0">
      <a:spcBef>
        <a:spcPct val="0"/>
      </a:spcBef>
      <a:spcAft>
        <a:spcPct val="0"/>
      </a:spcAft>
      <a:defRPr sz="4300" kern="1200">
        <a:solidFill>
          <a:srgbClr val="FFFFFF"/>
        </a:solidFill>
        <a:latin typeface="Chalkduster" charset="0"/>
        <a:ea typeface="Chalkduster" charset="0"/>
        <a:cs typeface="Chalkduster" charset="0"/>
        <a:sym typeface="Chalkduster" charset="0"/>
      </a:defRPr>
    </a:lvl2pPr>
    <a:lvl3pPr marL="457105" indent="457105" algn="ctr" defTabSz="457105" rtl="0" fontAlgn="base" hangingPunct="0">
      <a:spcBef>
        <a:spcPct val="0"/>
      </a:spcBef>
      <a:spcAft>
        <a:spcPct val="0"/>
      </a:spcAft>
      <a:defRPr sz="4300" kern="1200">
        <a:solidFill>
          <a:srgbClr val="FFFFFF"/>
        </a:solidFill>
        <a:latin typeface="Chalkduster" charset="0"/>
        <a:ea typeface="Chalkduster" charset="0"/>
        <a:cs typeface="Chalkduster" charset="0"/>
        <a:sym typeface="Chalkduster" charset="0"/>
      </a:defRPr>
    </a:lvl3pPr>
    <a:lvl4pPr marL="685658" indent="685658" algn="ctr" defTabSz="457105" rtl="0" fontAlgn="base" hangingPunct="0">
      <a:spcBef>
        <a:spcPct val="0"/>
      </a:spcBef>
      <a:spcAft>
        <a:spcPct val="0"/>
      </a:spcAft>
      <a:defRPr sz="4300" kern="1200">
        <a:solidFill>
          <a:srgbClr val="FFFFFF"/>
        </a:solidFill>
        <a:latin typeface="Chalkduster" charset="0"/>
        <a:ea typeface="Chalkduster" charset="0"/>
        <a:cs typeface="Chalkduster" charset="0"/>
        <a:sym typeface="Chalkduster" charset="0"/>
      </a:defRPr>
    </a:lvl4pPr>
    <a:lvl5pPr marL="914213" indent="914213" algn="ctr" defTabSz="457105" rtl="0" fontAlgn="base" hangingPunct="0">
      <a:spcBef>
        <a:spcPct val="0"/>
      </a:spcBef>
      <a:spcAft>
        <a:spcPct val="0"/>
      </a:spcAft>
      <a:defRPr sz="4300" kern="1200">
        <a:solidFill>
          <a:srgbClr val="FFFFFF"/>
        </a:solidFill>
        <a:latin typeface="Chalkduster" charset="0"/>
        <a:ea typeface="Chalkduster" charset="0"/>
        <a:cs typeface="Chalkduster" charset="0"/>
        <a:sym typeface="Chalkduster" charset="0"/>
      </a:defRPr>
    </a:lvl5pPr>
    <a:lvl6pPr marL="2285534" algn="l" defTabSz="914213" rtl="0" eaLnBrk="1" latinLnBrk="0" hangingPunct="1">
      <a:defRPr sz="4300" kern="1200">
        <a:solidFill>
          <a:srgbClr val="FFFFFF"/>
        </a:solidFill>
        <a:latin typeface="Chalkduster" charset="0"/>
        <a:ea typeface="Chalkduster" charset="0"/>
        <a:cs typeface="Chalkduster" charset="0"/>
        <a:sym typeface="Chalkduster" charset="0"/>
      </a:defRPr>
    </a:lvl6pPr>
    <a:lvl7pPr marL="2742637" algn="l" defTabSz="914213" rtl="0" eaLnBrk="1" latinLnBrk="0" hangingPunct="1">
      <a:defRPr sz="4300" kern="1200">
        <a:solidFill>
          <a:srgbClr val="FFFFFF"/>
        </a:solidFill>
        <a:latin typeface="Chalkduster" charset="0"/>
        <a:ea typeface="Chalkduster" charset="0"/>
        <a:cs typeface="Chalkduster" charset="0"/>
        <a:sym typeface="Chalkduster" charset="0"/>
      </a:defRPr>
    </a:lvl7pPr>
    <a:lvl8pPr marL="3199745" algn="l" defTabSz="914213" rtl="0" eaLnBrk="1" latinLnBrk="0" hangingPunct="1">
      <a:defRPr sz="4300" kern="1200">
        <a:solidFill>
          <a:srgbClr val="FFFFFF"/>
        </a:solidFill>
        <a:latin typeface="Chalkduster" charset="0"/>
        <a:ea typeface="Chalkduster" charset="0"/>
        <a:cs typeface="Chalkduster" charset="0"/>
        <a:sym typeface="Chalkduster" charset="0"/>
      </a:defRPr>
    </a:lvl8pPr>
    <a:lvl9pPr marL="3656852" algn="l" defTabSz="914213" rtl="0" eaLnBrk="1" latinLnBrk="0" hangingPunct="1">
      <a:defRPr sz="4300" kern="1200">
        <a:solidFill>
          <a:srgbClr val="FFFFFF"/>
        </a:solidFill>
        <a:latin typeface="Chalkduster" charset="0"/>
        <a:ea typeface="Chalkduster" charset="0"/>
        <a:cs typeface="Chalkduster" charset="0"/>
        <a:sym typeface="Chalkduster" charset="0"/>
      </a:defRPr>
    </a:lvl9pPr>
  </p:defaultTextStyle>
  <p:extLst>
    <p:ext uri="{EFAFB233-063F-42B5-8137-9DF3F51BA10A}">
      <p15:sldGuideLst xmlns="" xmlns:p15="http://schemas.microsoft.com/office/powerpoint/2012/main" xmlns:p="http://schemas.openxmlformats.org/presentationml/2006/main" xmlns:r="http://schemas.openxmlformats.org/officeDocument/2006/relationships" xmlns:a="http://schemas.openxmlformats.org/drawingml/2006/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38244E"/>
    <a:srgbClr val="E9BCBA"/>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 xmlns:p15="http://schemas.microsoft.com/office/powerpoint/2012/main" xmlns:p="http://schemas.openxmlformats.org/presentationml/2006/main" xmlns:r="http://schemas.openxmlformats.org/officeDocument/2006/relationships" xmlns:a="http://schemas.openxmlformats.org/drawingml/2006/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p:cViewPr>
        <p:scale>
          <a:sx n="59" d="100"/>
          <a:sy n="59" d="100"/>
        </p:scale>
        <p:origin x="-944" y="8"/>
      </p:cViewPr>
      <p:guideLst>
        <p:guide orient="horz" pos="3072"/>
        <p:guide pos="4096"/>
      </p:guideLst>
    </p:cSldViewPr>
  </p:slideViewPr>
  <p:notesTextViewPr>
    <p:cViewPr>
      <p:scale>
        <a:sx n="1" d="1"/>
        <a:sy n="1" d="1"/>
      </p:scale>
      <p:origin x="0" y="0"/>
    </p:cViewPr>
  </p:notesTextViewPr>
  <p:sorterViewPr>
    <p:cViewPr>
      <p:scale>
        <a:sx n="70" d="100"/>
        <a:sy n="70" d="100"/>
      </p:scale>
      <p:origin x="0" y="0"/>
    </p:cViewPr>
  </p:sorter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tags" Target="tags/tag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8434"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rnd">
                <a:solidFill>
                  <a:srgbClr val="000000"/>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sp>
      <p:sp>
        <p:nvSpPr>
          <p:cNvPr id="5122"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sym typeface="Avenir" charset="0"/>
              </a:rPr>
              <a:t>Click to edit Master text styles</a:t>
            </a:r>
          </a:p>
          <a:p>
            <a:pPr lvl="1"/>
            <a:r>
              <a:rPr lang="en-US" altLang="en-US" noProof="0" smtClean="0">
                <a:sym typeface="Avenir" charset="0"/>
              </a:rPr>
              <a:t>Second level</a:t>
            </a:r>
          </a:p>
          <a:p>
            <a:pPr lvl="2"/>
            <a:r>
              <a:rPr lang="en-US" altLang="en-US" noProof="0" smtClean="0">
                <a:sym typeface="Avenir" charset="0"/>
              </a:rPr>
              <a:t>Third level</a:t>
            </a:r>
          </a:p>
          <a:p>
            <a:pPr lvl="3"/>
            <a:r>
              <a:rPr lang="en-US" altLang="en-US" noProof="0" smtClean="0">
                <a:sym typeface="Avenir" charset="0"/>
              </a:rPr>
              <a:t>Fourth level</a:t>
            </a:r>
          </a:p>
          <a:p>
            <a:pPr lvl="4"/>
            <a:r>
              <a:rPr lang="en-US" altLang="en-US" noProof="0" smtClean="0">
                <a:sym typeface="Avenir" charset="0"/>
              </a:rPr>
              <a:t>Fifth level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15538687"/>
      </p:ext>
    </p:extLst>
  </p:cSld>
  <p:clrMap bg1="lt1" tx1="dk1" bg2="lt2" tx2="dk2" accent1="accent1" accent2="accent2" accent3="accent3" accent4="accent4" accent5="accent5" accent6="accent6" hlink="hlink" folHlink="folHlink"/>
  <p:notesStyle>
    <a:lvl1pPr algn="l" defTabSz="457105"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1pPr>
    <a:lvl2pPr marL="228553" algn="l" defTabSz="457105"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2pPr>
    <a:lvl3pPr marL="457105" algn="l" defTabSz="457105"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3pPr>
    <a:lvl4pPr marL="685658" algn="l" defTabSz="457105"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4pPr>
    <a:lvl5pPr marL="914213" algn="l" defTabSz="457105"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5pPr>
    <a:lvl6pPr marL="2285534" algn="l" defTabSz="914213" rtl="0" eaLnBrk="1" latinLnBrk="0" hangingPunct="1">
      <a:defRPr sz="1100" kern="1200">
        <a:solidFill>
          <a:schemeClr val="tx1"/>
        </a:solidFill>
        <a:latin typeface="+mn-lt"/>
        <a:ea typeface="+mn-ea"/>
        <a:cs typeface="+mn-cs"/>
      </a:defRPr>
    </a:lvl6pPr>
    <a:lvl7pPr marL="2742637" algn="l" defTabSz="914213" rtl="0" eaLnBrk="1" latinLnBrk="0" hangingPunct="1">
      <a:defRPr sz="1100" kern="1200">
        <a:solidFill>
          <a:schemeClr val="tx1"/>
        </a:solidFill>
        <a:latin typeface="+mn-lt"/>
        <a:ea typeface="+mn-ea"/>
        <a:cs typeface="+mn-cs"/>
      </a:defRPr>
    </a:lvl7pPr>
    <a:lvl8pPr marL="3199745" algn="l" defTabSz="914213" rtl="0" eaLnBrk="1" latinLnBrk="0" hangingPunct="1">
      <a:defRPr sz="1100" kern="1200">
        <a:solidFill>
          <a:schemeClr val="tx1"/>
        </a:solidFill>
        <a:latin typeface="+mn-lt"/>
        <a:ea typeface="+mn-ea"/>
        <a:cs typeface="+mn-cs"/>
      </a:defRPr>
    </a:lvl8pPr>
    <a:lvl9pPr marL="3656852" algn="l" defTabSz="91421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p:sp>
      <p:sp>
        <p:nvSpPr>
          <p:cNvPr id="29699" name="Notes Placeholder 2"/>
          <p:cNvSpPr>
            <a:spLocks noGrp="1"/>
          </p:cNvSpPr>
          <p:nvPr>
            <p:ph type="body" idx="1"/>
          </p:nvPr>
        </p:nvSpPr>
        <p:spPr>
          <a:noFill/>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rnd">
                <a:solidFill>
                  <a:srgbClr val="000000"/>
                </a:solidFill>
                <a:miter lim="800000"/>
                <a:headEnd/>
                <a:tailEnd/>
              </a14:hiddenLine>
            </a:ext>
          </a:extLst>
        </p:spPr>
        <p:txBody>
          <a:bodyPr/>
          <a:lstStyle/>
          <a:p>
            <a:endParaRPr lang="en-IE" altLang="en-US"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71666978"/>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8665561"/>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8665561"/>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8665561"/>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71929440"/>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8665561"/>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8665561"/>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8665561"/>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8665561"/>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8665561"/>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8665561"/>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8665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0"/>
            <a:ext cx="11054080" cy="2090702"/>
          </a:xfrm>
        </p:spPr>
        <p:txBody>
          <a:bodyPr/>
          <a:lstStyle/>
          <a:p>
            <a:r>
              <a:rPr lang="en-US" smtClean="0"/>
              <a:t>Click to edit Master title style</a:t>
            </a:r>
            <a:endParaRPr lang="en-GB"/>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197" indent="0" algn="ctr">
              <a:buNone/>
              <a:defRPr>
                <a:solidFill>
                  <a:schemeClr val="tx1">
                    <a:tint val="75000"/>
                  </a:schemeClr>
                </a:solidFill>
              </a:defRPr>
            </a:lvl2pPr>
            <a:lvl3pPr marL="1300393" indent="0" algn="ctr">
              <a:buNone/>
              <a:defRPr>
                <a:solidFill>
                  <a:schemeClr val="tx1">
                    <a:tint val="75000"/>
                  </a:schemeClr>
                </a:solidFill>
              </a:defRPr>
            </a:lvl3pPr>
            <a:lvl4pPr marL="1950590" indent="0" algn="ctr">
              <a:buNone/>
              <a:defRPr>
                <a:solidFill>
                  <a:schemeClr val="tx1">
                    <a:tint val="75000"/>
                  </a:schemeClr>
                </a:solidFill>
              </a:defRPr>
            </a:lvl4pPr>
            <a:lvl5pPr marL="2600786" indent="0" algn="ctr">
              <a:buNone/>
              <a:defRPr>
                <a:solidFill>
                  <a:schemeClr val="tx1">
                    <a:tint val="75000"/>
                  </a:schemeClr>
                </a:solidFill>
              </a:defRPr>
            </a:lvl5pPr>
            <a:lvl6pPr marL="3250983" indent="0" algn="ctr">
              <a:buNone/>
              <a:defRPr>
                <a:solidFill>
                  <a:schemeClr val="tx1">
                    <a:tint val="75000"/>
                  </a:schemeClr>
                </a:solidFill>
              </a:defRPr>
            </a:lvl6pPr>
            <a:lvl7pPr marL="3901180" indent="0" algn="ctr">
              <a:buNone/>
              <a:defRPr>
                <a:solidFill>
                  <a:schemeClr val="tx1">
                    <a:tint val="75000"/>
                  </a:schemeClr>
                </a:solidFill>
              </a:defRPr>
            </a:lvl7pPr>
            <a:lvl8pPr marL="4551376" indent="0" algn="ctr">
              <a:buNone/>
              <a:defRPr>
                <a:solidFill>
                  <a:schemeClr val="tx1">
                    <a:tint val="75000"/>
                  </a:schemeClr>
                </a:solidFill>
              </a:defRPr>
            </a:lvl8pPr>
            <a:lvl9pPr marL="5201573"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3081EB3-8125-4699-9E01-7D10BFE4A4BD}" type="datetimeFigureOut">
              <a:rPr lang="en-GB" smtClean="0"/>
              <a:pPr/>
              <a:t>4/7/16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7AEEBB3-2485-493F-8217-94AB077B708F}" type="slidenum">
              <a:rPr lang="en-GB" smtClean="0"/>
              <a:pPr/>
              <a:t>‹#›</a:t>
            </a:fld>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53204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3081EB3-8125-4699-9E01-7D10BFE4A4BD}" type="datetimeFigureOut">
              <a:rPr lang="en-GB" smtClean="0"/>
              <a:pPr/>
              <a:t>4/7/16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7AEEBB3-2485-493F-8217-94AB077B708F}" type="slidenum">
              <a:rPr lang="en-GB" smtClean="0"/>
              <a:pPr/>
              <a:t>‹#›</a:t>
            </a:fld>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5450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08943" y="555416"/>
            <a:ext cx="4161084" cy="11835271"/>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25689" y="555416"/>
            <a:ext cx="12266507" cy="11835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3081EB3-8125-4699-9E01-7D10BFE4A4BD}" type="datetimeFigureOut">
              <a:rPr lang="en-GB" smtClean="0"/>
              <a:pPr/>
              <a:t>4/7/16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7AEEBB3-2485-493F-8217-94AB077B708F}" type="slidenum">
              <a:rPr lang="en-GB" smtClean="0"/>
              <a:pPr/>
              <a:t>‹#›</a:t>
            </a:fld>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36630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709863" y="1733550"/>
            <a:ext cx="0" cy="2925763"/>
          </a:xfrm>
          <a:prstGeom prst="line">
            <a:avLst/>
          </a:prstGeom>
          <a:noFill/>
          <a:ln w="34925">
            <a:solidFill>
              <a:schemeClr val="tx2"/>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130046" tIns="65023" rIns="130046" bIns="65023"/>
          <a:lstStyle/>
          <a:p>
            <a:pPr algn="l" defTabSz="914400" eaLnBrk="0">
              <a:defRPr/>
            </a:pPr>
            <a:endParaRPr lang="en-US" sz="1800" dirty="0">
              <a:solidFill>
                <a:srgbClr val="336666"/>
              </a:solidFill>
              <a:latin typeface="Arial" charset="0"/>
              <a:ea typeface="ＭＳ Ｐゴシック" charset="0"/>
              <a:cs typeface="+mn-cs"/>
            </a:endParaRPr>
          </a:p>
        </p:txBody>
      </p:sp>
      <p:sp>
        <p:nvSpPr>
          <p:cNvPr id="5" name="Oval 8"/>
          <p:cNvSpPr>
            <a:spLocks noChangeArrowheads="1"/>
          </p:cNvSpPr>
          <p:nvPr/>
        </p:nvSpPr>
        <p:spPr bwMode="auto">
          <a:xfrm>
            <a:off x="231775" y="2990850"/>
            <a:ext cx="495300" cy="495300"/>
          </a:xfrm>
          <a:prstGeom prst="ellipse">
            <a:avLst/>
          </a:prstGeom>
          <a:solidFill>
            <a:schemeClr val="tx1"/>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lIns="130046" tIns="65023" rIns="130046" bIns="65023" anchor="ctr"/>
          <a:lstStyle/>
          <a:p>
            <a:pPr defTabSz="914400" hangingPunct="1">
              <a:defRPr/>
            </a:pPr>
            <a:endParaRPr lang="en-US" sz="3400" dirty="0">
              <a:solidFill>
                <a:srgbClr val="336666"/>
              </a:solidFill>
              <a:latin typeface="Times New Roman" charset="0"/>
              <a:ea typeface="ＭＳ Ｐゴシック" charset="0"/>
              <a:cs typeface="+mn-cs"/>
            </a:endParaRPr>
          </a:p>
        </p:txBody>
      </p:sp>
      <p:sp>
        <p:nvSpPr>
          <p:cNvPr id="6" name="Oval 9"/>
          <p:cNvSpPr>
            <a:spLocks noChangeArrowheads="1"/>
          </p:cNvSpPr>
          <p:nvPr/>
        </p:nvSpPr>
        <p:spPr bwMode="auto">
          <a:xfrm>
            <a:off x="1052513" y="2994025"/>
            <a:ext cx="496887" cy="493713"/>
          </a:xfrm>
          <a:prstGeom prst="ellipse">
            <a:avLst/>
          </a:prstGeom>
          <a:solidFill>
            <a:schemeClr val="accent1"/>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lIns="130046" tIns="65023" rIns="130046" bIns="65023" anchor="ctr"/>
          <a:lstStyle/>
          <a:p>
            <a:pPr defTabSz="914400" hangingPunct="1">
              <a:defRPr/>
            </a:pPr>
            <a:endParaRPr lang="en-US" sz="3400" dirty="0">
              <a:solidFill>
                <a:srgbClr val="336666"/>
              </a:solidFill>
              <a:latin typeface="Times New Roman" charset="0"/>
              <a:ea typeface="ＭＳ Ｐゴシック" charset="0"/>
              <a:cs typeface="+mn-cs"/>
            </a:endParaRPr>
          </a:p>
        </p:txBody>
      </p:sp>
      <p:sp>
        <p:nvSpPr>
          <p:cNvPr id="7" name="Oval 10"/>
          <p:cNvSpPr>
            <a:spLocks noChangeArrowheads="1"/>
          </p:cNvSpPr>
          <p:nvPr/>
        </p:nvSpPr>
        <p:spPr bwMode="auto">
          <a:xfrm>
            <a:off x="1873250" y="2994025"/>
            <a:ext cx="495300" cy="493713"/>
          </a:xfrm>
          <a:prstGeom prst="ellipse">
            <a:avLst/>
          </a:prstGeom>
          <a:solidFill>
            <a:schemeClr val="accent2"/>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lIns="130046" tIns="65023" rIns="130046" bIns="65023" anchor="ctr"/>
          <a:lstStyle/>
          <a:p>
            <a:pPr defTabSz="914400" hangingPunct="1">
              <a:defRPr/>
            </a:pPr>
            <a:endParaRPr lang="en-US" sz="3400" dirty="0">
              <a:solidFill>
                <a:srgbClr val="336666"/>
              </a:solidFill>
              <a:latin typeface="Times New Roman" charset="0"/>
              <a:ea typeface="ＭＳ Ｐゴシック" charset="0"/>
              <a:cs typeface="+mn-cs"/>
            </a:endParaRPr>
          </a:p>
        </p:txBody>
      </p:sp>
      <p:sp>
        <p:nvSpPr>
          <p:cNvPr id="44034" name="Rectangle 2"/>
          <p:cNvSpPr>
            <a:spLocks noGrp="1" noChangeArrowheads="1"/>
          </p:cNvSpPr>
          <p:nvPr>
            <p:ph type="ctrTitle"/>
          </p:nvPr>
        </p:nvSpPr>
        <p:spPr>
          <a:xfrm>
            <a:off x="3034454" y="1950720"/>
            <a:ext cx="9211733" cy="2492587"/>
          </a:xfrm>
        </p:spPr>
        <p:txBody>
          <a:bodyPr/>
          <a:lstStyle>
            <a:lvl1pPr>
              <a:defRPr sz="7700"/>
            </a:lvl1pPr>
          </a:lstStyle>
          <a:p>
            <a:pPr lvl="0"/>
            <a:r>
              <a:rPr lang="en-US" noProof="0" smtClean="0"/>
              <a:t>Click to edit Master title style</a:t>
            </a:r>
          </a:p>
        </p:txBody>
      </p:sp>
      <p:sp>
        <p:nvSpPr>
          <p:cNvPr id="44035" name="Rectangle 3"/>
          <p:cNvSpPr>
            <a:spLocks noGrp="1" noChangeArrowheads="1"/>
          </p:cNvSpPr>
          <p:nvPr>
            <p:ph type="subTitle" idx="1"/>
          </p:nvPr>
        </p:nvSpPr>
        <p:spPr>
          <a:xfrm>
            <a:off x="3034454" y="5310293"/>
            <a:ext cx="9211733" cy="2817707"/>
          </a:xfrm>
        </p:spPr>
        <p:txBody>
          <a:bodyPr/>
          <a:lstStyle>
            <a:lvl1pPr marL="0" indent="0">
              <a:buFont typeface="Wingdings" charset="0"/>
              <a:buNone/>
              <a:defRPr/>
            </a:lvl1pPr>
          </a:lstStyle>
          <a:p>
            <a:pPr lvl="0"/>
            <a:r>
              <a:rPr lang="en-US" noProof="0" smtClean="0"/>
              <a:t>Click to edit Master subtitle style</a:t>
            </a:r>
          </a:p>
        </p:txBody>
      </p:sp>
      <p:sp>
        <p:nvSpPr>
          <p:cNvPr id="8" name="Rectangle 4"/>
          <p:cNvSpPr>
            <a:spLocks noGrp="1" noChangeArrowheads="1"/>
          </p:cNvSpPr>
          <p:nvPr>
            <p:ph type="dt" sz="half" idx="10"/>
          </p:nvPr>
        </p:nvSpPr>
        <p:spPr>
          <a:xfrm>
            <a:off x="10079038" y="8886825"/>
            <a:ext cx="2166937" cy="649288"/>
          </a:xfrm>
        </p:spPr>
        <p:txBody>
          <a:bodyPr/>
          <a:lstStyle>
            <a:lvl1pPr defTabSz="457200">
              <a:defRPr/>
            </a:lvl1pPr>
          </a:lstStyle>
          <a:p>
            <a:pPr>
              <a:defRPr/>
            </a:pPr>
            <a:endParaRPr lang="en-US" dirty="0"/>
          </a:p>
        </p:txBody>
      </p:sp>
      <p:sp>
        <p:nvSpPr>
          <p:cNvPr id="9" name="Rectangle 5"/>
          <p:cNvSpPr>
            <a:spLocks noGrp="1" noChangeArrowheads="1"/>
          </p:cNvSpPr>
          <p:nvPr>
            <p:ph type="ftr" sz="quarter" idx="11"/>
          </p:nvPr>
        </p:nvSpPr>
        <p:spPr>
          <a:xfrm>
            <a:off x="5418138" y="8886825"/>
            <a:ext cx="4117975" cy="649288"/>
          </a:xfrm>
        </p:spPr>
        <p:txBody>
          <a:bodyPr/>
          <a:lstStyle>
            <a:lvl1pPr defTabSz="457200">
              <a:defRPr/>
            </a:lvl1pPr>
          </a:lstStyle>
          <a:p>
            <a:pPr>
              <a:defRPr/>
            </a:pPr>
            <a:endParaRPr lang="en-US" dirty="0"/>
          </a:p>
        </p:txBody>
      </p:sp>
      <p:sp>
        <p:nvSpPr>
          <p:cNvPr id="10" name="Rectangle 6"/>
          <p:cNvSpPr>
            <a:spLocks noGrp="1" noChangeArrowheads="1"/>
          </p:cNvSpPr>
          <p:nvPr>
            <p:ph type="sldNum" sz="quarter" idx="12"/>
          </p:nvPr>
        </p:nvSpPr>
        <p:spPr>
          <a:xfrm>
            <a:off x="3143250" y="8886825"/>
            <a:ext cx="1733550" cy="649288"/>
          </a:xfrm>
        </p:spPr>
        <p:txBody>
          <a:bodyPr/>
          <a:lstStyle>
            <a:lvl1pPr algn="ctr" defTabSz="457200">
              <a:defRPr>
                <a:latin typeface="Chalkduster" charset="0"/>
                <a:ea typeface="Chalkduster" charset="0"/>
                <a:cs typeface="Chalkduster" charset="0"/>
              </a:defRPr>
            </a:lvl1pPr>
          </a:lstStyle>
          <a:p>
            <a:pPr>
              <a:defRPr/>
            </a:pPr>
            <a:fld id="{66D8C4D6-B1E3-4BE4-B515-99A5813D6E0F}" type="slidenum">
              <a:rPr lang="en-US" altLang="en-US"/>
              <a:pPr>
                <a:defRPr/>
              </a:pPr>
              <a:t>‹#›</a:t>
            </a:fld>
            <a:endParaRPr lang="en-US"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1836628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dirty="0"/>
          </a:p>
        </p:txBody>
      </p:sp>
      <p:sp>
        <p:nvSpPr>
          <p:cNvPr id="6" name="Rectangle 6"/>
          <p:cNvSpPr>
            <a:spLocks noGrp="1" noChangeArrowheads="1"/>
          </p:cNvSpPr>
          <p:nvPr>
            <p:ph type="sldNum" sz="quarter" idx="12"/>
          </p:nvPr>
        </p:nvSpPr>
        <p:spPr/>
        <p:txBody>
          <a:bodyPr/>
          <a:lstStyle>
            <a:lvl1pPr algn="ctr" defTabSz="457200">
              <a:defRPr>
                <a:latin typeface="Chalkduster" charset="0"/>
                <a:ea typeface="Chalkduster" charset="0"/>
                <a:cs typeface="Chalkduster" charset="0"/>
              </a:defRPr>
            </a:lvl1pPr>
          </a:lstStyle>
          <a:p>
            <a:pPr>
              <a:defRPr/>
            </a:pPr>
            <a:fld id="{8E50189F-D328-4D84-9A9D-BB7DE46D3B24}" type="slidenum">
              <a:rPr lang="en-US" altLang="en-US"/>
              <a:pPr>
                <a:defRPr/>
              </a:pPr>
              <a:t>‹#›</a:t>
            </a:fld>
            <a:endParaRPr lang="en-US"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774224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00"/>
            </a:lvl1pPr>
            <a:lvl2pPr marL="650230" indent="0">
              <a:buNone/>
              <a:defRPr sz="2600"/>
            </a:lvl2pPr>
            <a:lvl3pPr marL="1300460" indent="0">
              <a:buNone/>
              <a:defRPr sz="2300"/>
            </a:lvl3pPr>
            <a:lvl4pPr marL="1950690" indent="0">
              <a:buNone/>
              <a:defRPr sz="2000"/>
            </a:lvl4pPr>
            <a:lvl5pPr marL="2600919" indent="0">
              <a:buNone/>
              <a:defRPr sz="2000"/>
            </a:lvl5pPr>
            <a:lvl6pPr marL="3251149" indent="0">
              <a:buNone/>
              <a:defRPr sz="2000"/>
            </a:lvl6pPr>
            <a:lvl7pPr marL="3901379" indent="0">
              <a:buNone/>
              <a:defRPr sz="2000"/>
            </a:lvl7pPr>
            <a:lvl8pPr marL="4551609" indent="0">
              <a:buNone/>
              <a:defRPr sz="2000"/>
            </a:lvl8pPr>
            <a:lvl9pPr marL="5201839"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45720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dirty="0"/>
          </a:p>
        </p:txBody>
      </p:sp>
      <p:sp>
        <p:nvSpPr>
          <p:cNvPr id="6" name="Rectangle 6"/>
          <p:cNvSpPr>
            <a:spLocks noGrp="1" noChangeArrowheads="1"/>
          </p:cNvSpPr>
          <p:nvPr>
            <p:ph type="sldNum" sz="quarter" idx="12"/>
          </p:nvPr>
        </p:nvSpPr>
        <p:spPr/>
        <p:txBody>
          <a:bodyPr/>
          <a:lstStyle>
            <a:lvl1pPr algn="ctr" defTabSz="457200">
              <a:defRPr>
                <a:latin typeface="Chalkduster" charset="0"/>
                <a:ea typeface="Chalkduster" charset="0"/>
                <a:cs typeface="Chalkduster" charset="0"/>
              </a:defRPr>
            </a:lvl1pPr>
          </a:lstStyle>
          <a:p>
            <a:pPr>
              <a:defRPr/>
            </a:pPr>
            <a:fld id="{4C17065F-6BED-4888-9025-69F3800FAFF5}" type="slidenum">
              <a:rPr lang="en-US" altLang="en-US"/>
              <a:pPr>
                <a:defRPr/>
              </a:pPr>
              <a:t>‹#›</a:t>
            </a:fld>
            <a:endParaRPr lang="en-US"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83478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67467" y="2709333"/>
            <a:ext cx="4876800" cy="5852160"/>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261013" y="2709333"/>
            <a:ext cx="4876800" cy="5852160"/>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720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a:defRPr/>
            </a:lvl1pPr>
          </a:lstStyle>
          <a:p>
            <a:pPr>
              <a:defRPr/>
            </a:pPr>
            <a:endParaRPr lang="en-US" dirty="0"/>
          </a:p>
        </p:txBody>
      </p:sp>
      <p:sp>
        <p:nvSpPr>
          <p:cNvPr id="7" name="Rectangle 6"/>
          <p:cNvSpPr>
            <a:spLocks noGrp="1" noChangeArrowheads="1"/>
          </p:cNvSpPr>
          <p:nvPr>
            <p:ph type="sldNum" sz="quarter" idx="12"/>
          </p:nvPr>
        </p:nvSpPr>
        <p:spPr/>
        <p:txBody>
          <a:bodyPr/>
          <a:lstStyle>
            <a:lvl1pPr algn="ctr" defTabSz="457200">
              <a:defRPr>
                <a:latin typeface="Chalkduster" charset="0"/>
                <a:ea typeface="Chalkduster" charset="0"/>
                <a:cs typeface="Chalkduster" charset="0"/>
              </a:defRPr>
            </a:lvl1pPr>
          </a:lstStyle>
          <a:p>
            <a:pPr>
              <a:defRPr/>
            </a:pPr>
            <a:fld id="{06580BA5-77D6-46C0-BE98-B887AC8F3780}" type="slidenum">
              <a:rPr lang="en-US" altLang="en-US"/>
              <a:pPr>
                <a:defRPr/>
              </a:pPr>
              <a:t>‹#›</a:t>
            </a:fld>
            <a:endParaRPr lang="en-US"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51943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57200">
              <a:defRPr/>
            </a:lvl1pPr>
          </a:lstStyle>
          <a:p>
            <a:pPr>
              <a:defRPr/>
            </a:pPr>
            <a:endParaRPr lang="en-US" dirty="0"/>
          </a:p>
        </p:txBody>
      </p:sp>
      <p:sp>
        <p:nvSpPr>
          <p:cNvPr id="8" name="Rectangle 5"/>
          <p:cNvSpPr>
            <a:spLocks noGrp="1" noChangeArrowheads="1"/>
          </p:cNvSpPr>
          <p:nvPr>
            <p:ph type="ftr" sz="quarter" idx="11"/>
          </p:nvPr>
        </p:nvSpPr>
        <p:spPr/>
        <p:txBody>
          <a:bodyPr/>
          <a:lstStyle>
            <a:lvl1pPr defTabSz="457200">
              <a:defRPr/>
            </a:lvl1pPr>
          </a:lstStyle>
          <a:p>
            <a:pPr>
              <a:defRPr/>
            </a:pPr>
            <a:endParaRPr lang="en-US" dirty="0"/>
          </a:p>
        </p:txBody>
      </p:sp>
      <p:sp>
        <p:nvSpPr>
          <p:cNvPr id="9" name="Rectangle 6"/>
          <p:cNvSpPr>
            <a:spLocks noGrp="1" noChangeArrowheads="1"/>
          </p:cNvSpPr>
          <p:nvPr>
            <p:ph type="sldNum" sz="quarter" idx="12"/>
          </p:nvPr>
        </p:nvSpPr>
        <p:spPr/>
        <p:txBody>
          <a:bodyPr/>
          <a:lstStyle>
            <a:lvl1pPr algn="ctr" defTabSz="457200">
              <a:defRPr>
                <a:latin typeface="Chalkduster" charset="0"/>
                <a:ea typeface="Chalkduster" charset="0"/>
                <a:cs typeface="Chalkduster" charset="0"/>
              </a:defRPr>
            </a:lvl1pPr>
          </a:lstStyle>
          <a:p>
            <a:pPr>
              <a:defRPr/>
            </a:pPr>
            <a:fld id="{F04D02F7-40F9-4C97-B363-70756ED7CF71}" type="slidenum">
              <a:rPr lang="en-US" altLang="en-US"/>
              <a:pPr>
                <a:defRPr/>
              </a:pPr>
              <a:t>‹#›</a:t>
            </a:fld>
            <a:endParaRPr lang="en-US"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47030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57200">
              <a:defRPr/>
            </a:lvl1pPr>
          </a:lstStyle>
          <a:p>
            <a:pPr>
              <a:defRPr/>
            </a:pPr>
            <a:endParaRPr lang="en-US" dirty="0"/>
          </a:p>
        </p:txBody>
      </p:sp>
      <p:sp>
        <p:nvSpPr>
          <p:cNvPr id="4" name="Rectangle 5"/>
          <p:cNvSpPr>
            <a:spLocks noGrp="1" noChangeArrowheads="1"/>
          </p:cNvSpPr>
          <p:nvPr>
            <p:ph type="ftr" sz="quarter" idx="11"/>
          </p:nvPr>
        </p:nvSpPr>
        <p:spPr/>
        <p:txBody>
          <a:bodyPr/>
          <a:lstStyle>
            <a:lvl1pPr defTabSz="457200">
              <a:defRPr/>
            </a:lvl1pPr>
          </a:lstStyle>
          <a:p>
            <a:pPr>
              <a:defRPr/>
            </a:pPr>
            <a:endParaRPr lang="en-US" dirty="0"/>
          </a:p>
        </p:txBody>
      </p:sp>
      <p:sp>
        <p:nvSpPr>
          <p:cNvPr id="5" name="Rectangle 6"/>
          <p:cNvSpPr>
            <a:spLocks noGrp="1" noChangeArrowheads="1"/>
          </p:cNvSpPr>
          <p:nvPr>
            <p:ph type="sldNum" sz="quarter" idx="12"/>
          </p:nvPr>
        </p:nvSpPr>
        <p:spPr/>
        <p:txBody>
          <a:bodyPr/>
          <a:lstStyle>
            <a:lvl1pPr algn="ctr" defTabSz="457200">
              <a:defRPr>
                <a:latin typeface="Chalkduster" charset="0"/>
                <a:ea typeface="Chalkduster" charset="0"/>
                <a:cs typeface="Chalkduster" charset="0"/>
              </a:defRPr>
            </a:lvl1pPr>
          </a:lstStyle>
          <a:p>
            <a:pPr>
              <a:defRPr/>
            </a:pPr>
            <a:fld id="{CFC3B4C9-CCEE-4641-850F-DFB2CF721B05}" type="slidenum">
              <a:rPr lang="en-US" altLang="en-US"/>
              <a:pPr>
                <a:defRPr/>
              </a:pPr>
              <a:t>‹#›</a:t>
            </a:fld>
            <a:endParaRPr lang="en-US"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11034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a:defRPr/>
            </a:lvl1pPr>
          </a:lstStyle>
          <a:p>
            <a:pPr>
              <a:defRPr/>
            </a:pPr>
            <a:endParaRPr lang="en-US" dirty="0"/>
          </a:p>
        </p:txBody>
      </p:sp>
      <p:sp>
        <p:nvSpPr>
          <p:cNvPr id="3" name="Rectangle 5"/>
          <p:cNvSpPr>
            <a:spLocks noGrp="1" noChangeArrowheads="1"/>
          </p:cNvSpPr>
          <p:nvPr>
            <p:ph type="ftr" sz="quarter" idx="11"/>
          </p:nvPr>
        </p:nvSpPr>
        <p:spPr/>
        <p:txBody>
          <a:bodyPr/>
          <a:lstStyle>
            <a:lvl1pPr defTabSz="457200">
              <a:defRPr/>
            </a:lvl1pPr>
          </a:lstStyle>
          <a:p>
            <a:pPr>
              <a:defRPr/>
            </a:pPr>
            <a:endParaRPr lang="en-US" dirty="0"/>
          </a:p>
        </p:txBody>
      </p:sp>
      <p:sp>
        <p:nvSpPr>
          <p:cNvPr id="4" name="Rectangle 6"/>
          <p:cNvSpPr>
            <a:spLocks noGrp="1" noChangeArrowheads="1"/>
          </p:cNvSpPr>
          <p:nvPr>
            <p:ph type="sldNum" sz="quarter" idx="12"/>
          </p:nvPr>
        </p:nvSpPr>
        <p:spPr/>
        <p:txBody>
          <a:bodyPr/>
          <a:lstStyle>
            <a:lvl1pPr algn="ctr" defTabSz="457200">
              <a:defRPr>
                <a:latin typeface="Chalkduster" charset="0"/>
                <a:ea typeface="Chalkduster" charset="0"/>
                <a:cs typeface="Chalkduster" charset="0"/>
              </a:defRPr>
            </a:lvl1pPr>
          </a:lstStyle>
          <a:p>
            <a:pPr>
              <a:defRPr/>
            </a:pPr>
            <a:fld id="{32EC66C1-038D-42EB-A364-61DC1CE909D8}" type="slidenum">
              <a:rPr lang="en-US" altLang="en-US"/>
              <a:pPr>
                <a:defRPr/>
              </a:pPr>
              <a:t>‹#›</a:t>
            </a:fld>
            <a:endParaRPr lang="en-US"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18079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4516" y="38833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1" y="2041032"/>
            <a:ext cx="4278490" cy="6671734"/>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a:defRPr/>
            </a:lvl1pPr>
          </a:lstStyle>
          <a:p>
            <a:pPr>
              <a:defRPr/>
            </a:pPr>
            <a:endParaRPr lang="en-US" dirty="0"/>
          </a:p>
        </p:txBody>
      </p:sp>
      <p:sp>
        <p:nvSpPr>
          <p:cNvPr id="7" name="Rectangle 6"/>
          <p:cNvSpPr>
            <a:spLocks noGrp="1" noChangeArrowheads="1"/>
          </p:cNvSpPr>
          <p:nvPr>
            <p:ph type="sldNum" sz="quarter" idx="12"/>
          </p:nvPr>
        </p:nvSpPr>
        <p:spPr/>
        <p:txBody>
          <a:bodyPr/>
          <a:lstStyle>
            <a:lvl1pPr algn="ctr" defTabSz="457200">
              <a:defRPr>
                <a:latin typeface="Chalkduster" charset="0"/>
                <a:ea typeface="Chalkduster" charset="0"/>
                <a:cs typeface="Chalkduster" charset="0"/>
              </a:defRPr>
            </a:lvl1pPr>
          </a:lstStyle>
          <a:p>
            <a:pPr>
              <a:defRPr/>
            </a:pPr>
            <a:fld id="{A3BDB2EC-9989-41E4-8C31-9642E8CAA89B}" type="slidenum">
              <a:rPr lang="en-US" altLang="en-US"/>
              <a:pPr>
                <a:defRPr/>
              </a:pPr>
              <a:t>‹#›</a:t>
            </a:fld>
            <a:endParaRPr lang="en-US"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99278197"/>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3081EB3-8125-4699-9E01-7D10BFE4A4BD}" type="datetimeFigureOut">
              <a:rPr lang="en-GB" smtClean="0"/>
              <a:pPr/>
              <a:t>4/7/16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7AEEBB3-2485-493F-8217-94AB077B708F}" type="slidenum">
              <a:rPr lang="en-GB" smtClean="0"/>
              <a:pPr/>
              <a:t>‹#›</a:t>
            </a:fld>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199950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pPr lvl="0"/>
            <a:endParaRPr lang="en-US" noProof="0" dirty="0" smtClean="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a:defRPr/>
            </a:lvl1pPr>
          </a:lstStyle>
          <a:p>
            <a:pPr>
              <a:defRPr/>
            </a:pPr>
            <a:endParaRPr lang="en-US" dirty="0"/>
          </a:p>
        </p:txBody>
      </p:sp>
      <p:sp>
        <p:nvSpPr>
          <p:cNvPr id="7" name="Rectangle 6"/>
          <p:cNvSpPr>
            <a:spLocks noGrp="1" noChangeArrowheads="1"/>
          </p:cNvSpPr>
          <p:nvPr>
            <p:ph type="sldNum" sz="quarter" idx="12"/>
          </p:nvPr>
        </p:nvSpPr>
        <p:spPr/>
        <p:txBody>
          <a:bodyPr/>
          <a:lstStyle>
            <a:lvl1pPr algn="ctr" defTabSz="457200">
              <a:defRPr>
                <a:latin typeface="Chalkduster" charset="0"/>
                <a:ea typeface="Chalkduster" charset="0"/>
                <a:cs typeface="Chalkduster" charset="0"/>
              </a:defRPr>
            </a:lvl1pPr>
          </a:lstStyle>
          <a:p>
            <a:pPr>
              <a:defRPr/>
            </a:pPr>
            <a:fld id="{722C8EEC-F4B4-434B-A2B0-BEB7252F474A}" type="slidenum">
              <a:rPr lang="en-US" altLang="en-US"/>
              <a:pPr>
                <a:defRPr/>
              </a:pPr>
              <a:t>‹#›</a:t>
            </a:fld>
            <a:endParaRPr lang="en-US"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52912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dirty="0"/>
          </a:p>
        </p:txBody>
      </p:sp>
      <p:sp>
        <p:nvSpPr>
          <p:cNvPr id="6" name="Rectangle 6"/>
          <p:cNvSpPr>
            <a:spLocks noGrp="1" noChangeArrowheads="1"/>
          </p:cNvSpPr>
          <p:nvPr>
            <p:ph type="sldNum" sz="quarter" idx="12"/>
          </p:nvPr>
        </p:nvSpPr>
        <p:spPr/>
        <p:txBody>
          <a:bodyPr/>
          <a:lstStyle>
            <a:lvl1pPr algn="ctr" defTabSz="457200">
              <a:defRPr>
                <a:latin typeface="Chalkduster" charset="0"/>
                <a:ea typeface="Chalkduster" charset="0"/>
                <a:cs typeface="Chalkduster" charset="0"/>
              </a:defRPr>
            </a:lvl1pPr>
          </a:lstStyle>
          <a:p>
            <a:pPr>
              <a:defRPr/>
            </a:pPr>
            <a:fld id="{48342A56-AEE2-4712-9505-69040B1C0991}" type="slidenum">
              <a:rPr lang="en-US" altLang="en-US"/>
              <a:pPr>
                <a:defRPr/>
              </a:pPr>
              <a:t>‹#›</a:t>
            </a:fld>
            <a:endParaRPr lang="en-US"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2534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45227" y="270933"/>
            <a:ext cx="2492587" cy="82905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67467" y="270933"/>
            <a:ext cx="7261013" cy="82905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dirty="0"/>
          </a:p>
        </p:txBody>
      </p:sp>
      <p:sp>
        <p:nvSpPr>
          <p:cNvPr id="6" name="Rectangle 6"/>
          <p:cNvSpPr>
            <a:spLocks noGrp="1" noChangeArrowheads="1"/>
          </p:cNvSpPr>
          <p:nvPr>
            <p:ph type="sldNum" sz="quarter" idx="12"/>
          </p:nvPr>
        </p:nvSpPr>
        <p:spPr/>
        <p:txBody>
          <a:bodyPr/>
          <a:lstStyle>
            <a:lvl1pPr algn="ctr" defTabSz="457200">
              <a:defRPr>
                <a:latin typeface="Chalkduster" charset="0"/>
                <a:ea typeface="Chalkduster" charset="0"/>
                <a:cs typeface="Chalkduster" charset="0"/>
              </a:defRPr>
            </a:lvl1pPr>
          </a:lstStyle>
          <a:p>
            <a:pPr>
              <a:defRPr/>
            </a:pPr>
            <a:fld id="{7B864F86-B4C5-477E-81AB-97D63E87C9B5}" type="slidenum">
              <a:rPr lang="en-US" altLang="en-US"/>
              <a:pPr>
                <a:defRPr/>
              </a:pPr>
              <a:t>‹#›</a:t>
            </a:fld>
            <a:endParaRPr lang="en-US"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79521849"/>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3"/>
            <a:ext cx="11054080" cy="1937173"/>
          </a:xfrm>
        </p:spPr>
        <p:txBody>
          <a:bodyPr anchor="t"/>
          <a:lstStyle>
            <a:lvl1pPr algn="l">
              <a:defRPr sz="5700" b="1" cap="all"/>
            </a:lvl1pPr>
          </a:lstStyle>
          <a:p>
            <a:r>
              <a:rPr lang="en-US" smtClean="0"/>
              <a:t>Click to edit Master title style</a:t>
            </a:r>
            <a:endParaRPr lang="en-GB"/>
          </a:p>
        </p:txBody>
      </p:sp>
      <p:sp>
        <p:nvSpPr>
          <p:cNvPr id="3" name="Text Placeholder 2"/>
          <p:cNvSpPr>
            <a:spLocks noGrp="1"/>
          </p:cNvSpPr>
          <p:nvPr>
            <p:ph type="body" idx="1"/>
          </p:nvPr>
        </p:nvSpPr>
        <p:spPr>
          <a:xfrm>
            <a:off x="1027290" y="4133994"/>
            <a:ext cx="11054080" cy="2133599"/>
          </a:xfrm>
        </p:spPr>
        <p:txBody>
          <a:bodyPr anchor="b"/>
          <a:lstStyle>
            <a:lvl1pPr marL="0" indent="0">
              <a:buNone/>
              <a:defRPr sz="2800">
                <a:solidFill>
                  <a:schemeClr val="tx1">
                    <a:tint val="75000"/>
                  </a:schemeClr>
                </a:solidFill>
              </a:defRPr>
            </a:lvl1pPr>
            <a:lvl2pPr marL="650197" indent="0">
              <a:buNone/>
              <a:defRPr sz="2600">
                <a:solidFill>
                  <a:schemeClr val="tx1">
                    <a:tint val="75000"/>
                  </a:schemeClr>
                </a:solidFill>
              </a:defRPr>
            </a:lvl2pPr>
            <a:lvl3pPr marL="1300393" indent="0">
              <a:buNone/>
              <a:defRPr sz="2300">
                <a:solidFill>
                  <a:schemeClr val="tx1">
                    <a:tint val="75000"/>
                  </a:schemeClr>
                </a:solidFill>
              </a:defRPr>
            </a:lvl3pPr>
            <a:lvl4pPr marL="1950590" indent="0">
              <a:buNone/>
              <a:defRPr sz="2000">
                <a:solidFill>
                  <a:schemeClr val="tx1">
                    <a:tint val="75000"/>
                  </a:schemeClr>
                </a:solidFill>
              </a:defRPr>
            </a:lvl4pPr>
            <a:lvl5pPr marL="2600786" indent="0">
              <a:buNone/>
              <a:defRPr sz="2000">
                <a:solidFill>
                  <a:schemeClr val="tx1">
                    <a:tint val="75000"/>
                  </a:schemeClr>
                </a:solidFill>
              </a:defRPr>
            </a:lvl5pPr>
            <a:lvl6pPr marL="3250983" indent="0">
              <a:buNone/>
              <a:defRPr sz="2000">
                <a:solidFill>
                  <a:schemeClr val="tx1">
                    <a:tint val="75000"/>
                  </a:schemeClr>
                </a:solidFill>
              </a:defRPr>
            </a:lvl6pPr>
            <a:lvl7pPr marL="3901180" indent="0">
              <a:buNone/>
              <a:defRPr sz="2000">
                <a:solidFill>
                  <a:schemeClr val="tx1">
                    <a:tint val="75000"/>
                  </a:schemeClr>
                </a:solidFill>
              </a:defRPr>
            </a:lvl7pPr>
            <a:lvl8pPr marL="4551376" indent="0">
              <a:buNone/>
              <a:defRPr sz="2000">
                <a:solidFill>
                  <a:schemeClr val="tx1">
                    <a:tint val="75000"/>
                  </a:schemeClr>
                </a:solidFill>
              </a:defRPr>
            </a:lvl8pPr>
            <a:lvl9pPr marL="520157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081EB3-8125-4699-9E01-7D10BFE4A4BD}" type="datetimeFigureOut">
              <a:rPr lang="en-GB" smtClean="0"/>
              <a:pPr/>
              <a:t>4/7/16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7AEEBB3-2485-493F-8217-94AB077B708F}" type="slidenum">
              <a:rPr lang="en-GB" smtClean="0"/>
              <a:pPr/>
              <a:t>‹#›</a:t>
            </a:fld>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96170379"/>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25689" y="3237656"/>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9356233" y="3237656"/>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3081EB3-8125-4699-9E01-7D10BFE4A4BD}" type="datetimeFigureOut">
              <a:rPr lang="en-GB" smtClean="0"/>
              <a:pPr/>
              <a:t>4/7/16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7AEEBB3-2485-493F-8217-94AB077B708F}" type="slidenum">
              <a:rPr lang="en-GB" smtClean="0"/>
              <a:pPr/>
              <a:t>‹#›</a:t>
            </a:fld>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98812824"/>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50197" indent="0">
              <a:buNone/>
              <a:defRPr sz="2800" b="1"/>
            </a:lvl2pPr>
            <a:lvl3pPr marL="1300393" indent="0">
              <a:buNone/>
              <a:defRPr sz="2600" b="1"/>
            </a:lvl3pPr>
            <a:lvl4pPr marL="1950590" indent="0">
              <a:buNone/>
              <a:defRPr sz="2300" b="1"/>
            </a:lvl4pPr>
            <a:lvl5pPr marL="2600786" indent="0">
              <a:buNone/>
              <a:defRPr sz="2300" b="1"/>
            </a:lvl5pPr>
            <a:lvl6pPr marL="3250983" indent="0">
              <a:buNone/>
              <a:defRPr sz="2300" b="1"/>
            </a:lvl6pPr>
            <a:lvl7pPr marL="3901180" indent="0">
              <a:buNone/>
              <a:defRPr sz="2300" b="1"/>
            </a:lvl7pPr>
            <a:lvl8pPr marL="4551376" indent="0">
              <a:buNone/>
              <a:defRPr sz="2300" b="1"/>
            </a:lvl8pPr>
            <a:lvl9pPr marL="520157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50197" indent="0">
              <a:buNone/>
              <a:defRPr sz="2800" b="1"/>
            </a:lvl2pPr>
            <a:lvl3pPr marL="1300393" indent="0">
              <a:buNone/>
              <a:defRPr sz="2600" b="1"/>
            </a:lvl3pPr>
            <a:lvl4pPr marL="1950590" indent="0">
              <a:buNone/>
              <a:defRPr sz="2300" b="1"/>
            </a:lvl4pPr>
            <a:lvl5pPr marL="2600786" indent="0">
              <a:buNone/>
              <a:defRPr sz="2300" b="1"/>
            </a:lvl5pPr>
            <a:lvl6pPr marL="3250983" indent="0">
              <a:buNone/>
              <a:defRPr sz="2300" b="1"/>
            </a:lvl6pPr>
            <a:lvl7pPr marL="3901180" indent="0">
              <a:buNone/>
              <a:defRPr sz="2300" b="1"/>
            </a:lvl7pPr>
            <a:lvl8pPr marL="4551376" indent="0">
              <a:buNone/>
              <a:defRPr sz="2300" b="1"/>
            </a:lvl8pPr>
            <a:lvl9pPr marL="520157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3081EB3-8125-4699-9E01-7D10BFE4A4BD}" type="datetimeFigureOut">
              <a:rPr lang="en-GB" smtClean="0"/>
              <a:pPr/>
              <a:t>4/7/16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67AEEBB3-2485-493F-8217-94AB077B708F}" type="slidenum">
              <a:rPr lang="en-GB" smtClean="0"/>
              <a:pPr/>
              <a:t>‹#›</a:t>
            </a:fld>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3133734"/>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3081EB3-8125-4699-9E01-7D10BFE4A4BD}" type="datetimeFigureOut">
              <a:rPr lang="en-GB" smtClean="0"/>
              <a:pPr/>
              <a:t>4/7/16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7AEEBB3-2485-493F-8217-94AB077B708F}" type="slidenum">
              <a:rPr lang="en-GB" smtClean="0"/>
              <a:pPr/>
              <a:t>‹#›</a:t>
            </a:fld>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52307326"/>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081EB3-8125-4699-9E01-7D10BFE4A4BD}" type="datetimeFigureOut">
              <a:rPr lang="en-GB" smtClean="0"/>
              <a:pPr/>
              <a:t>4/7/16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7AEEBB3-2485-493F-8217-94AB077B708F}" type="slidenum">
              <a:rPr lang="en-GB" smtClean="0"/>
              <a:pPr/>
              <a:t>‹#›</a:t>
            </a:fld>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3736751"/>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2" y="388338"/>
            <a:ext cx="4278490" cy="1652693"/>
          </a:xfrm>
        </p:spPr>
        <p:txBody>
          <a:bodyPr anchor="b"/>
          <a:lstStyle>
            <a:lvl1pPr algn="l">
              <a:defRPr sz="2800" b="1"/>
            </a:lvl1pPr>
          </a:lstStyle>
          <a:p>
            <a:r>
              <a:rPr lang="en-US" smtClean="0"/>
              <a:t>Click to edit Master title style</a:t>
            </a:r>
            <a:endParaRPr lang="en-GB"/>
          </a:p>
        </p:txBody>
      </p:sp>
      <p:sp>
        <p:nvSpPr>
          <p:cNvPr id="3" name="Content Placeholder 2"/>
          <p:cNvSpPr>
            <a:spLocks noGrp="1"/>
          </p:cNvSpPr>
          <p:nvPr>
            <p:ph idx="1"/>
          </p:nvPr>
        </p:nvSpPr>
        <p:spPr>
          <a:xfrm>
            <a:off x="5084516" y="388340"/>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50242" y="2041033"/>
            <a:ext cx="4278490" cy="6671734"/>
          </a:xfrm>
        </p:spPr>
        <p:txBody>
          <a:bodyPr/>
          <a:lstStyle>
            <a:lvl1pPr marL="0" indent="0">
              <a:buNone/>
              <a:defRPr sz="2000"/>
            </a:lvl1pPr>
            <a:lvl2pPr marL="650197" indent="0">
              <a:buNone/>
              <a:defRPr sz="1700"/>
            </a:lvl2pPr>
            <a:lvl3pPr marL="1300393" indent="0">
              <a:buNone/>
              <a:defRPr sz="1400"/>
            </a:lvl3pPr>
            <a:lvl4pPr marL="1950590" indent="0">
              <a:buNone/>
              <a:defRPr sz="1300"/>
            </a:lvl4pPr>
            <a:lvl5pPr marL="2600786" indent="0">
              <a:buNone/>
              <a:defRPr sz="1300"/>
            </a:lvl5pPr>
            <a:lvl6pPr marL="3250983" indent="0">
              <a:buNone/>
              <a:defRPr sz="1300"/>
            </a:lvl6pPr>
            <a:lvl7pPr marL="3901180" indent="0">
              <a:buNone/>
              <a:defRPr sz="1300"/>
            </a:lvl7pPr>
            <a:lvl8pPr marL="4551376" indent="0">
              <a:buNone/>
              <a:defRPr sz="1300"/>
            </a:lvl8pPr>
            <a:lvl9pPr marL="520157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081EB3-8125-4699-9E01-7D10BFE4A4BD}" type="datetimeFigureOut">
              <a:rPr lang="en-GB" smtClean="0"/>
              <a:pPr/>
              <a:t>4/7/16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7AEEBB3-2485-493F-8217-94AB077B708F}" type="slidenum">
              <a:rPr lang="en-GB" smtClean="0"/>
              <a:pPr/>
              <a:t>‹#›</a:t>
            </a:fld>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72679347"/>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GB"/>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50197" indent="0">
              <a:buNone/>
              <a:defRPr sz="4000"/>
            </a:lvl2pPr>
            <a:lvl3pPr marL="1300393" indent="0">
              <a:buNone/>
              <a:defRPr sz="3400"/>
            </a:lvl3pPr>
            <a:lvl4pPr marL="1950590" indent="0">
              <a:buNone/>
              <a:defRPr sz="2800"/>
            </a:lvl4pPr>
            <a:lvl5pPr marL="2600786" indent="0">
              <a:buNone/>
              <a:defRPr sz="2800"/>
            </a:lvl5pPr>
            <a:lvl6pPr marL="3250983" indent="0">
              <a:buNone/>
              <a:defRPr sz="2800"/>
            </a:lvl6pPr>
            <a:lvl7pPr marL="3901180" indent="0">
              <a:buNone/>
              <a:defRPr sz="2800"/>
            </a:lvl7pPr>
            <a:lvl8pPr marL="4551376" indent="0">
              <a:buNone/>
              <a:defRPr sz="2800"/>
            </a:lvl8pPr>
            <a:lvl9pPr marL="5201573" indent="0">
              <a:buNone/>
              <a:defRPr sz="2800"/>
            </a:lvl9pPr>
          </a:lstStyle>
          <a:p>
            <a:endParaRPr lang="en-GB" dirty="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50197" indent="0">
              <a:buNone/>
              <a:defRPr sz="1700"/>
            </a:lvl2pPr>
            <a:lvl3pPr marL="1300393" indent="0">
              <a:buNone/>
              <a:defRPr sz="1400"/>
            </a:lvl3pPr>
            <a:lvl4pPr marL="1950590" indent="0">
              <a:buNone/>
              <a:defRPr sz="1300"/>
            </a:lvl4pPr>
            <a:lvl5pPr marL="2600786" indent="0">
              <a:buNone/>
              <a:defRPr sz="1300"/>
            </a:lvl5pPr>
            <a:lvl6pPr marL="3250983" indent="0">
              <a:buNone/>
              <a:defRPr sz="1300"/>
            </a:lvl6pPr>
            <a:lvl7pPr marL="3901180" indent="0">
              <a:buNone/>
              <a:defRPr sz="1300"/>
            </a:lvl7pPr>
            <a:lvl8pPr marL="4551376" indent="0">
              <a:buNone/>
              <a:defRPr sz="1300"/>
            </a:lvl8pPr>
            <a:lvl9pPr marL="520157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081EB3-8125-4699-9E01-7D10BFE4A4BD}" type="datetimeFigureOut">
              <a:rPr lang="en-GB" smtClean="0"/>
              <a:pPr/>
              <a:t>4/7/16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7AEEBB3-2485-493F-8217-94AB077B708F}" type="slidenum">
              <a:rPr lang="en-GB" smtClean="0"/>
              <a:pPr/>
              <a:t>‹#›</a:t>
            </a:fld>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998169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130039" tIns="65020" rIns="130039" bIns="650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50240" y="2275842"/>
            <a:ext cx="11704320" cy="6436925"/>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50240" y="9040144"/>
            <a:ext cx="3034453" cy="519289"/>
          </a:xfrm>
          <a:prstGeom prst="rect">
            <a:avLst/>
          </a:prstGeom>
        </p:spPr>
        <p:txBody>
          <a:bodyPr vert="horz" lIns="130039" tIns="65020" rIns="130039" bIns="65020" rtlCol="0" anchor="ctr"/>
          <a:lstStyle>
            <a:lvl1pPr algn="l">
              <a:defRPr sz="1700">
                <a:solidFill>
                  <a:schemeClr val="tx1">
                    <a:tint val="75000"/>
                  </a:schemeClr>
                </a:solidFill>
              </a:defRPr>
            </a:lvl1pPr>
          </a:lstStyle>
          <a:p>
            <a:fld id="{03081EB3-8125-4699-9E01-7D10BFE4A4BD}" type="datetimeFigureOut">
              <a:rPr lang="en-GB" smtClean="0"/>
              <a:pPr/>
              <a:t>4/7/16</a:t>
            </a:fld>
            <a:endParaRPr lang="en-GB" dirty="0"/>
          </a:p>
        </p:txBody>
      </p:sp>
      <p:sp>
        <p:nvSpPr>
          <p:cNvPr id="5" name="Footer Placeholder 4"/>
          <p:cNvSpPr>
            <a:spLocks noGrp="1"/>
          </p:cNvSpPr>
          <p:nvPr>
            <p:ph type="ftr" sz="quarter" idx="3"/>
          </p:nvPr>
        </p:nvSpPr>
        <p:spPr>
          <a:xfrm>
            <a:off x="4443308" y="9040144"/>
            <a:ext cx="4118187" cy="519289"/>
          </a:xfrm>
          <a:prstGeom prst="rect">
            <a:avLst/>
          </a:prstGeom>
        </p:spPr>
        <p:txBody>
          <a:bodyPr vert="horz" lIns="130039" tIns="65020" rIns="130039" bIns="65020" rtlCol="0" anchor="ctr"/>
          <a:lstStyle>
            <a:lvl1pPr algn="ctr">
              <a:defRPr sz="17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9320107" y="9040144"/>
            <a:ext cx="3034453" cy="519289"/>
          </a:xfrm>
          <a:prstGeom prst="rect">
            <a:avLst/>
          </a:prstGeom>
        </p:spPr>
        <p:txBody>
          <a:bodyPr vert="horz" lIns="130039" tIns="65020" rIns="130039" bIns="65020" rtlCol="0" anchor="ctr"/>
          <a:lstStyle>
            <a:lvl1pPr algn="r">
              <a:defRPr sz="1700">
                <a:solidFill>
                  <a:schemeClr val="tx1">
                    <a:tint val="75000"/>
                  </a:schemeClr>
                </a:solidFill>
              </a:defRPr>
            </a:lvl1pPr>
          </a:lstStyle>
          <a:p>
            <a:fld id="{67AEEBB3-2485-493F-8217-94AB077B708F}" type="slidenum">
              <a:rPr lang="en-GB" smtClean="0"/>
              <a:pPr/>
              <a:t>‹#›</a:t>
            </a:fld>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306333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ctr" defTabSz="1300393"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3"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56569" indent="-406374" algn="l" defTabSz="1300393"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25492" indent="-325098" algn="l" defTabSz="1300393"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75688"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925885"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3576081"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278"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475"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671"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p:bodyStyle>
    <p:otherStyle>
      <a:defPPr>
        <a:defRPr lang="en-US"/>
      </a:defPPr>
      <a:lvl1pPr marL="0" algn="l" defTabSz="1300393" rtl="0" eaLnBrk="1" latinLnBrk="0" hangingPunct="1">
        <a:defRPr sz="2600" kern="1200">
          <a:solidFill>
            <a:schemeClr val="tx1"/>
          </a:solidFill>
          <a:latin typeface="+mn-lt"/>
          <a:ea typeface="+mn-ea"/>
          <a:cs typeface="+mn-cs"/>
        </a:defRPr>
      </a:lvl1pPr>
      <a:lvl2pPr marL="650197" algn="l" defTabSz="1300393" rtl="0" eaLnBrk="1" latinLnBrk="0" hangingPunct="1">
        <a:defRPr sz="2600" kern="1200">
          <a:solidFill>
            <a:schemeClr val="tx1"/>
          </a:solidFill>
          <a:latin typeface="+mn-lt"/>
          <a:ea typeface="+mn-ea"/>
          <a:cs typeface="+mn-cs"/>
        </a:defRPr>
      </a:lvl2pPr>
      <a:lvl3pPr marL="1300393" algn="l" defTabSz="1300393" rtl="0" eaLnBrk="1" latinLnBrk="0" hangingPunct="1">
        <a:defRPr sz="2600" kern="1200">
          <a:solidFill>
            <a:schemeClr val="tx1"/>
          </a:solidFill>
          <a:latin typeface="+mn-lt"/>
          <a:ea typeface="+mn-ea"/>
          <a:cs typeface="+mn-cs"/>
        </a:defRPr>
      </a:lvl3pPr>
      <a:lvl4pPr marL="1950590" algn="l" defTabSz="1300393" rtl="0" eaLnBrk="1" latinLnBrk="0" hangingPunct="1">
        <a:defRPr sz="2600" kern="1200">
          <a:solidFill>
            <a:schemeClr val="tx1"/>
          </a:solidFill>
          <a:latin typeface="+mn-lt"/>
          <a:ea typeface="+mn-ea"/>
          <a:cs typeface="+mn-cs"/>
        </a:defRPr>
      </a:lvl4pPr>
      <a:lvl5pPr marL="2600786" algn="l" defTabSz="1300393" rtl="0" eaLnBrk="1" latinLnBrk="0" hangingPunct="1">
        <a:defRPr sz="2600" kern="1200">
          <a:solidFill>
            <a:schemeClr val="tx1"/>
          </a:solidFill>
          <a:latin typeface="+mn-lt"/>
          <a:ea typeface="+mn-ea"/>
          <a:cs typeface="+mn-cs"/>
        </a:defRPr>
      </a:lvl5pPr>
      <a:lvl6pPr marL="3250983" algn="l" defTabSz="1300393" rtl="0" eaLnBrk="1" latinLnBrk="0" hangingPunct="1">
        <a:defRPr sz="2600" kern="1200">
          <a:solidFill>
            <a:schemeClr val="tx1"/>
          </a:solidFill>
          <a:latin typeface="+mn-lt"/>
          <a:ea typeface="+mn-ea"/>
          <a:cs typeface="+mn-cs"/>
        </a:defRPr>
      </a:lvl6pPr>
      <a:lvl7pPr marL="3901180" algn="l" defTabSz="1300393" rtl="0" eaLnBrk="1" latinLnBrk="0" hangingPunct="1">
        <a:defRPr sz="2600" kern="1200">
          <a:solidFill>
            <a:schemeClr val="tx1"/>
          </a:solidFill>
          <a:latin typeface="+mn-lt"/>
          <a:ea typeface="+mn-ea"/>
          <a:cs typeface="+mn-cs"/>
        </a:defRPr>
      </a:lvl7pPr>
      <a:lvl8pPr marL="4551376" algn="l" defTabSz="1300393" rtl="0" eaLnBrk="1" latinLnBrk="0" hangingPunct="1">
        <a:defRPr sz="2600" kern="1200">
          <a:solidFill>
            <a:schemeClr val="tx1"/>
          </a:solidFill>
          <a:latin typeface="+mn-lt"/>
          <a:ea typeface="+mn-ea"/>
          <a:cs typeface="+mn-cs"/>
        </a:defRPr>
      </a:lvl8pPr>
      <a:lvl9pPr marL="5201573" algn="l" defTabSz="1300393"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2166938" y="271463"/>
            <a:ext cx="9971087" cy="21717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vert="horz" wrap="square" lIns="130046" tIns="65023" rIns="130046" bIns="65023"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nvPr>
        </p:nvSpPr>
        <p:spPr bwMode="auto">
          <a:xfrm>
            <a:off x="2166938" y="2709863"/>
            <a:ext cx="9971087" cy="58515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vert="horz" wrap="square" lIns="130046" tIns="65023" rIns="130046" bIns="6502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012" name="Rectangle 4"/>
          <p:cNvSpPr>
            <a:spLocks noGrp="1" noChangeArrowheads="1"/>
          </p:cNvSpPr>
          <p:nvPr>
            <p:ph type="dt" sz="half" idx="2"/>
          </p:nvPr>
        </p:nvSpPr>
        <p:spPr bwMode="auto">
          <a:xfrm>
            <a:off x="9428163" y="8886825"/>
            <a:ext cx="2709862" cy="64928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vert="horz" wrap="square" lIns="130046" tIns="65023" rIns="130046" bIns="65023" numCol="1" anchor="t" anchorCtr="0" compatLnSpc="1">
            <a:prstTxWarp prst="textNoShape">
              <a:avLst/>
            </a:prstTxWarp>
          </a:bodyPr>
          <a:lstStyle>
            <a:lvl1pPr algn="r" defTabSz="914400" eaLnBrk="1" hangingPunct="1">
              <a:defRPr sz="1400">
                <a:solidFill>
                  <a:srgbClr val="336666"/>
                </a:solidFill>
                <a:latin typeface="Arial" charset="0"/>
                <a:ea typeface="ＭＳ Ｐゴシック" charset="0"/>
                <a:cs typeface="+mn-cs"/>
              </a:defRPr>
            </a:lvl1pPr>
          </a:lstStyle>
          <a:p>
            <a:pPr>
              <a:defRPr/>
            </a:pPr>
            <a:endParaRPr lang="en-US" dirty="0"/>
          </a:p>
        </p:txBody>
      </p:sp>
      <p:sp>
        <p:nvSpPr>
          <p:cNvPr id="43013" name="Rectangle 5"/>
          <p:cNvSpPr>
            <a:spLocks noGrp="1" noChangeArrowheads="1"/>
          </p:cNvSpPr>
          <p:nvPr>
            <p:ph type="ftr" sz="quarter" idx="3"/>
          </p:nvPr>
        </p:nvSpPr>
        <p:spPr bwMode="auto">
          <a:xfrm>
            <a:off x="4659313" y="8886825"/>
            <a:ext cx="4119562" cy="64928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vert="horz" wrap="square" lIns="130046" tIns="65023" rIns="130046" bIns="65023" numCol="1" anchor="t" anchorCtr="0" compatLnSpc="1">
            <a:prstTxWarp prst="textNoShape">
              <a:avLst/>
            </a:prstTxWarp>
          </a:bodyPr>
          <a:lstStyle>
            <a:lvl1pPr algn="ctr" defTabSz="914400" eaLnBrk="1" hangingPunct="1">
              <a:defRPr sz="1400">
                <a:solidFill>
                  <a:srgbClr val="336666"/>
                </a:solidFill>
                <a:latin typeface="Arial" charset="0"/>
                <a:ea typeface="ＭＳ Ｐゴシック" charset="0"/>
                <a:cs typeface="+mn-cs"/>
              </a:defRPr>
            </a:lvl1pPr>
          </a:lstStyle>
          <a:p>
            <a:pPr>
              <a:defRPr/>
            </a:pPr>
            <a:endParaRPr lang="en-US" dirty="0"/>
          </a:p>
        </p:txBody>
      </p:sp>
      <p:sp>
        <p:nvSpPr>
          <p:cNvPr id="43014" name="Rectangle 6"/>
          <p:cNvSpPr>
            <a:spLocks noGrp="1" noChangeArrowheads="1"/>
          </p:cNvSpPr>
          <p:nvPr>
            <p:ph type="sldNum" sz="quarter" idx="4"/>
          </p:nvPr>
        </p:nvSpPr>
        <p:spPr bwMode="auto">
          <a:xfrm>
            <a:off x="2166938" y="8886825"/>
            <a:ext cx="1843087" cy="64928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vert="horz" wrap="square" lIns="130046" tIns="65023" rIns="130046" bIns="65023" numCol="1" anchor="t" anchorCtr="0" compatLnSpc="1">
            <a:prstTxWarp prst="textNoShape">
              <a:avLst/>
            </a:prstTxWarp>
          </a:bodyPr>
          <a:lstStyle>
            <a:lvl1pPr algn="l" defTabSz="914400" eaLnBrk="1" hangingPunct="1">
              <a:defRPr sz="2000">
                <a:solidFill>
                  <a:srgbClr val="336666"/>
                </a:solidFill>
                <a:latin typeface="Arial" pitchFamily="34" charset="0"/>
                <a:ea typeface="MS PGothic" pitchFamily="34" charset="-128"/>
                <a:cs typeface="+mn-cs"/>
              </a:defRPr>
            </a:lvl1pPr>
          </a:lstStyle>
          <a:p>
            <a:pPr>
              <a:defRPr/>
            </a:pPr>
            <a:fld id="{25528924-D14A-4CAC-A0F6-E01FC6DCD064}" type="slidenum">
              <a:rPr lang="en-US" altLang="en-US"/>
              <a:pPr>
                <a:defRPr/>
              </a:pPr>
              <a:t>‹#›</a:t>
            </a:fld>
            <a:endParaRPr lang="en-US" altLang="en-US" dirty="0"/>
          </a:p>
        </p:txBody>
      </p:sp>
      <p:sp>
        <p:nvSpPr>
          <p:cNvPr id="43015" name="Line 7"/>
          <p:cNvSpPr>
            <a:spLocks noChangeShapeType="1"/>
          </p:cNvSpPr>
          <p:nvPr/>
        </p:nvSpPr>
        <p:spPr bwMode="auto">
          <a:xfrm flipV="1">
            <a:off x="1951038" y="433388"/>
            <a:ext cx="0" cy="1843087"/>
          </a:xfrm>
          <a:prstGeom prst="line">
            <a:avLst/>
          </a:prstGeom>
          <a:noFill/>
          <a:ln w="38100">
            <a:solidFill>
              <a:schemeClr val="tx2"/>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130046" tIns="65023" rIns="130046" bIns="65023"/>
          <a:lstStyle/>
          <a:p>
            <a:pPr algn="l" defTabSz="914400" eaLnBrk="0">
              <a:defRPr/>
            </a:pPr>
            <a:endParaRPr lang="en-US" sz="1800" dirty="0">
              <a:solidFill>
                <a:srgbClr val="336666"/>
              </a:solidFill>
              <a:latin typeface="Arial" charset="0"/>
              <a:ea typeface="ＭＳ Ｐゴシック" charset="0"/>
              <a:cs typeface="+mn-cs"/>
            </a:endParaRPr>
          </a:p>
        </p:txBody>
      </p:sp>
      <p:sp>
        <p:nvSpPr>
          <p:cNvPr id="43016" name="Oval 8"/>
          <p:cNvSpPr>
            <a:spLocks noChangeArrowheads="1"/>
          </p:cNvSpPr>
          <p:nvPr/>
        </p:nvSpPr>
        <p:spPr bwMode="auto">
          <a:xfrm>
            <a:off x="217488" y="1192213"/>
            <a:ext cx="323850" cy="325437"/>
          </a:xfrm>
          <a:prstGeom prst="ellipse">
            <a:avLst/>
          </a:prstGeom>
          <a:solidFill>
            <a:schemeClr val="tx1"/>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lIns="130046" tIns="65023" rIns="130046" bIns="65023" anchor="ctr"/>
          <a:lstStyle/>
          <a:p>
            <a:pPr defTabSz="914400" hangingPunct="1">
              <a:defRPr/>
            </a:pPr>
            <a:endParaRPr lang="en-US" sz="3400" dirty="0">
              <a:solidFill>
                <a:srgbClr val="336666"/>
              </a:solidFill>
              <a:latin typeface="Times New Roman" charset="0"/>
              <a:ea typeface="ＭＳ Ｐゴシック" charset="0"/>
              <a:cs typeface="+mn-cs"/>
            </a:endParaRPr>
          </a:p>
        </p:txBody>
      </p:sp>
      <p:sp>
        <p:nvSpPr>
          <p:cNvPr id="43017" name="Oval 9"/>
          <p:cNvSpPr>
            <a:spLocks noChangeArrowheads="1"/>
          </p:cNvSpPr>
          <p:nvPr/>
        </p:nvSpPr>
        <p:spPr bwMode="auto">
          <a:xfrm>
            <a:off x="768350" y="1192213"/>
            <a:ext cx="323850" cy="325437"/>
          </a:xfrm>
          <a:prstGeom prst="ellipse">
            <a:avLst/>
          </a:prstGeom>
          <a:solidFill>
            <a:schemeClr val="accent1"/>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lIns="130046" tIns="65023" rIns="130046" bIns="65023" anchor="ctr"/>
          <a:lstStyle/>
          <a:p>
            <a:pPr defTabSz="914400" hangingPunct="1">
              <a:defRPr/>
            </a:pPr>
            <a:endParaRPr lang="en-US" sz="3400" dirty="0">
              <a:solidFill>
                <a:srgbClr val="336666"/>
              </a:solidFill>
              <a:latin typeface="Times New Roman" charset="0"/>
              <a:ea typeface="ＭＳ Ｐゴシック" charset="0"/>
              <a:cs typeface="+mn-cs"/>
            </a:endParaRPr>
          </a:p>
        </p:txBody>
      </p:sp>
      <p:sp>
        <p:nvSpPr>
          <p:cNvPr id="43018" name="Oval 10"/>
          <p:cNvSpPr>
            <a:spLocks noChangeArrowheads="1"/>
          </p:cNvSpPr>
          <p:nvPr/>
        </p:nvSpPr>
        <p:spPr bwMode="auto">
          <a:xfrm>
            <a:off x="1319213" y="1192213"/>
            <a:ext cx="323850" cy="325437"/>
          </a:xfrm>
          <a:prstGeom prst="ellipse">
            <a:avLst/>
          </a:prstGeom>
          <a:solidFill>
            <a:schemeClr val="accent2"/>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lIns="130046" tIns="65023" rIns="130046" bIns="65023" anchor="ctr"/>
          <a:lstStyle/>
          <a:p>
            <a:pPr defTabSz="914400" hangingPunct="1">
              <a:defRPr/>
            </a:pPr>
            <a:endParaRPr lang="en-US" sz="3400" dirty="0">
              <a:solidFill>
                <a:srgbClr val="336666"/>
              </a:solidFill>
              <a:latin typeface="Times New Roman" charset="0"/>
              <a:ea typeface="ＭＳ Ｐゴシック" charset="0"/>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9495102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l" rtl="0" eaLnBrk="0" fontAlgn="base" hangingPunct="0">
        <a:spcBef>
          <a:spcPct val="0"/>
        </a:spcBef>
        <a:spcAft>
          <a:spcPct val="0"/>
        </a:spcAft>
        <a:defRPr sz="60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60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60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60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6000">
          <a:solidFill>
            <a:schemeClr val="tx2"/>
          </a:solidFill>
          <a:latin typeface="Arial" charset="0"/>
          <a:ea typeface="MS PGothic" pitchFamily="34" charset="-128"/>
          <a:cs typeface="ＭＳ Ｐゴシック" charset="0"/>
        </a:defRPr>
      </a:lvl5pPr>
      <a:lvl6pPr marL="650230" algn="l" rtl="0" fontAlgn="base">
        <a:spcBef>
          <a:spcPct val="0"/>
        </a:spcBef>
        <a:spcAft>
          <a:spcPct val="0"/>
        </a:spcAft>
        <a:defRPr sz="6000">
          <a:solidFill>
            <a:schemeClr val="tx2"/>
          </a:solidFill>
          <a:latin typeface="Arial" charset="0"/>
          <a:ea typeface="ＭＳ Ｐゴシック" charset="0"/>
        </a:defRPr>
      </a:lvl6pPr>
      <a:lvl7pPr marL="1300460" algn="l" rtl="0" fontAlgn="base">
        <a:spcBef>
          <a:spcPct val="0"/>
        </a:spcBef>
        <a:spcAft>
          <a:spcPct val="0"/>
        </a:spcAft>
        <a:defRPr sz="6000">
          <a:solidFill>
            <a:schemeClr val="tx2"/>
          </a:solidFill>
          <a:latin typeface="Arial" charset="0"/>
          <a:ea typeface="ＭＳ Ｐゴシック" charset="0"/>
        </a:defRPr>
      </a:lvl7pPr>
      <a:lvl8pPr marL="1950690" algn="l" rtl="0" fontAlgn="base">
        <a:spcBef>
          <a:spcPct val="0"/>
        </a:spcBef>
        <a:spcAft>
          <a:spcPct val="0"/>
        </a:spcAft>
        <a:defRPr sz="6000">
          <a:solidFill>
            <a:schemeClr val="tx2"/>
          </a:solidFill>
          <a:latin typeface="Arial" charset="0"/>
          <a:ea typeface="ＭＳ Ｐゴシック" charset="0"/>
        </a:defRPr>
      </a:lvl8pPr>
      <a:lvl9pPr marL="2600919" algn="l" rtl="0" fontAlgn="base">
        <a:spcBef>
          <a:spcPct val="0"/>
        </a:spcBef>
        <a:spcAft>
          <a:spcPct val="0"/>
        </a:spcAft>
        <a:defRPr sz="6000">
          <a:solidFill>
            <a:schemeClr val="tx2"/>
          </a:solidFill>
          <a:latin typeface="Arial" charset="0"/>
          <a:ea typeface="ＭＳ Ｐゴシック" charset="0"/>
        </a:defRPr>
      </a:lvl9pPr>
    </p:titleStyle>
    <p:bodyStyle>
      <a:lvl1pPr marL="487363" indent="-487363" algn="l" rtl="0" eaLnBrk="0" fontAlgn="base" hangingPunct="0">
        <a:spcBef>
          <a:spcPct val="20000"/>
        </a:spcBef>
        <a:spcAft>
          <a:spcPct val="0"/>
        </a:spcAft>
        <a:buClr>
          <a:schemeClr val="tx1"/>
        </a:buClr>
        <a:buSzPct val="70000"/>
        <a:buFont typeface="Wingdings" pitchFamily="2" charset="2"/>
        <a:buChar char="¢"/>
        <a:defRPr sz="4300">
          <a:solidFill>
            <a:schemeClr val="tx2"/>
          </a:solidFill>
          <a:latin typeface="+mn-lt"/>
          <a:ea typeface="MS PGothic" pitchFamily="34" charset="-128"/>
          <a:cs typeface="ＭＳ Ｐゴシック" charset="0"/>
        </a:defRPr>
      </a:lvl1pPr>
      <a:lvl2pPr marL="1055688" indent="-404813" algn="l" rtl="0" eaLnBrk="0" fontAlgn="base" hangingPunct="0">
        <a:spcBef>
          <a:spcPct val="20000"/>
        </a:spcBef>
        <a:spcAft>
          <a:spcPct val="0"/>
        </a:spcAft>
        <a:buClr>
          <a:schemeClr val="accent1"/>
        </a:buClr>
        <a:buSzPct val="75000"/>
        <a:buFont typeface="Wingdings" pitchFamily="2" charset="2"/>
        <a:buChar char="l"/>
        <a:defRPr sz="4000">
          <a:solidFill>
            <a:schemeClr val="tx2"/>
          </a:solidFill>
          <a:latin typeface="+mn-lt"/>
          <a:ea typeface="MS PGothic" pitchFamily="34" charset="-128"/>
        </a:defRPr>
      </a:lvl2pPr>
      <a:lvl3pPr marL="1624013" indent="-323850" algn="l" rtl="0" eaLnBrk="0" fontAlgn="base" hangingPunct="0">
        <a:spcBef>
          <a:spcPct val="20000"/>
        </a:spcBef>
        <a:spcAft>
          <a:spcPct val="0"/>
        </a:spcAft>
        <a:buClr>
          <a:schemeClr val="accent2"/>
        </a:buClr>
        <a:buChar char="•"/>
        <a:defRPr sz="3400">
          <a:solidFill>
            <a:schemeClr val="tx2"/>
          </a:solidFill>
          <a:latin typeface="+mn-lt"/>
          <a:ea typeface="MS PGothic" pitchFamily="34" charset="-128"/>
        </a:defRPr>
      </a:lvl3pPr>
      <a:lvl4pPr marL="2274888" indent="-323850" algn="l" rtl="0" eaLnBrk="0" fontAlgn="base" hangingPunct="0">
        <a:spcBef>
          <a:spcPct val="20000"/>
        </a:spcBef>
        <a:spcAft>
          <a:spcPct val="0"/>
        </a:spcAft>
        <a:buClr>
          <a:schemeClr val="tx1"/>
        </a:buClr>
        <a:buChar char="•"/>
        <a:defRPr sz="2800">
          <a:solidFill>
            <a:schemeClr val="tx2"/>
          </a:solidFill>
          <a:latin typeface="+mn-lt"/>
          <a:ea typeface="MS PGothic" pitchFamily="34" charset="-128"/>
        </a:defRPr>
      </a:lvl4pPr>
      <a:lvl5pPr marL="2925763" indent="-323850" algn="l" rtl="0" eaLnBrk="0" fontAlgn="base" hangingPunct="0">
        <a:spcBef>
          <a:spcPct val="20000"/>
        </a:spcBef>
        <a:spcAft>
          <a:spcPct val="0"/>
        </a:spcAft>
        <a:buChar char="•"/>
        <a:defRPr sz="2800">
          <a:solidFill>
            <a:schemeClr val="tx2"/>
          </a:solidFill>
          <a:latin typeface="+mn-lt"/>
          <a:ea typeface="MS PGothic" pitchFamily="34" charset="-128"/>
        </a:defRPr>
      </a:lvl5pPr>
      <a:lvl6pPr marL="3576264" indent="-325115" algn="l" rtl="0" fontAlgn="base">
        <a:spcBef>
          <a:spcPct val="20000"/>
        </a:spcBef>
        <a:spcAft>
          <a:spcPct val="0"/>
        </a:spcAft>
        <a:buChar char="•"/>
        <a:defRPr sz="2800">
          <a:solidFill>
            <a:schemeClr val="tx2"/>
          </a:solidFill>
          <a:latin typeface="+mn-lt"/>
          <a:ea typeface="+mn-ea"/>
        </a:defRPr>
      </a:lvl6pPr>
      <a:lvl7pPr marL="4226494" indent="-325115" algn="l" rtl="0" fontAlgn="base">
        <a:spcBef>
          <a:spcPct val="20000"/>
        </a:spcBef>
        <a:spcAft>
          <a:spcPct val="0"/>
        </a:spcAft>
        <a:buChar char="•"/>
        <a:defRPr sz="2800">
          <a:solidFill>
            <a:schemeClr val="tx2"/>
          </a:solidFill>
          <a:latin typeface="+mn-lt"/>
          <a:ea typeface="+mn-ea"/>
        </a:defRPr>
      </a:lvl7pPr>
      <a:lvl8pPr marL="4876724" indent="-325115" algn="l" rtl="0" fontAlgn="base">
        <a:spcBef>
          <a:spcPct val="20000"/>
        </a:spcBef>
        <a:spcAft>
          <a:spcPct val="0"/>
        </a:spcAft>
        <a:buChar char="•"/>
        <a:defRPr sz="2800">
          <a:solidFill>
            <a:schemeClr val="tx2"/>
          </a:solidFill>
          <a:latin typeface="+mn-lt"/>
          <a:ea typeface="+mn-ea"/>
        </a:defRPr>
      </a:lvl8pPr>
      <a:lvl9pPr marL="5526954" indent="-325115" algn="l" rtl="0" fontAlgn="base">
        <a:spcBef>
          <a:spcPct val="20000"/>
        </a:spcBef>
        <a:spcAft>
          <a:spcPct val="0"/>
        </a:spcAft>
        <a:buChar char="•"/>
        <a:defRPr sz="2800">
          <a:solidFill>
            <a:schemeClr val="tx2"/>
          </a:solidFill>
          <a:latin typeface="+mn-lt"/>
          <a:ea typeface="+mn-ea"/>
        </a:defRPr>
      </a:lvl9pPr>
    </p:bodyStyle>
    <p:otherStyle>
      <a:defPPr>
        <a:defRPr lang="en-US"/>
      </a:defPPr>
      <a:lvl1pPr marL="0" algn="l" defTabSz="650230" rtl="0" eaLnBrk="1" latinLnBrk="0" hangingPunct="1">
        <a:defRPr sz="2600" kern="1200">
          <a:solidFill>
            <a:schemeClr val="tx1"/>
          </a:solidFill>
          <a:latin typeface="+mn-lt"/>
          <a:ea typeface="+mn-ea"/>
          <a:cs typeface="+mn-cs"/>
        </a:defRPr>
      </a:lvl1pPr>
      <a:lvl2pPr marL="650230" algn="l" defTabSz="650230" rtl="0" eaLnBrk="1" latinLnBrk="0" hangingPunct="1">
        <a:defRPr sz="2600" kern="1200">
          <a:solidFill>
            <a:schemeClr val="tx1"/>
          </a:solidFill>
          <a:latin typeface="+mn-lt"/>
          <a:ea typeface="+mn-ea"/>
          <a:cs typeface="+mn-cs"/>
        </a:defRPr>
      </a:lvl2pPr>
      <a:lvl3pPr marL="1300460" algn="l" defTabSz="650230" rtl="0" eaLnBrk="1" latinLnBrk="0" hangingPunct="1">
        <a:defRPr sz="2600" kern="1200">
          <a:solidFill>
            <a:schemeClr val="tx1"/>
          </a:solidFill>
          <a:latin typeface="+mn-lt"/>
          <a:ea typeface="+mn-ea"/>
          <a:cs typeface="+mn-cs"/>
        </a:defRPr>
      </a:lvl3pPr>
      <a:lvl4pPr marL="1950690" algn="l" defTabSz="650230" rtl="0" eaLnBrk="1" latinLnBrk="0" hangingPunct="1">
        <a:defRPr sz="2600" kern="1200">
          <a:solidFill>
            <a:schemeClr val="tx1"/>
          </a:solidFill>
          <a:latin typeface="+mn-lt"/>
          <a:ea typeface="+mn-ea"/>
          <a:cs typeface="+mn-cs"/>
        </a:defRPr>
      </a:lvl4pPr>
      <a:lvl5pPr marL="2600919" algn="l" defTabSz="650230" rtl="0" eaLnBrk="1" latinLnBrk="0" hangingPunct="1">
        <a:defRPr sz="2600" kern="1200">
          <a:solidFill>
            <a:schemeClr val="tx1"/>
          </a:solidFill>
          <a:latin typeface="+mn-lt"/>
          <a:ea typeface="+mn-ea"/>
          <a:cs typeface="+mn-cs"/>
        </a:defRPr>
      </a:lvl5pPr>
      <a:lvl6pPr marL="3251149" algn="l" defTabSz="650230" rtl="0" eaLnBrk="1" latinLnBrk="0" hangingPunct="1">
        <a:defRPr sz="2600" kern="1200">
          <a:solidFill>
            <a:schemeClr val="tx1"/>
          </a:solidFill>
          <a:latin typeface="+mn-lt"/>
          <a:ea typeface="+mn-ea"/>
          <a:cs typeface="+mn-cs"/>
        </a:defRPr>
      </a:lvl6pPr>
      <a:lvl7pPr marL="3901379" algn="l" defTabSz="650230" rtl="0" eaLnBrk="1" latinLnBrk="0" hangingPunct="1">
        <a:defRPr sz="2600" kern="1200">
          <a:solidFill>
            <a:schemeClr val="tx1"/>
          </a:solidFill>
          <a:latin typeface="+mn-lt"/>
          <a:ea typeface="+mn-ea"/>
          <a:cs typeface="+mn-cs"/>
        </a:defRPr>
      </a:lvl7pPr>
      <a:lvl8pPr marL="4551609" algn="l" defTabSz="650230" rtl="0" eaLnBrk="1" latinLnBrk="0" hangingPunct="1">
        <a:defRPr sz="2600" kern="1200">
          <a:solidFill>
            <a:schemeClr val="tx1"/>
          </a:solidFill>
          <a:latin typeface="+mn-lt"/>
          <a:ea typeface="+mn-ea"/>
          <a:cs typeface="+mn-cs"/>
        </a:defRPr>
      </a:lvl8pPr>
      <a:lvl9pPr marL="5201839" algn="l" defTabSz="65023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jpeg"/><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13.xml"/><Relationship Id="rId2"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13.xml"/><Relationship Id="rId2"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4.jpe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1.jpe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1.jpe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1.jpe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jpeg"/><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1" Type="http://schemas.openxmlformats.org/officeDocument/2006/relationships/slideLayout" Target="../slideLayouts/slideLayout13.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3.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a:xfrm>
            <a:off x="483633" y="3436640"/>
            <a:ext cx="12090864" cy="2736305"/>
          </a:xfrm>
        </p:spPr>
        <p:txBody>
          <a:bodyPr>
            <a:normAutofit/>
          </a:bodyPr>
          <a:lstStyle/>
          <a:p>
            <a:pPr eaLnBrk="1"/>
            <a:r>
              <a:rPr lang="en-US" altLang="en-US" sz="8000" i="1" dirty="0">
                <a:latin typeface="Arial" panose="020B0604020202020204" pitchFamily="34" charset="0"/>
                <a:cs typeface="Arial" panose="020B0604020202020204" pitchFamily="34" charset="0"/>
              </a:rPr>
              <a:t>Reflections on Practice</a:t>
            </a:r>
          </a:p>
        </p:txBody>
      </p:sp>
      <p:pic>
        <p:nvPicPr>
          <p:cNvPr id="5124" name="Picture 4" descr="tile_blackboard_green"/>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95220" y="2305477"/>
            <a:ext cx="2556127" cy="169461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tile tx="0" ty="0" sx="100000" sy="100000" flip="none" algn="tl"/>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cmpd="sng">
                <a:solidFill>
                  <a:schemeClr val="tx1"/>
                </a:solidFill>
                <a:prstDash val="solid"/>
                <a:round/>
                <a:headEnd type="none" w="med" len="med"/>
                <a:tailEnd type="none" w="med" len="med"/>
              </a14:hiddenLine>
            </a:ext>
          </a:extLst>
        </p:spPr>
      </p:pic>
      <p:pic>
        <p:nvPicPr>
          <p:cNvPr id="5126" name="Picture 6" descr="tile_blackboard_green"/>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95079" y="8337660"/>
            <a:ext cx="10467975" cy="12477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tile tx="0" ty="0" sx="100000" sy="100000" flip="none" algn="tl"/>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cmpd="sng">
                <a:solidFill>
                  <a:schemeClr val="tx1"/>
                </a:solidFill>
                <a:prstDash val="solid"/>
                <a:round/>
                <a:headEnd type="none" w="med" len="med"/>
                <a:tailEnd type="none" w="med" len="med"/>
              </a14:hiddenLine>
            </a:ext>
          </a:extLst>
        </p:spPr>
      </p:pic>
      <p:sp>
        <p:nvSpPr>
          <p:cNvPr id="4" name="TextBox 3"/>
          <p:cNvSpPr txBox="1"/>
          <p:nvPr/>
        </p:nvSpPr>
        <p:spPr>
          <a:xfrm>
            <a:off x="761301" y="196395"/>
            <a:ext cx="11535530" cy="1723549"/>
          </a:xfrm>
          <a:prstGeom prst="rect">
            <a:avLst/>
          </a:prstGeom>
          <a:noFill/>
        </p:spPr>
        <p:txBody>
          <a:bodyPr wrap="none" rtlCol="0">
            <a:spAutoFit/>
          </a:bodyPr>
          <a:lstStyle/>
          <a:p>
            <a:r>
              <a:rPr lang="en-IE" sz="10600" b="1" i="1" dirty="0" smtClean="0">
                <a:solidFill>
                  <a:schemeClr val="tx2"/>
                </a:solidFill>
                <a:latin typeface="Bradley Hand ITC" panose="03070402050302030203" pitchFamily="66" charset="0"/>
              </a:rPr>
              <a:t>Maths Counts 2016</a:t>
            </a:r>
            <a:endParaRPr lang="en-IE" sz="10600" b="1" i="1" dirty="0">
              <a:solidFill>
                <a:schemeClr val="tx2"/>
              </a:solidFill>
              <a:latin typeface="Bradley Hand ITC" panose="03070402050302030203" pitchFamily="66" charset="0"/>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Design of Lesson</a:t>
            </a:r>
            <a:endParaRPr lang="en-IE" dirty="0"/>
          </a:p>
        </p:txBody>
      </p:sp>
      <p:sp>
        <p:nvSpPr>
          <p:cNvPr id="3" name="Content Placeholder 2"/>
          <p:cNvSpPr>
            <a:spLocks noGrp="1"/>
          </p:cNvSpPr>
          <p:nvPr>
            <p:ph idx="1"/>
          </p:nvPr>
        </p:nvSpPr>
        <p:spPr>
          <a:xfrm>
            <a:off x="1173808" y="3436640"/>
            <a:ext cx="6643737" cy="5040560"/>
          </a:xfrm>
        </p:spPr>
        <p:txBody>
          <a:bodyPr/>
          <a:lstStyle/>
          <a:p>
            <a:pPr marL="0" indent="0">
              <a:buNone/>
            </a:pPr>
            <a:r>
              <a:rPr lang="en-IE" sz="3200" dirty="0"/>
              <a:t>Students </a:t>
            </a:r>
            <a:r>
              <a:rPr lang="en-IE" sz="3200" dirty="0" smtClean="0"/>
              <a:t>watched a </a:t>
            </a:r>
            <a:r>
              <a:rPr lang="en-IE" sz="3200" dirty="0"/>
              <a:t>video clip of a snooker player potting </a:t>
            </a:r>
            <a:r>
              <a:rPr lang="en-IE" sz="3200" dirty="0" smtClean="0"/>
              <a:t>3 red and 3 black balls. </a:t>
            </a:r>
          </a:p>
          <a:p>
            <a:pPr marL="0" indent="0">
              <a:buNone/>
            </a:pPr>
            <a:endParaRPr lang="en-IE" sz="3200" dirty="0"/>
          </a:p>
          <a:p>
            <a:pPr marL="0" indent="0">
              <a:buNone/>
            </a:pPr>
            <a:r>
              <a:rPr lang="en-IE" sz="3200" dirty="0" smtClean="0"/>
              <a:t>They were asked: </a:t>
            </a:r>
          </a:p>
          <a:p>
            <a:pPr marL="0" indent="0">
              <a:buNone/>
            </a:pPr>
            <a:r>
              <a:rPr lang="en-IE" sz="3200" dirty="0" smtClean="0"/>
              <a:t>“What did the player score?”</a:t>
            </a:r>
          </a:p>
          <a:p>
            <a:pPr marL="0" indent="0">
              <a:buNone/>
            </a:pPr>
            <a:r>
              <a:rPr lang="en-IE" sz="3200" dirty="0" smtClean="0"/>
              <a:t>“Can you write down 3 different ways of working out the score?”</a:t>
            </a:r>
          </a:p>
        </p:txBody>
      </p:sp>
      <p:sp>
        <p:nvSpPr>
          <p:cNvPr id="5" name="Rectangle 4"/>
          <p:cNvSpPr/>
          <p:nvPr/>
        </p:nvSpPr>
        <p:spPr>
          <a:xfrm>
            <a:off x="2253928" y="1996480"/>
            <a:ext cx="9145016" cy="707886"/>
          </a:xfrm>
          <a:prstGeom prst="rect">
            <a:avLst/>
          </a:prstGeom>
        </p:spPr>
        <p:txBody>
          <a:bodyPr wrap="square">
            <a:spAutoFit/>
          </a:bodyPr>
          <a:lstStyle/>
          <a:p>
            <a:pPr lvl="0" algn="l" defTabSz="914400" eaLnBrk="0">
              <a:defRPr/>
            </a:pPr>
            <a:r>
              <a:rPr lang="en-IE" sz="4000" kern="0" dirty="0">
                <a:solidFill>
                  <a:srgbClr val="65B4B4"/>
                </a:solidFill>
                <a:latin typeface="Arial"/>
                <a:ea typeface="MS PGothic" pitchFamily="34" charset="-128"/>
                <a:cs typeface="ＭＳ Ｐゴシック" charset="0"/>
              </a:rPr>
              <a:t>Task </a:t>
            </a:r>
            <a:r>
              <a:rPr lang="en-IE" sz="4000" kern="0" dirty="0" smtClean="0">
                <a:solidFill>
                  <a:srgbClr val="65B4B4"/>
                </a:solidFill>
                <a:latin typeface="Arial"/>
                <a:ea typeface="MS PGothic" pitchFamily="34" charset="-128"/>
                <a:cs typeface="ＭＳ Ｐゴシック" charset="0"/>
              </a:rPr>
              <a:t>1: Numberic expressions</a:t>
            </a:r>
            <a:endParaRPr lang="en-IE" sz="4000" kern="0" dirty="0">
              <a:solidFill>
                <a:srgbClr val="65B4B4"/>
              </a:solidFill>
              <a:latin typeface="Arial"/>
              <a:ea typeface="MS PGothic" pitchFamily="34" charset="-128"/>
              <a:cs typeface="ＭＳ Ｐゴシック" charset="0"/>
            </a:endParaRPr>
          </a:p>
        </p:txBody>
      </p:sp>
      <p:pic>
        <p:nvPicPr>
          <p:cNvPr id="6" name="Picture 5" descr="large.jpg"/>
          <p:cNvPicPr>
            <a:picLocks noChangeAspect="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6972" t="22731" r="16223" b="7090"/>
          <a:stretch/>
        </p:blipFill>
        <p:spPr>
          <a:xfrm>
            <a:off x="8230592" y="3436640"/>
            <a:ext cx="4199941" cy="511681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721256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Design of Lesson</a:t>
            </a:r>
            <a:endParaRPr lang="en-IE" dirty="0"/>
          </a:p>
        </p:txBody>
      </p:sp>
      <p:sp>
        <p:nvSpPr>
          <p:cNvPr id="3" name="Content Placeholder 2"/>
          <p:cNvSpPr>
            <a:spLocks noGrp="1"/>
          </p:cNvSpPr>
          <p:nvPr>
            <p:ph idx="1"/>
          </p:nvPr>
        </p:nvSpPr>
        <p:spPr>
          <a:xfrm>
            <a:off x="813768" y="3004592"/>
            <a:ext cx="6643737" cy="2232248"/>
          </a:xfrm>
        </p:spPr>
        <p:txBody>
          <a:bodyPr/>
          <a:lstStyle/>
          <a:p>
            <a:pPr marL="0" indent="0">
              <a:buNone/>
            </a:pPr>
            <a:r>
              <a:rPr lang="en-IE" sz="3200" dirty="0" smtClean="0"/>
              <a:t>The anticipated questions “What is the value of the black ball?” and “What is the value of the red ball?” were clarified at </a:t>
            </a:r>
            <a:r>
              <a:rPr lang="en-IE" sz="3200" dirty="0"/>
              <a:t>the beginning .</a:t>
            </a:r>
            <a:endParaRPr lang="en-IE" sz="3200" dirty="0" smtClean="0"/>
          </a:p>
          <a:p>
            <a:pPr marL="0" indent="0">
              <a:buNone/>
            </a:pPr>
            <a:endParaRPr lang="en-IE" sz="3200" dirty="0" smtClean="0"/>
          </a:p>
          <a:p>
            <a:pPr marL="0" indent="0">
              <a:buNone/>
            </a:pPr>
            <a:endParaRPr lang="en-IE" sz="3200" dirty="0"/>
          </a:p>
          <a:p>
            <a:pPr marL="0" indent="0">
              <a:buNone/>
            </a:pPr>
            <a:endParaRPr lang="en-IE" sz="3200" dirty="0" smtClean="0"/>
          </a:p>
          <a:p>
            <a:pPr marL="0" indent="0">
              <a:buNone/>
            </a:pPr>
            <a:endParaRPr lang="en-IE" sz="3200" dirty="0" smtClean="0"/>
          </a:p>
        </p:txBody>
      </p:sp>
      <p:pic>
        <p:nvPicPr>
          <p:cNvPr id="8" name="Picture 7" descr="large-3.jpg"/>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6388" t="15827" r="9155" b="48422"/>
          <a:stretch/>
        </p:blipFill>
        <p:spPr>
          <a:xfrm>
            <a:off x="7942560" y="4785047"/>
            <a:ext cx="4434494" cy="2839008"/>
          </a:xfrm>
          <a:prstGeom prst="rect">
            <a:avLst/>
          </a:prstGeom>
        </p:spPr>
      </p:pic>
      <p:sp>
        <p:nvSpPr>
          <p:cNvPr id="10" name="TextBox 9"/>
          <p:cNvSpPr txBox="1"/>
          <p:nvPr/>
        </p:nvSpPr>
        <p:spPr>
          <a:xfrm>
            <a:off x="1749872" y="7613104"/>
            <a:ext cx="4392488" cy="307777"/>
          </a:xfrm>
          <a:prstGeom prst="rect">
            <a:avLst/>
          </a:prstGeom>
          <a:noFill/>
        </p:spPr>
        <p:txBody>
          <a:bodyPr wrap="square" rtlCol="0">
            <a:spAutoFit/>
          </a:bodyPr>
          <a:lstStyle/>
          <a:p>
            <a:r>
              <a:rPr lang="en-US" sz="1400" dirty="0" smtClean="0">
                <a:solidFill>
                  <a:schemeClr val="accent2">
                    <a:lumMod val="50000"/>
                  </a:schemeClr>
                </a:solidFill>
                <a:latin typeface="+mn-lt"/>
              </a:rPr>
              <a:t>Task 1: Board-work</a:t>
            </a:r>
            <a:endParaRPr lang="en-US" sz="1400" dirty="0">
              <a:solidFill>
                <a:schemeClr val="accent2">
                  <a:lumMod val="50000"/>
                </a:schemeClr>
              </a:solidFill>
              <a:latin typeface="+mn-lt"/>
            </a:endParaRPr>
          </a:p>
        </p:txBody>
      </p:sp>
      <p:sp>
        <p:nvSpPr>
          <p:cNvPr id="11" name="TextBox 10"/>
          <p:cNvSpPr txBox="1"/>
          <p:nvPr/>
        </p:nvSpPr>
        <p:spPr>
          <a:xfrm>
            <a:off x="7870552" y="7665367"/>
            <a:ext cx="4464496" cy="307777"/>
          </a:xfrm>
          <a:prstGeom prst="rect">
            <a:avLst/>
          </a:prstGeom>
          <a:noFill/>
        </p:spPr>
        <p:txBody>
          <a:bodyPr wrap="square" rtlCol="0">
            <a:spAutoFit/>
          </a:bodyPr>
          <a:lstStyle/>
          <a:p>
            <a:r>
              <a:rPr lang="en-US" sz="1400" dirty="0" smtClean="0">
                <a:solidFill>
                  <a:schemeClr val="accent2">
                    <a:lumMod val="50000"/>
                  </a:schemeClr>
                </a:solidFill>
                <a:latin typeface="+mn-lt"/>
              </a:rPr>
              <a:t>Task 1: Student work</a:t>
            </a:r>
            <a:endParaRPr lang="en-US" sz="1400" dirty="0">
              <a:solidFill>
                <a:schemeClr val="accent2">
                  <a:lumMod val="50000"/>
                </a:schemeClr>
              </a:solidFill>
              <a:latin typeface="+mn-lt"/>
            </a:endParaRPr>
          </a:p>
        </p:txBody>
      </p:sp>
      <p:sp>
        <p:nvSpPr>
          <p:cNvPr id="18" name="Rectangle 17"/>
          <p:cNvSpPr/>
          <p:nvPr/>
        </p:nvSpPr>
        <p:spPr>
          <a:xfrm>
            <a:off x="957784" y="8549208"/>
            <a:ext cx="10369152" cy="584776"/>
          </a:xfrm>
          <a:prstGeom prst="rect">
            <a:avLst/>
          </a:prstGeom>
        </p:spPr>
        <p:txBody>
          <a:bodyPr wrap="square">
            <a:spAutoFit/>
          </a:bodyPr>
          <a:lstStyle/>
          <a:p>
            <a:pPr marL="0" indent="0" algn="l">
              <a:buNone/>
            </a:pPr>
            <a:r>
              <a:rPr lang="en-IE" sz="3200" dirty="0">
                <a:solidFill>
                  <a:srgbClr val="666666"/>
                </a:solidFill>
                <a:latin typeface="+mn-lt"/>
              </a:rPr>
              <a:t>Students then worked independently </a:t>
            </a:r>
            <a:r>
              <a:rPr lang="en-IE" sz="3200" dirty="0" smtClean="0">
                <a:solidFill>
                  <a:srgbClr val="666666"/>
                </a:solidFill>
                <a:latin typeface="+mn-lt"/>
              </a:rPr>
              <a:t>on the task.</a:t>
            </a:r>
            <a:endParaRPr lang="en-IE" sz="3200" dirty="0">
              <a:solidFill>
                <a:srgbClr val="666666"/>
              </a:solidFill>
              <a:latin typeface="+mn-lt"/>
            </a:endParaRPr>
          </a:p>
        </p:txBody>
      </p:sp>
      <p:pic>
        <p:nvPicPr>
          <p:cNvPr id="19" name="Picture 18" descr="Screen Shot 2016-03-31 at 12.08.27.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61840" y="5596880"/>
            <a:ext cx="5016500" cy="2032000"/>
          </a:xfrm>
          <a:prstGeom prst="rect">
            <a:avLst/>
          </a:prstGeom>
        </p:spPr>
      </p:pic>
      <p:sp>
        <p:nvSpPr>
          <p:cNvPr id="20" name="Rectangle 19"/>
          <p:cNvSpPr/>
          <p:nvPr/>
        </p:nvSpPr>
        <p:spPr>
          <a:xfrm>
            <a:off x="2253928" y="1996480"/>
            <a:ext cx="9145016" cy="707886"/>
          </a:xfrm>
          <a:prstGeom prst="rect">
            <a:avLst/>
          </a:prstGeom>
        </p:spPr>
        <p:txBody>
          <a:bodyPr wrap="square">
            <a:spAutoFit/>
          </a:bodyPr>
          <a:lstStyle/>
          <a:p>
            <a:pPr lvl="0" algn="l" defTabSz="914400" eaLnBrk="0">
              <a:defRPr/>
            </a:pPr>
            <a:r>
              <a:rPr lang="en-IE" sz="4000" kern="0" dirty="0">
                <a:solidFill>
                  <a:srgbClr val="65B4B4"/>
                </a:solidFill>
                <a:latin typeface="Arial"/>
                <a:ea typeface="MS PGothic" pitchFamily="34" charset="-128"/>
                <a:cs typeface="ＭＳ Ｐゴシック" charset="0"/>
              </a:rPr>
              <a:t>Task </a:t>
            </a:r>
            <a:r>
              <a:rPr lang="en-IE" sz="4000" kern="0" dirty="0" smtClean="0">
                <a:solidFill>
                  <a:srgbClr val="65B4B4"/>
                </a:solidFill>
                <a:latin typeface="Arial"/>
                <a:ea typeface="MS PGothic" pitchFamily="34" charset="-128"/>
                <a:cs typeface="ＭＳ Ｐゴシック" charset="0"/>
              </a:rPr>
              <a:t>1: Numberic expressions</a:t>
            </a:r>
            <a:endParaRPr lang="en-IE" sz="4000" kern="0" dirty="0">
              <a:solidFill>
                <a:srgbClr val="65B4B4"/>
              </a:solidFill>
              <a:latin typeface="Arial"/>
              <a:ea typeface="MS PGothic" pitchFamily="34" charset="-128"/>
              <a:cs typeface="ＭＳ Ｐゴシック"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534216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Design of Lesson</a:t>
            </a:r>
            <a:endParaRPr lang="en-IE" dirty="0"/>
          </a:p>
        </p:txBody>
      </p:sp>
      <p:pic>
        <p:nvPicPr>
          <p:cNvPr id="10" name="Content Placeholder 6"/>
          <p:cNvPicPr>
            <a:picLocks noGrp="1" noChangeAspect="1"/>
          </p:cNvPicPr>
          <p:nvPr>
            <p:ph idx="1"/>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8574" t="20814" r="24526" b="33407"/>
          <a:stretch/>
        </p:blipFill>
        <p:spPr>
          <a:xfrm>
            <a:off x="9022680" y="3220616"/>
            <a:ext cx="3248714" cy="5373944"/>
          </a:xfrm>
        </p:spPr>
      </p:pic>
      <p:sp>
        <p:nvSpPr>
          <p:cNvPr id="11" name="Content Placeholder 2"/>
          <p:cNvSpPr txBox="1">
            <a:spLocks/>
          </p:cNvSpPr>
          <p:nvPr/>
        </p:nvSpPr>
        <p:spPr bwMode="auto">
          <a:xfrm>
            <a:off x="813768" y="3220616"/>
            <a:ext cx="6643737" cy="230425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vert="horz" wrap="square" lIns="130046" tIns="65023" rIns="130046" bIns="65023" numCol="1" anchor="t" anchorCtr="0" compatLnSpc="1">
            <a:prstTxWarp prst="textNoShape">
              <a:avLst/>
            </a:prstTxWarp>
          </a:bodyPr>
          <a:lstStyle>
            <a:lvl1pPr marL="487363" indent="-487363" algn="l" rtl="0" eaLnBrk="0" fontAlgn="base" hangingPunct="0">
              <a:spcBef>
                <a:spcPct val="20000"/>
              </a:spcBef>
              <a:spcAft>
                <a:spcPct val="0"/>
              </a:spcAft>
              <a:buClr>
                <a:schemeClr val="tx1"/>
              </a:buClr>
              <a:buSzPct val="70000"/>
              <a:buFont typeface="Wingdings" pitchFamily="2" charset="2"/>
              <a:buChar char="¢"/>
              <a:defRPr sz="4300">
                <a:solidFill>
                  <a:schemeClr val="tx2"/>
                </a:solidFill>
                <a:latin typeface="+mn-lt"/>
                <a:ea typeface="MS PGothic" pitchFamily="34" charset="-128"/>
                <a:cs typeface="ＭＳ Ｐゴシック" charset="0"/>
              </a:defRPr>
            </a:lvl1pPr>
            <a:lvl2pPr marL="1055688" indent="-404813" algn="l" rtl="0" eaLnBrk="0" fontAlgn="base" hangingPunct="0">
              <a:spcBef>
                <a:spcPct val="20000"/>
              </a:spcBef>
              <a:spcAft>
                <a:spcPct val="0"/>
              </a:spcAft>
              <a:buClr>
                <a:schemeClr val="accent1"/>
              </a:buClr>
              <a:buSzPct val="75000"/>
              <a:buFont typeface="Wingdings" pitchFamily="2" charset="2"/>
              <a:buChar char="l"/>
              <a:defRPr sz="4000">
                <a:solidFill>
                  <a:schemeClr val="tx2"/>
                </a:solidFill>
                <a:latin typeface="+mn-lt"/>
                <a:ea typeface="MS PGothic" pitchFamily="34" charset="-128"/>
              </a:defRPr>
            </a:lvl2pPr>
            <a:lvl3pPr marL="1624013" indent="-323850" algn="l" rtl="0" eaLnBrk="0" fontAlgn="base" hangingPunct="0">
              <a:spcBef>
                <a:spcPct val="20000"/>
              </a:spcBef>
              <a:spcAft>
                <a:spcPct val="0"/>
              </a:spcAft>
              <a:buClr>
                <a:schemeClr val="accent2"/>
              </a:buClr>
              <a:buChar char="•"/>
              <a:defRPr sz="3400">
                <a:solidFill>
                  <a:schemeClr val="tx2"/>
                </a:solidFill>
                <a:latin typeface="+mn-lt"/>
                <a:ea typeface="MS PGothic" pitchFamily="34" charset="-128"/>
              </a:defRPr>
            </a:lvl3pPr>
            <a:lvl4pPr marL="2274888" indent="-323850" algn="l" rtl="0" eaLnBrk="0" fontAlgn="base" hangingPunct="0">
              <a:spcBef>
                <a:spcPct val="20000"/>
              </a:spcBef>
              <a:spcAft>
                <a:spcPct val="0"/>
              </a:spcAft>
              <a:buClr>
                <a:schemeClr val="tx1"/>
              </a:buClr>
              <a:buChar char="•"/>
              <a:defRPr sz="2800">
                <a:solidFill>
                  <a:schemeClr val="tx2"/>
                </a:solidFill>
                <a:latin typeface="+mn-lt"/>
                <a:ea typeface="MS PGothic" pitchFamily="34" charset="-128"/>
              </a:defRPr>
            </a:lvl4pPr>
            <a:lvl5pPr marL="2925763" indent="-323850" algn="l" rtl="0" eaLnBrk="0" fontAlgn="base" hangingPunct="0">
              <a:spcBef>
                <a:spcPct val="20000"/>
              </a:spcBef>
              <a:spcAft>
                <a:spcPct val="0"/>
              </a:spcAft>
              <a:buChar char="•"/>
              <a:defRPr sz="2800">
                <a:solidFill>
                  <a:schemeClr val="tx2"/>
                </a:solidFill>
                <a:latin typeface="+mn-lt"/>
                <a:ea typeface="MS PGothic" pitchFamily="34" charset="-128"/>
              </a:defRPr>
            </a:lvl5pPr>
            <a:lvl6pPr marL="3576264" indent="-325115" algn="l" rtl="0" fontAlgn="base">
              <a:spcBef>
                <a:spcPct val="20000"/>
              </a:spcBef>
              <a:spcAft>
                <a:spcPct val="0"/>
              </a:spcAft>
              <a:buChar char="•"/>
              <a:defRPr sz="2800">
                <a:solidFill>
                  <a:schemeClr val="tx2"/>
                </a:solidFill>
                <a:latin typeface="+mn-lt"/>
                <a:ea typeface="+mn-ea"/>
              </a:defRPr>
            </a:lvl6pPr>
            <a:lvl7pPr marL="4226494" indent="-325115" algn="l" rtl="0" fontAlgn="base">
              <a:spcBef>
                <a:spcPct val="20000"/>
              </a:spcBef>
              <a:spcAft>
                <a:spcPct val="0"/>
              </a:spcAft>
              <a:buChar char="•"/>
              <a:defRPr sz="2800">
                <a:solidFill>
                  <a:schemeClr val="tx2"/>
                </a:solidFill>
                <a:latin typeface="+mn-lt"/>
                <a:ea typeface="+mn-ea"/>
              </a:defRPr>
            </a:lvl7pPr>
            <a:lvl8pPr marL="4876724" indent="-325115" algn="l" rtl="0" fontAlgn="base">
              <a:spcBef>
                <a:spcPct val="20000"/>
              </a:spcBef>
              <a:spcAft>
                <a:spcPct val="0"/>
              </a:spcAft>
              <a:buChar char="•"/>
              <a:defRPr sz="2800">
                <a:solidFill>
                  <a:schemeClr val="tx2"/>
                </a:solidFill>
                <a:latin typeface="+mn-lt"/>
                <a:ea typeface="+mn-ea"/>
              </a:defRPr>
            </a:lvl8pPr>
            <a:lvl9pPr marL="5526954" indent="-325115" algn="l" rtl="0" fontAlgn="base">
              <a:spcBef>
                <a:spcPct val="20000"/>
              </a:spcBef>
              <a:spcAft>
                <a:spcPct val="0"/>
              </a:spcAft>
              <a:buChar char="•"/>
              <a:defRPr sz="2800">
                <a:solidFill>
                  <a:schemeClr val="tx2"/>
                </a:solidFill>
                <a:latin typeface="+mn-lt"/>
                <a:ea typeface="+mn-ea"/>
              </a:defRPr>
            </a:lvl9pPr>
          </a:lstStyle>
          <a:p>
            <a:pPr marL="0" indent="0">
              <a:buFont typeface="Wingdings" pitchFamily="2" charset="2"/>
              <a:buNone/>
            </a:pPr>
            <a:r>
              <a:rPr lang="en-IE" sz="3200" dirty="0" smtClean="0"/>
              <a:t>We planned to have students come to the board and explain three particular strategies beginning with the simplest.</a:t>
            </a:r>
          </a:p>
          <a:p>
            <a:pPr marL="0" indent="0">
              <a:buFont typeface="Wingdings" pitchFamily="2" charset="2"/>
              <a:buNone/>
            </a:pPr>
            <a:endParaRPr lang="en-IE" sz="3200" dirty="0"/>
          </a:p>
        </p:txBody>
      </p:sp>
      <p:pic>
        <p:nvPicPr>
          <p:cNvPr id="6" name="Picture 5" descr="large-4.jpg"/>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4150" r="58452" b="62332"/>
          <a:stretch/>
        </p:blipFill>
        <p:spPr>
          <a:xfrm>
            <a:off x="813768" y="6893024"/>
            <a:ext cx="7111572" cy="1728192"/>
          </a:xfrm>
          <a:prstGeom prst="rect">
            <a:avLst/>
          </a:prstGeom>
        </p:spPr>
      </p:pic>
      <p:sp>
        <p:nvSpPr>
          <p:cNvPr id="7" name="Rectangle 6"/>
          <p:cNvSpPr/>
          <p:nvPr/>
        </p:nvSpPr>
        <p:spPr>
          <a:xfrm>
            <a:off x="669752" y="5452864"/>
            <a:ext cx="6948934" cy="1077218"/>
          </a:xfrm>
          <a:prstGeom prst="rect">
            <a:avLst/>
          </a:prstGeom>
        </p:spPr>
        <p:txBody>
          <a:bodyPr wrap="square">
            <a:spAutoFit/>
          </a:bodyPr>
          <a:lstStyle/>
          <a:p>
            <a:pPr lvl="0"/>
            <a:r>
              <a:rPr lang="en-IE" sz="3200" dirty="0">
                <a:solidFill>
                  <a:srgbClr val="65B4B4"/>
                </a:solidFill>
                <a:latin typeface="Bradley Hand Bold"/>
                <a:cs typeface="Bradley Hand Bold"/>
              </a:rPr>
              <a:t>Method 1: “Adding up the numbers one at a time</a:t>
            </a:r>
            <a:r>
              <a:rPr lang="en-IE" sz="3200" dirty="0" smtClean="0">
                <a:solidFill>
                  <a:srgbClr val="65B4B4"/>
                </a:solidFill>
                <a:latin typeface="Bradley Hand Bold"/>
                <a:cs typeface="Bradley Hand Bold"/>
              </a:rPr>
              <a:t>” (Expanded)</a:t>
            </a:r>
            <a:endParaRPr lang="en-IE" sz="3200" dirty="0">
              <a:solidFill>
                <a:srgbClr val="65B4B4"/>
              </a:solidFill>
              <a:latin typeface="Bradley Hand Bold"/>
              <a:cs typeface="Bradley Hand Bold"/>
            </a:endParaRPr>
          </a:p>
        </p:txBody>
      </p:sp>
      <p:sp>
        <p:nvSpPr>
          <p:cNvPr id="12" name="TextBox 11"/>
          <p:cNvSpPr txBox="1"/>
          <p:nvPr/>
        </p:nvSpPr>
        <p:spPr>
          <a:xfrm>
            <a:off x="2253928" y="8621216"/>
            <a:ext cx="4392488" cy="307777"/>
          </a:xfrm>
          <a:prstGeom prst="rect">
            <a:avLst/>
          </a:prstGeom>
          <a:noFill/>
        </p:spPr>
        <p:txBody>
          <a:bodyPr wrap="square" rtlCol="0">
            <a:spAutoFit/>
          </a:bodyPr>
          <a:lstStyle/>
          <a:p>
            <a:r>
              <a:rPr lang="en-US" sz="1400" dirty="0" smtClean="0">
                <a:solidFill>
                  <a:schemeClr val="accent2">
                    <a:lumMod val="50000"/>
                  </a:schemeClr>
                </a:solidFill>
                <a:latin typeface="+mn-lt"/>
              </a:rPr>
              <a:t>Task 1: Board-work</a:t>
            </a:r>
            <a:endParaRPr lang="en-US" sz="1400" dirty="0">
              <a:solidFill>
                <a:schemeClr val="accent2">
                  <a:lumMod val="50000"/>
                </a:schemeClr>
              </a:solidFill>
              <a:latin typeface="+mn-lt"/>
            </a:endParaRPr>
          </a:p>
        </p:txBody>
      </p:sp>
      <p:sp>
        <p:nvSpPr>
          <p:cNvPr id="13" name="TextBox 12"/>
          <p:cNvSpPr txBox="1"/>
          <p:nvPr/>
        </p:nvSpPr>
        <p:spPr>
          <a:xfrm>
            <a:off x="8516014" y="8621216"/>
            <a:ext cx="4464496" cy="307777"/>
          </a:xfrm>
          <a:prstGeom prst="rect">
            <a:avLst/>
          </a:prstGeom>
          <a:noFill/>
        </p:spPr>
        <p:txBody>
          <a:bodyPr wrap="square" rtlCol="0">
            <a:spAutoFit/>
          </a:bodyPr>
          <a:lstStyle/>
          <a:p>
            <a:r>
              <a:rPr lang="en-US" sz="1400" dirty="0" smtClean="0">
                <a:solidFill>
                  <a:schemeClr val="accent2">
                    <a:lumMod val="50000"/>
                  </a:schemeClr>
                </a:solidFill>
                <a:latin typeface="+mn-lt"/>
              </a:rPr>
              <a:t>Task 1: Student work</a:t>
            </a:r>
            <a:endParaRPr lang="en-US" sz="1400" dirty="0">
              <a:solidFill>
                <a:schemeClr val="accent2">
                  <a:lumMod val="50000"/>
                </a:schemeClr>
              </a:solidFill>
              <a:latin typeface="+mn-lt"/>
            </a:endParaRPr>
          </a:p>
        </p:txBody>
      </p:sp>
      <p:sp>
        <p:nvSpPr>
          <p:cNvPr id="14" name="Rectangle 13"/>
          <p:cNvSpPr/>
          <p:nvPr/>
        </p:nvSpPr>
        <p:spPr>
          <a:xfrm>
            <a:off x="2253928" y="1996480"/>
            <a:ext cx="9145016" cy="707886"/>
          </a:xfrm>
          <a:prstGeom prst="rect">
            <a:avLst/>
          </a:prstGeom>
        </p:spPr>
        <p:txBody>
          <a:bodyPr wrap="square">
            <a:spAutoFit/>
          </a:bodyPr>
          <a:lstStyle/>
          <a:p>
            <a:pPr lvl="0" algn="l" defTabSz="914400" eaLnBrk="0">
              <a:defRPr/>
            </a:pPr>
            <a:r>
              <a:rPr lang="en-IE" sz="4000" kern="0" dirty="0">
                <a:solidFill>
                  <a:srgbClr val="65B4B4"/>
                </a:solidFill>
                <a:latin typeface="Arial"/>
                <a:ea typeface="MS PGothic" pitchFamily="34" charset="-128"/>
                <a:cs typeface="ＭＳ Ｐゴシック" charset="0"/>
              </a:rPr>
              <a:t>Task </a:t>
            </a:r>
            <a:r>
              <a:rPr lang="en-IE" sz="4000" kern="0" dirty="0" smtClean="0">
                <a:solidFill>
                  <a:srgbClr val="65B4B4"/>
                </a:solidFill>
                <a:latin typeface="Arial"/>
                <a:ea typeface="MS PGothic" pitchFamily="34" charset="-128"/>
                <a:cs typeface="ＭＳ Ｐゴシック" charset="0"/>
              </a:rPr>
              <a:t>1: Numberic expressions</a:t>
            </a:r>
            <a:endParaRPr lang="en-IE" sz="4000" kern="0" dirty="0">
              <a:solidFill>
                <a:srgbClr val="65B4B4"/>
              </a:solidFill>
              <a:latin typeface="Arial"/>
              <a:ea typeface="MS PGothic" pitchFamily="34" charset="-128"/>
              <a:cs typeface="ＭＳ Ｐゴシック"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539758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Design of Lesson</a:t>
            </a:r>
            <a:endParaRPr lang="en-IE" dirty="0"/>
          </a:p>
        </p:txBody>
      </p:sp>
      <p:sp>
        <p:nvSpPr>
          <p:cNvPr id="4" name="Rectangle 3"/>
          <p:cNvSpPr/>
          <p:nvPr/>
        </p:nvSpPr>
        <p:spPr>
          <a:xfrm>
            <a:off x="525736" y="5452864"/>
            <a:ext cx="6948934" cy="1077218"/>
          </a:xfrm>
          <a:prstGeom prst="rect">
            <a:avLst/>
          </a:prstGeom>
        </p:spPr>
        <p:txBody>
          <a:bodyPr wrap="square">
            <a:spAutoFit/>
          </a:bodyPr>
          <a:lstStyle/>
          <a:p>
            <a:pPr lvl="0"/>
            <a:r>
              <a:rPr lang="en-IE" sz="3200" dirty="0">
                <a:solidFill>
                  <a:srgbClr val="65B4B4"/>
                </a:solidFill>
                <a:latin typeface="Bradley Hand Bold"/>
                <a:cs typeface="Bradley Hand Bold"/>
              </a:rPr>
              <a:t>Method </a:t>
            </a:r>
            <a:r>
              <a:rPr lang="en-IE" sz="3200" dirty="0" smtClean="0">
                <a:solidFill>
                  <a:srgbClr val="65B4B4"/>
                </a:solidFill>
                <a:latin typeface="Bradley Hand Bold"/>
                <a:cs typeface="Bradley Hand Bold"/>
              </a:rPr>
              <a:t>2: “Bringing the same numbers together” (Simplified)</a:t>
            </a:r>
            <a:endParaRPr lang="en-IE" sz="3200" dirty="0">
              <a:solidFill>
                <a:srgbClr val="65B4B4"/>
              </a:solidFill>
              <a:latin typeface="Bradley Hand Bold"/>
              <a:cs typeface="Bradley Hand Bold"/>
            </a:endParaRPr>
          </a:p>
        </p:txBody>
      </p:sp>
      <p:pic>
        <p:nvPicPr>
          <p:cNvPr id="6" name="Picture 5" descr="large-4.jpg"/>
          <p:cNvPicPr>
            <a:picLocks noChangeAspect="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96" t="39219" r="63620" b="46214"/>
          <a:stretch/>
        </p:blipFill>
        <p:spPr>
          <a:xfrm>
            <a:off x="1245816" y="7181056"/>
            <a:ext cx="5699779" cy="1728192"/>
          </a:xfrm>
          <a:prstGeom prst="rect">
            <a:avLst/>
          </a:prstGeom>
        </p:spPr>
      </p:pic>
      <p:pic>
        <p:nvPicPr>
          <p:cNvPr id="7" name="Content Placeholder 3"/>
          <p:cNvPicPr>
            <a:picLocks noGrp="1" noChangeAspect="1"/>
          </p:cNvPicPr>
          <p:nvPr>
            <p:ph idx="1"/>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3001" t="42937" r="33438" b="31245"/>
          <a:stretch/>
        </p:blipFill>
        <p:spPr>
          <a:xfrm>
            <a:off x="8590632" y="3076600"/>
            <a:ext cx="3160805" cy="2497831"/>
          </a:xfrm>
        </p:spPr>
      </p:pic>
      <p:pic>
        <p:nvPicPr>
          <p:cNvPr id="8" name="Picture 7"/>
          <p:cNvPicPr>
            <a:picLocks noChangeAspect="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507" t="39381" r="34284" b="14275"/>
          <a:stretch/>
        </p:blipFill>
        <p:spPr>
          <a:xfrm>
            <a:off x="8590632" y="6028928"/>
            <a:ext cx="3168352" cy="3198597"/>
          </a:xfrm>
          <a:prstGeom prst="rect">
            <a:avLst/>
          </a:prstGeom>
        </p:spPr>
      </p:pic>
      <p:sp>
        <p:nvSpPr>
          <p:cNvPr id="9" name="TextBox 8"/>
          <p:cNvSpPr txBox="1"/>
          <p:nvPr/>
        </p:nvSpPr>
        <p:spPr>
          <a:xfrm>
            <a:off x="7870552" y="5524872"/>
            <a:ext cx="4464496" cy="307777"/>
          </a:xfrm>
          <a:prstGeom prst="rect">
            <a:avLst/>
          </a:prstGeom>
          <a:noFill/>
        </p:spPr>
        <p:txBody>
          <a:bodyPr wrap="square" rtlCol="0">
            <a:spAutoFit/>
          </a:bodyPr>
          <a:lstStyle/>
          <a:p>
            <a:r>
              <a:rPr lang="en-US" sz="1400" dirty="0" smtClean="0">
                <a:solidFill>
                  <a:schemeClr val="accent2">
                    <a:lumMod val="50000"/>
                  </a:schemeClr>
                </a:solidFill>
                <a:latin typeface="+mn-lt"/>
              </a:rPr>
              <a:t>Task 1: Student work</a:t>
            </a:r>
            <a:endParaRPr lang="en-US" sz="1400" dirty="0">
              <a:solidFill>
                <a:schemeClr val="accent2">
                  <a:lumMod val="50000"/>
                </a:schemeClr>
              </a:solidFill>
              <a:latin typeface="+mn-lt"/>
            </a:endParaRPr>
          </a:p>
        </p:txBody>
      </p:sp>
      <p:sp>
        <p:nvSpPr>
          <p:cNvPr id="10" name="TextBox 9"/>
          <p:cNvSpPr txBox="1"/>
          <p:nvPr/>
        </p:nvSpPr>
        <p:spPr>
          <a:xfrm>
            <a:off x="8086576" y="9197280"/>
            <a:ext cx="4464496" cy="307777"/>
          </a:xfrm>
          <a:prstGeom prst="rect">
            <a:avLst/>
          </a:prstGeom>
          <a:noFill/>
        </p:spPr>
        <p:txBody>
          <a:bodyPr wrap="square" rtlCol="0">
            <a:spAutoFit/>
          </a:bodyPr>
          <a:lstStyle/>
          <a:p>
            <a:r>
              <a:rPr lang="en-US" sz="1400" dirty="0" smtClean="0">
                <a:solidFill>
                  <a:schemeClr val="accent2">
                    <a:lumMod val="50000"/>
                  </a:schemeClr>
                </a:solidFill>
                <a:latin typeface="+mn-lt"/>
              </a:rPr>
              <a:t>Task 1: Student work</a:t>
            </a:r>
            <a:endParaRPr lang="en-US" sz="1400" dirty="0">
              <a:solidFill>
                <a:schemeClr val="accent2">
                  <a:lumMod val="50000"/>
                </a:schemeClr>
              </a:solidFill>
              <a:latin typeface="+mn-lt"/>
            </a:endParaRPr>
          </a:p>
        </p:txBody>
      </p:sp>
      <p:sp>
        <p:nvSpPr>
          <p:cNvPr id="3" name="Rectangle 2"/>
          <p:cNvSpPr/>
          <p:nvPr/>
        </p:nvSpPr>
        <p:spPr>
          <a:xfrm>
            <a:off x="1101800" y="3292624"/>
            <a:ext cx="6502400" cy="1569660"/>
          </a:xfrm>
          <a:prstGeom prst="rect">
            <a:avLst/>
          </a:prstGeom>
        </p:spPr>
        <p:txBody>
          <a:bodyPr>
            <a:spAutoFit/>
          </a:bodyPr>
          <a:lstStyle/>
          <a:p>
            <a:pPr marL="0" indent="0" algn="l">
              <a:buFont typeface="Wingdings" pitchFamily="2" charset="2"/>
              <a:buNone/>
            </a:pPr>
            <a:r>
              <a:rPr lang="en-IE" sz="3200" dirty="0" smtClean="0">
                <a:solidFill>
                  <a:schemeClr val="tx2"/>
                </a:solidFill>
                <a:latin typeface="+mn-lt"/>
              </a:rPr>
              <a:t>Selected students presented and explaind their approaches on the whiteboard. </a:t>
            </a:r>
            <a:endParaRPr lang="en-IE" sz="3200" dirty="0">
              <a:solidFill>
                <a:schemeClr val="tx2"/>
              </a:solidFill>
              <a:latin typeface="+mn-lt"/>
            </a:endParaRPr>
          </a:p>
        </p:txBody>
      </p:sp>
      <p:sp>
        <p:nvSpPr>
          <p:cNvPr id="11" name="TextBox 10"/>
          <p:cNvSpPr txBox="1"/>
          <p:nvPr/>
        </p:nvSpPr>
        <p:spPr>
          <a:xfrm>
            <a:off x="1821880" y="8909248"/>
            <a:ext cx="4392488" cy="307777"/>
          </a:xfrm>
          <a:prstGeom prst="rect">
            <a:avLst/>
          </a:prstGeom>
          <a:noFill/>
        </p:spPr>
        <p:txBody>
          <a:bodyPr wrap="square" rtlCol="0">
            <a:spAutoFit/>
          </a:bodyPr>
          <a:lstStyle/>
          <a:p>
            <a:r>
              <a:rPr lang="en-US" sz="1400" dirty="0" smtClean="0">
                <a:solidFill>
                  <a:schemeClr val="accent2">
                    <a:lumMod val="50000"/>
                  </a:schemeClr>
                </a:solidFill>
                <a:latin typeface="+mn-lt"/>
              </a:rPr>
              <a:t>Task 1: Board-work</a:t>
            </a:r>
            <a:endParaRPr lang="en-US" sz="1400" dirty="0">
              <a:solidFill>
                <a:schemeClr val="accent2">
                  <a:lumMod val="50000"/>
                </a:schemeClr>
              </a:solidFill>
              <a:latin typeface="+mn-lt"/>
            </a:endParaRPr>
          </a:p>
        </p:txBody>
      </p:sp>
      <p:sp>
        <p:nvSpPr>
          <p:cNvPr id="13" name="Rectangle 12"/>
          <p:cNvSpPr/>
          <p:nvPr/>
        </p:nvSpPr>
        <p:spPr>
          <a:xfrm>
            <a:off x="2253928" y="1996480"/>
            <a:ext cx="9145016" cy="707886"/>
          </a:xfrm>
          <a:prstGeom prst="rect">
            <a:avLst/>
          </a:prstGeom>
        </p:spPr>
        <p:txBody>
          <a:bodyPr wrap="square">
            <a:spAutoFit/>
          </a:bodyPr>
          <a:lstStyle/>
          <a:p>
            <a:pPr lvl="0" algn="l" defTabSz="914400" eaLnBrk="0">
              <a:defRPr/>
            </a:pPr>
            <a:r>
              <a:rPr lang="en-IE" sz="4000" kern="0" dirty="0">
                <a:solidFill>
                  <a:srgbClr val="65B4B4"/>
                </a:solidFill>
                <a:latin typeface="Arial"/>
                <a:ea typeface="MS PGothic" pitchFamily="34" charset="-128"/>
                <a:cs typeface="ＭＳ Ｐゴシック" charset="0"/>
              </a:rPr>
              <a:t>Task </a:t>
            </a:r>
            <a:r>
              <a:rPr lang="en-IE" sz="4000" kern="0" dirty="0" smtClean="0">
                <a:solidFill>
                  <a:srgbClr val="65B4B4"/>
                </a:solidFill>
                <a:latin typeface="Arial"/>
                <a:ea typeface="MS PGothic" pitchFamily="34" charset="-128"/>
                <a:cs typeface="ＭＳ Ｐゴシック" charset="0"/>
              </a:rPr>
              <a:t>1: Numberic expressions</a:t>
            </a:r>
            <a:endParaRPr lang="en-IE" sz="4000" kern="0" dirty="0">
              <a:solidFill>
                <a:srgbClr val="65B4B4"/>
              </a:solidFill>
              <a:latin typeface="Arial"/>
              <a:ea typeface="MS PGothic" pitchFamily="34" charset="-128"/>
              <a:cs typeface="ＭＳ Ｐゴシック"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697572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Design of Lesson</a:t>
            </a:r>
            <a:endParaRPr lang="en-IE" dirty="0"/>
          </a:p>
        </p:txBody>
      </p:sp>
      <p:sp>
        <p:nvSpPr>
          <p:cNvPr id="4" name="Rectangle 3"/>
          <p:cNvSpPr/>
          <p:nvPr/>
        </p:nvSpPr>
        <p:spPr>
          <a:xfrm>
            <a:off x="309712" y="4804792"/>
            <a:ext cx="6948934" cy="1077218"/>
          </a:xfrm>
          <a:prstGeom prst="rect">
            <a:avLst/>
          </a:prstGeom>
        </p:spPr>
        <p:txBody>
          <a:bodyPr wrap="square">
            <a:spAutoFit/>
          </a:bodyPr>
          <a:lstStyle/>
          <a:p>
            <a:pPr lvl="0"/>
            <a:r>
              <a:rPr lang="en-IE" sz="3200" dirty="0">
                <a:solidFill>
                  <a:srgbClr val="65B4B4"/>
                </a:solidFill>
                <a:latin typeface="Bradley Hand Bold"/>
                <a:cs typeface="Bradley Hand Bold"/>
              </a:rPr>
              <a:t>Method 3</a:t>
            </a:r>
            <a:r>
              <a:rPr lang="en-IE" sz="3200" dirty="0" smtClean="0">
                <a:solidFill>
                  <a:srgbClr val="65B4B4"/>
                </a:solidFill>
                <a:latin typeface="Bradley Hand Bold"/>
                <a:cs typeface="Bradley Hand Bold"/>
              </a:rPr>
              <a:t>: “Groups of the same value” (Factorised)</a:t>
            </a:r>
            <a:endParaRPr lang="en-IE" sz="3200" dirty="0">
              <a:solidFill>
                <a:srgbClr val="65B4B4"/>
              </a:solidFill>
              <a:latin typeface="Bradley Hand Bold"/>
              <a:cs typeface="Bradley Hand Bold"/>
            </a:endParaRPr>
          </a:p>
        </p:txBody>
      </p:sp>
      <p:pic>
        <p:nvPicPr>
          <p:cNvPr id="6" name="Picture 5" descr="large-4.jpg"/>
          <p:cNvPicPr>
            <a:picLocks noChangeAspect="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632" t="53524" r="64385" b="29420"/>
          <a:stretch/>
        </p:blipFill>
        <p:spPr>
          <a:xfrm>
            <a:off x="1245816" y="6244952"/>
            <a:ext cx="5976664" cy="2176324"/>
          </a:xfrm>
          <a:prstGeom prst="rect">
            <a:avLst/>
          </a:prstGeom>
        </p:spPr>
      </p:pic>
      <p:sp>
        <p:nvSpPr>
          <p:cNvPr id="9" name="TextBox 8"/>
          <p:cNvSpPr txBox="1"/>
          <p:nvPr/>
        </p:nvSpPr>
        <p:spPr>
          <a:xfrm>
            <a:off x="8446616" y="4948808"/>
            <a:ext cx="4464496" cy="307777"/>
          </a:xfrm>
          <a:prstGeom prst="rect">
            <a:avLst/>
          </a:prstGeom>
          <a:noFill/>
        </p:spPr>
        <p:txBody>
          <a:bodyPr wrap="square" rtlCol="0">
            <a:spAutoFit/>
          </a:bodyPr>
          <a:lstStyle/>
          <a:p>
            <a:r>
              <a:rPr lang="en-US" sz="1400" dirty="0" smtClean="0">
                <a:solidFill>
                  <a:schemeClr val="accent2">
                    <a:lumMod val="50000"/>
                  </a:schemeClr>
                </a:solidFill>
                <a:latin typeface="+mn-lt"/>
              </a:rPr>
              <a:t>Task 1: Student work</a:t>
            </a:r>
            <a:endParaRPr lang="en-US" sz="1400" dirty="0">
              <a:solidFill>
                <a:schemeClr val="accent2">
                  <a:lumMod val="50000"/>
                </a:schemeClr>
              </a:solidFill>
              <a:latin typeface="+mn-lt"/>
            </a:endParaRPr>
          </a:p>
        </p:txBody>
      </p:sp>
      <p:sp>
        <p:nvSpPr>
          <p:cNvPr id="3" name="Rectangle 2"/>
          <p:cNvSpPr/>
          <p:nvPr/>
        </p:nvSpPr>
        <p:spPr>
          <a:xfrm>
            <a:off x="525736" y="3292624"/>
            <a:ext cx="7560840" cy="1077218"/>
          </a:xfrm>
          <a:prstGeom prst="rect">
            <a:avLst/>
          </a:prstGeom>
        </p:spPr>
        <p:txBody>
          <a:bodyPr wrap="square">
            <a:spAutoFit/>
          </a:bodyPr>
          <a:lstStyle/>
          <a:p>
            <a:pPr marL="0" indent="0" algn="l">
              <a:buFont typeface="Wingdings" pitchFamily="2" charset="2"/>
              <a:buNone/>
            </a:pPr>
            <a:r>
              <a:rPr lang="en-IE" sz="3200" dirty="0" smtClean="0">
                <a:solidFill>
                  <a:schemeClr val="tx2"/>
                </a:solidFill>
                <a:latin typeface="+mn-lt"/>
              </a:rPr>
              <a:t>The teacher added prepared headings to the students’ work as they presented.</a:t>
            </a:r>
            <a:endParaRPr lang="en-IE" sz="3200" dirty="0">
              <a:solidFill>
                <a:schemeClr val="tx2"/>
              </a:solidFill>
              <a:latin typeface="+mn-lt"/>
            </a:endParaRPr>
          </a:p>
        </p:txBody>
      </p:sp>
      <p:sp>
        <p:nvSpPr>
          <p:cNvPr id="11" name="TextBox 10"/>
          <p:cNvSpPr txBox="1"/>
          <p:nvPr/>
        </p:nvSpPr>
        <p:spPr>
          <a:xfrm>
            <a:off x="1893887" y="8477200"/>
            <a:ext cx="4392488" cy="307777"/>
          </a:xfrm>
          <a:prstGeom prst="rect">
            <a:avLst/>
          </a:prstGeom>
          <a:noFill/>
        </p:spPr>
        <p:txBody>
          <a:bodyPr wrap="square" rtlCol="0">
            <a:spAutoFit/>
          </a:bodyPr>
          <a:lstStyle/>
          <a:p>
            <a:r>
              <a:rPr lang="en-US" sz="1400" dirty="0" smtClean="0">
                <a:solidFill>
                  <a:schemeClr val="accent2">
                    <a:lumMod val="50000"/>
                  </a:schemeClr>
                </a:solidFill>
                <a:latin typeface="+mn-lt"/>
              </a:rPr>
              <a:t>Task 1: Board-work</a:t>
            </a:r>
            <a:endParaRPr lang="en-US" sz="1400" dirty="0">
              <a:solidFill>
                <a:schemeClr val="accent2">
                  <a:lumMod val="50000"/>
                </a:schemeClr>
              </a:solidFill>
              <a:latin typeface="+mn-lt"/>
            </a:endParaRPr>
          </a:p>
        </p:txBody>
      </p:sp>
      <p:pic>
        <p:nvPicPr>
          <p:cNvPr id="17" name="Picture 16" descr="large-5.jpg"/>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9437" t="46333" r="59076" b="42616"/>
          <a:stretch/>
        </p:blipFill>
        <p:spPr>
          <a:xfrm>
            <a:off x="8878664" y="3292624"/>
            <a:ext cx="3495963" cy="1635914"/>
          </a:xfrm>
          <a:prstGeom prst="rect">
            <a:avLst/>
          </a:prstGeom>
        </p:spPr>
      </p:pic>
      <p:sp>
        <p:nvSpPr>
          <p:cNvPr id="19" name="Rectangle 18"/>
          <p:cNvSpPr/>
          <p:nvPr/>
        </p:nvSpPr>
        <p:spPr>
          <a:xfrm>
            <a:off x="2253928" y="1996480"/>
            <a:ext cx="9145016" cy="707886"/>
          </a:xfrm>
          <a:prstGeom prst="rect">
            <a:avLst/>
          </a:prstGeom>
        </p:spPr>
        <p:txBody>
          <a:bodyPr wrap="square">
            <a:spAutoFit/>
          </a:bodyPr>
          <a:lstStyle/>
          <a:p>
            <a:pPr lvl="0" algn="l" defTabSz="914400" eaLnBrk="0">
              <a:defRPr/>
            </a:pPr>
            <a:r>
              <a:rPr lang="en-IE" sz="4000" kern="0" dirty="0">
                <a:solidFill>
                  <a:srgbClr val="65B4B4"/>
                </a:solidFill>
                <a:latin typeface="Arial"/>
                <a:ea typeface="MS PGothic" pitchFamily="34" charset="-128"/>
                <a:cs typeface="ＭＳ Ｐゴシック" charset="0"/>
              </a:rPr>
              <a:t>Task </a:t>
            </a:r>
            <a:r>
              <a:rPr lang="en-IE" sz="4000" kern="0" dirty="0" smtClean="0">
                <a:solidFill>
                  <a:srgbClr val="65B4B4"/>
                </a:solidFill>
                <a:latin typeface="Arial"/>
                <a:ea typeface="MS PGothic" pitchFamily="34" charset="-128"/>
                <a:cs typeface="ＭＳ Ｐゴシック" charset="0"/>
              </a:rPr>
              <a:t>1: Numberic expressions</a:t>
            </a:r>
            <a:endParaRPr lang="en-IE" sz="4000" kern="0" dirty="0">
              <a:solidFill>
                <a:srgbClr val="65B4B4"/>
              </a:solidFill>
              <a:latin typeface="Arial"/>
              <a:ea typeface="MS PGothic" pitchFamily="34" charset="-128"/>
              <a:cs typeface="ＭＳ Ｐゴシック" charset="0"/>
            </a:endParaRPr>
          </a:p>
        </p:txBody>
      </p:sp>
      <p:pic>
        <p:nvPicPr>
          <p:cNvPr id="5" name="Picture 4" descr="large.jpg"/>
          <p:cNvPicPr>
            <a:picLocks noChangeAspect="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825" t="35244" r="48592" b="11703"/>
          <a:stretch/>
        </p:blipFill>
        <p:spPr>
          <a:xfrm>
            <a:off x="9454728" y="5668888"/>
            <a:ext cx="2505499" cy="37246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67558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Design of Lesson</a:t>
            </a:r>
            <a:endParaRPr lang="en-IE" dirty="0"/>
          </a:p>
        </p:txBody>
      </p:sp>
      <p:sp>
        <p:nvSpPr>
          <p:cNvPr id="3" name="Rectangle 2"/>
          <p:cNvSpPr/>
          <p:nvPr/>
        </p:nvSpPr>
        <p:spPr>
          <a:xfrm>
            <a:off x="6286376" y="3148608"/>
            <a:ext cx="6336704" cy="1569660"/>
          </a:xfrm>
          <a:prstGeom prst="rect">
            <a:avLst/>
          </a:prstGeom>
        </p:spPr>
        <p:txBody>
          <a:bodyPr wrap="square">
            <a:spAutoFit/>
          </a:bodyPr>
          <a:lstStyle/>
          <a:p>
            <a:pPr marL="0" indent="0" algn="l">
              <a:buFont typeface="Wingdings" pitchFamily="2" charset="2"/>
              <a:buNone/>
            </a:pPr>
            <a:r>
              <a:rPr lang="en-IE" sz="3200" dirty="0" smtClean="0">
                <a:solidFill>
                  <a:schemeClr val="tx2"/>
                </a:solidFill>
                <a:latin typeface="+mn-lt"/>
              </a:rPr>
              <a:t>When all three methods were presented a short discussion took place comparing these methods.</a:t>
            </a:r>
            <a:endParaRPr lang="en-IE" sz="3200" dirty="0">
              <a:solidFill>
                <a:schemeClr val="tx2"/>
              </a:solidFill>
              <a:latin typeface="+mn-lt"/>
            </a:endParaRPr>
          </a:p>
        </p:txBody>
      </p:sp>
      <p:sp>
        <p:nvSpPr>
          <p:cNvPr id="11" name="TextBox 10"/>
          <p:cNvSpPr txBox="1"/>
          <p:nvPr/>
        </p:nvSpPr>
        <p:spPr>
          <a:xfrm>
            <a:off x="957784" y="8909248"/>
            <a:ext cx="4392488" cy="307777"/>
          </a:xfrm>
          <a:prstGeom prst="rect">
            <a:avLst/>
          </a:prstGeom>
          <a:noFill/>
        </p:spPr>
        <p:txBody>
          <a:bodyPr wrap="square" rtlCol="0">
            <a:spAutoFit/>
          </a:bodyPr>
          <a:lstStyle/>
          <a:p>
            <a:r>
              <a:rPr lang="en-US" sz="1400" dirty="0" smtClean="0">
                <a:solidFill>
                  <a:schemeClr val="accent2">
                    <a:lumMod val="50000"/>
                  </a:schemeClr>
                </a:solidFill>
                <a:latin typeface="+mn-lt"/>
              </a:rPr>
              <a:t>Task 1: Board-work</a:t>
            </a:r>
            <a:endParaRPr lang="en-US" sz="1400" dirty="0">
              <a:solidFill>
                <a:schemeClr val="accent2">
                  <a:lumMod val="50000"/>
                </a:schemeClr>
              </a:solidFill>
              <a:latin typeface="+mn-lt"/>
            </a:endParaRPr>
          </a:p>
        </p:txBody>
      </p:sp>
      <p:pic>
        <p:nvPicPr>
          <p:cNvPr id="10"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877" t="16145" r="58588" b="10712"/>
          <a:stretch/>
        </p:blipFill>
        <p:spPr>
          <a:xfrm>
            <a:off x="453728" y="3076600"/>
            <a:ext cx="5403196" cy="5768750"/>
          </a:xfrm>
        </p:spPr>
      </p:pic>
      <p:pic>
        <p:nvPicPr>
          <p:cNvPr id="7" name="Picture 6" descr="Screen Shot 2016-03-31 at 12.08.34.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006456" y="7181056"/>
            <a:ext cx="4248472" cy="1728907"/>
          </a:xfrm>
          <a:prstGeom prst="rect">
            <a:avLst/>
          </a:prstGeom>
        </p:spPr>
      </p:pic>
      <p:sp>
        <p:nvSpPr>
          <p:cNvPr id="8" name="Rectangle 7"/>
          <p:cNvSpPr/>
          <p:nvPr/>
        </p:nvSpPr>
        <p:spPr>
          <a:xfrm>
            <a:off x="6286376" y="4876800"/>
            <a:ext cx="6480720" cy="2062103"/>
          </a:xfrm>
          <a:prstGeom prst="rect">
            <a:avLst/>
          </a:prstGeom>
        </p:spPr>
        <p:txBody>
          <a:bodyPr wrap="square">
            <a:spAutoFit/>
          </a:bodyPr>
          <a:lstStyle/>
          <a:p>
            <a:pPr lvl="0" algn="l"/>
            <a:r>
              <a:rPr lang="en-IE" sz="3200" dirty="0" smtClean="0">
                <a:solidFill>
                  <a:srgbClr val="000000"/>
                </a:solidFill>
                <a:latin typeface="Arial"/>
              </a:rPr>
              <a:t>As hoped students </a:t>
            </a:r>
            <a:r>
              <a:rPr lang="en-IE" sz="3200" dirty="0">
                <a:solidFill>
                  <a:srgbClr val="000000"/>
                </a:solidFill>
                <a:latin typeface="Arial"/>
              </a:rPr>
              <a:t>themselves articulated that the same numbers can be expressed in different ways. </a:t>
            </a:r>
          </a:p>
        </p:txBody>
      </p:sp>
      <p:sp>
        <p:nvSpPr>
          <p:cNvPr id="13" name="Rectangle 12"/>
          <p:cNvSpPr/>
          <p:nvPr/>
        </p:nvSpPr>
        <p:spPr>
          <a:xfrm>
            <a:off x="2253928" y="1996480"/>
            <a:ext cx="9145016" cy="707886"/>
          </a:xfrm>
          <a:prstGeom prst="rect">
            <a:avLst/>
          </a:prstGeom>
        </p:spPr>
        <p:txBody>
          <a:bodyPr wrap="square">
            <a:spAutoFit/>
          </a:bodyPr>
          <a:lstStyle/>
          <a:p>
            <a:pPr lvl="0" algn="l" defTabSz="914400" eaLnBrk="0">
              <a:defRPr/>
            </a:pPr>
            <a:r>
              <a:rPr lang="en-IE" sz="4000" kern="0" dirty="0">
                <a:solidFill>
                  <a:srgbClr val="65B4B4"/>
                </a:solidFill>
                <a:latin typeface="Arial"/>
                <a:ea typeface="MS PGothic" pitchFamily="34" charset="-128"/>
                <a:cs typeface="ＭＳ Ｐゴシック" charset="0"/>
              </a:rPr>
              <a:t>Task </a:t>
            </a:r>
            <a:r>
              <a:rPr lang="en-IE" sz="4000" kern="0" dirty="0" smtClean="0">
                <a:solidFill>
                  <a:srgbClr val="65B4B4"/>
                </a:solidFill>
                <a:latin typeface="Arial"/>
                <a:ea typeface="MS PGothic" pitchFamily="34" charset="-128"/>
                <a:cs typeface="ＭＳ Ｐゴシック" charset="0"/>
              </a:rPr>
              <a:t>1: Numberic expressions</a:t>
            </a:r>
            <a:endParaRPr lang="en-IE" sz="4000" kern="0" dirty="0">
              <a:solidFill>
                <a:srgbClr val="65B4B4"/>
              </a:solidFill>
              <a:latin typeface="Arial"/>
              <a:ea typeface="MS PGothic" pitchFamily="34" charset="-128"/>
              <a:cs typeface="ＭＳ Ｐゴシック" charset="0"/>
            </a:endParaRPr>
          </a:p>
        </p:txBody>
      </p:sp>
      <p:sp>
        <p:nvSpPr>
          <p:cNvPr id="14" name="TextBox 13"/>
          <p:cNvSpPr txBox="1"/>
          <p:nvPr/>
        </p:nvSpPr>
        <p:spPr>
          <a:xfrm>
            <a:off x="6934448" y="8909248"/>
            <a:ext cx="4392488" cy="307777"/>
          </a:xfrm>
          <a:prstGeom prst="rect">
            <a:avLst/>
          </a:prstGeom>
          <a:noFill/>
        </p:spPr>
        <p:txBody>
          <a:bodyPr wrap="square" rtlCol="0">
            <a:spAutoFit/>
          </a:bodyPr>
          <a:lstStyle/>
          <a:p>
            <a:r>
              <a:rPr lang="en-US" sz="1400" dirty="0" smtClean="0">
                <a:solidFill>
                  <a:schemeClr val="accent2">
                    <a:lumMod val="50000"/>
                  </a:schemeClr>
                </a:solidFill>
                <a:latin typeface="+mn-lt"/>
              </a:rPr>
              <a:t>Task 1: Board-work</a:t>
            </a:r>
            <a:endParaRPr lang="en-US" sz="1400" dirty="0">
              <a:solidFill>
                <a:schemeClr val="accent2">
                  <a:lumMod val="50000"/>
                </a:schemeClr>
              </a:solidFill>
              <a:latin typeface="+mn-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76494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Design of Lesson</a:t>
            </a:r>
            <a:endParaRPr lang="en-IE" dirty="0"/>
          </a:p>
        </p:txBody>
      </p:sp>
      <p:sp>
        <p:nvSpPr>
          <p:cNvPr id="13" name="Rectangle 12"/>
          <p:cNvSpPr/>
          <p:nvPr/>
        </p:nvSpPr>
        <p:spPr>
          <a:xfrm>
            <a:off x="2253928" y="1996480"/>
            <a:ext cx="9145016" cy="707886"/>
          </a:xfrm>
          <a:prstGeom prst="rect">
            <a:avLst/>
          </a:prstGeom>
        </p:spPr>
        <p:txBody>
          <a:bodyPr wrap="square">
            <a:spAutoFit/>
          </a:bodyPr>
          <a:lstStyle/>
          <a:p>
            <a:pPr lvl="0" algn="l" defTabSz="914400" eaLnBrk="0">
              <a:defRPr/>
            </a:pPr>
            <a:r>
              <a:rPr lang="en-IE" sz="4000" kern="0" dirty="0">
                <a:solidFill>
                  <a:srgbClr val="65B4B4"/>
                </a:solidFill>
                <a:latin typeface="Arial"/>
                <a:ea typeface="MS PGothic" pitchFamily="34" charset="-128"/>
                <a:cs typeface="ＭＳ Ｐゴシック" charset="0"/>
              </a:rPr>
              <a:t>Task 2</a:t>
            </a:r>
            <a:r>
              <a:rPr lang="en-IE" sz="4000" kern="0" dirty="0" smtClean="0">
                <a:solidFill>
                  <a:srgbClr val="65B4B4"/>
                </a:solidFill>
                <a:latin typeface="Arial"/>
                <a:ea typeface="MS PGothic" pitchFamily="34" charset="-128"/>
                <a:cs typeface="ＭＳ Ｐゴシック" charset="0"/>
              </a:rPr>
              <a:t>: Verbalising expressions</a:t>
            </a:r>
            <a:endParaRPr lang="en-IE" sz="4000" kern="0" dirty="0">
              <a:solidFill>
                <a:srgbClr val="65B4B4"/>
              </a:solidFill>
              <a:latin typeface="Arial"/>
              <a:ea typeface="MS PGothic" pitchFamily="34" charset="-128"/>
              <a:cs typeface="ＭＳ Ｐゴシック" charset="0"/>
            </a:endParaRPr>
          </a:p>
        </p:txBody>
      </p:sp>
      <p:pic>
        <p:nvPicPr>
          <p:cNvPr id="5" name="Picture 4" descr="IMG_0435.jpg"/>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5302" t="15669" r="17310" b="7311"/>
          <a:stretch/>
        </p:blipFill>
        <p:spPr>
          <a:xfrm>
            <a:off x="1245816" y="3220616"/>
            <a:ext cx="3591156" cy="5472608"/>
          </a:xfrm>
          <a:prstGeom prst="rect">
            <a:avLst/>
          </a:prstGeom>
        </p:spPr>
      </p:pic>
      <p:sp>
        <p:nvSpPr>
          <p:cNvPr id="12" name="Content Placeholder 4"/>
          <p:cNvSpPr>
            <a:spLocks noGrp="1"/>
          </p:cNvSpPr>
          <p:nvPr>
            <p:ph idx="1"/>
          </p:nvPr>
        </p:nvSpPr>
        <p:spPr>
          <a:xfrm>
            <a:off x="5710312" y="3148608"/>
            <a:ext cx="6715745" cy="5976664"/>
          </a:xfrm>
        </p:spPr>
        <p:txBody>
          <a:bodyPr/>
          <a:lstStyle/>
          <a:p>
            <a:pPr marL="0" indent="0">
              <a:buNone/>
            </a:pPr>
            <a:r>
              <a:rPr lang="en-IE" sz="2800" dirty="0"/>
              <a:t>Students </a:t>
            </a:r>
            <a:r>
              <a:rPr lang="en-IE" sz="2800" dirty="0" smtClean="0"/>
              <a:t>watched a </a:t>
            </a:r>
            <a:r>
              <a:rPr lang="en-IE" sz="2800" dirty="0"/>
              <a:t>video clip of a </a:t>
            </a:r>
            <a:r>
              <a:rPr lang="en-IE" sz="2800" dirty="0" smtClean="0"/>
              <a:t>“</a:t>
            </a:r>
            <a:r>
              <a:rPr lang="en-IE" sz="2800" dirty="0"/>
              <a:t>s</a:t>
            </a:r>
            <a:r>
              <a:rPr lang="en-IE" sz="2800" dirty="0" smtClean="0"/>
              <a:t>nöoker</a:t>
            </a:r>
            <a:r>
              <a:rPr lang="en-IE" sz="2800" dirty="0"/>
              <a:t>” player potting a </a:t>
            </a:r>
            <a:r>
              <a:rPr lang="en-IE" sz="2800" dirty="0" smtClean="0"/>
              <a:t>3 red and 3 purple balls. It was explained that “snöoker”, is a game like snooker but balls have different values to the more familiar game.</a:t>
            </a:r>
          </a:p>
          <a:p>
            <a:pPr marL="0" indent="0">
              <a:buNone/>
            </a:pPr>
            <a:endParaRPr lang="en-IE" sz="2800" dirty="0" smtClean="0"/>
          </a:p>
          <a:p>
            <a:pPr marL="0" indent="0">
              <a:buNone/>
            </a:pPr>
            <a:r>
              <a:rPr lang="en-IE" sz="2800" dirty="0"/>
              <a:t>T</a:t>
            </a:r>
            <a:r>
              <a:rPr lang="en-IE" sz="2800" dirty="0" smtClean="0"/>
              <a:t>hey were asked:</a:t>
            </a:r>
          </a:p>
          <a:p>
            <a:pPr marL="0" indent="0">
              <a:buNone/>
            </a:pPr>
            <a:r>
              <a:rPr lang="en-IE" sz="2800" dirty="0" smtClean="0"/>
              <a:t>“Write out in words three ways to work out how much the player had scored.”</a:t>
            </a:r>
          </a:p>
          <a:p>
            <a:pPr marL="0" indent="0">
              <a:buNone/>
            </a:pPr>
            <a:endParaRPr lang="en-IE" sz="2800" dirty="0"/>
          </a:p>
          <a:p>
            <a:pPr marL="0" indent="0">
              <a:buNone/>
            </a:pPr>
            <a:r>
              <a:rPr lang="en-IE" sz="2800" dirty="0" smtClean="0"/>
              <a:t>Students worked independently.</a:t>
            </a:r>
            <a:endParaRPr lang="en-IE"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334265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Design of Lesson</a:t>
            </a:r>
            <a:endParaRPr lang="en-IE" dirty="0"/>
          </a:p>
        </p:txBody>
      </p:sp>
      <p:sp>
        <p:nvSpPr>
          <p:cNvPr id="13" name="Rectangle 12"/>
          <p:cNvSpPr/>
          <p:nvPr/>
        </p:nvSpPr>
        <p:spPr>
          <a:xfrm>
            <a:off x="2253928" y="1996480"/>
            <a:ext cx="9145016" cy="707886"/>
          </a:xfrm>
          <a:prstGeom prst="rect">
            <a:avLst/>
          </a:prstGeom>
        </p:spPr>
        <p:txBody>
          <a:bodyPr wrap="square">
            <a:spAutoFit/>
          </a:bodyPr>
          <a:lstStyle/>
          <a:p>
            <a:pPr lvl="0" algn="l" defTabSz="914400" eaLnBrk="0">
              <a:defRPr/>
            </a:pPr>
            <a:r>
              <a:rPr lang="en-IE" sz="4000" kern="0" dirty="0">
                <a:solidFill>
                  <a:srgbClr val="65B4B4"/>
                </a:solidFill>
                <a:latin typeface="Arial"/>
                <a:ea typeface="MS PGothic" pitchFamily="34" charset="-128"/>
                <a:cs typeface="ＭＳ Ｐゴシック" charset="0"/>
              </a:rPr>
              <a:t>Task 2</a:t>
            </a:r>
            <a:r>
              <a:rPr lang="en-IE" sz="4000" kern="0" dirty="0" smtClean="0">
                <a:solidFill>
                  <a:srgbClr val="65B4B4"/>
                </a:solidFill>
                <a:latin typeface="Arial"/>
                <a:ea typeface="MS PGothic" pitchFamily="34" charset="-128"/>
                <a:cs typeface="ＭＳ Ｐゴシック" charset="0"/>
              </a:rPr>
              <a:t>: Verbalising expressions</a:t>
            </a:r>
            <a:endParaRPr lang="en-IE" sz="4000" kern="0" dirty="0">
              <a:solidFill>
                <a:srgbClr val="65B4B4"/>
              </a:solidFill>
              <a:latin typeface="Arial"/>
              <a:ea typeface="MS PGothic" pitchFamily="34" charset="-128"/>
              <a:cs typeface="ＭＳ Ｐゴシック" charset="0"/>
            </a:endParaRPr>
          </a:p>
        </p:txBody>
      </p:sp>
      <p:sp>
        <p:nvSpPr>
          <p:cNvPr id="7" name="Content Placeholder 2"/>
          <p:cNvSpPr txBox="1">
            <a:spLocks/>
          </p:cNvSpPr>
          <p:nvPr/>
        </p:nvSpPr>
        <p:spPr bwMode="auto">
          <a:xfrm>
            <a:off x="669752" y="3004592"/>
            <a:ext cx="8208912" cy="345638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vert="horz" wrap="square" lIns="130046" tIns="65023" rIns="130046" bIns="65023" numCol="1" anchor="t" anchorCtr="0" compatLnSpc="1">
            <a:prstTxWarp prst="textNoShape">
              <a:avLst/>
            </a:prstTxWarp>
          </a:bodyPr>
          <a:lstStyle>
            <a:lvl1pPr marL="487363" indent="-487363" algn="l" rtl="0" eaLnBrk="0" fontAlgn="base" hangingPunct="0">
              <a:spcBef>
                <a:spcPct val="20000"/>
              </a:spcBef>
              <a:spcAft>
                <a:spcPct val="0"/>
              </a:spcAft>
              <a:buClr>
                <a:schemeClr val="tx1"/>
              </a:buClr>
              <a:buSzPct val="70000"/>
              <a:buFont typeface="Wingdings" pitchFamily="2" charset="2"/>
              <a:buChar char="¢"/>
              <a:defRPr sz="4300">
                <a:solidFill>
                  <a:schemeClr val="tx2"/>
                </a:solidFill>
                <a:latin typeface="+mn-lt"/>
                <a:ea typeface="MS PGothic" pitchFamily="34" charset="-128"/>
                <a:cs typeface="ＭＳ Ｐゴシック" charset="0"/>
              </a:defRPr>
            </a:lvl1pPr>
            <a:lvl2pPr marL="1055688" indent="-404813" algn="l" rtl="0" eaLnBrk="0" fontAlgn="base" hangingPunct="0">
              <a:spcBef>
                <a:spcPct val="20000"/>
              </a:spcBef>
              <a:spcAft>
                <a:spcPct val="0"/>
              </a:spcAft>
              <a:buClr>
                <a:schemeClr val="accent1"/>
              </a:buClr>
              <a:buSzPct val="75000"/>
              <a:buFont typeface="Wingdings" pitchFamily="2" charset="2"/>
              <a:buChar char="l"/>
              <a:defRPr sz="4000">
                <a:solidFill>
                  <a:schemeClr val="tx2"/>
                </a:solidFill>
                <a:latin typeface="+mn-lt"/>
                <a:ea typeface="MS PGothic" pitchFamily="34" charset="-128"/>
              </a:defRPr>
            </a:lvl2pPr>
            <a:lvl3pPr marL="1624013" indent="-323850" algn="l" rtl="0" eaLnBrk="0" fontAlgn="base" hangingPunct="0">
              <a:spcBef>
                <a:spcPct val="20000"/>
              </a:spcBef>
              <a:spcAft>
                <a:spcPct val="0"/>
              </a:spcAft>
              <a:buClr>
                <a:schemeClr val="accent2"/>
              </a:buClr>
              <a:buChar char="•"/>
              <a:defRPr sz="3400">
                <a:solidFill>
                  <a:schemeClr val="tx2"/>
                </a:solidFill>
                <a:latin typeface="+mn-lt"/>
                <a:ea typeface="MS PGothic" pitchFamily="34" charset="-128"/>
              </a:defRPr>
            </a:lvl3pPr>
            <a:lvl4pPr marL="2274888" indent="-323850" algn="l" rtl="0" eaLnBrk="0" fontAlgn="base" hangingPunct="0">
              <a:spcBef>
                <a:spcPct val="20000"/>
              </a:spcBef>
              <a:spcAft>
                <a:spcPct val="0"/>
              </a:spcAft>
              <a:buClr>
                <a:schemeClr val="tx1"/>
              </a:buClr>
              <a:buChar char="•"/>
              <a:defRPr sz="2800">
                <a:solidFill>
                  <a:schemeClr val="tx2"/>
                </a:solidFill>
                <a:latin typeface="+mn-lt"/>
                <a:ea typeface="MS PGothic" pitchFamily="34" charset="-128"/>
              </a:defRPr>
            </a:lvl4pPr>
            <a:lvl5pPr marL="2925763" indent="-323850" algn="l" rtl="0" eaLnBrk="0" fontAlgn="base" hangingPunct="0">
              <a:spcBef>
                <a:spcPct val="20000"/>
              </a:spcBef>
              <a:spcAft>
                <a:spcPct val="0"/>
              </a:spcAft>
              <a:buChar char="•"/>
              <a:defRPr sz="2800">
                <a:solidFill>
                  <a:schemeClr val="tx2"/>
                </a:solidFill>
                <a:latin typeface="+mn-lt"/>
                <a:ea typeface="MS PGothic" pitchFamily="34" charset="-128"/>
              </a:defRPr>
            </a:lvl5pPr>
            <a:lvl6pPr marL="3576264" indent="-325115" algn="l" rtl="0" fontAlgn="base">
              <a:spcBef>
                <a:spcPct val="20000"/>
              </a:spcBef>
              <a:spcAft>
                <a:spcPct val="0"/>
              </a:spcAft>
              <a:buChar char="•"/>
              <a:defRPr sz="2800">
                <a:solidFill>
                  <a:schemeClr val="tx2"/>
                </a:solidFill>
                <a:latin typeface="+mn-lt"/>
                <a:ea typeface="+mn-ea"/>
              </a:defRPr>
            </a:lvl6pPr>
            <a:lvl7pPr marL="4226494" indent="-325115" algn="l" rtl="0" fontAlgn="base">
              <a:spcBef>
                <a:spcPct val="20000"/>
              </a:spcBef>
              <a:spcAft>
                <a:spcPct val="0"/>
              </a:spcAft>
              <a:buChar char="•"/>
              <a:defRPr sz="2800">
                <a:solidFill>
                  <a:schemeClr val="tx2"/>
                </a:solidFill>
                <a:latin typeface="+mn-lt"/>
                <a:ea typeface="+mn-ea"/>
              </a:defRPr>
            </a:lvl7pPr>
            <a:lvl8pPr marL="4876724" indent="-325115" algn="l" rtl="0" fontAlgn="base">
              <a:spcBef>
                <a:spcPct val="20000"/>
              </a:spcBef>
              <a:spcAft>
                <a:spcPct val="0"/>
              </a:spcAft>
              <a:buChar char="•"/>
              <a:defRPr sz="2800">
                <a:solidFill>
                  <a:schemeClr val="tx2"/>
                </a:solidFill>
                <a:latin typeface="+mn-lt"/>
                <a:ea typeface="+mn-ea"/>
              </a:defRPr>
            </a:lvl8pPr>
            <a:lvl9pPr marL="5526954" indent="-325115" algn="l" rtl="0" fontAlgn="base">
              <a:spcBef>
                <a:spcPct val="20000"/>
              </a:spcBef>
              <a:spcAft>
                <a:spcPct val="0"/>
              </a:spcAft>
              <a:buChar char="•"/>
              <a:defRPr sz="2800">
                <a:solidFill>
                  <a:schemeClr val="tx2"/>
                </a:solidFill>
                <a:latin typeface="+mn-lt"/>
                <a:ea typeface="+mn-ea"/>
              </a:defRPr>
            </a:lvl9pPr>
          </a:lstStyle>
          <a:p>
            <a:pPr marL="0" indent="0">
              <a:buNone/>
            </a:pPr>
            <a:r>
              <a:rPr lang="en-IE" sz="3200" dirty="0" smtClean="0"/>
              <a:t>Selected </a:t>
            </a:r>
            <a:r>
              <a:rPr lang="en-IE" sz="3200" dirty="0"/>
              <a:t> students </a:t>
            </a:r>
            <a:r>
              <a:rPr lang="en-IE" sz="3200" dirty="0" smtClean="0"/>
              <a:t>were asked to come up to the whiteboard and explain particular strategies. </a:t>
            </a:r>
          </a:p>
          <a:p>
            <a:pPr marL="0" indent="0">
              <a:buNone/>
            </a:pPr>
            <a:r>
              <a:rPr lang="en-IE" sz="3200" dirty="0" smtClean="0"/>
              <a:t>The teacher stuck up prepared sheets with these anticipated approaches and headings </a:t>
            </a:r>
            <a:endParaRPr lang="en-IE" sz="3200" dirty="0"/>
          </a:p>
        </p:txBody>
      </p:sp>
      <p:pic>
        <p:nvPicPr>
          <p:cNvPr id="8" name="Content Placeholder 4"/>
          <p:cNvPicPr>
            <a:picLocks noChangeAspect="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2838" t="16650" r="25453" b="58457"/>
          <a:stretch/>
        </p:blipFill>
        <p:spPr bwMode="auto">
          <a:xfrm>
            <a:off x="5926336" y="6316960"/>
            <a:ext cx="6696744" cy="295720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
        <p:nvSpPr>
          <p:cNvPr id="9" name="Rectangle 8"/>
          <p:cNvSpPr/>
          <p:nvPr/>
        </p:nvSpPr>
        <p:spPr>
          <a:xfrm>
            <a:off x="309712" y="6532984"/>
            <a:ext cx="5544616" cy="1569660"/>
          </a:xfrm>
          <a:prstGeom prst="rect">
            <a:avLst/>
          </a:prstGeom>
        </p:spPr>
        <p:txBody>
          <a:bodyPr wrap="square">
            <a:spAutoFit/>
          </a:bodyPr>
          <a:lstStyle/>
          <a:p>
            <a:pPr lvl="0"/>
            <a:r>
              <a:rPr lang="en-IE" sz="3200" dirty="0">
                <a:solidFill>
                  <a:srgbClr val="65B4B4"/>
                </a:solidFill>
                <a:latin typeface="Bradley Hand Bold"/>
                <a:cs typeface="Bradley Hand Bold"/>
              </a:rPr>
              <a:t>Method 1: </a:t>
            </a:r>
            <a:endParaRPr lang="en-IE" sz="3200" dirty="0" smtClean="0">
              <a:solidFill>
                <a:srgbClr val="65B4B4"/>
              </a:solidFill>
              <a:latin typeface="Bradley Hand Bold"/>
              <a:cs typeface="Bradley Hand Bold"/>
            </a:endParaRPr>
          </a:p>
          <a:p>
            <a:pPr lvl="0"/>
            <a:r>
              <a:rPr lang="en-IE" sz="3200" dirty="0" smtClean="0">
                <a:solidFill>
                  <a:srgbClr val="65B4B4"/>
                </a:solidFill>
                <a:latin typeface="Bradley Hand Bold"/>
                <a:cs typeface="Bradley Hand Bold"/>
              </a:rPr>
              <a:t>“</a:t>
            </a:r>
            <a:r>
              <a:rPr lang="en-IE" sz="3200" dirty="0">
                <a:solidFill>
                  <a:srgbClr val="65B4B4"/>
                </a:solidFill>
                <a:latin typeface="Bradley Hand Bold"/>
                <a:cs typeface="Bradley Hand Bold"/>
              </a:rPr>
              <a:t>Adding up the </a:t>
            </a:r>
            <a:r>
              <a:rPr lang="en-IE" sz="3200" dirty="0" smtClean="0">
                <a:solidFill>
                  <a:srgbClr val="65B4B4"/>
                </a:solidFill>
                <a:latin typeface="Bradley Hand Bold"/>
                <a:cs typeface="Bradley Hand Bold"/>
              </a:rPr>
              <a:t>Values one </a:t>
            </a:r>
            <a:r>
              <a:rPr lang="en-IE" sz="3200" dirty="0">
                <a:solidFill>
                  <a:srgbClr val="65B4B4"/>
                </a:solidFill>
                <a:latin typeface="Bradley Hand Bold"/>
                <a:cs typeface="Bradley Hand Bold"/>
              </a:rPr>
              <a:t>at a time</a:t>
            </a:r>
            <a:r>
              <a:rPr lang="en-IE" sz="3200" dirty="0" smtClean="0">
                <a:solidFill>
                  <a:srgbClr val="65B4B4"/>
                </a:solidFill>
                <a:latin typeface="Bradley Hand Bold"/>
                <a:cs typeface="Bradley Hand Bold"/>
              </a:rPr>
              <a:t>” (Expanded)</a:t>
            </a:r>
            <a:endParaRPr lang="en-IE" sz="3200" dirty="0">
              <a:solidFill>
                <a:srgbClr val="65B4B4"/>
              </a:solidFill>
              <a:latin typeface="Bradley Hand Bold"/>
              <a:cs typeface="Bradley Hand Bold"/>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7764" t="31796" r="49621" b="38920"/>
          <a:stretch/>
        </p:blipFill>
        <p:spPr>
          <a:xfrm>
            <a:off x="9310712" y="2932584"/>
            <a:ext cx="3222319" cy="2952328"/>
          </a:xfrm>
          <a:prstGeom prst="rect">
            <a:avLst/>
          </a:prstGeom>
        </p:spPr>
      </p:pic>
      <p:sp>
        <p:nvSpPr>
          <p:cNvPr id="11" name="TextBox 10"/>
          <p:cNvSpPr txBox="1"/>
          <p:nvPr/>
        </p:nvSpPr>
        <p:spPr>
          <a:xfrm>
            <a:off x="7150472" y="9269288"/>
            <a:ext cx="4392488" cy="307777"/>
          </a:xfrm>
          <a:prstGeom prst="rect">
            <a:avLst/>
          </a:prstGeom>
          <a:noFill/>
        </p:spPr>
        <p:txBody>
          <a:bodyPr wrap="square" rtlCol="0">
            <a:spAutoFit/>
          </a:bodyPr>
          <a:lstStyle/>
          <a:p>
            <a:r>
              <a:rPr lang="en-US" sz="1400" dirty="0" smtClean="0">
                <a:solidFill>
                  <a:schemeClr val="accent2">
                    <a:lumMod val="50000"/>
                  </a:schemeClr>
                </a:solidFill>
                <a:latin typeface="+mn-lt"/>
              </a:rPr>
              <a:t>Task 2: Board-work</a:t>
            </a:r>
            <a:endParaRPr lang="en-US" sz="1400" dirty="0">
              <a:solidFill>
                <a:schemeClr val="accent2">
                  <a:lumMod val="50000"/>
                </a:schemeClr>
              </a:solidFill>
              <a:latin typeface="+mn-lt"/>
            </a:endParaRPr>
          </a:p>
        </p:txBody>
      </p:sp>
      <p:sp>
        <p:nvSpPr>
          <p:cNvPr id="14" name="TextBox 13"/>
          <p:cNvSpPr txBox="1"/>
          <p:nvPr/>
        </p:nvSpPr>
        <p:spPr>
          <a:xfrm>
            <a:off x="8806656" y="5865167"/>
            <a:ext cx="4464496" cy="307777"/>
          </a:xfrm>
          <a:prstGeom prst="rect">
            <a:avLst/>
          </a:prstGeom>
          <a:noFill/>
        </p:spPr>
        <p:txBody>
          <a:bodyPr wrap="square" rtlCol="0">
            <a:spAutoFit/>
          </a:bodyPr>
          <a:lstStyle/>
          <a:p>
            <a:r>
              <a:rPr lang="en-US" sz="1400" dirty="0" smtClean="0">
                <a:solidFill>
                  <a:schemeClr val="accent2">
                    <a:lumMod val="50000"/>
                  </a:schemeClr>
                </a:solidFill>
                <a:latin typeface="+mn-lt"/>
              </a:rPr>
              <a:t>Task 2: Student work</a:t>
            </a:r>
            <a:endParaRPr lang="en-US" sz="1400" dirty="0">
              <a:solidFill>
                <a:schemeClr val="accent2">
                  <a:lumMod val="50000"/>
                </a:schemeClr>
              </a:solidFill>
              <a:latin typeface="+mn-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9334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Design of Lesson</a:t>
            </a:r>
            <a:endParaRPr lang="en-IE" dirty="0"/>
          </a:p>
        </p:txBody>
      </p:sp>
      <p:sp>
        <p:nvSpPr>
          <p:cNvPr id="13" name="Rectangle 12"/>
          <p:cNvSpPr/>
          <p:nvPr/>
        </p:nvSpPr>
        <p:spPr>
          <a:xfrm>
            <a:off x="2253928" y="1996480"/>
            <a:ext cx="9145016" cy="707886"/>
          </a:xfrm>
          <a:prstGeom prst="rect">
            <a:avLst/>
          </a:prstGeom>
        </p:spPr>
        <p:txBody>
          <a:bodyPr wrap="square">
            <a:spAutoFit/>
          </a:bodyPr>
          <a:lstStyle/>
          <a:p>
            <a:pPr lvl="0" algn="l" defTabSz="914400" eaLnBrk="0">
              <a:defRPr/>
            </a:pPr>
            <a:r>
              <a:rPr lang="en-IE" sz="4000" kern="0" dirty="0">
                <a:solidFill>
                  <a:srgbClr val="65B4B4"/>
                </a:solidFill>
                <a:latin typeface="Arial"/>
                <a:ea typeface="MS PGothic" pitchFamily="34" charset="-128"/>
                <a:cs typeface="ＭＳ Ｐゴシック" charset="0"/>
              </a:rPr>
              <a:t>Task 2</a:t>
            </a:r>
            <a:r>
              <a:rPr lang="en-IE" sz="4000" kern="0" dirty="0" smtClean="0">
                <a:solidFill>
                  <a:srgbClr val="65B4B4"/>
                </a:solidFill>
                <a:latin typeface="Arial"/>
                <a:ea typeface="MS PGothic" pitchFamily="34" charset="-128"/>
                <a:cs typeface="ＭＳ Ｐゴシック" charset="0"/>
              </a:rPr>
              <a:t>: Verbalising expressions</a:t>
            </a:r>
            <a:endParaRPr lang="en-IE" sz="4000" kern="0" dirty="0">
              <a:solidFill>
                <a:srgbClr val="65B4B4"/>
              </a:solidFill>
              <a:latin typeface="Arial"/>
              <a:ea typeface="MS PGothic" pitchFamily="34" charset="-128"/>
              <a:cs typeface="ＭＳ Ｐゴシック" charset="0"/>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3569" t="40535" r="41389" b="43195"/>
          <a:stretch/>
        </p:blipFill>
        <p:spPr>
          <a:xfrm>
            <a:off x="597744" y="5092824"/>
            <a:ext cx="4968552" cy="2392884"/>
          </a:xfrm>
          <a:prstGeom prst="rect">
            <a:avLst/>
          </a:prstGeom>
        </p:spPr>
      </p:pic>
      <p:sp>
        <p:nvSpPr>
          <p:cNvPr id="15" name="Donut 14"/>
          <p:cNvSpPr/>
          <p:nvPr/>
        </p:nvSpPr>
        <p:spPr bwMode="auto">
          <a:xfrm rot="1259309">
            <a:off x="997405" y="5628932"/>
            <a:ext cx="4391388" cy="1034671"/>
          </a:xfrm>
          <a:prstGeom prst="donut">
            <a:avLst>
              <a:gd name="adj" fmla="val 2185"/>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solidFill>
                  <a:srgbClr val="FF0000"/>
                </a:solidFill>
              </a:ln>
              <a:solidFill>
                <a:srgbClr val="FF0000"/>
              </a:solidFill>
              <a:effectLst/>
              <a:latin typeface="Arial" charset="0"/>
              <a:ea typeface="ＭＳ Ｐゴシック" charset="0"/>
            </a:endParaRPr>
          </a:p>
        </p:txBody>
      </p:sp>
      <p:pic>
        <p:nvPicPr>
          <p:cNvPr id="16" name="Content Placeholder 4"/>
          <p:cNvPicPr>
            <a:picLocks noChangeAspect="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2775" t="48358" r="23432" b="34479"/>
          <a:stretch/>
        </p:blipFill>
        <p:spPr bwMode="auto">
          <a:xfrm>
            <a:off x="6286376" y="5380856"/>
            <a:ext cx="6301135" cy="1800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
        <p:nvSpPr>
          <p:cNvPr id="18" name="Rectangle 17"/>
          <p:cNvSpPr/>
          <p:nvPr/>
        </p:nvSpPr>
        <p:spPr>
          <a:xfrm>
            <a:off x="1821880" y="3652664"/>
            <a:ext cx="9721080" cy="1077218"/>
          </a:xfrm>
          <a:prstGeom prst="rect">
            <a:avLst/>
          </a:prstGeom>
        </p:spPr>
        <p:txBody>
          <a:bodyPr wrap="square">
            <a:spAutoFit/>
          </a:bodyPr>
          <a:lstStyle/>
          <a:p>
            <a:pPr lvl="0"/>
            <a:r>
              <a:rPr lang="en-IE" sz="3200" dirty="0">
                <a:solidFill>
                  <a:srgbClr val="65B4B4"/>
                </a:solidFill>
                <a:latin typeface="Bradley Hand Bold"/>
                <a:cs typeface="Bradley Hand Bold"/>
              </a:rPr>
              <a:t>Method </a:t>
            </a:r>
            <a:r>
              <a:rPr lang="en-IE" sz="3200" dirty="0" smtClean="0">
                <a:solidFill>
                  <a:srgbClr val="65B4B4"/>
                </a:solidFill>
                <a:latin typeface="Bradley Hand Bold"/>
                <a:cs typeface="Bradley Hand Bold"/>
              </a:rPr>
              <a:t>2: </a:t>
            </a:r>
          </a:p>
          <a:p>
            <a:pPr lvl="0"/>
            <a:r>
              <a:rPr lang="en-IE" sz="3200" dirty="0" smtClean="0">
                <a:solidFill>
                  <a:srgbClr val="65B4B4"/>
                </a:solidFill>
                <a:latin typeface="Bradley Hand Bold"/>
                <a:cs typeface="Bradley Hand Bold"/>
              </a:rPr>
              <a:t>“Bringing the same values together” (Simplified)</a:t>
            </a:r>
            <a:endParaRPr lang="en-IE" sz="3200" dirty="0">
              <a:solidFill>
                <a:srgbClr val="65B4B4"/>
              </a:solidFill>
              <a:latin typeface="Bradley Hand Bold"/>
              <a:cs typeface="Bradley Hand Bold"/>
            </a:endParaRPr>
          </a:p>
        </p:txBody>
      </p:sp>
      <p:sp>
        <p:nvSpPr>
          <p:cNvPr id="19" name="TextBox 18"/>
          <p:cNvSpPr txBox="1"/>
          <p:nvPr/>
        </p:nvSpPr>
        <p:spPr>
          <a:xfrm>
            <a:off x="741760" y="7541096"/>
            <a:ext cx="4464496" cy="307777"/>
          </a:xfrm>
          <a:prstGeom prst="rect">
            <a:avLst/>
          </a:prstGeom>
          <a:noFill/>
        </p:spPr>
        <p:txBody>
          <a:bodyPr wrap="square" rtlCol="0">
            <a:spAutoFit/>
          </a:bodyPr>
          <a:lstStyle/>
          <a:p>
            <a:r>
              <a:rPr lang="en-US" sz="1400" dirty="0" smtClean="0">
                <a:solidFill>
                  <a:schemeClr val="accent2">
                    <a:lumMod val="50000"/>
                  </a:schemeClr>
                </a:solidFill>
                <a:latin typeface="+mn-lt"/>
              </a:rPr>
              <a:t>Task 2: Student work</a:t>
            </a:r>
            <a:endParaRPr lang="en-US" sz="1400" dirty="0">
              <a:solidFill>
                <a:schemeClr val="accent2">
                  <a:lumMod val="50000"/>
                </a:schemeClr>
              </a:solidFill>
              <a:latin typeface="+mn-lt"/>
            </a:endParaRPr>
          </a:p>
        </p:txBody>
      </p:sp>
      <p:sp>
        <p:nvSpPr>
          <p:cNvPr id="20" name="TextBox 19"/>
          <p:cNvSpPr txBox="1"/>
          <p:nvPr/>
        </p:nvSpPr>
        <p:spPr>
          <a:xfrm>
            <a:off x="7150472" y="7253064"/>
            <a:ext cx="4392488" cy="307777"/>
          </a:xfrm>
          <a:prstGeom prst="rect">
            <a:avLst/>
          </a:prstGeom>
          <a:noFill/>
        </p:spPr>
        <p:txBody>
          <a:bodyPr wrap="square" rtlCol="0">
            <a:spAutoFit/>
          </a:bodyPr>
          <a:lstStyle/>
          <a:p>
            <a:r>
              <a:rPr lang="en-US" sz="1400" dirty="0" smtClean="0">
                <a:solidFill>
                  <a:schemeClr val="accent2">
                    <a:lumMod val="50000"/>
                  </a:schemeClr>
                </a:solidFill>
                <a:latin typeface="+mn-lt"/>
              </a:rPr>
              <a:t>Task 2: Board-work</a:t>
            </a:r>
            <a:endParaRPr lang="en-US" sz="1400" dirty="0">
              <a:solidFill>
                <a:schemeClr val="accent2">
                  <a:lumMod val="50000"/>
                </a:schemeClr>
              </a:solidFill>
              <a:latin typeface="+mn-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898331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Design of Lesson</a:t>
            </a:r>
            <a:endParaRPr lang="en-IE" dirty="0"/>
          </a:p>
        </p:txBody>
      </p:sp>
      <p:sp>
        <p:nvSpPr>
          <p:cNvPr id="13" name="Rectangle 12"/>
          <p:cNvSpPr/>
          <p:nvPr/>
        </p:nvSpPr>
        <p:spPr>
          <a:xfrm>
            <a:off x="2253928" y="1996480"/>
            <a:ext cx="9145016" cy="707886"/>
          </a:xfrm>
          <a:prstGeom prst="rect">
            <a:avLst/>
          </a:prstGeom>
        </p:spPr>
        <p:txBody>
          <a:bodyPr wrap="square">
            <a:spAutoFit/>
          </a:bodyPr>
          <a:lstStyle/>
          <a:p>
            <a:pPr lvl="0" algn="l" defTabSz="914400" eaLnBrk="0">
              <a:defRPr/>
            </a:pPr>
            <a:r>
              <a:rPr lang="en-IE" sz="4000" kern="0" dirty="0">
                <a:solidFill>
                  <a:srgbClr val="65B4B4"/>
                </a:solidFill>
                <a:latin typeface="Arial"/>
                <a:ea typeface="MS PGothic" pitchFamily="34" charset="-128"/>
                <a:cs typeface="ＭＳ Ｐゴシック" charset="0"/>
              </a:rPr>
              <a:t>Task 2</a:t>
            </a:r>
            <a:r>
              <a:rPr lang="en-IE" sz="4000" kern="0" dirty="0" smtClean="0">
                <a:solidFill>
                  <a:srgbClr val="65B4B4"/>
                </a:solidFill>
                <a:latin typeface="Arial"/>
                <a:ea typeface="MS PGothic" pitchFamily="34" charset="-128"/>
                <a:cs typeface="ＭＳ Ｐゴシック" charset="0"/>
              </a:rPr>
              <a:t>: Verbalising expressions</a:t>
            </a:r>
            <a:endParaRPr lang="en-IE" sz="4000" kern="0" dirty="0">
              <a:solidFill>
                <a:srgbClr val="65B4B4"/>
              </a:solidFill>
              <a:latin typeface="Arial"/>
              <a:ea typeface="MS PGothic" pitchFamily="34" charset="-128"/>
              <a:cs typeface="ＭＳ Ｐゴシック" charset="0"/>
            </a:endParaRPr>
          </a:p>
        </p:txBody>
      </p:sp>
      <p:pic>
        <p:nvPicPr>
          <p:cNvPr id="8" name="Content Placeholder 6"/>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7405" t="51101" r="38116" b="32279"/>
          <a:stretch/>
        </p:blipFill>
        <p:spPr bwMode="auto">
          <a:xfrm>
            <a:off x="669752" y="5020816"/>
            <a:ext cx="4896544" cy="314727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
        <p:nvSpPr>
          <p:cNvPr id="9" name="Donut 8"/>
          <p:cNvSpPr/>
          <p:nvPr/>
        </p:nvSpPr>
        <p:spPr bwMode="auto">
          <a:xfrm rot="19121890">
            <a:off x="807888" y="6183438"/>
            <a:ext cx="4319496" cy="955563"/>
          </a:xfrm>
          <a:prstGeom prst="donut">
            <a:avLst>
              <a:gd name="adj" fmla="val 2185"/>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solidFill>
                  <a:srgbClr val="FF0000"/>
                </a:solidFill>
              </a:ln>
              <a:solidFill>
                <a:srgbClr val="FF0000"/>
              </a:solidFill>
              <a:effectLst/>
              <a:latin typeface="Arial" charset="0"/>
              <a:ea typeface="ＭＳ Ｐゴシック" charset="0"/>
            </a:endParaRPr>
          </a:p>
        </p:txBody>
      </p:sp>
      <p:pic>
        <p:nvPicPr>
          <p:cNvPr id="10" name="Content Placeholder 4"/>
          <p:cNvPicPr>
            <a:picLocks noChangeAspect="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3459" t="67114" r="26675" b="5683"/>
          <a:stretch/>
        </p:blipFill>
        <p:spPr bwMode="auto">
          <a:xfrm>
            <a:off x="6214368" y="5020816"/>
            <a:ext cx="6184137" cy="316835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
        <p:nvSpPr>
          <p:cNvPr id="12" name="Rectangle 11"/>
          <p:cNvSpPr/>
          <p:nvPr/>
        </p:nvSpPr>
        <p:spPr>
          <a:xfrm>
            <a:off x="1821880" y="3652664"/>
            <a:ext cx="9721080" cy="1077218"/>
          </a:xfrm>
          <a:prstGeom prst="rect">
            <a:avLst/>
          </a:prstGeom>
        </p:spPr>
        <p:txBody>
          <a:bodyPr wrap="square">
            <a:spAutoFit/>
          </a:bodyPr>
          <a:lstStyle/>
          <a:p>
            <a:pPr lvl="0"/>
            <a:r>
              <a:rPr lang="en-IE" sz="3200" dirty="0">
                <a:solidFill>
                  <a:srgbClr val="65B4B4"/>
                </a:solidFill>
                <a:latin typeface="Bradley Hand Bold"/>
                <a:cs typeface="Bradley Hand Bold"/>
              </a:rPr>
              <a:t>Method 3</a:t>
            </a:r>
            <a:r>
              <a:rPr lang="en-IE" sz="3200" dirty="0" smtClean="0">
                <a:solidFill>
                  <a:srgbClr val="65B4B4"/>
                </a:solidFill>
                <a:latin typeface="Bradley Hand Bold"/>
                <a:cs typeface="Bradley Hand Bold"/>
              </a:rPr>
              <a:t>: </a:t>
            </a:r>
          </a:p>
          <a:p>
            <a:pPr lvl="0"/>
            <a:r>
              <a:rPr lang="en-IE" sz="3200" dirty="0" smtClean="0">
                <a:solidFill>
                  <a:srgbClr val="65B4B4"/>
                </a:solidFill>
                <a:latin typeface="Bradley Hand Bold"/>
                <a:cs typeface="Bradley Hand Bold"/>
              </a:rPr>
              <a:t>“Groups of the same value” (Factorised)</a:t>
            </a:r>
            <a:endParaRPr lang="en-IE" sz="3200" dirty="0">
              <a:solidFill>
                <a:srgbClr val="65B4B4"/>
              </a:solidFill>
              <a:latin typeface="Bradley Hand Bold"/>
              <a:cs typeface="Bradley Hand Bold"/>
            </a:endParaRPr>
          </a:p>
        </p:txBody>
      </p:sp>
      <p:sp>
        <p:nvSpPr>
          <p:cNvPr id="14" name="TextBox 13"/>
          <p:cNvSpPr txBox="1"/>
          <p:nvPr/>
        </p:nvSpPr>
        <p:spPr>
          <a:xfrm>
            <a:off x="813768" y="8261176"/>
            <a:ext cx="4464496" cy="307777"/>
          </a:xfrm>
          <a:prstGeom prst="rect">
            <a:avLst/>
          </a:prstGeom>
          <a:noFill/>
        </p:spPr>
        <p:txBody>
          <a:bodyPr wrap="square" rtlCol="0">
            <a:spAutoFit/>
          </a:bodyPr>
          <a:lstStyle/>
          <a:p>
            <a:r>
              <a:rPr lang="en-US" sz="1400" dirty="0" smtClean="0">
                <a:solidFill>
                  <a:schemeClr val="accent2">
                    <a:lumMod val="50000"/>
                  </a:schemeClr>
                </a:solidFill>
                <a:latin typeface="+mn-lt"/>
              </a:rPr>
              <a:t>Task 2: Student work</a:t>
            </a:r>
            <a:endParaRPr lang="en-US" sz="1400" dirty="0">
              <a:solidFill>
                <a:schemeClr val="accent2">
                  <a:lumMod val="50000"/>
                </a:schemeClr>
              </a:solidFill>
              <a:latin typeface="+mn-lt"/>
            </a:endParaRPr>
          </a:p>
        </p:txBody>
      </p:sp>
      <p:sp>
        <p:nvSpPr>
          <p:cNvPr id="17" name="TextBox 16"/>
          <p:cNvSpPr txBox="1"/>
          <p:nvPr/>
        </p:nvSpPr>
        <p:spPr>
          <a:xfrm>
            <a:off x="7222480" y="8261176"/>
            <a:ext cx="4392488" cy="307777"/>
          </a:xfrm>
          <a:prstGeom prst="rect">
            <a:avLst/>
          </a:prstGeom>
          <a:noFill/>
        </p:spPr>
        <p:txBody>
          <a:bodyPr wrap="square" rtlCol="0">
            <a:spAutoFit/>
          </a:bodyPr>
          <a:lstStyle/>
          <a:p>
            <a:r>
              <a:rPr lang="en-US" sz="1400" dirty="0" smtClean="0">
                <a:solidFill>
                  <a:schemeClr val="accent2">
                    <a:lumMod val="50000"/>
                  </a:schemeClr>
                </a:solidFill>
                <a:latin typeface="+mn-lt"/>
              </a:rPr>
              <a:t>Task 2: Board-work</a:t>
            </a:r>
            <a:endParaRPr lang="en-US" sz="1400" dirty="0">
              <a:solidFill>
                <a:schemeClr val="accent2">
                  <a:lumMod val="50000"/>
                </a:schemeClr>
              </a:solidFill>
              <a:latin typeface="+mn-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235691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166938" y="271463"/>
            <a:ext cx="10456142" cy="2171700"/>
          </a:xfrm>
        </p:spPr>
        <p:txBody>
          <a:bodyPr/>
          <a:lstStyle/>
          <a:p>
            <a:pPr algn="ctr">
              <a:defRPr/>
            </a:pPr>
            <a:r>
              <a:rPr lang="en-IE" sz="5400" dirty="0"/>
              <a:t>Introducing Algebra </a:t>
            </a:r>
            <a:r>
              <a:rPr lang="en-IE" sz="5400" dirty="0" smtClean="0"/>
              <a:t>with Snöoker</a:t>
            </a:r>
            <a:endParaRPr lang="en-IE" sz="5400" dirty="0"/>
          </a:p>
        </p:txBody>
      </p:sp>
      <p:pic>
        <p:nvPicPr>
          <p:cNvPr id="4" name="Picture 3"/>
          <p:cNvPicPr>
            <a:picLocks noChangeAspect="1"/>
          </p:cNvPicPr>
          <p:nvPr/>
        </p:nvPicPr>
        <p:blipFill rotWithShape="1">
          <a:blip r:embed="rId3"/>
          <a:srcRect l="-423" t="2173" r="-126" b="2467"/>
          <a:stretch/>
        </p:blipFill>
        <p:spPr>
          <a:xfrm>
            <a:off x="3766096" y="2514082"/>
            <a:ext cx="6336704" cy="2506734"/>
          </a:xfrm>
          <a:prstGeom prst="rect">
            <a:avLst/>
          </a:prstGeom>
        </p:spPr>
      </p:pic>
      <p:sp>
        <p:nvSpPr>
          <p:cNvPr id="5" name="Rectangle 2"/>
          <p:cNvSpPr txBox="1">
            <a:spLocks noChangeArrowheads="1"/>
          </p:cNvSpPr>
          <p:nvPr/>
        </p:nvSpPr>
        <p:spPr bwMode="auto">
          <a:xfrm>
            <a:off x="3838104" y="5524872"/>
            <a:ext cx="6120680" cy="295232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vert="horz" wrap="square" lIns="130046" tIns="65023" rIns="130046" bIns="65023" numCol="1" anchor="ctr" anchorCtr="0" compatLnSpc="1">
            <a:prstTxWarp prst="textNoShape">
              <a:avLst/>
            </a:prstTxWarp>
            <a:noAutofit/>
          </a:bodyPr>
          <a:lstStyle>
            <a:lvl1pPr algn="l" rtl="0" eaLnBrk="0" fontAlgn="base" hangingPunct="0">
              <a:spcBef>
                <a:spcPct val="0"/>
              </a:spcBef>
              <a:spcAft>
                <a:spcPct val="0"/>
              </a:spcAft>
              <a:defRPr sz="60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60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60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60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6000">
                <a:solidFill>
                  <a:schemeClr val="tx2"/>
                </a:solidFill>
                <a:latin typeface="Arial" charset="0"/>
                <a:ea typeface="MS PGothic" pitchFamily="34" charset="-128"/>
                <a:cs typeface="ＭＳ Ｐゴシック" charset="0"/>
              </a:defRPr>
            </a:lvl5pPr>
            <a:lvl6pPr marL="650230" algn="l" rtl="0" fontAlgn="base">
              <a:spcBef>
                <a:spcPct val="0"/>
              </a:spcBef>
              <a:spcAft>
                <a:spcPct val="0"/>
              </a:spcAft>
              <a:defRPr sz="6000">
                <a:solidFill>
                  <a:schemeClr val="tx2"/>
                </a:solidFill>
                <a:latin typeface="Arial" charset="0"/>
                <a:ea typeface="ＭＳ Ｐゴシック" charset="0"/>
              </a:defRPr>
            </a:lvl6pPr>
            <a:lvl7pPr marL="1300460" algn="l" rtl="0" fontAlgn="base">
              <a:spcBef>
                <a:spcPct val="0"/>
              </a:spcBef>
              <a:spcAft>
                <a:spcPct val="0"/>
              </a:spcAft>
              <a:defRPr sz="6000">
                <a:solidFill>
                  <a:schemeClr val="tx2"/>
                </a:solidFill>
                <a:latin typeface="Arial" charset="0"/>
                <a:ea typeface="ＭＳ Ｐゴシック" charset="0"/>
              </a:defRPr>
            </a:lvl7pPr>
            <a:lvl8pPr marL="1950690" algn="l" rtl="0" fontAlgn="base">
              <a:spcBef>
                <a:spcPct val="0"/>
              </a:spcBef>
              <a:spcAft>
                <a:spcPct val="0"/>
              </a:spcAft>
              <a:defRPr sz="6000">
                <a:solidFill>
                  <a:schemeClr val="tx2"/>
                </a:solidFill>
                <a:latin typeface="Arial" charset="0"/>
                <a:ea typeface="ＭＳ Ｐゴシック" charset="0"/>
              </a:defRPr>
            </a:lvl8pPr>
            <a:lvl9pPr marL="2600919" algn="l" rtl="0" fontAlgn="base">
              <a:spcBef>
                <a:spcPct val="0"/>
              </a:spcBef>
              <a:spcAft>
                <a:spcPct val="0"/>
              </a:spcAft>
              <a:defRPr sz="6000">
                <a:solidFill>
                  <a:schemeClr val="tx2"/>
                </a:solidFill>
                <a:latin typeface="Arial" charset="0"/>
                <a:ea typeface="ＭＳ Ｐゴシック" charset="0"/>
              </a:defRPr>
            </a:lvl9pPr>
          </a:lstStyle>
          <a:p>
            <a:pPr algn="ctr" eaLnBrk="1" hangingPunct="1">
              <a:defRPr/>
            </a:pPr>
            <a:r>
              <a:rPr lang="en-US" altLang="en-US" sz="3200" dirty="0" smtClean="0"/>
              <a:t>Conleth Dillon</a:t>
            </a:r>
            <a:br>
              <a:rPr lang="en-US" altLang="en-US" sz="3200" dirty="0" smtClean="0"/>
            </a:br>
            <a:r>
              <a:rPr lang="en-US" altLang="en-US" sz="3200" dirty="0" smtClean="0"/>
              <a:t>Sheila Ahern</a:t>
            </a:r>
            <a:br>
              <a:rPr lang="en-US" altLang="en-US" sz="3200" dirty="0" smtClean="0"/>
            </a:br>
            <a:r>
              <a:rPr lang="en-US" altLang="en-US" sz="3200" dirty="0" smtClean="0"/>
              <a:t>Karina Lynn</a:t>
            </a:r>
            <a:br>
              <a:rPr lang="en-US" altLang="en-US" sz="3200" dirty="0" smtClean="0"/>
            </a:br>
            <a:r>
              <a:rPr lang="en-US" altLang="en-US" sz="3200" dirty="0" smtClean="0"/>
              <a:t>Rebecca Mulvihill</a:t>
            </a:r>
            <a:r>
              <a:rPr lang="en-US" altLang="en-US" sz="4000" dirty="0" smtClean="0"/>
              <a:t/>
            </a:r>
            <a:br>
              <a:rPr lang="en-US" altLang="en-US" sz="4000" dirty="0" smtClean="0"/>
            </a:br>
            <a:endParaRPr lang="en-US" altLang="en-US" sz="4000" dirty="0" smtClean="0">
              <a:solidFill>
                <a:srgbClr val="65B4B4"/>
              </a:solidFill>
            </a:endParaRPr>
          </a:p>
        </p:txBody>
      </p:sp>
      <p:pic>
        <p:nvPicPr>
          <p:cNvPr id="8" name="Picture 7" descr="logo.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78064" y="8154324"/>
            <a:ext cx="6769100" cy="15748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453779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Design of Lesson</a:t>
            </a:r>
            <a:endParaRPr lang="en-IE" dirty="0"/>
          </a:p>
        </p:txBody>
      </p:sp>
      <p:sp>
        <p:nvSpPr>
          <p:cNvPr id="13" name="Rectangle 12"/>
          <p:cNvSpPr/>
          <p:nvPr/>
        </p:nvSpPr>
        <p:spPr>
          <a:xfrm>
            <a:off x="2253928" y="1996480"/>
            <a:ext cx="9145016" cy="707886"/>
          </a:xfrm>
          <a:prstGeom prst="rect">
            <a:avLst/>
          </a:prstGeom>
        </p:spPr>
        <p:txBody>
          <a:bodyPr wrap="square">
            <a:spAutoFit/>
          </a:bodyPr>
          <a:lstStyle/>
          <a:p>
            <a:pPr lvl="0" algn="l" defTabSz="914400" eaLnBrk="0">
              <a:defRPr/>
            </a:pPr>
            <a:r>
              <a:rPr lang="en-IE" sz="4000" kern="0" dirty="0">
                <a:solidFill>
                  <a:srgbClr val="65B4B4"/>
                </a:solidFill>
                <a:latin typeface="Arial"/>
                <a:ea typeface="MS PGothic" pitchFamily="34" charset="-128"/>
                <a:cs typeface="ＭＳ Ｐゴシック" charset="0"/>
              </a:rPr>
              <a:t>Task </a:t>
            </a:r>
            <a:r>
              <a:rPr lang="en-IE" sz="4000" kern="0" dirty="0" smtClean="0">
                <a:solidFill>
                  <a:srgbClr val="65B4B4"/>
                </a:solidFill>
                <a:latin typeface="Arial"/>
                <a:ea typeface="MS PGothic" pitchFamily="34" charset="-128"/>
                <a:cs typeface="ＭＳ Ｐゴシック" charset="0"/>
              </a:rPr>
              <a:t>3: Algebraic expressions</a:t>
            </a:r>
            <a:endParaRPr lang="en-IE" sz="4000" kern="0" dirty="0">
              <a:solidFill>
                <a:srgbClr val="65B4B4"/>
              </a:solidFill>
              <a:latin typeface="Arial"/>
              <a:ea typeface="MS PGothic" pitchFamily="34" charset="-128"/>
              <a:cs typeface="ＭＳ Ｐゴシック" charset="0"/>
            </a:endParaRPr>
          </a:p>
        </p:txBody>
      </p:sp>
      <p:sp>
        <p:nvSpPr>
          <p:cNvPr id="21" name="Rectangle 20"/>
          <p:cNvSpPr/>
          <p:nvPr/>
        </p:nvSpPr>
        <p:spPr>
          <a:xfrm>
            <a:off x="6286376" y="3148608"/>
            <a:ext cx="6336704" cy="4031873"/>
          </a:xfrm>
          <a:prstGeom prst="rect">
            <a:avLst/>
          </a:prstGeom>
        </p:spPr>
        <p:txBody>
          <a:bodyPr wrap="square">
            <a:spAutoFit/>
          </a:bodyPr>
          <a:lstStyle/>
          <a:p>
            <a:pPr marL="0" indent="0" algn="l">
              <a:buFont typeface="Wingdings" pitchFamily="2" charset="2"/>
              <a:buNone/>
            </a:pPr>
            <a:r>
              <a:rPr lang="en-IE" sz="3200" dirty="0" smtClean="0">
                <a:solidFill>
                  <a:schemeClr val="tx2"/>
                </a:solidFill>
                <a:latin typeface="+mn-lt"/>
              </a:rPr>
              <a:t>Students were asked: </a:t>
            </a:r>
          </a:p>
          <a:p>
            <a:pPr marL="0" indent="0" algn="l">
              <a:buFont typeface="Wingdings" pitchFamily="2" charset="2"/>
              <a:buNone/>
            </a:pPr>
            <a:r>
              <a:rPr lang="en-IE" sz="3200" dirty="0" smtClean="0">
                <a:solidFill>
                  <a:schemeClr val="tx2"/>
                </a:solidFill>
                <a:latin typeface="+mn-lt"/>
              </a:rPr>
              <a:t>“Can you think of a more efficient way expressing these verbal expressions?”</a:t>
            </a:r>
          </a:p>
          <a:p>
            <a:pPr marL="0" indent="0" algn="l">
              <a:buFont typeface="Wingdings" pitchFamily="2" charset="2"/>
              <a:buNone/>
            </a:pPr>
            <a:endParaRPr lang="en-IE" sz="3200" dirty="0">
              <a:solidFill>
                <a:schemeClr val="tx2"/>
              </a:solidFill>
              <a:latin typeface="+mn-lt"/>
            </a:endParaRPr>
          </a:p>
          <a:p>
            <a:pPr marL="0" indent="0" algn="l">
              <a:buFont typeface="Wingdings" pitchFamily="2" charset="2"/>
              <a:buNone/>
            </a:pPr>
            <a:r>
              <a:rPr lang="en-IE" sz="3200" dirty="0" smtClean="0">
                <a:solidFill>
                  <a:schemeClr val="tx2"/>
                </a:solidFill>
                <a:latin typeface="+mn-lt"/>
              </a:rPr>
              <a:t>Students were again given a short time for independent work and to write down their ideas.</a:t>
            </a:r>
            <a:endParaRPr lang="en-IE" sz="3200" dirty="0">
              <a:solidFill>
                <a:schemeClr val="tx2"/>
              </a:solidFill>
              <a:latin typeface="+mn-lt"/>
            </a:endParaRPr>
          </a:p>
        </p:txBody>
      </p:sp>
      <p:pic>
        <p:nvPicPr>
          <p:cNvPr id="22" name="Content Placeholder 4"/>
          <p:cNvPicPr>
            <a:picLocks noChangeAspect="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2082" t="17876" r="24985" b="5577"/>
          <a:stretch/>
        </p:blipFill>
        <p:spPr bwMode="auto">
          <a:xfrm>
            <a:off x="669752" y="2932584"/>
            <a:ext cx="4824536" cy="630785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
        <p:nvSpPr>
          <p:cNvPr id="6" name="TextBox 5"/>
          <p:cNvSpPr txBox="1"/>
          <p:nvPr/>
        </p:nvSpPr>
        <p:spPr>
          <a:xfrm>
            <a:off x="885776" y="9249543"/>
            <a:ext cx="4392488" cy="307777"/>
          </a:xfrm>
          <a:prstGeom prst="rect">
            <a:avLst/>
          </a:prstGeom>
          <a:noFill/>
        </p:spPr>
        <p:txBody>
          <a:bodyPr wrap="square" rtlCol="0">
            <a:spAutoFit/>
          </a:bodyPr>
          <a:lstStyle/>
          <a:p>
            <a:r>
              <a:rPr lang="en-US" sz="1400" dirty="0" smtClean="0">
                <a:solidFill>
                  <a:schemeClr val="accent2">
                    <a:lumMod val="50000"/>
                  </a:schemeClr>
                </a:solidFill>
                <a:latin typeface="+mn-lt"/>
              </a:rPr>
              <a:t>Task 2: Board-work</a:t>
            </a:r>
            <a:endParaRPr lang="en-US" sz="1400" dirty="0">
              <a:solidFill>
                <a:schemeClr val="accent2">
                  <a:lumMod val="50000"/>
                </a:schemeClr>
              </a:solidFill>
              <a:latin typeface="+mn-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223354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Design of Lesson</a:t>
            </a:r>
            <a:endParaRPr lang="en-IE" dirty="0"/>
          </a:p>
        </p:txBody>
      </p:sp>
      <p:sp>
        <p:nvSpPr>
          <p:cNvPr id="13" name="Rectangle 12"/>
          <p:cNvSpPr/>
          <p:nvPr/>
        </p:nvSpPr>
        <p:spPr>
          <a:xfrm>
            <a:off x="2253928" y="1996480"/>
            <a:ext cx="9145016" cy="707886"/>
          </a:xfrm>
          <a:prstGeom prst="rect">
            <a:avLst/>
          </a:prstGeom>
        </p:spPr>
        <p:txBody>
          <a:bodyPr wrap="square">
            <a:spAutoFit/>
          </a:bodyPr>
          <a:lstStyle/>
          <a:p>
            <a:pPr lvl="0" algn="l" defTabSz="914400" eaLnBrk="0">
              <a:defRPr/>
            </a:pPr>
            <a:r>
              <a:rPr lang="en-IE" sz="4000" kern="0" dirty="0">
                <a:solidFill>
                  <a:srgbClr val="65B4B4"/>
                </a:solidFill>
                <a:latin typeface="Arial"/>
                <a:ea typeface="MS PGothic" pitchFamily="34" charset="-128"/>
                <a:cs typeface="ＭＳ Ｐゴシック" charset="0"/>
              </a:rPr>
              <a:t>Task </a:t>
            </a:r>
            <a:r>
              <a:rPr lang="en-IE" sz="4000" kern="0" dirty="0" smtClean="0">
                <a:solidFill>
                  <a:srgbClr val="65B4B4"/>
                </a:solidFill>
                <a:latin typeface="Arial"/>
                <a:ea typeface="MS PGothic" pitchFamily="34" charset="-128"/>
                <a:cs typeface="ＭＳ Ｐゴシック" charset="0"/>
              </a:rPr>
              <a:t>3: Algebraic expressions</a:t>
            </a:r>
            <a:endParaRPr lang="en-IE" sz="4000" kern="0" dirty="0">
              <a:solidFill>
                <a:srgbClr val="65B4B4"/>
              </a:solidFill>
              <a:latin typeface="Arial"/>
              <a:ea typeface="MS PGothic" pitchFamily="34" charset="-128"/>
              <a:cs typeface="ＭＳ Ｐゴシック" charset="0"/>
            </a:endParaRPr>
          </a:p>
        </p:txBody>
      </p:sp>
      <p:sp>
        <p:nvSpPr>
          <p:cNvPr id="21" name="Rectangle 20"/>
          <p:cNvSpPr/>
          <p:nvPr/>
        </p:nvSpPr>
        <p:spPr>
          <a:xfrm>
            <a:off x="453728" y="3004592"/>
            <a:ext cx="6768752" cy="6986527"/>
          </a:xfrm>
          <a:prstGeom prst="rect">
            <a:avLst/>
          </a:prstGeom>
        </p:spPr>
        <p:txBody>
          <a:bodyPr wrap="square">
            <a:spAutoFit/>
          </a:bodyPr>
          <a:lstStyle/>
          <a:p>
            <a:pPr marL="0" indent="0" algn="l">
              <a:buFont typeface="Wingdings" pitchFamily="2" charset="2"/>
              <a:buNone/>
            </a:pPr>
            <a:r>
              <a:rPr lang="en-IE" sz="3200" dirty="0" smtClean="0">
                <a:solidFill>
                  <a:schemeClr val="tx2"/>
                </a:solidFill>
                <a:latin typeface="+mn-lt"/>
              </a:rPr>
              <a:t>Students were asked: </a:t>
            </a:r>
          </a:p>
          <a:p>
            <a:pPr marL="0" indent="0" algn="l">
              <a:buFont typeface="Wingdings" pitchFamily="2" charset="2"/>
              <a:buNone/>
            </a:pPr>
            <a:r>
              <a:rPr lang="en-IE" sz="3200" dirty="0" smtClean="0">
                <a:solidFill>
                  <a:schemeClr val="tx2"/>
                </a:solidFill>
                <a:latin typeface="+mn-lt"/>
              </a:rPr>
              <a:t>“Can you think of a more efficient way expressing/writing these </a:t>
            </a:r>
            <a:r>
              <a:rPr lang="en-IE" sz="3200" i="1" dirty="0" smtClean="0">
                <a:solidFill>
                  <a:schemeClr val="tx2"/>
                </a:solidFill>
                <a:latin typeface="+mn-lt"/>
              </a:rPr>
              <a:t>verbal expressions</a:t>
            </a:r>
            <a:r>
              <a:rPr lang="en-IE" sz="3200" dirty="0" smtClean="0">
                <a:solidFill>
                  <a:schemeClr val="tx2"/>
                </a:solidFill>
                <a:latin typeface="+mn-lt"/>
              </a:rPr>
              <a:t>?”</a:t>
            </a:r>
          </a:p>
          <a:p>
            <a:pPr marL="0" indent="0" algn="l">
              <a:buFont typeface="Wingdings" pitchFamily="2" charset="2"/>
              <a:buNone/>
            </a:pPr>
            <a:endParaRPr lang="en-IE" sz="3200" dirty="0">
              <a:solidFill>
                <a:schemeClr val="tx2"/>
              </a:solidFill>
              <a:latin typeface="+mn-lt"/>
            </a:endParaRPr>
          </a:p>
          <a:p>
            <a:pPr marL="0" indent="0" algn="l">
              <a:buFont typeface="Wingdings" pitchFamily="2" charset="2"/>
              <a:buNone/>
            </a:pPr>
            <a:r>
              <a:rPr lang="en-IE" sz="3200" dirty="0" smtClean="0">
                <a:solidFill>
                  <a:schemeClr val="tx2"/>
                </a:solidFill>
                <a:latin typeface="+mn-lt"/>
              </a:rPr>
              <a:t>As hoped many students came up with the idea of using letters to </a:t>
            </a:r>
            <a:r>
              <a:rPr lang="en-IE" sz="3200" dirty="0">
                <a:solidFill>
                  <a:schemeClr val="tx2"/>
                </a:solidFill>
                <a:latin typeface="+mn-lt"/>
              </a:rPr>
              <a:t>represent ‘the value of” the balls.</a:t>
            </a:r>
          </a:p>
          <a:p>
            <a:pPr marL="0" indent="0" algn="l">
              <a:buFont typeface="Wingdings" pitchFamily="2" charset="2"/>
              <a:buNone/>
            </a:pPr>
            <a:endParaRPr lang="en-IE" sz="3200" dirty="0">
              <a:solidFill>
                <a:schemeClr val="tx2"/>
              </a:solidFill>
              <a:latin typeface="+mn-lt"/>
            </a:endParaRPr>
          </a:p>
          <a:p>
            <a:pPr algn="l"/>
            <a:r>
              <a:rPr lang="en-IE" sz="3200" dirty="0">
                <a:solidFill>
                  <a:schemeClr val="tx2"/>
                </a:solidFill>
                <a:latin typeface="+mn-lt"/>
              </a:rPr>
              <a:t>It was decided by the students to let “R” stand for “the value of the red ball” and “P” represent </a:t>
            </a:r>
            <a:r>
              <a:rPr lang="en-IE" sz="3200" dirty="0" smtClean="0">
                <a:solidFill>
                  <a:schemeClr val="tx2"/>
                </a:solidFill>
                <a:latin typeface="+mn-lt"/>
              </a:rPr>
              <a:t>“the value of the purple ball.” </a:t>
            </a:r>
          </a:p>
          <a:p>
            <a:pPr marL="0" indent="0" algn="l">
              <a:buFont typeface="Wingdings" pitchFamily="2" charset="2"/>
              <a:buNone/>
            </a:pPr>
            <a:r>
              <a:rPr lang="en-IE" sz="3200" dirty="0" smtClean="0">
                <a:solidFill>
                  <a:schemeClr val="tx2"/>
                </a:solidFill>
                <a:latin typeface="+mn-lt"/>
              </a:rPr>
              <a:t> </a:t>
            </a:r>
            <a:endParaRPr lang="en-IE" sz="3200" dirty="0">
              <a:solidFill>
                <a:schemeClr val="tx2"/>
              </a:solidFill>
              <a:latin typeface="+mn-lt"/>
            </a:endParaRPr>
          </a:p>
        </p:txBody>
      </p:sp>
      <p:pic>
        <p:nvPicPr>
          <p:cNvPr id="6" name="Content Placeholder 2"/>
          <p:cNvPicPr>
            <a:picLocks noGrp="1" noChangeAspect="1"/>
          </p:cNvPicPr>
          <p:nvPr>
            <p:ph idx="1"/>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3411" t="39404" r="30410" b="42436"/>
          <a:stretch/>
        </p:blipFill>
        <p:spPr>
          <a:xfrm>
            <a:off x="7366496" y="2977935"/>
            <a:ext cx="5408090" cy="2330913"/>
          </a:xfrm>
        </p:spPr>
      </p:pic>
      <p:pic>
        <p:nvPicPr>
          <p:cNvPr id="7" name="Content Placeholder 4"/>
          <p:cNvPicPr>
            <a:picLocks noChangeAspect="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74703" t="17956" r="10041" b="72385"/>
          <a:stretch/>
        </p:blipFill>
        <p:spPr bwMode="auto">
          <a:xfrm>
            <a:off x="7294488" y="6532984"/>
            <a:ext cx="5472608" cy="194883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
        <p:nvSpPr>
          <p:cNvPr id="8" name="TextBox 7"/>
          <p:cNvSpPr txBox="1"/>
          <p:nvPr/>
        </p:nvSpPr>
        <p:spPr>
          <a:xfrm>
            <a:off x="7870552" y="5308848"/>
            <a:ext cx="4464496" cy="307777"/>
          </a:xfrm>
          <a:prstGeom prst="rect">
            <a:avLst/>
          </a:prstGeom>
          <a:noFill/>
        </p:spPr>
        <p:txBody>
          <a:bodyPr wrap="square" rtlCol="0">
            <a:spAutoFit/>
          </a:bodyPr>
          <a:lstStyle/>
          <a:p>
            <a:r>
              <a:rPr lang="en-US" sz="1400" dirty="0" smtClean="0">
                <a:solidFill>
                  <a:schemeClr val="accent2">
                    <a:lumMod val="50000"/>
                  </a:schemeClr>
                </a:solidFill>
                <a:latin typeface="+mn-lt"/>
              </a:rPr>
              <a:t>Task 3: Student work</a:t>
            </a:r>
            <a:endParaRPr lang="en-US" sz="1400" dirty="0">
              <a:solidFill>
                <a:schemeClr val="accent2">
                  <a:lumMod val="50000"/>
                </a:schemeClr>
              </a:solidFill>
              <a:latin typeface="+mn-lt"/>
            </a:endParaRPr>
          </a:p>
        </p:txBody>
      </p:sp>
      <p:sp>
        <p:nvSpPr>
          <p:cNvPr id="9" name="TextBox 8"/>
          <p:cNvSpPr txBox="1"/>
          <p:nvPr/>
        </p:nvSpPr>
        <p:spPr>
          <a:xfrm>
            <a:off x="7870552" y="8549208"/>
            <a:ext cx="4392488" cy="307777"/>
          </a:xfrm>
          <a:prstGeom prst="rect">
            <a:avLst/>
          </a:prstGeom>
          <a:noFill/>
        </p:spPr>
        <p:txBody>
          <a:bodyPr wrap="square" rtlCol="0">
            <a:spAutoFit/>
          </a:bodyPr>
          <a:lstStyle/>
          <a:p>
            <a:r>
              <a:rPr lang="en-US" sz="1400" dirty="0" smtClean="0">
                <a:solidFill>
                  <a:schemeClr val="accent2">
                    <a:lumMod val="50000"/>
                  </a:schemeClr>
                </a:solidFill>
                <a:latin typeface="+mn-lt"/>
              </a:rPr>
              <a:t>Task 3: Board-work</a:t>
            </a:r>
            <a:endParaRPr lang="en-US" sz="1400" dirty="0">
              <a:solidFill>
                <a:schemeClr val="accent2">
                  <a:lumMod val="50000"/>
                </a:schemeClr>
              </a:solidFill>
              <a:latin typeface="+mn-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31233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Design of Lesson</a:t>
            </a:r>
            <a:endParaRPr lang="en-IE" dirty="0"/>
          </a:p>
        </p:txBody>
      </p:sp>
      <p:sp>
        <p:nvSpPr>
          <p:cNvPr id="13" name="Rectangle 12"/>
          <p:cNvSpPr/>
          <p:nvPr/>
        </p:nvSpPr>
        <p:spPr>
          <a:xfrm>
            <a:off x="2253928" y="1996480"/>
            <a:ext cx="9145016" cy="707886"/>
          </a:xfrm>
          <a:prstGeom prst="rect">
            <a:avLst/>
          </a:prstGeom>
        </p:spPr>
        <p:txBody>
          <a:bodyPr wrap="square">
            <a:spAutoFit/>
          </a:bodyPr>
          <a:lstStyle/>
          <a:p>
            <a:pPr lvl="0" algn="l" defTabSz="914400" eaLnBrk="0">
              <a:defRPr/>
            </a:pPr>
            <a:r>
              <a:rPr lang="en-IE" sz="4000" kern="0" dirty="0">
                <a:solidFill>
                  <a:srgbClr val="65B4B4"/>
                </a:solidFill>
                <a:latin typeface="Arial"/>
                <a:ea typeface="MS PGothic" pitchFamily="34" charset="-128"/>
                <a:cs typeface="ＭＳ Ｐゴシック" charset="0"/>
              </a:rPr>
              <a:t>Task </a:t>
            </a:r>
            <a:r>
              <a:rPr lang="en-IE" sz="4000" kern="0" dirty="0" smtClean="0">
                <a:solidFill>
                  <a:srgbClr val="65B4B4"/>
                </a:solidFill>
                <a:latin typeface="Arial"/>
                <a:ea typeface="MS PGothic" pitchFamily="34" charset="-128"/>
                <a:cs typeface="ＭＳ Ｐゴシック" charset="0"/>
              </a:rPr>
              <a:t>3: Algebraic expressions</a:t>
            </a:r>
            <a:endParaRPr lang="en-IE" sz="4000" kern="0" dirty="0">
              <a:solidFill>
                <a:srgbClr val="65B4B4"/>
              </a:solidFill>
              <a:latin typeface="Arial"/>
              <a:ea typeface="MS PGothic" pitchFamily="34" charset="-128"/>
              <a:cs typeface="ＭＳ Ｐゴシック" charset="0"/>
            </a:endParaRPr>
          </a:p>
        </p:txBody>
      </p:sp>
      <p:sp>
        <p:nvSpPr>
          <p:cNvPr id="21" name="Rectangle 20"/>
          <p:cNvSpPr/>
          <p:nvPr/>
        </p:nvSpPr>
        <p:spPr>
          <a:xfrm>
            <a:off x="453728" y="3004592"/>
            <a:ext cx="6048672" cy="4524315"/>
          </a:xfrm>
          <a:prstGeom prst="rect">
            <a:avLst/>
          </a:prstGeom>
        </p:spPr>
        <p:txBody>
          <a:bodyPr wrap="square">
            <a:spAutoFit/>
          </a:bodyPr>
          <a:lstStyle/>
          <a:p>
            <a:pPr marL="0" indent="0" algn="l">
              <a:buFont typeface="Wingdings" pitchFamily="2" charset="2"/>
              <a:buNone/>
            </a:pPr>
            <a:endParaRPr lang="en-IE" sz="3200" dirty="0">
              <a:solidFill>
                <a:schemeClr val="tx2"/>
              </a:solidFill>
              <a:latin typeface="+mn-lt"/>
            </a:endParaRPr>
          </a:p>
          <a:p>
            <a:pPr marL="0" indent="0" algn="l">
              <a:buFont typeface="Wingdings" pitchFamily="2" charset="2"/>
              <a:buNone/>
            </a:pPr>
            <a:r>
              <a:rPr lang="en-IE" sz="3200" dirty="0" smtClean="0">
                <a:solidFill>
                  <a:schemeClr val="tx2"/>
                </a:solidFill>
                <a:latin typeface="+mn-lt"/>
              </a:rPr>
              <a:t>Students were then asked: </a:t>
            </a:r>
          </a:p>
          <a:p>
            <a:pPr marL="0" indent="0" algn="l">
              <a:buFont typeface="Wingdings" pitchFamily="2" charset="2"/>
              <a:buNone/>
            </a:pPr>
            <a:r>
              <a:rPr lang="en-IE" sz="3200" dirty="0" smtClean="0">
                <a:solidFill>
                  <a:schemeClr val="tx2"/>
                </a:solidFill>
                <a:latin typeface="+mn-lt"/>
              </a:rPr>
              <a:t>“Can you represent the </a:t>
            </a:r>
            <a:r>
              <a:rPr lang="en-IE" sz="3200" i="1" dirty="0" smtClean="0">
                <a:solidFill>
                  <a:schemeClr val="tx2"/>
                </a:solidFill>
                <a:latin typeface="+mn-lt"/>
              </a:rPr>
              <a:t>verbal expressions</a:t>
            </a:r>
            <a:r>
              <a:rPr lang="en-IE" sz="3200" dirty="0" smtClean="0">
                <a:solidFill>
                  <a:schemeClr val="tx2"/>
                </a:solidFill>
                <a:latin typeface="+mn-lt"/>
              </a:rPr>
              <a:t> of the snöoker score using these letters in three different ways?”</a:t>
            </a:r>
          </a:p>
          <a:p>
            <a:pPr marL="0" indent="0" algn="l">
              <a:buFont typeface="Wingdings" pitchFamily="2" charset="2"/>
              <a:buNone/>
            </a:pPr>
            <a:endParaRPr lang="en-IE" sz="3200" dirty="0">
              <a:solidFill>
                <a:schemeClr val="tx2"/>
              </a:solidFill>
              <a:latin typeface="+mn-lt"/>
            </a:endParaRPr>
          </a:p>
          <a:p>
            <a:pPr marL="0" indent="0" algn="l">
              <a:buFont typeface="Wingdings" pitchFamily="2" charset="2"/>
              <a:buNone/>
            </a:pPr>
            <a:r>
              <a:rPr lang="en-IE" sz="3200" dirty="0" smtClean="0">
                <a:solidFill>
                  <a:schemeClr val="tx2"/>
                </a:solidFill>
                <a:latin typeface="+mn-lt"/>
              </a:rPr>
              <a:t>After time for independent work students presented their ideas.</a:t>
            </a:r>
            <a:endParaRPr lang="en-IE" sz="3200" dirty="0">
              <a:solidFill>
                <a:schemeClr val="tx2"/>
              </a:solidFill>
              <a:latin typeface="+mn-lt"/>
            </a:endParaRPr>
          </a:p>
        </p:txBody>
      </p:sp>
      <p:pic>
        <p:nvPicPr>
          <p:cNvPr id="7"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8646" t="15331" r="2509" b="9655"/>
          <a:stretch/>
        </p:blipFill>
        <p:spPr>
          <a:xfrm>
            <a:off x="6790432" y="3033034"/>
            <a:ext cx="5674723" cy="6164246"/>
          </a:xfrm>
        </p:spPr>
      </p:pic>
      <p:sp>
        <p:nvSpPr>
          <p:cNvPr id="9" name="TextBox 8"/>
          <p:cNvSpPr txBox="1"/>
          <p:nvPr/>
        </p:nvSpPr>
        <p:spPr>
          <a:xfrm>
            <a:off x="7582520" y="9197280"/>
            <a:ext cx="4392488" cy="307777"/>
          </a:xfrm>
          <a:prstGeom prst="rect">
            <a:avLst/>
          </a:prstGeom>
          <a:noFill/>
        </p:spPr>
        <p:txBody>
          <a:bodyPr wrap="square" rtlCol="0">
            <a:spAutoFit/>
          </a:bodyPr>
          <a:lstStyle/>
          <a:p>
            <a:r>
              <a:rPr lang="en-US" sz="1400" dirty="0" smtClean="0">
                <a:solidFill>
                  <a:schemeClr val="accent2">
                    <a:lumMod val="50000"/>
                  </a:schemeClr>
                </a:solidFill>
                <a:latin typeface="+mn-lt"/>
              </a:rPr>
              <a:t>Task 3: Board-work</a:t>
            </a:r>
            <a:endParaRPr lang="en-US" sz="1400" dirty="0">
              <a:solidFill>
                <a:schemeClr val="accent2">
                  <a:lumMod val="50000"/>
                </a:schemeClr>
              </a:solidFill>
              <a:latin typeface="+mn-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893181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Design of Lesson</a:t>
            </a:r>
            <a:endParaRPr lang="en-IE" dirty="0"/>
          </a:p>
        </p:txBody>
      </p:sp>
      <p:sp>
        <p:nvSpPr>
          <p:cNvPr id="13" name="Rectangle 12"/>
          <p:cNvSpPr/>
          <p:nvPr/>
        </p:nvSpPr>
        <p:spPr>
          <a:xfrm>
            <a:off x="2253928" y="1996480"/>
            <a:ext cx="9145016" cy="707886"/>
          </a:xfrm>
          <a:prstGeom prst="rect">
            <a:avLst/>
          </a:prstGeom>
        </p:spPr>
        <p:txBody>
          <a:bodyPr wrap="square">
            <a:spAutoFit/>
          </a:bodyPr>
          <a:lstStyle/>
          <a:p>
            <a:pPr lvl="0" algn="l" defTabSz="914400" eaLnBrk="0">
              <a:defRPr/>
            </a:pPr>
            <a:r>
              <a:rPr lang="en-IE" sz="4000" kern="0" dirty="0">
                <a:solidFill>
                  <a:srgbClr val="65B4B4"/>
                </a:solidFill>
                <a:latin typeface="Arial"/>
                <a:ea typeface="MS PGothic" pitchFamily="34" charset="-128"/>
                <a:cs typeface="ＭＳ Ｐゴシック" charset="0"/>
              </a:rPr>
              <a:t>Task 4</a:t>
            </a:r>
            <a:r>
              <a:rPr lang="en-IE" sz="4000" kern="0" dirty="0" smtClean="0">
                <a:solidFill>
                  <a:srgbClr val="65B4B4"/>
                </a:solidFill>
                <a:latin typeface="Arial"/>
                <a:ea typeface="MS PGothic" pitchFamily="34" charset="-128"/>
                <a:cs typeface="ＭＳ Ｐゴシック" charset="0"/>
              </a:rPr>
              <a:t>: Substituting to evaluate</a:t>
            </a:r>
            <a:endParaRPr lang="en-IE" sz="4000" kern="0" dirty="0">
              <a:solidFill>
                <a:srgbClr val="65B4B4"/>
              </a:solidFill>
              <a:latin typeface="Arial"/>
              <a:ea typeface="MS PGothic" pitchFamily="34" charset="-128"/>
              <a:cs typeface="ＭＳ Ｐゴシック" charset="0"/>
            </a:endParaRPr>
          </a:p>
        </p:txBody>
      </p:sp>
      <p:sp>
        <p:nvSpPr>
          <p:cNvPr id="8" name="Content Placeholder 3"/>
          <p:cNvSpPr>
            <a:spLocks noGrp="1"/>
          </p:cNvSpPr>
          <p:nvPr>
            <p:ph idx="1"/>
          </p:nvPr>
        </p:nvSpPr>
        <p:spPr>
          <a:xfrm>
            <a:off x="453728" y="5020816"/>
            <a:ext cx="6768752" cy="4464496"/>
          </a:xfrm>
        </p:spPr>
        <p:txBody>
          <a:bodyPr/>
          <a:lstStyle/>
          <a:p>
            <a:pPr marL="0" indent="0">
              <a:buNone/>
            </a:pPr>
            <a:r>
              <a:rPr lang="en-IE" sz="3200" dirty="0" smtClean="0"/>
              <a:t>Students were asked:</a:t>
            </a:r>
          </a:p>
          <a:p>
            <a:pPr marL="0" indent="0">
              <a:buNone/>
            </a:pPr>
            <a:r>
              <a:rPr lang="en-IE" sz="3200" dirty="0" smtClean="0"/>
              <a:t>“If we know that the value of a red ball is 10 points and the value of a purple ball is 20 points, how many points does the </a:t>
            </a:r>
            <a:r>
              <a:rPr lang="en-IE" sz="3200" dirty="0"/>
              <a:t>s</a:t>
            </a:r>
            <a:r>
              <a:rPr lang="en-IE" sz="3200" dirty="0" smtClean="0"/>
              <a:t>nöoker player score in the clip?”</a:t>
            </a:r>
          </a:p>
          <a:p>
            <a:pPr marL="0" indent="0">
              <a:buNone/>
            </a:pPr>
            <a:r>
              <a:rPr lang="en-IE" sz="3200" dirty="0" smtClean="0"/>
              <a:t>“Can you use a number of methods to work out the score?”</a:t>
            </a:r>
          </a:p>
          <a:p>
            <a:pPr marL="0" indent="0">
              <a:buNone/>
            </a:pPr>
            <a:endParaRPr lang="en-IE" sz="3200"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6979" t="39225" r="42456" b="52772"/>
          <a:stretch/>
        </p:blipFill>
        <p:spPr>
          <a:xfrm>
            <a:off x="1749872" y="3004592"/>
            <a:ext cx="3816424" cy="1625845"/>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7650" t="33960" r="30799" b="23366"/>
          <a:stretch/>
        </p:blipFill>
        <p:spPr>
          <a:xfrm>
            <a:off x="7438504" y="3220616"/>
            <a:ext cx="5023440" cy="5544616"/>
          </a:xfrm>
          <a:prstGeom prst="rect">
            <a:avLst/>
          </a:prstGeom>
        </p:spPr>
      </p:pic>
      <p:sp>
        <p:nvSpPr>
          <p:cNvPr id="11" name="TextBox 10"/>
          <p:cNvSpPr txBox="1"/>
          <p:nvPr/>
        </p:nvSpPr>
        <p:spPr>
          <a:xfrm>
            <a:off x="7654528" y="8837240"/>
            <a:ext cx="4464496" cy="307777"/>
          </a:xfrm>
          <a:prstGeom prst="rect">
            <a:avLst/>
          </a:prstGeom>
          <a:noFill/>
        </p:spPr>
        <p:txBody>
          <a:bodyPr wrap="square" rtlCol="0">
            <a:spAutoFit/>
          </a:bodyPr>
          <a:lstStyle/>
          <a:p>
            <a:r>
              <a:rPr lang="en-US" sz="1400" dirty="0" smtClean="0">
                <a:solidFill>
                  <a:schemeClr val="accent2">
                    <a:lumMod val="50000"/>
                  </a:schemeClr>
                </a:solidFill>
                <a:latin typeface="+mn-lt"/>
              </a:rPr>
              <a:t>Task 4: Student work</a:t>
            </a:r>
            <a:endParaRPr lang="en-US" sz="1400" dirty="0">
              <a:solidFill>
                <a:schemeClr val="accent2">
                  <a:lumMod val="50000"/>
                </a:schemeClr>
              </a:solidFill>
              <a:latin typeface="+mn-lt"/>
            </a:endParaRPr>
          </a:p>
        </p:txBody>
      </p:sp>
      <p:sp>
        <p:nvSpPr>
          <p:cNvPr id="12" name="TextBox 11"/>
          <p:cNvSpPr txBox="1"/>
          <p:nvPr/>
        </p:nvSpPr>
        <p:spPr>
          <a:xfrm>
            <a:off x="1461840" y="4660776"/>
            <a:ext cx="4392488" cy="307777"/>
          </a:xfrm>
          <a:prstGeom prst="rect">
            <a:avLst/>
          </a:prstGeom>
          <a:noFill/>
        </p:spPr>
        <p:txBody>
          <a:bodyPr wrap="square" rtlCol="0">
            <a:spAutoFit/>
          </a:bodyPr>
          <a:lstStyle/>
          <a:p>
            <a:r>
              <a:rPr lang="en-US" sz="1400" dirty="0" smtClean="0">
                <a:solidFill>
                  <a:schemeClr val="accent2">
                    <a:lumMod val="50000"/>
                  </a:schemeClr>
                </a:solidFill>
                <a:latin typeface="+mn-lt"/>
              </a:rPr>
              <a:t>Task 4: Board-work</a:t>
            </a:r>
            <a:endParaRPr lang="en-US" sz="1400" dirty="0">
              <a:solidFill>
                <a:schemeClr val="accent2">
                  <a:lumMod val="50000"/>
                </a:schemeClr>
              </a:solidFill>
              <a:latin typeface="+mn-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790514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Design of Lesson</a:t>
            </a:r>
            <a:endParaRPr lang="en-IE" dirty="0"/>
          </a:p>
        </p:txBody>
      </p:sp>
      <p:sp>
        <p:nvSpPr>
          <p:cNvPr id="13" name="Rectangle 12"/>
          <p:cNvSpPr/>
          <p:nvPr/>
        </p:nvSpPr>
        <p:spPr>
          <a:xfrm>
            <a:off x="2253928" y="1996480"/>
            <a:ext cx="9145016" cy="707886"/>
          </a:xfrm>
          <a:prstGeom prst="rect">
            <a:avLst/>
          </a:prstGeom>
        </p:spPr>
        <p:txBody>
          <a:bodyPr wrap="square">
            <a:spAutoFit/>
          </a:bodyPr>
          <a:lstStyle/>
          <a:p>
            <a:pPr lvl="0" algn="l" defTabSz="914400" eaLnBrk="0">
              <a:defRPr/>
            </a:pPr>
            <a:r>
              <a:rPr lang="en-IE" sz="4000" kern="0" dirty="0">
                <a:solidFill>
                  <a:srgbClr val="65B4B4"/>
                </a:solidFill>
                <a:latin typeface="Arial"/>
                <a:ea typeface="MS PGothic" pitchFamily="34" charset="-128"/>
                <a:cs typeface="ＭＳ Ｐゴシック" charset="0"/>
              </a:rPr>
              <a:t>Task </a:t>
            </a:r>
            <a:r>
              <a:rPr lang="en-IE" sz="4000" kern="0" dirty="0" smtClean="0">
                <a:solidFill>
                  <a:srgbClr val="65B4B4"/>
                </a:solidFill>
                <a:latin typeface="Arial"/>
                <a:ea typeface="MS PGothic" pitchFamily="34" charset="-128"/>
                <a:cs typeface="ＭＳ Ｐゴシック" charset="0"/>
              </a:rPr>
              <a:t>4: Reflecting on our learning</a:t>
            </a:r>
            <a:endParaRPr lang="en-IE" sz="4000" kern="0" dirty="0">
              <a:solidFill>
                <a:srgbClr val="65B4B4"/>
              </a:solidFill>
              <a:latin typeface="Arial"/>
              <a:ea typeface="MS PGothic" pitchFamily="34" charset="-128"/>
              <a:cs typeface="ＭＳ Ｐゴシック" charset="0"/>
            </a:endParaRPr>
          </a:p>
        </p:txBody>
      </p:sp>
      <p:sp>
        <p:nvSpPr>
          <p:cNvPr id="8" name="Content Placeholder 3"/>
          <p:cNvSpPr>
            <a:spLocks noGrp="1"/>
          </p:cNvSpPr>
          <p:nvPr>
            <p:ph idx="1"/>
          </p:nvPr>
        </p:nvSpPr>
        <p:spPr>
          <a:xfrm>
            <a:off x="597744" y="3220616"/>
            <a:ext cx="5328592" cy="1656184"/>
          </a:xfrm>
        </p:spPr>
        <p:txBody>
          <a:bodyPr/>
          <a:lstStyle/>
          <a:p>
            <a:pPr marL="0" indent="0">
              <a:buNone/>
            </a:pPr>
            <a:r>
              <a:rPr lang="en-IE" sz="3200" dirty="0" smtClean="0"/>
              <a:t>Students were asked to reflect on “What did I learn today?</a:t>
            </a:r>
            <a:endParaRPr lang="en-IE" sz="3200" dirty="0"/>
          </a:p>
        </p:txBody>
      </p:sp>
      <p:pic>
        <p:nvPicPr>
          <p:cNvPr id="7" name="Content Placeholder 4"/>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4139" t="42158" r="9026" b="7715"/>
          <a:stretch/>
        </p:blipFill>
        <p:spPr bwMode="auto">
          <a:xfrm>
            <a:off x="597744" y="4948808"/>
            <a:ext cx="4824536" cy="419672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pic>
        <p:nvPicPr>
          <p:cNvPr id="11" name="Content Placeholder 2"/>
          <p:cNvPicPr>
            <a:picLocks noChangeAspect="1"/>
          </p:cNvPicPr>
          <p:nvPr/>
        </p:nvPicPr>
        <p:blipFill rotWithShape="1">
          <a:blip r:embed="rId4"/>
          <a:srcRect l="10230" t="12065" r="13661" b="42321"/>
          <a:stretch/>
        </p:blipFill>
        <p:spPr bwMode="auto">
          <a:xfrm>
            <a:off x="6142360" y="3364632"/>
            <a:ext cx="6408712" cy="289846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pic>
        <p:nvPicPr>
          <p:cNvPr id="12" name="Content Placeholder 2"/>
          <p:cNvPicPr>
            <a:picLocks noChangeAspect="1"/>
          </p:cNvPicPr>
          <p:nvPr/>
        </p:nvPicPr>
        <p:blipFill rotWithShape="1">
          <a:blip r:embed="rId5"/>
          <a:srcRect t="12331" r="5561" b="46325"/>
          <a:stretch/>
        </p:blipFill>
        <p:spPr bwMode="auto">
          <a:xfrm>
            <a:off x="6142360" y="6680231"/>
            <a:ext cx="6408712" cy="237303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
        <p:nvSpPr>
          <p:cNvPr id="14" name="TextBox 13"/>
          <p:cNvSpPr txBox="1"/>
          <p:nvPr/>
        </p:nvSpPr>
        <p:spPr>
          <a:xfrm>
            <a:off x="7366496" y="6244952"/>
            <a:ext cx="4464496" cy="307777"/>
          </a:xfrm>
          <a:prstGeom prst="rect">
            <a:avLst/>
          </a:prstGeom>
          <a:noFill/>
        </p:spPr>
        <p:txBody>
          <a:bodyPr wrap="square" rtlCol="0">
            <a:spAutoFit/>
          </a:bodyPr>
          <a:lstStyle/>
          <a:p>
            <a:r>
              <a:rPr lang="en-US" sz="1400" dirty="0" smtClean="0">
                <a:solidFill>
                  <a:schemeClr val="accent2">
                    <a:lumMod val="50000"/>
                  </a:schemeClr>
                </a:solidFill>
                <a:latin typeface="+mn-lt"/>
              </a:rPr>
              <a:t>Task 5: Student work</a:t>
            </a:r>
            <a:endParaRPr lang="en-US" sz="1400" dirty="0">
              <a:solidFill>
                <a:schemeClr val="accent2">
                  <a:lumMod val="50000"/>
                </a:schemeClr>
              </a:solidFill>
              <a:latin typeface="+mn-lt"/>
            </a:endParaRPr>
          </a:p>
        </p:txBody>
      </p:sp>
      <p:sp>
        <p:nvSpPr>
          <p:cNvPr id="15" name="TextBox 14"/>
          <p:cNvSpPr txBox="1"/>
          <p:nvPr/>
        </p:nvSpPr>
        <p:spPr>
          <a:xfrm>
            <a:off x="7222480" y="9053264"/>
            <a:ext cx="4464496" cy="307777"/>
          </a:xfrm>
          <a:prstGeom prst="rect">
            <a:avLst/>
          </a:prstGeom>
          <a:noFill/>
        </p:spPr>
        <p:txBody>
          <a:bodyPr wrap="square" rtlCol="0">
            <a:spAutoFit/>
          </a:bodyPr>
          <a:lstStyle/>
          <a:p>
            <a:r>
              <a:rPr lang="en-US" sz="1400" dirty="0" smtClean="0">
                <a:solidFill>
                  <a:schemeClr val="accent2">
                    <a:lumMod val="50000"/>
                  </a:schemeClr>
                </a:solidFill>
                <a:latin typeface="+mn-lt"/>
              </a:rPr>
              <a:t>Task 5: Student work</a:t>
            </a:r>
            <a:endParaRPr lang="en-US" sz="1400" dirty="0">
              <a:solidFill>
                <a:schemeClr val="accent2">
                  <a:lumMod val="50000"/>
                </a:schemeClr>
              </a:solidFill>
              <a:latin typeface="+mn-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591938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Homework</a:t>
            </a:r>
            <a:endParaRPr lang="en-IE" dirty="0"/>
          </a:p>
        </p:txBody>
      </p:sp>
      <p:pic>
        <p:nvPicPr>
          <p:cNvPr id="6" name="Picture 5" descr="Screen Shot 2016-03-31 at 17.35.54.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32020" y="2787972"/>
            <a:ext cx="10742988" cy="5833244"/>
          </a:xfrm>
          <a:prstGeom prst="rect">
            <a:avLst/>
          </a:prstGeom>
          <a:ln>
            <a:solidFill>
              <a:schemeClr val="accent1"/>
            </a:solid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62800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Peer Observation</a:t>
            </a:r>
            <a:endParaRPr lang="en-IE" dirty="0"/>
          </a:p>
        </p:txBody>
      </p:sp>
      <p:sp>
        <p:nvSpPr>
          <p:cNvPr id="3" name="Content Placeholder 2"/>
          <p:cNvSpPr>
            <a:spLocks noGrp="1"/>
          </p:cNvSpPr>
          <p:nvPr>
            <p:ph idx="1"/>
          </p:nvPr>
        </p:nvSpPr>
        <p:spPr>
          <a:xfrm>
            <a:off x="1101800" y="2500536"/>
            <a:ext cx="11017224" cy="6775449"/>
          </a:xfrm>
        </p:spPr>
        <p:txBody>
          <a:bodyPr>
            <a:normAutofit lnSpcReduction="10000"/>
          </a:bodyPr>
          <a:lstStyle/>
          <a:p>
            <a:pPr marL="487672" indent="-487672">
              <a:defRPr/>
            </a:pPr>
            <a:r>
              <a:rPr lang="en-IE" sz="3200" dirty="0" smtClean="0"/>
              <a:t>One teacher moved through the room recording the lesson using </a:t>
            </a:r>
            <a:r>
              <a:rPr lang="en-IE" sz="3200" i="1" dirty="0" smtClean="0"/>
              <a:t>LessonNote App </a:t>
            </a:r>
            <a:r>
              <a:rPr lang="en-IE" sz="3200" dirty="0" smtClean="0"/>
              <a:t>and took multiple photographs of the students’ work.</a:t>
            </a:r>
          </a:p>
          <a:p>
            <a:pPr marL="487672" indent="-487672">
              <a:defRPr/>
            </a:pPr>
            <a:r>
              <a:rPr lang="en-IE" sz="3200" dirty="0" smtClean="0"/>
              <a:t>Four teachers, at the side of the room, observed and noted students</a:t>
            </a:r>
            <a:r>
              <a:rPr lang="en-IE" sz="3200" dirty="0"/>
              <a:t>’ </a:t>
            </a:r>
            <a:r>
              <a:rPr lang="en-IE" sz="3200" dirty="0" smtClean="0"/>
              <a:t>interaction with the class with an emphasis on:</a:t>
            </a:r>
            <a:endParaRPr lang="en-IE" sz="3200" dirty="0"/>
          </a:p>
          <a:p>
            <a:pPr marL="1139825" lvl="1" indent="-571500">
              <a:defRPr/>
            </a:pPr>
            <a:r>
              <a:rPr lang="en-IE" sz="3200" dirty="0" smtClean="0"/>
              <a:t>How are they engaged during each task? </a:t>
            </a:r>
            <a:endParaRPr lang="en-IE" sz="3200" dirty="0"/>
          </a:p>
          <a:p>
            <a:pPr marL="1139825" lvl="1" indent="-571500">
              <a:defRPr/>
            </a:pPr>
            <a:r>
              <a:rPr lang="en-IE" sz="3200" dirty="0" smtClean="0"/>
              <a:t>How </a:t>
            </a:r>
            <a:r>
              <a:rPr lang="en-IE" sz="3200" dirty="0"/>
              <a:t>are </a:t>
            </a:r>
            <a:r>
              <a:rPr lang="en-IE" sz="3200" dirty="0" smtClean="0"/>
              <a:t>they learning/successfully completing tasks? </a:t>
            </a:r>
          </a:p>
          <a:p>
            <a:pPr marL="1139825" lvl="1" indent="-571500">
              <a:defRPr/>
            </a:pPr>
            <a:r>
              <a:rPr lang="en-IE" sz="3200" dirty="0" smtClean="0"/>
              <a:t>Student questions and responses.</a:t>
            </a:r>
          </a:p>
          <a:p>
            <a:pPr marL="1139825" lvl="1" indent="-571500">
              <a:defRPr/>
            </a:pPr>
            <a:r>
              <a:rPr lang="en-IE" sz="3200" dirty="0"/>
              <a:t>Quality of independent written </a:t>
            </a:r>
            <a:r>
              <a:rPr lang="en-IE" sz="3200" dirty="0" smtClean="0"/>
              <a:t>work.</a:t>
            </a:r>
            <a:endParaRPr lang="en-IE" sz="3200" dirty="0"/>
          </a:p>
          <a:p>
            <a:pPr marL="1139825" lvl="1" indent="-571500">
              <a:defRPr/>
            </a:pPr>
            <a:r>
              <a:rPr lang="en-IE" sz="3200" dirty="0" smtClean="0"/>
              <a:t>How </a:t>
            </a:r>
            <a:r>
              <a:rPr lang="en-IE" sz="3200" dirty="0"/>
              <a:t>are they explaining when at the board</a:t>
            </a:r>
            <a:r>
              <a:rPr lang="en-IE" sz="3200" dirty="0" smtClean="0"/>
              <a:t>?</a:t>
            </a:r>
          </a:p>
          <a:p>
            <a:pPr marL="1139825" lvl="1" indent="-571500">
              <a:defRPr/>
            </a:pPr>
            <a:r>
              <a:rPr lang="en-IE" sz="3200" dirty="0" smtClean="0"/>
              <a:t>Evidence that the stated learning outcomes and aims of the lesson are being achieved?</a:t>
            </a:r>
          </a:p>
          <a:p>
            <a:pPr marL="1139825" lvl="1" indent="-571500">
              <a:defRPr/>
            </a:pPr>
            <a:endParaRPr lang="en-IE" sz="3200" dirty="0"/>
          </a:p>
          <a:p>
            <a:pPr lvl="1">
              <a:defRPr/>
            </a:pPr>
            <a:endParaRPr lang="en-IE" sz="3500" dirty="0"/>
          </a:p>
          <a:p>
            <a:pPr marL="487672" indent="-487672">
              <a:defRPr/>
            </a:pPr>
            <a:endParaRPr lang="en-IE" sz="3500" dirty="0"/>
          </a:p>
          <a:p>
            <a:pPr marL="487672" indent="-487672">
              <a:defRPr/>
            </a:pPr>
            <a:endParaRPr lang="en-IE"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297049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Findings</a:t>
            </a:r>
            <a:endParaRPr lang="en-IE" dirty="0"/>
          </a:p>
        </p:txBody>
      </p:sp>
      <p:sp>
        <p:nvSpPr>
          <p:cNvPr id="3" name="Content Placeholder 2"/>
          <p:cNvSpPr>
            <a:spLocks noGrp="1"/>
          </p:cNvSpPr>
          <p:nvPr>
            <p:ph idx="1"/>
          </p:nvPr>
        </p:nvSpPr>
        <p:spPr>
          <a:xfrm>
            <a:off x="813768" y="2500536"/>
            <a:ext cx="11881320" cy="7128792"/>
          </a:xfrm>
        </p:spPr>
        <p:txBody>
          <a:bodyPr/>
          <a:lstStyle/>
          <a:p>
            <a:pPr>
              <a:defRPr/>
            </a:pPr>
            <a:r>
              <a:rPr lang="en-IE" sz="3200" dirty="0"/>
              <a:t>S</a:t>
            </a:r>
            <a:r>
              <a:rPr lang="en-IE" sz="3200" dirty="0" smtClean="0"/>
              <a:t>tudents were very engaged throughout this lesson even </a:t>
            </a:r>
            <a:r>
              <a:rPr lang="en-IE" sz="3200" dirty="0"/>
              <a:t>faced with </a:t>
            </a:r>
            <a:r>
              <a:rPr lang="en-IE" sz="3200" dirty="0" smtClean="0"/>
              <a:t>challenging tasks.</a:t>
            </a:r>
          </a:p>
          <a:p>
            <a:pPr marL="0" indent="0">
              <a:buNone/>
              <a:defRPr/>
            </a:pPr>
            <a:endParaRPr lang="en-IE" sz="3200" dirty="0" smtClean="0"/>
          </a:p>
          <a:p>
            <a:pPr>
              <a:defRPr/>
            </a:pPr>
            <a:r>
              <a:rPr lang="en-IE" sz="3200" dirty="0" smtClean="0"/>
              <a:t>We were surprised and delighted to see that students </a:t>
            </a:r>
            <a:r>
              <a:rPr lang="en-IE" sz="3200" u="sng" dirty="0" smtClean="0"/>
              <a:t>themselves</a:t>
            </a:r>
            <a:r>
              <a:rPr lang="en-IE" sz="3200" dirty="0" smtClean="0"/>
              <a:t> came up with </a:t>
            </a:r>
            <a:r>
              <a:rPr lang="en-IE" sz="3200" u="sng" dirty="0" smtClean="0"/>
              <a:t>all</a:t>
            </a:r>
            <a:r>
              <a:rPr lang="en-IE" sz="3200" dirty="0" smtClean="0"/>
              <a:t> the approaches, ideas and solutions required for each task without prompting, including: </a:t>
            </a:r>
          </a:p>
          <a:p>
            <a:pPr lvl="1">
              <a:defRPr/>
            </a:pPr>
            <a:r>
              <a:rPr lang="en-IE" sz="3200" dirty="0" smtClean="0"/>
              <a:t>Phrases such as “the value of..”</a:t>
            </a:r>
          </a:p>
          <a:p>
            <a:pPr lvl="1">
              <a:defRPr/>
            </a:pPr>
            <a:r>
              <a:rPr lang="en-IE" sz="3200" dirty="0" smtClean="0"/>
              <a:t>Expressing numbers in expanded, simplified and factorised expressions.</a:t>
            </a:r>
          </a:p>
          <a:p>
            <a:pPr lvl="1">
              <a:defRPr/>
            </a:pPr>
            <a:r>
              <a:rPr lang="en-IE" sz="3200" dirty="0" smtClean="0"/>
              <a:t>The need for and use of the variable – which some students practically invented for themselves.</a:t>
            </a:r>
          </a:p>
          <a:p>
            <a:pPr lvl="1">
              <a:defRPr/>
            </a:pPr>
            <a:r>
              <a:rPr lang="en-IE" sz="3200" dirty="0" smtClean="0"/>
              <a:t>How to evaluate by substitution.</a:t>
            </a:r>
          </a:p>
          <a:p>
            <a:pPr marL="650875" lvl="1" indent="0">
              <a:buNone/>
              <a:defRPr/>
            </a:pPr>
            <a:r>
              <a:rPr lang="en-IE" sz="2900" dirty="0"/>
              <a:t>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74045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166938" y="252413"/>
            <a:ext cx="9971087" cy="2171700"/>
          </a:xfrm>
        </p:spPr>
        <p:txBody>
          <a:bodyPr/>
          <a:lstStyle/>
          <a:p>
            <a:pPr>
              <a:defRPr/>
            </a:pPr>
            <a:r>
              <a:rPr lang="en-IE" dirty="0" smtClean="0"/>
              <a:t>Findings</a:t>
            </a:r>
            <a:endParaRPr lang="en-IE" dirty="0"/>
          </a:p>
        </p:txBody>
      </p:sp>
      <p:sp>
        <p:nvSpPr>
          <p:cNvPr id="4" name="Content Placeholder 3"/>
          <p:cNvSpPr>
            <a:spLocks noGrp="1"/>
          </p:cNvSpPr>
          <p:nvPr>
            <p:ph idx="1"/>
          </p:nvPr>
        </p:nvSpPr>
        <p:spPr>
          <a:xfrm>
            <a:off x="1317824" y="2709863"/>
            <a:ext cx="10820201" cy="5851525"/>
          </a:xfrm>
        </p:spPr>
        <p:txBody>
          <a:bodyPr>
            <a:normAutofit lnSpcReduction="10000"/>
          </a:bodyPr>
          <a:lstStyle/>
          <a:p>
            <a:r>
              <a:rPr lang="en-IE" sz="3200" dirty="0" smtClean="0"/>
              <a:t>We were surprised how easliy and naturally students started using new highlighted key terminology such as expanded, simplified and factorised.</a:t>
            </a:r>
          </a:p>
          <a:p>
            <a:endParaRPr lang="en-IE" sz="3200" dirty="0"/>
          </a:p>
          <a:p>
            <a:r>
              <a:rPr lang="en-IE" sz="3200" dirty="0" smtClean="0"/>
              <a:t>Students seemed confident and willing to share their ideas in fornt of the class.</a:t>
            </a:r>
          </a:p>
          <a:p>
            <a:endParaRPr lang="en-IE" sz="3200" dirty="0" smtClean="0"/>
          </a:p>
          <a:p>
            <a:r>
              <a:rPr lang="en-IE" sz="3200" dirty="0"/>
              <a:t>It was obvious that students were able to build on and apply previous knowledge and gained knowledge as they moved through the phases of the class. The visual aid of the board-work was an essential element in progressing the students learning.</a:t>
            </a:r>
          </a:p>
          <a:p>
            <a:endParaRPr lang="en-IE" sz="3200" dirty="0" smtClean="0"/>
          </a:p>
          <a:p>
            <a:endParaRPr lang="en-IE" sz="3200" dirty="0"/>
          </a:p>
          <a:p>
            <a:endParaRPr lang="en-IE" sz="3500" dirty="0"/>
          </a:p>
          <a:p>
            <a:endParaRPr lang="en-IE" sz="3500" dirty="0" smtClean="0"/>
          </a:p>
          <a:p>
            <a:endParaRPr lang="en-IE"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99181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166938" y="252413"/>
            <a:ext cx="9971087" cy="2171700"/>
          </a:xfrm>
        </p:spPr>
        <p:txBody>
          <a:bodyPr/>
          <a:lstStyle/>
          <a:p>
            <a:pPr>
              <a:defRPr/>
            </a:pPr>
            <a:r>
              <a:rPr lang="en-IE" dirty="0" smtClean="0"/>
              <a:t>Findings</a:t>
            </a:r>
            <a:endParaRPr lang="en-IE" dirty="0"/>
          </a:p>
        </p:txBody>
      </p:sp>
      <p:sp>
        <p:nvSpPr>
          <p:cNvPr id="4" name="Content Placeholder 3"/>
          <p:cNvSpPr>
            <a:spLocks noGrp="1"/>
          </p:cNvSpPr>
          <p:nvPr>
            <p:ph idx="1"/>
          </p:nvPr>
        </p:nvSpPr>
        <p:spPr>
          <a:xfrm>
            <a:off x="1317824" y="2212504"/>
            <a:ext cx="10820201" cy="2166937"/>
          </a:xfrm>
        </p:spPr>
        <p:txBody>
          <a:bodyPr>
            <a:normAutofit lnSpcReduction="10000"/>
          </a:bodyPr>
          <a:lstStyle/>
          <a:p>
            <a:endParaRPr lang="en-IE" sz="3200" dirty="0"/>
          </a:p>
          <a:p>
            <a:r>
              <a:rPr lang="en-IE" sz="3200" dirty="0" smtClean="0"/>
              <a:t>Giving students time, space to think and a platform share their mathematical ideas is very interesting and worthwhile.</a:t>
            </a:r>
          </a:p>
          <a:p>
            <a:endParaRPr lang="en-IE" sz="3500" dirty="0" smtClean="0"/>
          </a:p>
          <a:p>
            <a:endParaRPr lang="en-IE" dirty="0"/>
          </a:p>
        </p:txBody>
      </p:sp>
      <p:pic>
        <p:nvPicPr>
          <p:cNvPr id="6" name="Picture 5" descr="large-1.jpg"/>
          <p:cNvPicPr>
            <a:picLocks noChangeAspect="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354" t="36414" r="15297" b="19453"/>
          <a:stretch/>
        </p:blipFill>
        <p:spPr>
          <a:xfrm>
            <a:off x="3190032" y="4588768"/>
            <a:ext cx="6552728" cy="4682323"/>
          </a:xfrm>
          <a:prstGeom prst="rect">
            <a:avLst/>
          </a:prstGeom>
        </p:spPr>
      </p:pic>
      <p:sp>
        <p:nvSpPr>
          <p:cNvPr id="7" name="TextBox 6"/>
          <p:cNvSpPr txBox="1"/>
          <p:nvPr/>
        </p:nvSpPr>
        <p:spPr>
          <a:xfrm>
            <a:off x="4414168" y="9269288"/>
            <a:ext cx="4464496" cy="307777"/>
          </a:xfrm>
          <a:prstGeom prst="rect">
            <a:avLst/>
          </a:prstGeom>
          <a:noFill/>
        </p:spPr>
        <p:txBody>
          <a:bodyPr wrap="square" rtlCol="0">
            <a:spAutoFit/>
          </a:bodyPr>
          <a:lstStyle/>
          <a:p>
            <a:r>
              <a:rPr lang="en-US" sz="1400" dirty="0" smtClean="0">
                <a:solidFill>
                  <a:schemeClr val="accent2">
                    <a:lumMod val="50000"/>
                  </a:schemeClr>
                </a:solidFill>
                <a:latin typeface="+mn-lt"/>
              </a:rPr>
              <a:t>Task 5: Student work</a:t>
            </a:r>
            <a:endParaRPr lang="en-US" sz="1400" dirty="0">
              <a:solidFill>
                <a:schemeClr val="accent2">
                  <a:lumMod val="50000"/>
                </a:schemeClr>
              </a:solidFill>
              <a:latin typeface="+mn-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678790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Planning</a:t>
            </a:r>
            <a:endParaRPr lang="en-IE" dirty="0"/>
          </a:p>
        </p:txBody>
      </p:sp>
      <p:sp>
        <p:nvSpPr>
          <p:cNvPr id="3" name="Content Placeholder 2"/>
          <p:cNvSpPr>
            <a:spLocks noGrp="1"/>
          </p:cNvSpPr>
          <p:nvPr>
            <p:ph idx="1"/>
          </p:nvPr>
        </p:nvSpPr>
        <p:spPr>
          <a:xfrm>
            <a:off x="2037904" y="2709863"/>
            <a:ext cx="10100121" cy="6631433"/>
          </a:xfrm>
        </p:spPr>
        <p:txBody>
          <a:bodyPr/>
          <a:lstStyle/>
          <a:p>
            <a:pPr marL="487672" indent="-487672">
              <a:defRPr/>
            </a:pPr>
            <a:r>
              <a:rPr lang="en-IE" sz="3200" dirty="0" smtClean="0"/>
              <a:t>Six teachers collaborated </a:t>
            </a:r>
            <a:r>
              <a:rPr lang="en-IE" sz="3200" dirty="0"/>
              <a:t>i</a:t>
            </a:r>
            <a:r>
              <a:rPr lang="en-IE" sz="3200" dirty="0" smtClean="0"/>
              <a:t>n the planning, design, teaching/observation and review of this lesson formally meeting on seven occassions over a four month period.</a:t>
            </a:r>
          </a:p>
          <a:p>
            <a:pPr marL="487672" indent="-487672">
              <a:defRPr/>
            </a:pPr>
            <a:r>
              <a:rPr lang="en-IE" sz="3200" dirty="0" smtClean="0"/>
              <a:t>The aim was to create a class that looked at a “key moment” in students’ maths learning. Evenually we decided to look at “introducing the variable and algebraic expressions” building on students understanding of number and using the familiar context of snooker. </a:t>
            </a:r>
            <a:endParaRPr lang="en-IE" sz="3200" dirty="0"/>
          </a:p>
          <a:p>
            <a:pPr marL="487672" indent="-487672">
              <a:defRPr/>
            </a:pPr>
            <a:r>
              <a:rPr lang="en-IE" sz="3200" dirty="0" smtClean="0"/>
              <a:t>This class also presents an alternative to the problematic “apples and bananas” approach to adding like terms.</a:t>
            </a:r>
            <a:endParaRPr lang="en-IE" sz="2900" dirty="0"/>
          </a:p>
        </p:txBody>
      </p:sp>
      <p:pic>
        <p:nvPicPr>
          <p:cNvPr id="4" name="Picture 3" descr="imgres.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21880" y="4732784"/>
            <a:ext cx="648072" cy="648072"/>
          </a:xfrm>
          <a:prstGeom prst="rect">
            <a:avLst/>
          </a:prstGeom>
        </p:spPr>
      </p:pic>
      <p:pic>
        <p:nvPicPr>
          <p:cNvPr id="5" name="Picture 4" descr="images.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93888" y="2788568"/>
            <a:ext cx="530241" cy="530241"/>
          </a:xfrm>
          <a:prstGeom prst="rect">
            <a:avLst/>
          </a:prstGeom>
        </p:spPr>
      </p:pic>
      <p:pic>
        <p:nvPicPr>
          <p:cNvPr id="6" name="Picture 5" descr="imgres.jpg"/>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93888" y="7757120"/>
            <a:ext cx="648072" cy="6480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71209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166938" y="252413"/>
            <a:ext cx="9971087" cy="2171700"/>
          </a:xfrm>
        </p:spPr>
        <p:txBody>
          <a:bodyPr/>
          <a:lstStyle/>
          <a:p>
            <a:pPr>
              <a:defRPr/>
            </a:pPr>
            <a:r>
              <a:rPr lang="en-IE" dirty="0" smtClean="0"/>
              <a:t>Findings</a:t>
            </a:r>
            <a:endParaRPr lang="en-IE" dirty="0"/>
          </a:p>
        </p:txBody>
      </p:sp>
      <p:sp>
        <p:nvSpPr>
          <p:cNvPr id="4" name="Content Placeholder 3"/>
          <p:cNvSpPr>
            <a:spLocks noGrp="1"/>
          </p:cNvSpPr>
          <p:nvPr>
            <p:ph idx="1"/>
          </p:nvPr>
        </p:nvSpPr>
        <p:spPr>
          <a:xfrm>
            <a:off x="1317824" y="2709863"/>
            <a:ext cx="10820201" cy="5851525"/>
          </a:xfrm>
        </p:spPr>
        <p:txBody>
          <a:bodyPr>
            <a:normAutofit lnSpcReduction="10000"/>
          </a:bodyPr>
          <a:lstStyle/>
          <a:p>
            <a:endParaRPr lang="en-IE" sz="3200" dirty="0"/>
          </a:p>
          <a:p>
            <a:r>
              <a:rPr lang="en-IE" sz="3200" dirty="0" smtClean="0"/>
              <a:t>Some misconceptions were identified in the student reflections highlighting their potential as a valuable formative assment tool. These misconceptions would be addressed in subsequent lessons.</a:t>
            </a:r>
          </a:p>
          <a:p>
            <a:endParaRPr lang="en-IE" sz="3200" dirty="0"/>
          </a:p>
          <a:p>
            <a:r>
              <a:rPr lang="en-IE" sz="3200" dirty="0"/>
              <a:t>The learning aims of the class seemed to be comprehensively met by the majority of the </a:t>
            </a:r>
            <a:r>
              <a:rPr lang="en-IE" sz="3200" dirty="0" smtClean="0"/>
              <a:t>students. </a:t>
            </a:r>
          </a:p>
          <a:p>
            <a:endParaRPr lang="en-IE" sz="3200" dirty="0"/>
          </a:p>
          <a:p>
            <a:r>
              <a:rPr lang="en-IE" sz="3200" dirty="0" smtClean="0"/>
              <a:t>The students themselves expressed how much they both enjoyed and learnt from the lesson.</a:t>
            </a:r>
          </a:p>
          <a:p>
            <a:endParaRPr lang="en-IE" sz="3500" dirty="0" smtClean="0"/>
          </a:p>
          <a:p>
            <a:endParaRPr lang="en-IE"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0583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Board Plan</a:t>
            </a:r>
            <a:endParaRPr lang="en-IE"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9510" r="2076"/>
          <a:stretch/>
        </p:blipFill>
        <p:spPr>
          <a:xfrm>
            <a:off x="12705" y="2428528"/>
            <a:ext cx="12883234" cy="6696744"/>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042358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Recommendations</a:t>
            </a:r>
            <a:endParaRPr lang="en-IE" dirty="0"/>
          </a:p>
        </p:txBody>
      </p:sp>
      <p:sp>
        <p:nvSpPr>
          <p:cNvPr id="4" name="Content Placeholder 3"/>
          <p:cNvSpPr>
            <a:spLocks noGrp="1"/>
          </p:cNvSpPr>
          <p:nvPr>
            <p:ph idx="1"/>
          </p:nvPr>
        </p:nvSpPr>
        <p:spPr/>
        <p:txBody>
          <a:bodyPr>
            <a:normAutofit/>
          </a:bodyPr>
          <a:lstStyle/>
          <a:p>
            <a:pPr>
              <a:lnSpc>
                <a:spcPct val="120000"/>
              </a:lnSpc>
            </a:pPr>
            <a:r>
              <a:rPr lang="en-IE" sz="3200" dirty="0" smtClean="0"/>
              <a:t>Plan, plan, plan! </a:t>
            </a:r>
            <a:endParaRPr lang="en-IE" sz="3200" dirty="0"/>
          </a:p>
          <a:p>
            <a:pPr>
              <a:lnSpc>
                <a:spcPct val="120000"/>
              </a:lnSpc>
            </a:pPr>
            <a:r>
              <a:rPr lang="en-IE" sz="3200" dirty="0" smtClean="0"/>
              <a:t>Anticipate student responses and misconceptions</a:t>
            </a:r>
          </a:p>
          <a:p>
            <a:pPr>
              <a:lnSpc>
                <a:spcPct val="120000"/>
              </a:lnSpc>
            </a:pPr>
            <a:r>
              <a:rPr lang="en-IE" sz="3200" dirty="0" smtClean="0"/>
              <a:t>Carefully plan the board-work</a:t>
            </a:r>
          </a:p>
          <a:p>
            <a:pPr>
              <a:lnSpc>
                <a:spcPct val="120000"/>
              </a:lnSpc>
            </a:pPr>
            <a:r>
              <a:rPr lang="en-IE" sz="3200" dirty="0" smtClean="0"/>
              <a:t>Facilitate the learning </a:t>
            </a:r>
          </a:p>
          <a:p>
            <a:pPr>
              <a:lnSpc>
                <a:spcPct val="120000"/>
              </a:lnSpc>
            </a:pPr>
            <a:r>
              <a:rPr lang="en-IE" sz="3200" dirty="0" smtClean="0"/>
              <a:t>Explore different methodologies</a:t>
            </a:r>
          </a:p>
          <a:p>
            <a:pPr>
              <a:lnSpc>
                <a:spcPct val="120000"/>
              </a:lnSpc>
            </a:pPr>
            <a:r>
              <a:rPr lang="en-IE" sz="3200" dirty="0"/>
              <a:t>Engage the whole Maths </a:t>
            </a:r>
            <a:r>
              <a:rPr lang="en-IE" sz="3200" dirty="0" smtClean="0"/>
              <a:t>Department</a:t>
            </a:r>
          </a:p>
          <a:p>
            <a:pPr>
              <a:lnSpc>
                <a:spcPct val="120000"/>
              </a:lnSpc>
            </a:pPr>
            <a:r>
              <a:rPr lang="en-IE" sz="3200" dirty="0" smtClean="0"/>
              <a:t>Try this lesson with your own students</a:t>
            </a:r>
            <a:endParaRPr lang="en-IE" sz="3200" dirty="0"/>
          </a:p>
          <a:p>
            <a:pPr>
              <a:lnSpc>
                <a:spcPct val="120000"/>
              </a:lnSpc>
            </a:pPr>
            <a:endParaRPr lang="en-IE"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126866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Rationale</a:t>
            </a:r>
            <a:endParaRPr lang="en-US" dirty="0"/>
          </a:p>
        </p:txBody>
      </p:sp>
      <p:sp>
        <p:nvSpPr>
          <p:cNvPr id="4" name="TextBox 3"/>
          <p:cNvSpPr txBox="1"/>
          <p:nvPr/>
        </p:nvSpPr>
        <p:spPr>
          <a:xfrm>
            <a:off x="525736" y="3940696"/>
            <a:ext cx="12183928" cy="4918270"/>
          </a:xfrm>
          <a:prstGeom prst="rect">
            <a:avLst/>
          </a:prstGeom>
          <a:noFill/>
          <a:ln>
            <a:solidFill>
              <a:srgbClr val="65B4B4"/>
            </a:solidFill>
          </a:ln>
        </p:spPr>
        <p:txBody>
          <a:bodyPr wrap="square" rtlCol="0">
            <a:spAutoFit/>
          </a:bodyPr>
          <a:lstStyle/>
          <a:p>
            <a:pPr marL="650230" indent="-650230" algn="l" defTabSz="650230" fontAlgn="auto" hangingPunct="1">
              <a:lnSpc>
                <a:spcPct val="150000"/>
              </a:lnSpc>
              <a:spcBef>
                <a:spcPts val="0"/>
              </a:spcBef>
              <a:spcAft>
                <a:spcPts val="0"/>
              </a:spcAft>
              <a:buFont typeface="+mj-ea"/>
              <a:buAutoNum type="circleNumDbPlain"/>
            </a:pPr>
            <a:r>
              <a:rPr lang="en-US" sz="3200" dirty="0">
                <a:solidFill>
                  <a:prstClr val="black"/>
                </a:solidFill>
                <a:latin typeface="+mn-lt"/>
              </a:rPr>
              <a:t>Begin algebra with relationships rather than procedures.</a:t>
            </a:r>
          </a:p>
          <a:p>
            <a:pPr marL="650230" indent="-650230" algn="l" defTabSz="650230" fontAlgn="auto" hangingPunct="1">
              <a:lnSpc>
                <a:spcPct val="150000"/>
              </a:lnSpc>
              <a:spcBef>
                <a:spcPts val="0"/>
              </a:spcBef>
              <a:spcAft>
                <a:spcPts val="0"/>
              </a:spcAft>
              <a:buFont typeface="+mj-ea"/>
              <a:buAutoNum type="circleNumDbPlain"/>
            </a:pPr>
            <a:r>
              <a:rPr lang="en-US" sz="3200" dirty="0" smtClean="0">
                <a:solidFill>
                  <a:prstClr val="black"/>
                </a:solidFill>
                <a:latin typeface="+mn-lt"/>
              </a:rPr>
              <a:t>Teach </a:t>
            </a:r>
            <a:r>
              <a:rPr lang="en-US" sz="3200" dirty="0">
                <a:solidFill>
                  <a:prstClr val="black"/>
                </a:solidFill>
                <a:latin typeface="+mn-lt"/>
              </a:rPr>
              <a:t>the skills in different ways to reach a variety of learners.</a:t>
            </a:r>
          </a:p>
          <a:p>
            <a:pPr marL="650230" indent="-650230" algn="l" defTabSz="650230" fontAlgn="auto" hangingPunct="1">
              <a:lnSpc>
                <a:spcPct val="150000"/>
              </a:lnSpc>
              <a:spcBef>
                <a:spcPts val="0"/>
              </a:spcBef>
              <a:spcAft>
                <a:spcPts val="0"/>
              </a:spcAft>
              <a:buFont typeface="+mj-ea"/>
              <a:buAutoNum type="circleNumDbPlain"/>
            </a:pPr>
            <a:r>
              <a:rPr lang="en-US" sz="3200" dirty="0" smtClean="0">
                <a:solidFill>
                  <a:prstClr val="black"/>
                </a:solidFill>
                <a:latin typeface="+mn-lt"/>
              </a:rPr>
              <a:t>Best practice links algebra skills to number skills.</a:t>
            </a:r>
          </a:p>
          <a:p>
            <a:pPr marL="650230" indent="-650230" algn="l" defTabSz="650230" fontAlgn="auto" hangingPunct="1">
              <a:lnSpc>
                <a:spcPct val="150000"/>
              </a:lnSpc>
              <a:spcBef>
                <a:spcPts val="0"/>
              </a:spcBef>
              <a:spcAft>
                <a:spcPts val="0"/>
              </a:spcAft>
              <a:buFont typeface="+mj-ea"/>
              <a:buAutoNum type="circleNumDbPlain"/>
            </a:pPr>
            <a:r>
              <a:rPr lang="en-US" sz="3200" dirty="0" smtClean="0">
                <a:solidFill>
                  <a:prstClr val="black"/>
                </a:solidFill>
                <a:latin typeface="+mn-lt"/>
              </a:rPr>
              <a:t>Avoid </a:t>
            </a:r>
            <a:r>
              <a:rPr lang="en-US" sz="3200" dirty="0">
                <a:solidFill>
                  <a:prstClr val="black"/>
                </a:solidFill>
                <a:latin typeface="+mn-lt"/>
              </a:rPr>
              <a:t>informal short cuts.</a:t>
            </a:r>
          </a:p>
          <a:p>
            <a:pPr marL="650230" indent="-650230" algn="l" defTabSz="650230" fontAlgn="auto" hangingPunct="1">
              <a:lnSpc>
                <a:spcPct val="150000"/>
              </a:lnSpc>
              <a:spcBef>
                <a:spcPts val="0"/>
              </a:spcBef>
              <a:spcAft>
                <a:spcPts val="0"/>
              </a:spcAft>
              <a:buFont typeface="+mj-ea"/>
              <a:buAutoNum type="circleNumDbPlain"/>
            </a:pPr>
            <a:r>
              <a:rPr lang="en-US" sz="3200" dirty="0">
                <a:solidFill>
                  <a:prstClr val="black"/>
                </a:solidFill>
                <a:latin typeface="+mn-lt"/>
              </a:rPr>
              <a:t>Teach algebra as a problem solving tool.</a:t>
            </a:r>
          </a:p>
          <a:p>
            <a:pPr marL="650230" indent="-650230" algn="l" defTabSz="650230" fontAlgn="auto" hangingPunct="1">
              <a:lnSpc>
                <a:spcPct val="150000"/>
              </a:lnSpc>
              <a:spcBef>
                <a:spcPts val="0"/>
              </a:spcBef>
              <a:spcAft>
                <a:spcPts val="0"/>
              </a:spcAft>
              <a:buFont typeface="+mj-ea"/>
              <a:buAutoNum type="circleNumDbPlain"/>
            </a:pPr>
            <a:r>
              <a:rPr lang="en-US" sz="3200" dirty="0">
                <a:solidFill>
                  <a:prstClr val="black"/>
                </a:solidFill>
                <a:latin typeface="+mn-lt"/>
              </a:rPr>
              <a:t>The importance of mathematical literacy.</a:t>
            </a:r>
          </a:p>
          <a:p>
            <a:pPr marL="487672" indent="-487672" algn="l" defTabSz="650230" fontAlgn="auto" hangingPunct="1">
              <a:spcBef>
                <a:spcPts val="0"/>
              </a:spcBef>
              <a:spcAft>
                <a:spcPts val="0"/>
              </a:spcAft>
              <a:buFont typeface="+mj-lt"/>
              <a:buAutoNum type="circleNumDbPlain"/>
            </a:pPr>
            <a:endParaRPr lang="en-US" sz="2560" dirty="0">
              <a:solidFill>
                <a:prstClr val="black"/>
              </a:solidFill>
              <a:latin typeface="Calibri"/>
            </a:endParaRPr>
          </a:p>
        </p:txBody>
      </p:sp>
      <p:sp>
        <p:nvSpPr>
          <p:cNvPr id="5" name="Title 1"/>
          <p:cNvSpPr txBox="1">
            <a:spLocks/>
          </p:cNvSpPr>
          <p:nvPr/>
        </p:nvSpPr>
        <p:spPr>
          <a:xfrm>
            <a:off x="381720" y="2356520"/>
            <a:ext cx="11377264" cy="151216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smtClean="0">
                <a:solidFill>
                  <a:schemeClr val="accent4">
                    <a:lumMod val="60000"/>
                    <a:lumOff val="40000"/>
                  </a:schemeClr>
                </a:solidFill>
              </a:rPr>
              <a:t>Our aim was to introduce Algebra building on ideas from </a:t>
            </a:r>
            <a:r>
              <a:rPr lang="en-US" sz="4000" dirty="0">
                <a:solidFill>
                  <a:schemeClr val="accent4">
                    <a:lumMod val="60000"/>
                    <a:lumOff val="40000"/>
                  </a:schemeClr>
                </a:solidFill>
              </a:rPr>
              <a:t>r</a:t>
            </a:r>
            <a:r>
              <a:rPr lang="en-US" sz="4000" dirty="0" smtClean="0">
                <a:solidFill>
                  <a:schemeClr val="accent4">
                    <a:lumMod val="60000"/>
                    <a:lumOff val="40000"/>
                  </a:schemeClr>
                </a:solidFill>
              </a:rPr>
              <a:t>esearch </a:t>
            </a:r>
            <a:r>
              <a:rPr lang="en-US" sz="4000" dirty="0">
                <a:solidFill>
                  <a:schemeClr val="accent4">
                    <a:lumMod val="60000"/>
                    <a:lumOff val="40000"/>
                  </a:schemeClr>
                </a:solidFill>
              </a:rPr>
              <a:t>on Algebraic Reasoning</a:t>
            </a:r>
          </a:p>
        </p:txBody>
      </p:sp>
      <p:sp>
        <p:nvSpPr>
          <p:cNvPr id="6" name="Rectangle 5"/>
          <p:cNvSpPr/>
          <p:nvPr/>
        </p:nvSpPr>
        <p:spPr>
          <a:xfrm>
            <a:off x="896616" y="8981256"/>
            <a:ext cx="12108184" cy="400110"/>
          </a:xfrm>
          <a:prstGeom prst="rect">
            <a:avLst/>
          </a:prstGeom>
        </p:spPr>
        <p:txBody>
          <a:bodyPr wrap="square">
            <a:spAutoFit/>
          </a:bodyPr>
          <a:lstStyle/>
          <a:p>
            <a:r>
              <a:rPr lang="en-US" sz="2000" dirty="0">
                <a:solidFill>
                  <a:srgbClr val="65B4B4"/>
                </a:solidFill>
                <a:latin typeface="+mn-lt"/>
              </a:rPr>
              <a:t>https://www.edu.gov.on.ca/eng/literacynumeracy/PayingAttentiontoAlgebra.pdf</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114742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5065" name="Rectangle 9"/>
          <p:cNvSpPr>
            <a:spLocks noGrp="1" noChangeArrowheads="1"/>
          </p:cNvSpPr>
          <p:nvPr>
            <p:ph type="title"/>
          </p:nvPr>
        </p:nvSpPr>
        <p:spPr/>
        <p:txBody>
          <a:bodyPr/>
          <a:lstStyle/>
          <a:p>
            <a:pPr eaLnBrk="1" hangingPunct="1">
              <a:defRPr/>
            </a:pPr>
            <a:r>
              <a:rPr lang="en-US" sz="5400" dirty="0" smtClean="0">
                <a:ea typeface="+mj-ea"/>
                <a:cs typeface="+mj-cs"/>
              </a:rPr>
              <a:t>The Class</a:t>
            </a:r>
          </a:p>
        </p:txBody>
      </p:sp>
      <p:sp>
        <p:nvSpPr>
          <p:cNvPr id="45066" name="Rectangle 10"/>
          <p:cNvSpPr>
            <a:spLocks noGrp="1" noChangeArrowheads="1"/>
          </p:cNvSpPr>
          <p:nvPr>
            <p:ph type="body" idx="1"/>
          </p:nvPr>
        </p:nvSpPr>
        <p:spPr>
          <a:xfrm>
            <a:off x="1677864" y="3580656"/>
            <a:ext cx="11017224" cy="4032448"/>
          </a:xfrm>
        </p:spPr>
        <p:txBody>
          <a:bodyPr/>
          <a:lstStyle/>
          <a:p>
            <a:pPr marL="487672" indent="-487672" eaLnBrk="1" hangingPunct="1">
              <a:lnSpc>
                <a:spcPct val="120000"/>
              </a:lnSpc>
              <a:buClr>
                <a:srgbClr val="336666"/>
              </a:buClr>
              <a:buFont typeface="Wingdings" charset="0"/>
              <a:buChar char="¢"/>
              <a:defRPr/>
            </a:pPr>
            <a:r>
              <a:rPr lang="en-IE" sz="4000" dirty="0" smtClean="0">
                <a:solidFill>
                  <a:srgbClr val="000000"/>
                </a:solidFill>
                <a:ea typeface="ＭＳ Ｐゴシック"/>
                <a:cs typeface="+mn-cs"/>
              </a:rPr>
              <a:t>Class: 	First Year Mixed Ability Boys</a:t>
            </a:r>
            <a:endParaRPr lang="en-IE" sz="4000" dirty="0">
              <a:solidFill>
                <a:srgbClr val="000000"/>
              </a:solidFill>
              <a:ea typeface="ＭＳ Ｐゴシック"/>
              <a:cs typeface="+mn-cs"/>
            </a:endParaRPr>
          </a:p>
          <a:p>
            <a:pPr marL="487672" indent="-487672" eaLnBrk="1" hangingPunct="1">
              <a:lnSpc>
                <a:spcPct val="120000"/>
              </a:lnSpc>
              <a:buClr>
                <a:srgbClr val="336666"/>
              </a:buClr>
              <a:buFont typeface="Wingdings" charset="0"/>
              <a:buChar char="¢"/>
              <a:defRPr/>
            </a:pPr>
            <a:r>
              <a:rPr lang="en-IE" sz="4000" dirty="0" smtClean="0">
                <a:solidFill>
                  <a:srgbClr val="000000"/>
                </a:solidFill>
                <a:ea typeface="ＭＳ Ｐゴシック"/>
                <a:cs typeface="+mn-cs"/>
              </a:rPr>
              <a:t>Duration:	45 minute lesson</a:t>
            </a:r>
            <a:endParaRPr lang="en-IE" sz="4000" dirty="0">
              <a:solidFill>
                <a:srgbClr val="000000"/>
              </a:solidFill>
              <a:ea typeface="ＭＳ Ｐゴシック"/>
              <a:cs typeface="+mn-cs"/>
            </a:endParaRPr>
          </a:p>
          <a:p>
            <a:pPr marL="487672" indent="-487672" eaLnBrk="1" hangingPunct="1">
              <a:lnSpc>
                <a:spcPct val="120000"/>
              </a:lnSpc>
              <a:buClr>
                <a:srgbClr val="336666"/>
              </a:buClr>
              <a:buFont typeface="Wingdings" charset="0"/>
              <a:buChar char="¢"/>
              <a:defRPr/>
            </a:pPr>
            <a:r>
              <a:rPr lang="en-IE" sz="4000" dirty="0" smtClean="0">
                <a:solidFill>
                  <a:srgbClr val="000000"/>
                </a:solidFill>
                <a:ea typeface="ＭＳ Ｐゴシック"/>
                <a:cs typeface="+mn-cs"/>
              </a:rPr>
              <a:t>Date:		24</a:t>
            </a:r>
            <a:r>
              <a:rPr lang="en-IE" sz="4000" baseline="30000" dirty="0" smtClean="0">
                <a:solidFill>
                  <a:srgbClr val="000000"/>
                </a:solidFill>
                <a:ea typeface="ＭＳ Ｐゴシック"/>
                <a:cs typeface="+mn-cs"/>
              </a:rPr>
              <a:t>th</a:t>
            </a:r>
            <a:r>
              <a:rPr lang="en-IE" sz="4000" dirty="0" smtClean="0">
                <a:solidFill>
                  <a:srgbClr val="000000"/>
                </a:solidFill>
                <a:ea typeface="ＭＳ Ｐゴシック"/>
                <a:cs typeface="+mn-cs"/>
              </a:rPr>
              <a:t> February 2016</a:t>
            </a:r>
            <a:endParaRPr lang="en-IE" sz="4000" dirty="0">
              <a:solidFill>
                <a:srgbClr val="000000"/>
              </a:solidFill>
              <a:ea typeface="ＭＳ Ｐゴシック"/>
              <a:cs typeface="+mn-cs"/>
            </a:endParaRPr>
          </a:p>
          <a:p>
            <a:pPr marL="487672" indent="-487672" eaLnBrk="1" hangingPunct="1">
              <a:lnSpc>
                <a:spcPct val="120000"/>
              </a:lnSpc>
              <a:buClr>
                <a:srgbClr val="336666"/>
              </a:buClr>
              <a:buFont typeface="Wingdings" charset="0"/>
              <a:buChar char="¢"/>
              <a:defRPr/>
            </a:pPr>
            <a:r>
              <a:rPr lang="en-IE" sz="4000" dirty="0" smtClean="0">
                <a:solidFill>
                  <a:srgbClr val="000000"/>
                </a:solidFill>
                <a:ea typeface="ＭＳ Ｐゴシック"/>
                <a:cs typeface="+mn-cs"/>
              </a:rPr>
              <a:t>Topic:	Introduction to Algebra</a:t>
            </a:r>
            <a:endParaRPr lang="en-IE" sz="4000" dirty="0">
              <a:solidFill>
                <a:srgbClr val="000000"/>
              </a:solidFill>
              <a:ea typeface="ＭＳ Ｐゴシック"/>
              <a:cs typeface="+mn-cs"/>
            </a:endParaRPr>
          </a:p>
          <a:p>
            <a:pPr marL="0" indent="0" eaLnBrk="1" hangingPunct="1">
              <a:buNone/>
              <a:defRPr/>
            </a:pPr>
            <a:endParaRPr lang="en-US" dirty="0" smtClean="0">
              <a:ea typeface="+mn-ea"/>
              <a:cs typeface="+mn-cs"/>
            </a:endParaRPr>
          </a:p>
        </p:txBody>
      </p:sp>
      <p:pic>
        <p:nvPicPr>
          <p:cNvPr id="4" name="Picture 3" descr="imgres.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33848" y="4588768"/>
            <a:ext cx="648072" cy="648072"/>
          </a:xfrm>
          <a:prstGeom prst="rect">
            <a:avLst/>
          </a:prstGeom>
        </p:spPr>
      </p:pic>
      <p:pic>
        <p:nvPicPr>
          <p:cNvPr id="5" name="Picture 4" descr="images.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605856" y="3796680"/>
            <a:ext cx="530241" cy="530241"/>
          </a:xfrm>
          <a:prstGeom prst="rect">
            <a:avLst/>
          </a:prstGeom>
        </p:spPr>
      </p:pic>
      <p:pic>
        <p:nvPicPr>
          <p:cNvPr id="6" name="Picture 5" descr="imgres.jpg"/>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33848" y="6316960"/>
            <a:ext cx="648072" cy="648072"/>
          </a:xfrm>
          <a:prstGeom prst="rect">
            <a:avLst/>
          </a:prstGeom>
        </p:spPr>
      </p:pic>
      <p:pic>
        <p:nvPicPr>
          <p:cNvPr id="2" name="Picture 1" descr="images.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61840" y="5524872"/>
            <a:ext cx="756210" cy="58717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045306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5065" name="Rectangle 9"/>
          <p:cNvSpPr>
            <a:spLocks noGrp="1" noChangeArrowheads="1"/>
          </p:cNvSpPr>
          <p:nvPr>
            <p:ph type="title"/>
          </p:nvPr>
        </p:nvSpPr>
        <p:spPr/>
        <p:txBody>
          <a:bodyPr/>
          <a:lstStyle/>
          <a:p>
            <a:pPr eaLnBrk="1" hangingPunct="1">
              <a:defRPr/>
            </a:pPr>
            <a:r>
              <a:rPr lang="en-US" dirty="0" smtClean="0">
                <a:ea typeface="+mj-ea"/>
                <a:cs typeface="+mj-cs"/>
              </a:rPr>
              <a:t>Student Learning Goals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93888" y="3652664"/>
            <a:ext cx="9073008" cy="5006796"/>
          </a:xfrm>
          <a:ln>
            <a:solidFill>
              <a:schemeClr val="accent4">
                <a:lumMod val="60000"/>
                <a:lumOff val="40000"/>
              </a:schemeClr>
            </a:solidFill>
          </a:ln>
        </p:spPr>
      </p:pic>
      <p:sp>
        <p:nvSpPr>
          <p:cNvPr id="2" name="TextBox 1"/>
          <p:cNvSpPr txBox="1"/>
          <p:nvPr/>
        </p:nvSpPr>
        <p:spPr>
          <a:xfrm>
            <a:off x="2829992" y="2788568"/>
            <a:ext cx="6912768" cy="584776"/>
          </a:xfrm>
          <a:prstGeom prst="rect">
            <a:avLst/>
          </a:prstGeom>
          <a:noFill/>
        </p:spPr>
        <p:txBody>
          <a:bodyPr wrap="square" rtlCol="0">
            <a:spAutoFit/>
          </a:bodyPr>
          <a:lstStyle/>
          <a:p>
            <a:r>
              <a:rPr lang="en-US" sz="3200" dirty="0" smtClean="0">
                <a:solidFill>
                  <a:srgbClr val="65B4B4"/>
                </a:solidFill>
                <a:latin typeface="+mj-lt"/>
              </a:rPr>
              <a:t>Junior Cycle Syllabus, Strand 4</a:t>
            </a:r>
            <a:endParaRPr lang="en-US" sz="3200" dirty="0">
              <a:solidFill>
                <a:srgbClr val="65B4B4"/>
              </a:solidFill>
              <a:latin typeface="+mj-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51983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5065" name="Rectangle 9"/>
          <p:cNvSpPr>
            <a:spLocks noGrp="1" noChangeArrowheads="1"/>
          </p:cNvSpPr>
          <p:nvPr>
            <p:ph type="title"/>
          </p:nvPr>
        </p:nvSpPr>
        <p:spPr/>
        <p:txBody>
          <a:bodyPr/>
          <a:lstStyle/>
          <a:p>
            <a:pPr eaLnBrk="1" hangingPunct="1">
              <a:defRPr/>
            </a:pPr>
            <a:r>
              <a:rPr lang="en-US" dirty="0" smtClean="0">
                <a:ea typeface="+mj-ea"/>
                <a:cs typeface="+mj-cs"/>
              </a:rPr>
              <a:t>Student Learning Goals</a:t>
            </a:r>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99865" y="2428528"/>
            <a:ext cx="10115103" cy="677646"/>
          </a:xfrm>
        </p:spPr>
      </p:pic>
      <p:grpSp>
        <p:nvGrpSpPr>
          <p:cNvPr id="4" name="Group 3"/>
          <p:cNvGrpSpPr/>
          <p:nvPr/>
        </p:nvGrpSpPr>
        <p:grpSpPr>
          <a:xfrm>
            <a:off x="1461840" y="5164832"/>
            <a:ext cx="10153128" cy="4248472"/>
            <a:chOff x="1516857" y="3466214"/>
            <a:chExt cx="10058400" cy="4148788"/>
          </a:xfrm>
        </p:grpSpPr>
        <p:pic>
          <p:nvPicPr>
            <p:cNvPr id="5" name="Picture 4"/>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16857" y="3466214"/>
              <a:ext cx="10058400" cy="4148788"/>
            </a:xfrm>
            <a:prstGeom prst="rect">
              <a:avLst/>
            </a:prstGeom>
          </p:spPr>
        </p:pic>
        <p:sp>
          <p:nvSpPr>
            <p:cNvPr id="3" name="Rectangle 2"/>
            <p:cNvSpPr/>
            <p:nvPr/>
          </p:nvSpPr>
          <p:spPr bwMode="auto">
            <a:xfrm>
              <a:off x="5422280" y="4444752"/>
              <a:ext cx="5688632" cy="3168352"/>
            </a:xfrm>
            <a:prstGeom prst="rect">
              <a:avLst/>
            </a:prstGeom>
            <a:solidFill>
              <a:srgbClr val="E9BCBA"/>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endParaRPr>
            </a:p>
          </p:txBody>
        </p:sp>
      </p:grpSp>
      <p:pic>
        <p:nvPicPr>
          <p:cNvPr id="6" name="Content Placeholder 1"/>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1461840" y="3148608"/>
            <a:ext cx="10170119" cy="199015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
        <p:nvSpPr>
          <p:cNvPr id="8" name="TextBox 7"/>
          <p:cNvSpPr txBox="1"/>
          <p:nvPr/>
        </p:nvSpPr>
        <p:spPr>
          <a:xfrm>
            <a:off x="6862440" y="8189168"/>
            <a:ext cx="4464496" cy="1077218"/>
          </a:xfrm>
          <a:prstGeom prst="rect">
            <a:avLst/>
          </a:prstGeom>
          <a:solidFill>
            <a:schemeClr val="bg1"/>
          </a:solidFill>
          <a:ln>
            <a:solidFill>
              <a:srgbClr val="65B4B4"/>
            </a:solidFill>
          </a:ln>
        </p:spPr>
        <p:txBody>
          <a:bodyPr wrap="square" rtlCol="0">
            <a:spAutoFit/>
          </a:bodyPr>
          <a:lstStyle/>
          <a:p>
            <a:r>
              <a:rPr lang="en-US" sz="3200" dirty="0" smtClean="0">
                <a:solidFill>
                  <a:srgbClr val="65B4B4"/>
                </a:solidFill>
                <a:latin typeface="+mj-lt"/>
              </a:rPr>
              <a:t>Junior Cycle Syllabus, Strand 4</a:t>
            </a:r>
            <a:endParaRPr lang="en-US" sz="3200" dirty="0">
              <a:solidFill>
                <a:srgbClr val="65B4B4"/>
              </a:solidFill>
              <a:latin typeface="+mj-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786655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5065" name="Rectangle 9"/>
          <p:cNvSpPr>
            <a:spLocks noGrp="1" noChangeArrowheads="1"/>
          </p:cNvSpPr>
          <p:nvPr>
            <p:ph type="title"/>
          </p:nvPr>
        </p:nvSpPr>
        <p:spPr/>
        <p:txBody>
          <a:bodyPr/>
          <a:lstStyle/>
          <a:p>
            <a:pPr eaLnBrk="1" hangingPunct="1">
              <a:defRPr/>
            </a:pPr>
            <a:r>
              <a:rPr lang="en-US" dirty="0" smtClean="0">
                <a:ea typeface="+mj-ea"/>
                <a:cs typeface="+mj-cs"/>
              </a:rPr>
              <a:t>Aims of the lesson</a:t>
            </a:r>
          </a:p>
        </p:txBody>
      </p:sp>
      <p:sp>
        <p:nvSpPr>
          <p:cNvPr id="45066" name="Rectangle 10"/>
          <p:cNvSpPr>
            <a:spLocks noGrp="1" noChangeArrowheads="1"/>
          </p:cNvSpPr>
          <p:nvPr>
            <p:ph type="body" idx="1"/>
          </p:nvPr>
        </p:nvSpPr>
        <p:spPr>
          <a:xfrm>
            <a:off x="741760" y="2428528"/>
            <a:ext cx="12025336" cy="6840760"/>
          </a:xfrm>
        </p:spPr>
        <p:txBody>
          <a:bodyPr/>
          <a:lstStyle/>
          <a:p>
            <a:pPr marL="0" indent="0" eaLnBrk="1" hangingPunct="1">
              <a:buNone/>
              <a:defRPr/>
            </a:pPr>
            <a:r>
              <a:rPr lang="en-IE" sz="4000" dirty="0" smtClean="0">
                <a:solidFill>
                  <a:srgbClr val="65B4B4"/>
                </a:solidFill>
                <a:ea typeface="+mn-ea"/>
                <a:cs typeface="+mn-cs"/>
              </a:rPr>
              <a:t>That students would:</a:t>
            </a:r>
            <a:endParaRPr lang="en-IE" sz="3200" dirty="0">
              <a:ea typeface="+mn-ea"/>
              <a:cs typeface="+mn-cs"/>
            </a:endParaRPr>
          </a:p>
          <a:p>
            <a:pPr marL="514350" lvl="1" indent="-514350">
              <a:lnSpc>
                <a:spcPct val="120000"/>
              </a:lnSpc>
              <a:buClr>
                <a:schemeClr val="tx1"/>
              </a:buClr>
              <a:buSzPct val="70000"/>
              <a:buFont typeface="+mj-ea"/>
              <a:buAutoNum type="circleNumDbPlain"/>
              <a:defRPr/>
            </a:pPr>
            <a:r>
              <a:rPr lang="en-IE" sz="3200" dirty="0">
                <a:cs typeface="ＭＳ Ｐゴシック" charset="0"/>
              </a:rPr>
              <a:t>Understand that numbers can be expressed in different </a:t>
            </a:r>
            <a:r>
              <a:rPr lang="en-IE" sz="3200" dirty="0" smtClean="0">
                <a:cs typeface="ＭＳ Ｐゴシック" charset="0"/>
              </a:rPr>
              <a:t>ways.</a:t>
            </a:r>
            <a:endParaRPr lang="en-IE" sz="3200" dirty="0">
              <a:cs typeface="ＭＳ Ｐゴシック" charset="0"/>
            </a:endParaRPr>
          </a:p>
          <a:p>
            <a:pPr marL="514350" lvl="1" indent="-514350">
              <a:lnSpc>
                <a:spcPct val="120000"/>
              </a:lnSpc>
              <a:buClr>
                <a:schemeClr val="tx1"/>
              </a:buClr>
              <a:buSzPct val="70000"/>
              <a:buFont typeface="+mj-ea"/>
              <a:buAutoNum type="circleNumDbPlain"/>
              <a:defRPr/>
            </a:pPr>
            <a:r>
              <a:rPr lang="en-IE" sz="3200" dirty="0" smtClean="0">
                <a:cs typeface="ＭＳ Ｐゴシック" charset="0"/>
              </a:rPr>
              <a:t>Understand that letters can be used to represent numbers.</a:t>
            </a:r>
          </a:p>
          <a:p>
            <a:pPr marL="514350" lvl="1" indent="-514350">
              <a:lnSpc>
                <a:spcPct val="120000"/>
              </a:lnSpc>
              <a:buClr>
                <a:schemeClr val="tx1"/>
              </a:buClr>
              <a:buSzPct val="70000"/>
              <a:buFont typeface="+mj-ea"/>
              <a:buAutoNum type="circleNumDbPlain"/>
              <a:defRPr/>
            </a:pPr>
            <a:r>
              <a:rPr lang="en-IE" sz="3200" dirty="0" smtClean="0">
                <a:cs typeface="ＭＳ Ｐゴシック" charset="0"/>
              </a:rPr>
              <a:t>Recognise </a:t>
            </a:r>
            <a:r>
              <a:rPr lang="en-IE" sz="3200" dirty="0">
                <a:cs typeface="ＭＳ Ｐゴシック" charset="0"/>
              </a:rPr>
              <a:t>and add like </a:t>
            </a:r>
            <a:r>
              <a:rPr lang="en-IE" sz="3200" dirty="0" smtClean="0">
                <a:cs typeface="ＭＳ Ｐゴシック" charset="0"/>
              </a:rPr>
              <a:t>terms.</a:t>
            </a:r>
            <a:endParaRPr lang="en-IE" sz="3200" dirty="0">
              <a:cs typeface="ＭＳ Ｐゴシック" charset="0"/>
            </a:endParaRPr>
          </a:p>
          <a:p>
            <a:pPr marL="514350" lvl="1" indent="-514350">
              <a:lnSpc>
                <a:spcPct val="120000"/>
              </a:lnSpc>
              <a:buClr>
                <a:schemeClr val="tx1"/>
              </a:buClr>
              <a:buSzPct val="70000"/>
              <a:buFont typeface="+mj-ea"/>
              <a:buAutoNum type="circleNumDbPlain"/>
              <a:defRPr/>
            </a:pPr>
            <a:r>
              <a:rPr lang="en-IE" sz="3200" dirty="0" smtClean="0">
                <a:cs typeface="ＭＳ Ｐゴシック" charset="0"/>
              </a:rPr>
              <a:t>Express simple algebraic expressions in a factorised form.</a:t>
            </a:r>
            <a:endParaRPr lang="en-IE" sz="3200" dirty="0">
              <a:cs typeface="ＭＳ Ｐゴシック" charset="0"/>
            </a:endParaRPr>
          </a:p>
          <a:p>
            <a:pPr marL="514350" lvl="1" indent="-514350">
              <a:lnSpc>
                <a:spcPct val="120000"/>
              </a:lnSpc>
              <a:buClr>
                <a:schemeClr val="tx1"/>
              </a:buClr>
              <a:buSzPct val="70000"/>
              <a:buFont typeface="+mj-ea"/>
              <a:buAutoNum type="circleNumDbPlain"/>
              <a:defRPr/>
            </a:pPr>
            <a:r>
              <a:rPr lang="en-IE" sz="3200" dirty="0" smtClean="0">
                <a:cs typeface="ＭＳ Ｐゴシック" charset="0"/>
              </a:rPr>
              <a:t>Use substitution </a:t>
            </a:r>
            <a:r>
              <a:rPr lang="en-IE" sz="3200" dirty="0">
                <a:cs typeface="ＭＳ Ｐゴシック" charset="0"/>
              </a:rPr>
              <a:t>to evaluate </a:t>
            </a:r>
            <a:r>
              <a:rPr lang="en-IE" sz="3200" dirty="0" smtClean="0">
                <a:cs typeface="ＭＳ Ｐゴシック" charset="0"/>
              </a:rPr>
              <a:t>expressions.</a:t>
            </a:r>
          </a:p>
          <a:p>
            <a:pPr marL="514350" lvl="1" indent="-514350">
              <a:lnSpc>
                <a:spcPct val="120000"/>
              </a:lnSpc>
              <a:buClr>
                <a:schemeClr val="tx1"/>
              </a:buClr>
              <a:buSzPct val="70000"/>
              <a:buFont typeface="+mj-ea"/>
              <a:buAutoNum type="circleNumDbPlain"/>
              <a:defRPr/>
            </a:pPr>
            <a:r>
              <a:rPr lang="en-IE" sz="3200" dirty="0" smtClean="0">
                <a:cs typeface="ＭＳ Ｐゴシック" charset="0"/>
              </a:rPr>
              <a:t>Use and understand terms such as: expanded, simplified, factorised and variable.</a:t>
            </a:r>
          </a:p>
          <a:p>
            <a:pPr marL="514350" lvl="1" indent="-514350">
              <a:lnSpc>
                <a:spcPct val="120000"/>
              </a:lnSpc>
              <a:buClr>
                <a:schemeClr val="tx1"/>
              </a:buClr>
              <a:buSzPct val="70000"/>
              <a:buFont typeface="+mj-ea"/>
              <a:buAutoNum type="circleNumDbPlain"/>
              <a:defRPr/>
            </a:pPr>
            <a:r>
              <a:rPr lang="en-IE" sz="3200" dirty="0" smtClean="0">
                <a:cs typeface="ＭＳ Ｐゴシック" charset="0"/>
              </a:rPr>
              <a:t>Have a positive engaging introduction to algebra and algebraic thinking.</a:t>
            </a:r>
            <a:endParaRPr lang="en-IE" sz="3200" dirty="0">
              <a:cs typeface="ＭＳ Ｐゴシック"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865999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Design of Lesson</a:t>
            </a:r>
            <a:endParaRPr lang="en-IE" dirty="0"/>
          </a:p>
        </p:txBody>
      </p:sp>
      <p:sp>
        <p:nvSpPr>
          <p:cNvPr id="3" name="Content Placeholder 2"/>
          <p:cNvSpPr>
            <a:spLocks noGrp="1"/>
          </p:cNvSpPr>
          <p:nvPr>
            <p:ph idx="1"/>
          </p:nvPr>
        </p:nvSpPr>
        <p:spPr>
          <a:xfrm>
            <a:off x="2109912" y="2572544"/>
            <a:ext cx="9971087" cy="5047257"/>
          </a:xfrm>
        </p:spPr>
        <p:txBody>
          <a:bodyPr/>
          <a:lstStyle/>
          <a:p>
            <a:pPr marL="0" indent="0">
              <a:buNone/>
              <a:defRPr/>
            </a:pPr>
            <a:endParaRPr lang="en-IE" sz="3200" dirty="0" smtClean="0"/>
          </a:p>
          <a:p>
            <a:pPr marL="0" indent="0">
              <a:lnSpc>
                <a:spcPct val="120000"/>
              </a:lnSpc>
              <a:buNone/>
              <a:defRPr/>
            </a:pPr>
            <a:r>
              <a:rPr lang="en-IE" sz="3200" dirty="0" smtClean="0"/>
              <a:t>The lesson contained 5 key student tasks, these are outlined in the following slides.</a:t>
            </a:r>
          </a:p>
          <a:p>
            <a:pPr marL="1055997" lvl="1" indent="-487672">
              <a:lnSpc>
                <a:spcPct val="120000"/>
              </a:lnSpc>
              <a:defRPr/>
            </a:pPr>
            <a:r>
              <a:rPr lang="en-IE" sz="3200" dirty="0" smtClean="0"/>
              <a:t>Task 1: Numberic expressions</a:t>
            </a:r>
          </a:p>
          <a:p>
            <a:pPr marL="1055997" lvl="1" indent="-487672">
              <a:lnSpc>
                <a:spcPct val="120000"/>
              </a:lnSpc>
              <a:defRPr/>
            </a:pPr>
            <a:r>
              <a:rPr lang="en-IE" sz="3200" dirty="0" smtClean="0"/>
              <a:t>Task 2: Verbalising expressions</a:t>
            </a:r>
          </a:p>
          <a:p>
            <a:pPr marL="1055997" lvl="1" indent="-487672">
              <a:lnSpc>
                <a:spcPct val="120000"/>
              </a:lnSpc>
              <a:defRPr/>
            </a:pPr>
            <a:r>
              <a:rPr lang="en-IE" sz="3200" dirty="0" smtClean="0"/>
              <a:t>Task 3: Algebraic expressions</a:t>
            </a:r>
          </a:p>
          <a:p>
            <a:pPr marL="1055997" lvl="1" indent="-487672">
              <a:lnSpc>
                <a:spcPct val="120000"/>
              </a:lnSpc>
              <a:defRPr/>
            </a:pPr>
            <a:r>
              <a:rPr lang="en-IE" sz="3200" dirty="0" smtClean="0"/>
              <a:t>Task 4: Substituting to evaluate expressions</a:t>
            </a:r>
          </a:p>
          <a:p>
            <a:pPr marL="1055997" lvl="1" indent="-487672">
              <a:lnSpc>
                <a:spcPct val="120000"/>
              </a:lnSpc>
              <a:defRPr/>
            </a:pPr>
            <a:r>
              <a:rPr lang="en-IE" sz="3200" dirty="0" smtClean="0"/>
              <a:t>Task 5: Reflecting on our learning</a:t>
            </a:r>
            <a:endParaRPr lang="en-IE" sz="3200" dirty="0"/>
          </a:p>
          <a:p>
            <a:pPr marL="0" indent="0">
              <a:buNone/>
              <a:defRPr/>
            </a:pPr>
            <a:endParaRPr lang="en-IE"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6115896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ISPRING_RESOURCE_PATHS_HASH_PRESENTER" val="7402e58fc4d9e1b8256060dab3649d14b7c5b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cho">
  <a:themeElements>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fontScheme name="Ech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Echo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Echo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Echo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Echo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ho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Echo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Echo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51504D"/>
      </a:dk2>
      <a:lt2>
        <a:srgbClr val="CBC8C2"/>
      </a:lt2>
      <a:accent1>
        <a:srgbClr val="71B0E2"/>
      </a:accent1>
      <a:accent2>
        <a:srgbClr val="A8E685"/>
      </a:accent2>
      <a:accent3>
        <a:srgbClr val="FFFFFF"/>
      </a:accent3>
      <a:accent4>
        <a:srgbClr val="000000"/>
      </a:accent4>
      <a:accent5>
        <a:srgbClr val="BBD4EE"/>
      </a:accent5>
      <a:accent6>
        <a:srgbClr val="98D078"/>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1846</TotalTime>
  <Words>1582</Words>
  <Application>Microsoft Macintosh PowerPoint</Application>
  <PresentationFormat>Custom</PresentationFormat>
  <Paragraphs>199</Paragraphs>
  <Slides>32</Slides>
  <Notes>12</Notes>
  <HiddenSlides>0</HiddenSlides>
  <MMClips>0</MMClips>
  <ScaleCrop>false</ScaleCrop>
  <HeadingPairs>
    <vt:vector size="4" baseType="variant">
      <vt:variant>
        <vt:lpstr>Design Template</vt:lpstr>
      </vt:variant>
      <vt:variant>
        <vt:i4>2</vt:i4>
      </vt:variant>
      <vt:variant>
        <vt:lpstr>Slide Titles</vt:lpstr>
      </vt:variant>
      <vt:variant>
        <vt:i4>32</vt:i4>
      </vt:variant>
    </vt:vector>
  </HeadingPairs>
  <TitlesOfParts>
    <vt:vector size="34" baseType="lpstr">
      <vt:lpstr>Office Theme</vt:lpstr>
      <vt:lpstr>Echo</vt:lpstr>
      <vt:lpstr>Reflections on Practice</vt:lpstr>
      <vt:lpstr>Introducing Algebra with Snöoker</vt:lpstr>
      <vt:lpstr>Planning</vt:lpstr>
      <vt:lpstr>Rationale</vt:lpstr>
      <vt:lpstr>The Class</vt:lpstr>
      <vt:lpstr>Student Learning Goals</vt:lpstr>
      <vt:lpstr>Student Learning Goals</vt:lpstr>
      <vt:lpstr>Aims of the lesson</vt:lpstr>
      <vt:lpstr>Design of Lesson</vt:lpstr>
      <vt:lpstr>Design of Lesson</vt:lpstr>
      <vt:lpstr>Design of Lesson</vt:lpstr>
      <vt:lpstr>Design of Lesson</vt:lpstr>
      <vt:lpstr>Design of Lesson</vt:lpstr>
      <vt:lpstr>Design of Lesson</vt:lpstr>
      <vt:lpstr>Design of Lesson</vt:lpstr>
      <vt:lpstr>Design of Lesson</vt:lpstr>
      <vt:lpstr>Design of Lesson</vt:lpstr>
      <vt:lpstr>Design of Lesson</vt:lpstr>
      <vt:lpstr>Design of Lesson</vt:lpstr>
      <vt:lpstr>Design of Lesson</vt:lpstr>
      <vt:lpstr>Design of Lesson</vt:lpstr>
      <vt:lpstr>Design of Lesson</vt:lpstr>
      <vt:lpstr>Design of Lesson</vt:lpstr>
      <vt:lpstr>Design of Lesson</vt:lpstr>
      <vt:lpstr>Homework</vt:lpstr>
      <vt:lpstr>Peer Observation</vt:lpstr>
      <vt:lpstr>Findings</vt:lpstr>
      <vt:lpstr>Findings</vt:lpstr>
      <vt:lpstr>Findings</vt:lpstr>
      <vt:lpstr>Findings</vt:lpstr>
      <vt:lpstr>Board Plan</vt:lpstr>
      <vt:lpstr>Recommendations</vt:lpstr>
    </vt:vector>
  </TitlesOfParts>
  <Manager/>
  <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Reflections on Practice</dc:title>
  <dc:subject/>
  <dc:creator>Kieran Sweeney</dc:creator>
  <cp:keywords/>
  <dc:description/>
  <cp:lastModifiedBy>Anne Brosnan</cp:lastModifiedBy>
  <cp:revision>89</cp:revision>
  <dcterms:created xsi:type="dcterms:W3CDTF">2016-04-07T11:17:34Z</dcterms:created>
  <dcterms:modified xsi:type="dcterms:W3CDTF">2016-04-07T11:18:07Z</dcterms:modified>
  <cp:category/>
</cp:coreProperties>
</file>