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Layouts/slideLayout25.xml" ContentType="application/vnd.openxmlformats-officedocument.presentationml.slideLayout+xml"/>
  <Override PartName="/ppt/notesSlides/notesSlide23.xml" ContentType="application/vnd.openxmlformats-officedocument.presentationml.notes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Layouts/slideLayout32.xml" ContentType="application/vnd.openxmlformats-officedocument.presentationml.slideLayout+xml"/>
  <Override PartName="/ppt/slideLayouts/slideLayout15.xml" ContentType="application/vnd.openxmlformats-officedocument.presentationml.slideLayout+xml"/>
  <Override PartName="/ppt/slides/slide27.xml" ContentType="application/vnd.openxmlformats-officedocument.presentationml.slide+xml"/>
  <Override PartName="/ppt/slides/slide20.xml" ContentType="application/vnd.openxmlformats-officedocument.presentationml.slide+xml"/>
  <Override PartName="/ppt/slideLayouts/slideLayout24.xml" ContentType="application/vnd.openxmlformats-officedocument.presentationml.slideLayout+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Layouts/slideLayout31.xml" ContentType="application/vnd.openxmlformats-officedocument.presentationml.slideLayout+xml"/>
  <Override PartName="/ppt/slides/slide26.xml" ContentType="application/vnd.openxmlformats-officedocument.presentationml.slide+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s/slide35.xml" ContentType="application/vnd.openxmlformats-officedocument.presentationml.slide+xml"/>
  <Override PartName="/ppt/slides/slide3.xml" ContentType="application/vnd.openxmlformats-officedocument.presentationml.slide+xml"/>
  <Override PartName="/ppt/notesSlides/notesSlide21.xml" ContentType="application/vnd.openxmlformats-officedocument.presentationml.notes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30.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29.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notesSlides/notesSlide27.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Layouts/slideLayout22.xml" ContentType="application/vnd.openxmlformats-officedocument.presentationml.slideLayout+xml"/>
  <Override PartName="/ppt/tags/tag1.xml" ContentType="application/vnd.openxmlformats-officedocument.presentationml.tags+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s/slide24.xml" ContentType="application/vnd.openxmlformats-officedocument.presentationml.slide+xml"/>
  <Override PartName="/ppt/slides/slide8.xml" ContentType="application/vnd.openxmlformats-officedocument.presentationml.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notesSlides/notesSlide26.xml" ContentType="application/vnd.openxmlformats-officedocument.presentationml.notes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Override PartName="/ppt/viewProps.xml" ContentType="application/vnd.openxmlformats-officedocument.presentationml.viewProps+xml"/>
  <Default Extension="jpeg" ContentType="image/jpeg"/>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27.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26.xml" ContentType="application/vnd.openxmlformats-officedocument.presentationml.slideLayout+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erverZoom="100000" strictFirstAndLastChars="0" saveSubsetFonts="1">
  <p:sldMasterIdLst>
    <p:sldMasterId id="2147483696" r:id="rId1"/>
    <p:sldMasterId id="2147483720" r:id="rId2"/>
    <p:sldMasterId id="2147483732" r:id="rId3"/>
  </p:sldMasterIdLst>
  <p:notesMasterIdLst>
    <p:notesMasterId r:id="rId39"/>
  </p:notesMasterIdLst>
  <p:sldIdLst>
    <p:sldId id="256" r:id="rId4"/>
    <p:sldId id="271" r:id="rId5"/>
    <p:sldId id="272" r:id="rId6"/>
    <p:sldId id="273" r:id="rId7"/>
    <p:sldId id="275" r:id="rId8"/>
    <p:sldId id="286" r:id="rId9"/>
    <p:sldId id="287" r:id="rId10"/>
    <p:sldId id="288" r:id="rId11"/>
    <p:sldId id="277" r:id="rId12"/>
    <p:sldId id="299" r:id="rId13"/>
    <p:sldId id="289" r:id="rId14"/>
    <p:sldId id="290" r:id="rId15"/>
    <p:sldId id="291" r:id="rId16"/>
    <p:sldId id="292" r:id="rId17"/>
    <p:sldId id="293" r:id="rId18"/>
    <p:sldId id="294" r:id="rId19"/>
    <p:sldId id="295" r:id="rId20"/>
    <p:sldId id="296" r:id="rId21"/>
    <p:sldId id="297" r:id="rId22"/>
    <p:sldId id="298" r:id="rId23"/>
    <p:sldId id="301" r:id="rId24"/>
    <p:sldId id="278" r:id="rId25"/>
    <p:sldId id="302" r:id="rId26"/>
    <p:sldId id="303" r:id="rId27"/>
    <p:sldId id="304" r:id="rId28"/>
    <p:sldId id="305" r:id="rId29"/>
    <p:sldId id="306" r:id="rId30"/>
    <p:sldId id="307" r:id="rId31"/>
    <p:sldId id="308" r:id="rId32"/>
    <p:sldId id="309" r:id="rId33"/>
    <p:sldId id="310" r:id="rId34"/>
    <p:sldId id="281" r:id="rId35"/>
    <p:sldId id="283" r:id="rId36"/>
    <p:sldId id="285" r:id="rId37"/>
    <p:sldId id="284" r:id="rId38"/>
  </p:sldIdLst>
  <p:sldSz cx="13004800" cy="9753600"/>
  <p:notesSz cx="6858000" cy="9144000"/>
  <p:custDataLst>
    <p:tags r:id="rId41"/>
  </p:custDataLst>
  <p:defaultTextStyle>
    <a:defPPr>
      <a:defRPr lang="en-US"/>
    </a:defPPr>
    <a:lvl1pPr algn="ctr" defTabSz="457105" rtl="0" fontAlgn="base" hangingPunct="0">
      <a:spcBef>
        <a:spcPct val="0"/>
      </a:spcBef>
      <a:spcAft>
        <a:spcPct val="0"/>
      </a:spcAft>
      <a:defRPr sz="4300" kern="1200">
        <a:solidFill>
          <a:srgbClr val="FFFFFF"/>
        </a:solidFill>
        <a:latin typeface="Chalkduster" charset="0"/>
        <a:ea typeface="Chalkduster" charset="0"/>
        <a:cs typeface="Chalkduster" charset="0"/>
        <a:sym typeface="Chalkduster" charset="0"/>
      </a:defRPr>
    </a:lvl1pPr>
    <a:lvl2pPr marL="228553" indent="228553" algn="ctr" defTabSz="457105" rtl="0" fontAlgn="base" hangingPunct="0">
      <a:spcBef>
        <a:spcPct val="0"/>
      </a:spcBef>
      <a:spcAft>
        <a:spcPct val="0"/>
      </a:spcAft>
      <a:defRPr sz="4300" kern="1200">
        <a:solidFill>
          <a:srgbClr val="FFFFFF"/>
        </a:solidFill>
        <a:latin typeface="Chalkduster" charset="0"/>
        <a:ea typeface="Chalkduster" charset="0"/>
        <a:cs typeface="Chalkduster" charset="0"/>
        <a:sym typeface="Chalkduster" charset="0"/>
      </a:defRPr>
    </a:lvl2pPr>
    <a:lvl3pPr marL="457105" indent="457105" algn="ctr" defTabSz="457105" rtl="0" fontAlgn="base" hangingPunct="0">
      <a:spcBef>
        <a:spcPct val="0"/>
      </a:spcBef>
      <a:spcAft>
        <a:spcPct val="0"/>
      </a:spcAft>
      <a:defRPr sz="4300" kern="1200">
        <a:solidFill>
          <a:srgbClr val="FFFFFF"/>
        </a:solidFill>
        <a:latin typeface="Chalkduster" charset="0"/>
        <a:ea typeface="Chalkduster" charset="0"/>
        <a:cs typeface="Chalkduster" charset="0"/>
        <a:sym typeface="Chalkduster" charset="0"/>
      </a:defRPr>
    </a:lvl3pPr>
    <a:lvl4pPr marL="685658" indent="685658" algn="ctr" defTabSz="457105" rtl="0" fontAlgn="base" hangingPunct="0">
      <a:spcBef>
        <a:spcPct val="0"/>
      </a:spcBef>
      <a:spcAft>
        <a:spcPct val="0"/>
      </a:spcAft>
      <a:defRPr sz="4300" kern="1200">
        <a:solidFill>
          <a:srgbClr val="FFFFFF"/>
        </a:solidFill>
        <a:latin typeface="Chalkduster" charset="0"/>
        <a:ea typeface="Chalkduster" charset="0"/>
        <a:cs typeface="Chalkduster" charset="0"/>
        <a:sym typeface="Chalkduster" charset="0"/>
      </a:defRPr>
    </a:lvl4pPr>
    <a:lvl5pPr marL="914213" indent="914213" algn="ctr" defTabSz="457105" rtl="0" fontAlgn="base" hangingPunct="0">
      <a:spcBef>
        <a:spcPct val="0"/>
      </a:spcBef>
      <a:spcAft>
        <a:spcPct val="0"/>
      </a:spcAft>
      <a:defRPr sz="4300" kern="1200">
        <a:solidFill>
          <a:srgbClr val="FFFFFF"/>
        </a:solidFill>
        <a:latin typeface="Chalkduster" charset="0"/>
        <a:ea typeface="Chalkduster" charset="0"/>
        <a:cs typeface="Chalkduster" charset="0"/>
        <a:sym typeface="Chalkduster" charset="0"/>
      </a:defRPr>
    </a:lvl5pPr>
    <a:lvl6pPr marL="2285534" algn="l" defTabSz="914213" rtl="0" eaLnBrk="1" latinLnBrk="0" hangingPunct="1">
      <a:defRPr sz="4300" kern="1200">
        <a:solidFill>
          <a:srgbClr val="FFFFFF"/>
        </a:solidFill>
        <a:latin typeface="Chalkduster" charset="0"/>
        <a:ea typeface="Chalkduster" charset="0"/>
        <a:cs typeface="Chalkduster" charset="0"/>
        <a:sym typeface="Chalkduster" charset="0"/>
      </a:defRPr>
    </a:lvl6pPr>
    <a:lvl7pPr marL="2742637" algn="l" defTabSz="914213" rtl="0" eaLnBrk="1" latinLnBrk="0" hangingPunct="1">
      <a:defRPr sz="4300" kern="1200">
        <a:solidFill>
          <a:srgbClr val="FFFFFF"/>
        </a:solidFill>
        <a:latin typeface="Chalkduster" charset="0"/>
        <a:ea typeface="Chalkduster" charset="0"/>
        <a:cs typeface="Chalkduster" charset="0"/>
        <a:sym typeface="Chalkduster" charset="0"/>
      </a:defRPr>
    </a:lvl7pPr>
    <a:lvl8pPr marL="3199745" algn="l" defTabSz="914213" rtl="0" eaLnBrk="1" latinLnBrk="0" hangingPunct="1">
      <a:defRPr sz="4300" kern="1200">
        <a:solidFill>
          <a:srgbClr val="FFFFFF"/>
        </a:solidFill>
        <a:latin typeface="Chalkduster" charset="0"/>
        <a:ea typeface="Chalkduster" charset="0"/>
        <a:cs typeface="Chalkduster" charset="0"/>
        <a:sym typeface="Chalkduster" charset="0"/>
      </a:defRPr>
    </a:lvl8pPr>
    <a:lvl9pPr marL="3656852" algn="l" defTabSz="914213" rtl="0" eaLnBrk="1" latinLnBrk="0" hangingPunct="1">
      <a:defRPr sz="4300" kern="1200">
        <a:solidFill>
          <a:srgbClr val="FFFFFF"/>
        </a:solidFill>
        <a:latin typeface="Chalkduster" charset="0"/>
        <a:ea typeface="Chalkduster" charset="0"/>
        <a:cs typeface="Chalkduster" charset="0"/>
        <a:sym typeface="Chalkduster" charset="0"/>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56" d="100"/>
          <a:sy n="56" d="100"/>
        </p:scale>
        <p:origin x="-1072" y="-104"/>
      </p:cViewPr>
      <p:guideLst>
        <p:guide orient="horz" pos="3072"/>
        <p:guide pos="4096"/>
      </p:guideLst>
    </p:cSldViewPr>
  </p:slideViewPr>
  <p:notesTextViewPr>
    <p:cViewPr>
      <p:scale>
        <a:sx n="1" d="1"/>
        <a:sy n="1" d="1"/>
      </p:scale>
      <p:origin x="0" y="0"/>
    </p:cViewPr>
  </p:notesTextViewPr>
  <p:sorterViewPr>
    <p:cViewPr>
      <p:scale>
        <a:sx n="70" d="100"/>
        <a:sy n="70"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tags" Target="tags/tag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8434"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5122"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sym typeface="Avenir" charset="0"/>
              </a:rPr>
              <a:t>Click to edit Master text styles</a:t>
            </a:r>
          </a:p>
          <a:p>
            <a:pPr lvl="1"/>
            <a:r>
              <a:rPr lang="en-US" altLang="en-US" noProof="0">
                <a:sym typeface="Avenir" charset="0"/>
              </a:rPr>
              <a:t>Second level</a:t>
            </a:r>
          </a:p>
          <a:p>
            <a:pPr lvl="2"/>
            <a:r>
              <a:rPr lang="en-US" altLang="en-US" noProof="0">
                <a:sym typeface="Avenir" charset="0"/>
              </a:rPr>
              <a:t>Third level</a:t>
            </a:r>
          </a:p>
          <a:p>
            <a:pPr lvl="3"/>
            <a:r>
              <a:rPr lang="en-US" altLang="en-US" noProof="0">
                <a:sym typeface="Avenir" charset="0"/>
              </a:rPr>
              <a:t>Fourth level</a:t>
            </a:r>
          </a:p>
          <a:p>
            <a:pPr lvl="4"/>
            <a:r>
              <a:rPr lang="en-US" altLang="en-US" noProof="0">
                <a:sym typeface="Avenir" charset="0"/>
              </a:rPr>
              <a:t>Fifth level</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5538687"/>
      </p:ext>
    </p:extLst>
  </p:cSld>
  <p:clrMap bg1="lt1" tx1="dk1" bg2="lt2" tx2="dk2" accent1="accent1" accent2="accent2" accent3="accent3" accent4="accent4" accent5="accent5" accent6="accent6" hlink="hlink" folHlink="folHlink"/>
  <p:notesStyle>
    <a:lvl1pPr algn="l" defTabSz="457105"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1pPr>
    <a:lvl2pPr marL="228553" algn="l" defTabSz="457105"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105" algn="l" defTabSz="457105"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658" algn="l" defTabSz="457105"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213" algn="l" defTabSz="457105"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5534" algn="l" defTabSz="914213" rtl="0" eaLnBrk="1" latinLnBrk="0" hangingPunct="1">
      <a:defRPr sz="1100" kern="1200">
        <a:solidFill>
          <a:schemeClr val="tx1"/>
        </a:solidFill>
        <a:latin typeface="+mn-lt"/>
        <a:ea typeface="+mn-ea"/>
        <a:cs typeface="+mn-cs"/>
      </a:defRPr>
    </a:lvl6pPr>
    <a:lvl7pPr marL="2742637" algn="l" defTabSz="914213" rtl="0" eaLnBrk="1" latinLnBrk="0" hangingPunct="1">
      <a:defRPr sz="1100" kern="1200">
        <a:solidFill>
          <a:schemeClr val="tx1"/>
        </a:solidFill>
        <a:latin typeface="+mn-lt"/>
        <a:ea typeface="+mn-ea"/>
        <a:cs typeface="+mn-cs"/>
      </a:defRPr>
    </a:lvl7pPr>
    <a:lvl8pPr marL="3199745" algn="l" defTabSz="914213" rtl="0" eaLnBrk="1" latinLnBrk="0" hangingPunct="1">
      <a:defRPr sz="1100" kern="1200">
        <a:solidFill>
          <a:schemeClr val="tx1"/>
        </a:solidFill>
        <a:latin typeface="+mn-lt"/>
        <a:ea typeface="+mn-ea"/>
        <a:cs typeface="+mn-cs"/>
      </a:defRPr>
    </a:lvl8pPr>
    <a:lvl9pPr marL="3656852" algn="l" defTabSz="91421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774979"/>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7818111"/>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87412707"/>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2791562"/>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3384121"/>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67887630"/>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4839444"/>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90501626"/>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1162854"/>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7757069"/>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4919807"/>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rgbClr val="000000"/>
                </a:solidFill>
                <a:miter lim="800000"/>
                <a:headEnd/>
                <a:tailEnd/>
              </a14:hiddenLine>
            </a:ext>
          </a:extLst>
        </p:spPr>
        <p:txBody>
          <a:bodyPr/>
          <a:lstStyle/>
          <a:p>
            <a:endParaRPr lang="en-IE"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1475489"/>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6191980"/>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6209909"/>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3229068"/>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3547921"/>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7303639"/>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8261034"/>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49368873"/>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5968693"/>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4000008"/>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6630638"/>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108833"/>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9887486"/>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37947464"/>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0562804"/>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9840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0"/>
            <a:ext cx="11054080" cy="2090702"/>
          </a:xfrm>
        </p:spPr>
        <p:txBody>
          <a:bodyPr/>
          <a:lstStyle/>
          <a:p>
            <a:r>
              <a:rPr lang="en-US"/>
              <a:t>Click to edit Master title style</a:t>
            </a:r>
            <a:endParaRPr lang="en-GB"/>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197" indent="0" algn="ctr">
              <a:buNone/>
              <a:defRPr>
                <a:solidFill>
                  <a:schemeClr val="tx1">
                    <a:tint val="75000"/>
                  </a:schemeClr>
                </a:solidFill>
              </a:defRPr>
            </a:lvl2pPr>
            <a:lvl3pPr marL="1300393" indent="0" algn="ctr">
              <a:buNone/>
              <a:defRPr>
                <a:solidFill>
                  <a:schemeClr val="tx1">
                    <a:tint val="75000"/>
                  </a:schemeClr>
                </a:solidFill>
              </a:defRPr>
            </a:lvl3pPr>
            <a:lvl4pPr marL="1950590" indent="0" algn="ctr">
              <a:buNone/>
              <a:defRPr>
                <a:solidFill>
                  <a:schemeClr val="tx1">
                    <a:tint val="75000"/>
                  </a:schemeClr>
                </a:solidFill>
              </a:defRPr>
            </a:lvl4pPr>
            <a:lvl5pPr marL="2600786" indent="0" algn="ctr">
              <a:buNone/>
              <a:defRPr>
                <a:solidFill>
                  <a:schemeClr val="tx1">
                    <a:tint val="75000"/>
                  </a:schemeClr>
                </a:solidFill>
              </a:defRPr>
            </a:lvl5pPr>
            <a:lvl6pPr marL="3250983" indent="0" algn="ctr">
              <a:buNone/>
              <a:defRPr>
                <a:solidFill>
                  <a:schemeClr val="tx1">
                    <a:tint val="75000"/>
                  </a:schemeClr>
                </a:solidFill>
              </a:defRPr>
            </a:lvl6pPr>
            <a:lvl7pPr marL="3901180" indent="0" algn="ctr">
              <a:buNone/>
              <a:defRPr>
                <a:solidFill>
                  <a:schemeClr val="tx1">
                    <a:tint val="75000"/>
                  </a:schemeClr>
                </a:solidFill>
              </a:defRPr>
            </a:lvl7pPr>
            <a:lvl8pPr marL="4551376" indent="0" algn="ctr">
              <a:buNone/>
              <a:defRPr>
                <a:solidFill>
                  <a:schemeClr val="tx1">
                    <a:tint val="75000"/>
                  </a:schemeClr>
                </a:solidFill>
              </a:defRPr>
            </a:lvl8pPr>
            <a:lvl9pPr marL="5201573"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pPr/>
              <a:t>4/4/16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320447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pPr/>
              <a:t>4/4/16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45015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408943" y="555416"/>
            <a:ext cx="4161084" cy="1183527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25689" y="555416"/>
            <a:ext cx="12266507" cy="11835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pPr/>
              <a:t>4/4/16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663028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709863" y="1733550"/>
            <a:ext cx="0" cy="2925763"/>
          </a:xfrm>
          <a:prstGeom prst="line">
            <a:avLst/>
          </a:prstGeom>
          <a:noFill/>
          <a:ln w="34925">
            <a:solidFill>
              <a:schemeClr val="tx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lIns="130046" tIns="65023" rIns="130046" bIns="65023"/>
          <a:lstStyle/>
          <a:p>
            <a:pPr algn="l" defTabSz="914400" eaLnBrk="0">
              <a:defRPr/>
            </a:pPr>
            <a:endParaRPr lang="en-US" sz="1800">
              <a:solidFill>
                <a:srgbClr val="336666"/>
              </a:solidFill>
              <a:latin typeface="Arial" charset="0"/>
              <a:ea typeface="ＭＳ Ｐゴシック" charset="0"/>
              <a:cs typeface="+mn-cs"/>
            </a:endParaRPr>
          </a:p>
        </p:txBody>
      </p:sp>
      <p:sp>
        <p:nvSpPr>
          <p:cNvPr id="5" name="Oval 8"/>
          <p:cNvSpPr>
            <a:spLocks noChangeArrowheads="1"/>
          </p:cNvSpPr>
          <p:nvPr/>
        </p:nvSpPr>
        <p:spPr bwMode="auto">
          <a:xfrm>
            <a:off x="231775" y="2990850"/>
            <a:ext cx="495300" cy="495300"/>
          </a:xfrm>
          <a:prstGeom prst="ellipse">
            <a:avLst/>
          </a:prstGeom>
          <a:solidFill>
            <a:schemeClr val="tx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a:solidFill>
                <a:srgbClr val="336666"/>
              </a:solidFill>
              <a:latin typeface="Times New Roman" charset="0"/>
              <a:ea typeface="ＭＳ Ｐゴシック" charset="0"/>
              <a:cs typeface="+mn-cs"/>
            </a:endParaRPr>
          </a:p>
        </p:txBody>
      </p:sp>
      <p:sp>
        <p:nvSpPr>
          <p:cNvPr id="6" name="Oval 9"/>
          <p:cNvSpPr>
            <a:spLocks noChangeArrowheads="1"/>
          </p:cNvSpPr>
          <p:nvPr/>
        </p:nvSpPr>
        <p:spPr bwMode="auto">
          <a:xfrm>
            <a:off x="1052513" y="2994025"/>
            <a:ext cx="496887" cy="493713"/>
          </a:xfrm>
          <a:prstGeom prst="ellipse">
            <a:avLst/>
          </a:prstGeom>
          <a:solidFill>
            <a:schemeClr val="accent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a:solidFill>
                <a:srgbClr val="336666"/>
              </a:solidFill>
              <a:latin typeface="Times New Roman" charset="0"/>
              <a:ea typeface="ＭＳ Ｐゴシック" charset="0"/>
              <a:cs typeface="+mn-cs"/>
            </a:endParaRPr>
          </a:p>
        </p:txBody>
      </p:sp>
      <p:sp>
        <p:nvSpPr>
          <p:cNvPr id="7" name="Oval 10"/>
          <p:cNvSpPr>
            <a:spLocks noChangeArrowheads="1"/>
          </p:cNvSpPr>
          <p:nvPr/>
        </p:nvSpPr>
        <p:spPr bwMode="auto">
          <a:xfrm>
            <a:off x="1873250" y="2994025"/>
            <a:ext cx="495300" cy="493713"/>
          </a:xfrm>
          <a:prstGeom prst="ellipse">
            <a:avLst/>
          </a:prstGeom>
          <a:solidFill>
            <a:schemeClr val="accent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a:solidFill>
                <a:srgbClr val="336666"/>
              </a:solidFill>
              <a:latin typeface="Times New Roman" charset="0"/>
              <a:ea typeface="ＭＳ Ｐゴシック" charset="0"/>
              <a:cs typeface="+mn-cs"/>
            </a:endParaRPr>
          </a:p>
        </p:txBody>
      </p:sp>
      <p:sp>
        <p:nvSpPr>
          <p:cNvPr id="44034" name="Rectangle 2"/>
          <p:cNvSpPr>
            <a:spLocks noGrp="1" noChangeArrowheads="1"/>
          </p:cNvSpPr>
          <p:nvPr>
            <p:ph type="ctrTitle"/>
          </p:nvPr>
        </p:nvSpPr>
        <p:spPr>
          <a:xfrm>
            <a:off x="3034454" y="1950720"/>
            <a:ext cx="9211733" cy="2492587"/>
          </a:xfrm>
        </p:spPr>
        <p:txBody>
          <a:bodyPr/>
          <a:lstStyle>
            <a:lvl1pPr>
              <a:defRPr sz="7700"/>
            </a:lvl1pPr>
          </a:lstStyle>
          <a:p>
            <a:pPr lvl="0"/>
            <a:r>
              <a:rPr lang="en-US" noProof="0"/>
              <a:t>Click to edit Master title style</a:t>
            </a:r>
          </a:p>
        </p:txBody>
      </p:sp>
      <p:sp>
        <p:nvSpPr>
          <p:cNvPr id="44035" name="Rectangle 3"/>
          <p:cNvSpPr>
            <a:spLocks noGrp="1" noChangeArrowheads="1"/>
          </p:cNvSpPr>
          <p:nvPr>
            <p:ph type="subTitle" idx="1"/>
          </p:nvPr>
        </p:nvSpPr>
        <p:spPr>
          <a:xfrm>
            <a:off x="3034454" y="5310293"/>
            <a:ext cx="9211733" cy="2817707"/>
          </a:xfrm>
        </p:spPr>
        <p:txBody>
          <a:bodyPr/>
          <a:lstStyle>
            <a:lvl1pPr marL="0" indent="0">
              <a:buFont typeface="Wingdings" charset="0"/>
              <a:buNone/>
              <a:defRPr/>
            </a:lvl1pPr>
          </a:lstStyle>
          <a:p>
            <a:pPr lvl="0"/>
            <a:r>
              <a:rPr lang="en-US" noProof="0"/>
              <a:t>Click to edit Master subtitle style</a:t>
            </a:r>
          </a:p>
        </p:txBody>
      </p:sp>
      <p:sp>
        <p:nvSpPr>
          <p:cNvPr id="8" name="Rectangle 4"/>
          <p:cNvSpPr>
            <a:spLocks noGrp="1" noChangeArrowheads="1"/>
          </p:cNvSpPr>
          <p:nvPr>
            <p:ph type="dt" sz="half" idx="10"/>
          </p:nvPr>
        </p:nvSpPr>
        <p:spPr>
          <a:xfrm>
            <a:off x="10079038" y="8886825"/>
            <a:ext cx="2166937" cy="649288"/>
          </a:xfrm>
        </p:spPr>
        <p:txBody>
          <a:bodyPr/>
          <a:lstStyle>
            <a:lvl1pPr defTabSz="457200">
              <a:defRPr/>
            </a:lvl1pPr>
          </a:lstStyle>
          <a:p>
            <a:pPr>
              <a:defRPr/>
            </a:pPr>
            <a:endParaRPr lang="en-US"/>
          </a:p>
        </p:txBody>
      </p:sp>
      <p:sp>
        <p:nvSpPr>
          <p:cNvPr id="9" name="Rectangle 5"/>
          <p:cNvSpPr>
            <a:spLocks noGrp="1" noChangeArrowheads="1"/>
          </p:cNvSpPr>
          <p:nvPr>
            <p:ph type="ftr" sz="quarter" idx="11"/>
          </p:nvPr>
        </p:nvSpPr>
        <p:spPr>
          <a:xfrm>
            <a:off x="5418138" y="8886825"/>
            <a:ext cx="4117975" cy="649288"/>
          </a:xfrm>
        </p:spPr>
        <p:txBody>
          <a:bodyPr/>
          <a:lstStyle>
            <a:lvl1pPr defTabSz="457200">
              <a:defRPr/>
            </a:lvl1pPr>
          </a:lstStyle>
          <a:p>
            <a:pPr>
              <a:defRPr/>
            </a:pPr>
            <a:endParaRPr lang="en-US"/>
          </a:p>
        </p:txBody>
      </p:sp>
      <p:sp>
        <p:nvSpPr>
          <p:cNvPr id="10" name="Rectangle 6"/>
          <p:cNvSpPr>
            <a:spLocks noGrp="1" noChangeArrowheads="1"/>
          </p:cNvSpPr>
          <p:nvPr>
            <p:ph type="sldNum" sz="quarter" idx="12"/>
          </p:nvPr>
        </p:nvSpPr>
        <p:spPr>
          <a:xfrm>
            <a:off x="3143250" y="8886825"/>
            <a:ext cx="1733550" cy="649288"/>
          </a:xfrm>
        </p:spPr>
        <p:txBody>
          <a:bodyPr/>
          <a:lstStyle>
            <a:lvl1pPr algn="ctr" defTabSz="457200">
              <a:defRPr>
                <a:latin typeface="Chalkduster" charset="0"/>
                <a:ea typeface="Chalkduster" charset="0"/>
                <a:cs typeface="Chalkduster" charset="0"/>
              </a:defRPr>
            </a:lvl1pPr>
          </a:lstStyle>
          <a:p>
            <a:pPr>
              <a:defRPr/>
            </a:pPr>
            <a:fld id="{66D8C4D6-B1E3-4BE4-B515-99A5813D6E0F}"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836628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8E50189F-D328-4D84-9A9D-BB7DE46D3B24}"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742248"/>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2"/>
            <a:ext cx="11054080" cy="1937173"/>
          </a:xfrm>
        </p:spPr>
        <p:txBody>
          <a:bodyPr anchor="t"/>
          <a:lstStyle>
            <a:lvl1pPr algn="l">
              <a:defRPr sz="5700" b="1" cap="all"/>
            </a:lvl1pPr>
          </a:lstStyle>
          <a:p>
            <a:r>
              <a:rPr lang="en-US"/>
              <a:t>Click to edit Master title style</a:t>
            </a:r>
          </a:p>
        </p:txBody>
      </p:sp>
      <p:sp>
        <p:nvSpPr>
          <p:cNvPr id="3" name="Text Placeholder 2"/>
          <p:cNvSpPr>
            <a:spLocks noGrp="1"/>
          </p:cNvSpPr>
          <p:nvPr>
            <p:ph type="body" idx="1"/>
          </p:nvPr>
        </p:nvSpPr>
        <p:spPr>
          <a:xfrm>
            <a:off x="1027290" y="4133993"/>
            <a:ext cx="11054080" cy="2133599"/>
          </a:xfrm>
        </p:spPr>
        <p:txBody>
          <a:bodyPr anchor="b"/>
          <a:lstStyle>
            <a:lvl1pPr marL="0" indent="0">
              <a:buNone/>
              <a:defRPr sz="2800"/>
            </a:lvl1pPr>
            <a:lvl2pPr marL="650230" indent="0">
              <a:buNone/>
              <a:defRPr sz="2600"/>
            </a:lvl2pPr>
            <a:lvl3pPr marL="1300460" indent="0">
              <a:buNone/>
              <a:defRPr sz="2300"/>
            </a:lvl3pPr>
            <a:lvl4pPr marL="1950690" indent="0">
              <a:buNone/>
              <a:defRPr sz="2000"/>
            </a:lvl4pPr>
            <a:lvl5pPr marL="2600919" indent="0">
              <a:buNone/>
              <a:defRPr sz="2000"/>
            </a:lvl5pPr>
            <a:lvl6pPr marL="3251149" indent="0">
              <a:buNone/>
              <a:defRPr sz="2000"/>
            </a:lvl6pPr>
            <a:lvl7pPr marL="3901379" indent="0">
              <a:buNone/>
              <a:defRPr sz="2000"/>
            </a:lvl7pPr>
            <a:lvl8pPr marL="4551609" indent="0">
              <a:buNone/>
              <a:defRPr sz="2000"/>
            </a:lvl8pPr>
            <a:lvl9pPr marL="5201839" indent="0">
              <a:buNone/>
              <a:defRPr sz="20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4C17065F-6BED-4888-9025-69F3800FAFF5}"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3478692"/>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67467" y="2709333"/>
            <a:ext cx="4876800" cy="5852160"/>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61013" y="2709333"/>
            <a:ext cx="4876800" cy="5852160"/>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06580BA5-77D6-46C0-BE98-B887AC8F3780}"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1943614"/>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6259" y="2183272"/>
            <a:ext cx="5748302"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a:t>Click to edit Master text styles</a:t>
            </a:r>
          </a:p>
        </p:txBody>
      </p:sp>
      <p:sp>
        <p:nvSpPr>
          <p:cNvPr id="6" name="Content Placeholder 5"/>
          <p:cNvSpPr>
            <a:spLocks noGrp="1"/>
          </p:cNvSpPr>
          <p:nvPr>
            <p:ph sz="quarter" idx="4"/>
          </p:nvPr>
        </p:nvSpPr>
        <p:spPr>
          <a:xfrm>
            <a:off x="6606259"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defTabSz="457200">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9"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F04D02F7-40F9-4C97-B363-70756ED7CF71}"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7030002"/>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defTabSz="457200">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5"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CFC3B4C9-CCEE-4641-850F-DFB2CF721B05}"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11034391"/>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4"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32EC66C1-038D-42EB-A364-61DC1CE909D8}"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18079403"/>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490" cy="1652693"/>
          </a:xfrm>
        </p:spPr>
        <p:txBody>
          <a:bodyPr anchor="b"/>
          <a:lstStyle>
            <a:lvl1pPr algn="l">
              <a:defRPr sz="2800" b="1"/>
            </a:lvl1pPr>
          </a:lstStyle>
          <a:p>
            <a:r>
              <a:rPr lang="en-US"/>
              <a:t>Click to edit Master title style</a:t>
            </a:r>
          </a:p>
        </p:txBody>
      </p:sp>
      <p:sp>
        <p:nvSpPr>
          <p:cNvPr id="3" name="Content Placeholder 2"/>
          <p:cNvSpPr>
            <a:spLocks noGrp="1"/>
          </p:cNvSpPr>
          <p:nvPr>
            <p:ph idx="1"/>
          </p:nvPr>
        </p:nvSpPr>
        <p:spPr>
          <a:xfrm>
            <a:off x="5084516" y="388339"/>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241" y="2041032"/>
            <a:ext cx="4278490" cy="6671734"/>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A3BDB2EC-9989-41E4-8C31-9642E8CAA89B}"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927819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pPr/>
              <a:t>4/4/16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1999500"/>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a:t>Click to edit Master title style</a:t>
            </a:r>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pPr lvl="0"/>
            <a:endParaRPr lang="en-US" noProof="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722C8EEC-F4B4-434B-A2B0-BEB7252F474A}"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2912972"/>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48342A56-AEE2-4712-9505-69040B1C0991}"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2534986"/>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45227" y="270933"/>
            <a:ext cx="2492587" cy="82905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67467" y="270933"/>
            <a:ext cx="7261013" cy="82905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7B864F86-B4C5-477E-81AB-97D63E87C9B5}"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9521849"/>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0"/>
            <a:ext cx="11054080" cy="2090702"/>
          </a:xfrm>
        </p:spPr>
        <p:txBody>
          <a:bodyPr/>
          <a:lstStyle/>
          <a:p>
            <a:r>
              <a:rPr lang="en-US"/>
              <a:t>Click to edit Master title style</a:t>
            </a:r>
            <a:endParaRPr lang="en-GB"/>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197" indent="0" algn="ctr">
              <a:buNone/>
              <a:defRPr>
                <a:solidFill>
                  <a:schemeClr val="tx1">
                    <a:tint val="75000"/>
                  </a:schemeClr>
                </a:solidFill>
              </a:defRPr>
            </a:lvl2pPr>
            <a:lvl3pPr marL="1300393" indent="0" algn="ctr">
              <a:buNone/>
              <a:defRPr>
                <a:solidFill>
                  <a:schemeClr val="tx1">
                    <a:tint val="75000"/>
                  </a:schemeClr>
                </a:solidFill>
              </a:defRPr>
            </a:lvl3pPr>
            <a:lvl4pPr marL="1950590" indent="0" algn="ctr">
              <a:buNone/>
              <a:defRPr>
                <a:solidFill>
                  <a:schemeClr val="tx1">
                    <a:tint val="75000"/>
                  </a:schemeClr>
                </a:solidFill>
              </a:defRPr>
            </a:lvl4pPr>
            <a:lvl5pPr marL="2600786" indent="0" algn="ctr">
              <a:buNone/>
              <a:defRPr>
                <a:solidFill>
                  <a:schemeClr val="tx1">
                    <a:tint val="75000"/>
                  </a:schemeClr>
                </a:solidFill>
              </a:defRPr>
            </a:lvl5pPr>
            <a:lvl6pPr marL="3250983" indent="0" algn="ctr">
              <a:buNone/>
              <a:defRPr>
                <a:solidFill>
                  <a:schemeClr val="tx1">
                    <a:tint val="75000"/>
                  </a:schemeClr>
                </a:solidFill>
              </a:defRPr>
            </a:lvl6pPr>
            <a:lvl7pPr marL="3901180" indent="0" algn="ctr">
              <a:buNone/>
              <a:defRPr>
                <a:solidFill>
                  <a:schemeClr val="tx1">
                    <a:tint val="75000"/>
                  </a:schemeClr>
                </a:solidFill>
              </a:defRPr>
            </a:lvl7pPr>
            <a:lvl8pPr marL="4551376" indent="0" algn="ctr">
              <a:buNone/>
              <a:defRPr>
                <a:solidFill>
                  <a:schemeClr val="tx1">
                    <a:tint val="75000"/>
                  </a:schemeClr>
                </a:solidFill>
              </a:defRPr>
            </a:lvl8pPr>
            <a:lvl9pPr marL="5201573"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solidFill>
                  <a:prstClr val="black">
                    <a:tint val="75000"/>
                  </a:prstClr>
                </a:solidFill>
              </a:rPr>
              <a:pPr/>
              <a:t>4/4/16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9407650"/>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solidFill>
                  <a:prstClr val="black">
                    <a:tint val="75000"/>
                  </a:prstClr>
                </a:solidFill>
              </a:rPr>
              <a:pPr/>
              <a:t>4/4/16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4996902"/>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3"/>
            <a:ext cx="11054080" cy="1937173"/>
          </a:xfrm>
        </p:spPr>
        <p:txBody>
          <a:bodyPr anchor="t"/>
          <a:lstStyle>
            <a:lvl1pPr algn="l">
              <a:defRPr sz="5700" b="1" cap="all"/>
            </a:lvl1pPr>
          </a:lstStyle>
          <a:p>
            <a:r>
              <a:rPr lang="en-US"/>
              <a:t>Click to edit Master title style</a:t>
            </a:r>
            <a:endParaRPr lang="en-GB"/>
          </a:p>
        </p:txBody>
      </p:sp>
      <p:sp>
        <p:nvSpPr>
          <p:cNvPr id="3" name="Text Placeholder 2"/>
          <p:cNvSpPr>
            <a:spLocks noGrp="1"/>
          </p:cNvSpPr>
          <p:nvPr>
            <p:ph type="body" idx="1"/>
          </p:nvPr>
        </p:nvSpPr>
        <p:spPr>
          <a:xfrm>
            <a:off x="1027290" y="4133994"/>
            <a:ext cx="11054080" cy="2133599"/>
          </a:xfrm>
        </p:spPr>
        <p:txBody>
          <a:bodyPr anchor="b"/>
          <a:lstStyle>
            <a:lvl1pPr marL="0" indent="0">
              <a:buNone/>
              <a:defRPr sz="2800">
                <a:solidFill>
                  <a:schemeClr val="tx1">
                    <a:tint val="75000"/>
                  </a:schemeClr>
                </a:solidFill>
              </a:defRPr>
            </a:lvl1pPr>
            <a:lvl2pPr marL="650197" indent="0">
              <a:buNone/>
              <a:defRPr sz="2600">
                <a:solidFill>
                  <a:schemeClr val="tx1">
                    <a:tint val="75000"/>
                  </a:schemeClr>
                </a:solidFill>
              </a:defRPr>
            </a:lvl2pPr>
            <a:lvl3pPr marL="1300393" indent="0">
              <a:buNone/>
              <a:defRPr sz="2300">
                <a:solidFill>
                  <a:schemeClr val="tx1">
                    <a:tint val="75000"/>
                  </a:schemeClr>
                </a:solidFill>
              </a:defRPr>
            </a:lvl3pPr>
            <a:lvl4pPr marL="1950590" indent="0">
              <a:buNone/>
              <a:defRPr sz="2000">
                <a:solidFill>
                  <a:schemeClr val="tx1">
                    <a:tint val="75000"/>
                  </a:schemeClr>
                </a:solidFill>
              </a:defRPr>
            </a:lvl4pPr>
            <a:lvl5pPr marL="2600786" indent="0">
              <a:buNone/>
              <a:defRPr sz="2000">
                <a:solidFill>
                  <a:schemeClr val="tx1">
                    <a:tint val="75000"/>
                  </a:schemeClr>
                </a:solidFill>
              </a:defRPr>
            </a:lvl5pPr>
            <a:lvl6pPr marL="3250983" indent="0">
              <a:buNone/>
              <a:defRPr sz="2000">
                <a:solidFill>
                  <a:schemeClr val="tx1">
                    <a:tint val="75000"/>
                  </a:schemeClr>
                </a:solidFill>
              </a:defRPr>
            </a:lvl6pPr>
            <a:lvl7pPr marL="3901180" indent="0">
              <a:buNone/>
              <a:defRPr sz="2000">
                <a:solidFill>
                  <a:schemeClr val="tx1">
                    <a:tint val="75000"/>
                  </a:schemeClr>
                </a:solidFill>
              </a:defRPr>
            </a:lvl7pPr>
            <a:lvl8pPr marL="4551376" indent="0">
              <a:buNone/>
              <a:defRPr sz="2000">
                <a:solidFill>
                  <a:schemeClr val="tx1">
                    <a:tint val="75000"/>
                  </a:schemeClr>
                </a:solidFill>
              </a:defRPr>
            </a:lvl8pPr>
            <a:lvl9pPr marL="5201573"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081EB3-8125-4699-9E01-7D10BFE4A4BD}" type="datetimeFigureOut">
              <a:rPr lang="en-GB" smtClean="0">
                <a:solidFill>
                  <a:prstClr val="black">
                    <a:tint val="75000"/>
                  </a:prstClr>
                </a:solidFill>
              </a:rPr>
              <a:pPr/>
              <a:t>4/4/16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4345160"/>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25689" y="3237656"/>
            <a:ext cx="8213796" cy="915303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9356233" y="3237656"/>
            <a:ext cx="8213796" cy="915303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3081EB3-8125-4699-9E01-7D10BFE4A4BD}" type="datetimeFigureOut">
              <a:rPr lang="en-GB" smtClean="0">
                <a:solidFill>
                  <a:prstClr val="black">
                    <a:tint val="75000"/>
                  </a:prstClr>
                </a:solidFill>
              </a:rPr>
              <a:pPr/>
              <a:t>4/4/16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249621"/>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197" indent="0">
              <a:buNone/>
              <a:defRPr sz="2800" b="1"/>
            </a:lvl2pPr>
            <a:lvl3pPr marL="1300393" indent="0">
              <a:buNone/>
              <a:defRPr sz="2600" b="1"/>
            </a:lvl3pPr>
            <a:lvl4pPr marL="1950590" indent="0">
              <a:buNone/>
              <a:defRPr sz="2300" b="1"/>
            </a:lvl4pPr>
            <a:lvl5pPr marL="2600786" indent="0">
              <a:buNone/>
              <a:defRPr sz="2300" b="1"/>
            </a:lvl5pPr>
            <a:lvl6pPr marL="3250983" indent="0">
              <a:buNone/>
              <a:defRPr sz="2300" b="1"/>
            </a:lvl6pPr>
            <a:lvl7pPr marL="3901180" indent="0">
              <a:buNone/>
              <a:defRPr sz="2300" b="1"/>
            </a:lvl7pPr>
            <a:lvl8pPr marL="4551376" indent="0">
              <a:buNone/>
              <a:defRPr sz="2300" b="1"/>
            </a:lvl8pPr>
            <a:lvl9pPr marL="5201573" indent="0">
              <a:buNone/>
              <a:defRPr sz="2300" b="1"/>
            </a:lvl9pPr>
          </a:lstStyle>
          <a:p>
            <a:pPr lvl="0"/>
            <a:r>
              <a:rPr lang="en-US"/>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00" b="1"/>
            </a:lvl1pPr>
            <a:lvl2pPr marL="650197" indent="0">
              <a:buNone/>
              <a:defRPr sz="2800" b="1"/>
            </a:lvl2pPr>
            <a:lvl3pPr marL="1300393" indent="0">
              <a:buNone/>
              <a:defRPr sz="2600" b="1"/>
            </a:lvl3pPr>
            <a:lvl4pPr marL="1950590" indent="0">
              <a:buNone/>
              <a:defRPr sz="2300" b="1"/>
            </a:lvl4pPr>
            <a:lvl5pPr marL="2600786" indent="0">
              <a:buNone/>
              <a:defRPr sz="2300" b="1"/>
            </a:lvl5pPr>
            <a:lvl6pPr marL="3250983" indent="0">
              <a:buNone/>
              <a:defRPr sz="2300" b="1"/>
            </a:lvl6pPr>
            <a:lvl7pPr marL="3901180" indent="0">
              <a:buNone/>
              <a:defRPr sz="2300" b="1"/>
            </a:lvl7pPr>
            <a:lvl8pPr marL="4551376" indent="0">
              <a:buNone/>
              <a:defRPr sz="2300" b="1"/>
            </a:lvl8pPr>
            <a:lvl9pPr marL="5201573" indent="0">
              <a:buNone/>
              <a:defRPr sz="2300" b="1"/>
            </a:lvl9pPr>
          </a:lstStyle>
          <a:p>
            <a:pPr lvl="0"/>
            <a:r>
              <a:rPr lang="en-US"/>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3081EB3-8125-4699-9E01-7D10BFE4A4BD}" type="datetimeFigureOut">
              <a:rPr lang="en-GB" smtClean="0">
                <a:solidFill>
                  <a:prstClr val="black">
                    <a:tint val="75000"/>
                  </a:prstClr>
                </a:solidFill>
              </a:rPr>
              <a:pPr/>
              <a:t>4/4/16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4210050"/>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3081EB3-8125-4699-9E01-7D10BFE4A4BD}" type="datetimeFigureOut">
              <a:rPr lang="en-GB" smtClean="0">
                <a:solidFill>
                  <a:prstClr val="black">
                    <a:tint val="75000"/>
                  </a:prstClr>
                </a:solidFill>
              </a:rPr>
              <a:pPr/>
              <a:t>4/4/16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8014373"/>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81EB3-8125-4699-9E01-7D10BFE4A4BD}" type="datetimeFigureOut">
              <a:rPr lang="en-GB" smtClean="0">
                <a:solidFill>
                  <a:prstClr val="black">
                    <a:tint val="75000"/>
                  </a:prstClr>
                </a:solidFill>
              </a:rPr>
              <a:pPr/>
              <a:t>4/4/16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37041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3"/>
            <a:ext cx="11054080" cy="1937173"/>
          </a:xfrm>
        </p:spPr>
        <p:txBody>
          <a:bodyPr anchor="t"/>
          <a:lstStyle>
            <a:lvl1pPr algn="l">
              <a:defRPr sz="5700" b="1" cap="all"/>
            </a:lvl1pPr>
          </a:lstStyle>
          <a:p>
            <a:r>
              <a:rPr lang="en-US"/>
              <a:t>Click to edit Master title style</a:t>
            </a:r>
            <a:endParaRPr lang="en-GB"/>
          </a:p>
        </p:txBody>
      </p:sp>
      <p:sp>
        <p:nvSpPr>
          <p:cNvPr id="3" name="Text Placeholder 2"/>
          <p:cNvSpPr>
            <a:spLocks noGrp="1"/>
          </p:cNvSpPr>
          <p:nvPr>
            <p:ph type="body" idx="1"/>
          </p:nvPr>
        </p:nvSpPr>
        <p:spPr>
          <a:xfrm>
            <a:off x="1027290" y="4133994"/>
            <a:ext cx="11054080" cy="2133599"/>
          </a:xfrm>
        </p:spPr>
        <p:txBody>
          <a:bodyPr anchor="b"/>
          <a:lstStyle>
            <a:lvl1pPr marL="0" indent="0">
              <a:buNone/>
              <a:defRPr sz="2800">
                <a:solidFill>
                  <a:schemeClr val="tx1">
                    <a:tint val="75000"/>
                  </a:schemeClr>
                </a:solidFill>
              </a:defRPr>
            </a:lvl1pPr>
            <a:lvl2pPr marL="650197" indent="0">
              <a:buNone/>
              <a:defRPr sz="2600">
                <a:solidFill>
                  <a:schemeClr val="tx1">
                    <a:tint val="75000"/>
                  </a:schemeClr>
                </a:solidFill>
              </a:defRPr>
            </a:lvl2pPr>
            <a:lvl3pPr marL="1300393" indent="0">
              <a:buNone/>
              <a:defRPr sz="2300">
                <a:solidFill>
                  <a:schemeClr val="tx1">
                    <a:tint val="75000"/>
                  </a:schemeClr>
                </a:solidFill>
              </a:defRPr>
            </a:lvl3pPr>
            <a:lvl4pPr marL="1950590" indent="0">
              <a:buNone/>
              <a:defRPr sz="2000">
                <a:solidFill>
                  <a:schemeClr val="tx1">
                    <a:tint val="75000"/>
                  </a:schemeClr>
                </a:solidFill>
              </a:defRPr>
            </a:lvl4pPr>
            <a:lvl5pPr marL="2600786" indent="0">
              <a:buNone/>
              <a:defRPr sz="2000">
                <a:solidFill>
                  <a:schemeClr val="tx1">
                    <a:tint val="75000"/>
                  </a:schemeClr>
                </a:solidFill>
              </a:defRPr>
            </a:lvl5pPr>
            <a:lvl6pPr marL="3250983" indent="0">
              <a:buNone/>
              <a:defRPr sz="2000">
                <a:solidFill>
                  <a:schemeClr val="tx1">
                    <a:tint val="75000"/>
                  </a:schemeClr>
                </a:solidFill>
              </a:defRPr>
            </a:lvl6pPr>
            <a:lvl7pPr marL="3901180" indent="0">
              <a:buNone/>
              <a:defRPr sz="2000">
                <a:solidFill>
                  <a:schemeClr val="tx1">
                    <a:tint val="75000"/>
                  </a:schemeClr>
                </a:solidFill>
              </a:defRPr>
            </a:lvl7pPr>
            <a:lvl8pPr marL="4551376" indent="0">
              <a:buNone/>
              <a:defRPr sz="2000">
                <a:solidFill>
                  <a:schemeClr val="tx1">
                    <a:tint val="75000"/>
                  </a:schemeClr>
                </a:solidFill>
              </a:defRPr>
            </a:lvl8pPr>
            <a:lvl9pPr marL="5201573"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081EB3-8125-4699-9E01-7D10BFE4A4BD}" type="datetimeFigureOut">
              <a:rPr lang="en-GB" smtClean="0"/>
              <a:pPr/>
              <a:t>4/4/16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6170379"/>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2" y="388338"/>
            <a:ext cx="4278490" cy="1652693"/>
          </a:xfrm>
        </p:spPr>
        <p:txBody>
          <a:bodyPr anchor="b"/>
          <a:lstStyle>
            <a:lvl1pPr algn="l">
              <a:defRPr sz="2800" b="1"/>
            </a:lvl1pPr>
          </a:lstStyle>
          <a:p>
            <a:r>
              <a:rPr lang="en-US"/>
              <a:t>Click to edit Master title style</a:t>
            </a:r>
            <a:endParaRPr lang="en-GB"/>
          </a:p>
        </p:txBody>
      </p:sp>
      <p:sp>
        <p:nvSpPr>
          <p:cNvPr id="3" name="Content Placeholder 2"/>
          <p:cNvSpPr>
            <a:spLocks noGrp="1"/>
          </p:cNvSpPr>
          <p:nvPr>
            <p:ph idx="1"/>
          </p:nvPr>
        </p:nvSpPr>
        <p:spPr>
          <a:xfrm>
            <a:off x="5084516" y="388340"/>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242" y="2041033"/>
            <a:ext cx="4278490" cy="6671734"/>
          </a:xfrm>
        </p:spPr>
        <p:txBody>
          <a:bodyPr/>
          <a:lstStyle>
            <a:lvl1pPr marL="0" indent="0">
              <a:buNone/>
              <a:defRPr sz="2000"/>
            </a:lvl1pPr>
            <a:lvl2pPr marL="650197" indent="0">
              <a:buNone/>
              <a:defRPr sz="1700"/>
            </a:lvl2pPr>
            <a:lvl3pPr marL="1300393" indent="0">
              <a:buNone/>
              <a:defRPr sz="1400"/>
            </a:lvl3pPr>
            <a:lvl4pPr marL="1950590" indent="0">
              <a:buNone/>
              <a:defRPr sz="1300"/>
            </a:lvl4pPr>
            <a:lvl5pPr marL="2600786" indent="0">
              <a:buNone/>
              <a:defRPr sz="1300"/>
            </a:lvl5pPr>
            <a:lvl6pPr marL="3250983" indent="0">
              <a:buNone/>
              <a:defRPr sz="1300"/>
            </a:lvl6pPr>
            <a:lvl7pPr marL="3901180" indent="0">
              <a:buNone/>
              <a:defRPr sz="1300"/>
            </a:lvl7pPr>
            <a:lvl8pPr marL="4551376" indent="0">
              <a:buNone/>
              <a:defRPr sz="1300"/>
            </a:lvl8pPr>
            <a:lvl9pPr marL="5201573"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03081EB3-8125-4699-9E01-7D10BFE4A4BD}" type="datetimeFigureOut">
              <a:rPr lang="en-GB" smtClean="0">
                <a:solidFill>
                  <a:prstClr val="black">
                    <a:tint val="75000"/>
                  </a:prstClr>
                </a:solidFill>
              </a:rPr>
              <a:pPr/>
              <a:t>4/4/16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9993884"/>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a:t>Click to edit Master title style</a:t>
            </a:r>
            <a:endParaRPr lang="en-GB"/>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197" indent="0">
              <a:buNone/>
              <a:defRPr sz="4000"/>
            </a:lvl2pPr>
            <a:lvl3pPr marL="1300393" indent="0">
              <a:buNone/>
              <a:defRPr sz="3400"/>
            </a:lvl3pPr>
            <a:lvl4pPr marL="1950590" indent="0">
              <a:buNone/>
              <a:defRPr sz="2800"/>
            </a:lvl4pPr>
            <a:lvl5pPr marL="2600786" indent="0">
              <a:buNone/>
              <a:defRPr sz="2800"/>
            </a:lvl5pPr>
            <a:lvl6pPr marL="3250983" indent="0">
              <a:buNone/>
              <a:defRPr sz="2800"/>
            </a:lvl6pPr>
            <a:lvl7pPr marL="3901180" indent="0">
              <a:buNone/>
              <a:defRPr sz="2800"/>
            </a:lvl7pPr>
            <a:lvl8pPr marL="4551376" indent="0">
              <a:buNone/>
              <a:defRPr sz="2800"/>
            </a:lvl8pPr>
            <a:lvl9pPr marL="5201573" indent="0">
              <a:buNone/>
              <a:defRPr sz="2800"/>
            </a:lvl9pPr>
          </a:lstStyle>
          <a:p>
            <a:endParaRPr lang="en-GB"/>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197" indent="0">
              <a:buNone/>
              <a:defRPr sz="1700"/>
            </a:lvl2pPr>
            <a:lvl3pPr marL="1300393" indent="0">
              <a:buNone/>
              <a:defRPr sz="1400"/>
            </a:lvl3pPr>
            <a:lvl4pPr marL="1950590" indent="0">
              <a:buNone/>
              <a:defRPr sz="1300"/>
            </a:lvl4pPr>
            <a:lvl5pPr marL="2600786" indent="0">
              <a:buNone/>
              <a:defRPr sz="1300"/>
            </a:lvl5pPr>
            <a:lvl6pPr marL="3250983" indent="0">
              <a:buNone/>
              <a:defRPr sz="1300"/>
            </a:lvl6pPr>
            <a:lvl7pPr marL="3901180" indent="0">
              <a:buNone/>
              <a:defRPr sz="1300"/>
            </a:lvl7pPr>
            <a:lvl8pPr marL="4551376" indent="0">
              <a:buNone/>
              <a:defRPr sz="1300"/>
            </a:lvl8pPr>
            <a:lvl9pPr marL="5201573"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03081EB3-8125-4699-9E01-7D10BFE4A4BD}" type="datetimeFigureOut">
              <a:rPr lang="en-GB" smtClean="0">
                <a:solidFill>
                  <a:prstClr val="black">
                    <a:tint val="75000"/>
                  </a:prstClr>
                </a:solidFill>
              </a:rPr>
              <a:pPr/>
              <a:t>4/4/16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0399253"/>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solidFill>
                  <a:prstClr val="black">
                    <a:tint val="75000"/>
                  </a:prstClr>
                </a:solidFill>
              </a:rPr>
              <a:pPr/>
              <a:t>4/4/16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7358536"/>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408943" y="555416"/>
            <a:ext cx="4161084" cy="1183527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25689" y="555416"/>
            <a:ext cx="12266507" cy="11835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solidFill>
                  <a:prstClr val="black">
                    <a:tint val="75000"/>
                  </a:prstClr>
                </a:solidFill>
              </a:rPr>
              <a:pPr/>
              <a:t>4/4/16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511110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25689" y="3237656"/>
            <a:ext cx="8213796" cy="915303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9356233" y="3237656"/>
            <a:ext cx="8213796" cy="915303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3081EB3-8125-4699-9E01-7D10BFE4A4BD}" type="datetimeFigureOut">
              <a:rPr lang="en-GB" smtClean="0"/>
              <a:pPr/>
              <a:t>4/4/16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881282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197" indent="0">
              <a:buNone/>
              <a:defRPr sz="2800" b="1"/>
            </a:lvl2pPr>
            <a:lvl3pPr marL="1300393" indent="0">
              <a:buNone/>
              <a:defRPr sz="2600" b="1"/>
            </a:lvl3pPr>
            <a:lvl4pPr marL="1950590" indent="0">
              <a:buNone/>
              <a:defRPr sz="2300" b="1"/>
            </a:lvl4pPr>
            <a:lvl5pPr marL="2600786" indent="0">
              <a:buNone/>
              <a:defRPr sz="2300" b="1"/>
            </a:lvl5pPr>
            <a:lvl6pPr marL="3250983" indent="0">
              <a:buNone/>
              <a:defRPr sz="2300" b="1"/>
            </a:lvl6pPr>
            <a:lvl7pPr marL="3901180" indent="0">
              <a:buNone/>
              <a:defRPr sz="2300" b="1"/>
            </a:lvl7pPr>
            <a:lvl8pPr marL="4551376" indent="0">
              <a:buNone/>
              <a:defRPr sz="2300" b="1"/>
            </a:lvl8pPr>
            <a:lvl9pPr marL="5201573" indent="0">
              <a:buNone/>
              <a:defRPr sz="2300" b="1"/>
            </a:lvl9pPr>
          </a:lstStyle>
          <a:p>
            <a:pPr lvl="0"/>
            <a:r>
              <a:rPr lang="en-US"/>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00" b="1"/>
            </a:lvl1pPr>
            <a:lvl2pPr marL="650197" indent="0">
              <a:buNone/>
              <a:defRPr sz="2800" b="1"/>
            </a:lvl2pPr>
            <a:lvl3pPr marL="1300393" indent="0">
              <a:buNone/>
              <a:defRPr sz="2600" b="1"/>
            </a:lvl3pPr>
            <a:lvl4pPr marL="1950590" indent="0">
              <a:buNone/>
              <a:defRPr sz="2300" b="1"/>
            </a:lvl4pPr>
            <a:lvl5pPr marL="2600786" indent="0">
              <a:buNone/>
              <a:defRPr sz="2300" b="1"/>
            </a:lvl5pPr>
            <a:lvl6pPr marL="3250983" indent="0">
              <a:buNone/>
              <a:defRPr sz="2300" b="1"/>
            </a:lvl6pPr>
            <a:lvl7pPr marL="3901180" indent="0">
              <a:buNone/>
              <a:defRPr sz="2300" b="1"/>
            </a:lvl7pPr>
            <a:lvl8pPr marL="4551376" indent="0">
              <a:buNone/>
              <a:defRPr sz="2300" b="1"/>
            </a:lvl8pPr>
            <a:lvl9pPr marL="5201573" indent="0">
              <a:buNone/>
              <a:defRPr sz="2300" b="1"/>
            </a:lvl9pPr>
          </a:lstStyle>
          <a:p>
            <a:pPr lvl="0"/>
            <a:r>
              <a:rPr lang="en-US"/>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3081EB3-8125-4699-9E01-7D10BFE4A4BD}" type="datetimeFigureOut">
              <a:rPr lang="en-GB" smtClean="0"/>
              <a:pPr/>
              <a:t>4/4/16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13373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3081EB3-8125-4699-9E01-7D10BFE4A4BD}" type="datetimeFigureOut">
              <a:rPr lang="en-GB" smtClean="0"/>
              <a:pPr/>
              <a:t>4/4/16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230732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81EB3-8125-4699-9E01-7D10BFE4A4BD}" type="datetimeFigureOut">
              <a:rPr lang="en-GB" smtClean="0"/>
              <a:pPr/>
              <a:t>4/4/16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373675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2" y="388338"/>
            <a:ext cx="4278490" cy="1652693"/>
          </a:xfrm>
        </p:spPr>
        <p:txBody>
          <a:bodyPr anchor="b"/>
          <a:lstStyle>
            <a:lvl1pPr algn="l">
              <a:defRPr sz="2800" b="1"/>
            </a:lvl1pPr>
          </a:lstStyle>
          <a:p>
            <a:r>
              <a:rPr lang="en-US"/>
              <a:t>Click to edit Master title style</a:t>
            </a:r>
            <a:endParaRPr lang="en-GB"/>
          </a:p>
        </p:txBody>
      </p:sp>
      <p:sp>
        <p:nvSpPr>
          <p:cNvPr id="3" name="Content Placeholder 2"/>
          <p:cNvSpPr>
            <a:spLocks noGrp="1"/>
          </p:cNvSpPr>
          <p:nvPr>
            <p:ph idx="1"/>
          </p:nvPr>
        </p:nvSpPr>
        <p:spPr>
          <a:xfrm>
            <a:off x="5084516" y="388340"/>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242" y="2041033"/>
            <a:ext cx="4278490" cy="6671734"/>
          </a:xfrm>
        </p:spPr>
        <p:txBody>
          <a:bodyPr/>
          <a:lstStyle>
            <a:lvl1pPr marL="0" indent="0">
              <a:buNone/>
              <a:defRPr sz="2000"/>
            </a:lvl1pPr>
            <a:lvl2pPr marL="650197" indent="0">
              <a:buNone/>
              <a:defRPr sz="1700"/>
            </a:lvl2pPr>
            <a:lvl3pPr marL="1300393" indent="0">
              <a:buNone/>
              <a:defRPr sz="1400"/>
            </a:lvl3pPr>
            <a:lvl4pPr marL="1950590" indent="0">
              <a:buNone/>
              <a:defRPr sz="1300"/>
            </a:lvl4pPr>
            <a:lvl5pPr marL="2600786" indent="0">
              <a:buNone/>
              <a:defRPr sz="1300"/>
            </a:lvl5pPr>
            <a:lvl6pPr marL="3250983" indent="0">
              <a:buNone/>
              <a:defRPr sz="1300"/>
            </a:lvl6pPr>
            <a:lvl7pPr marL="3901180" indent="0">
              <a:buNone/>
              <a:defRPr sz="1300"/>
            </a:lvl7pPr>
            <a:lvl8pPr marL="4551376" indent="0">
              <a:buNone/>
              <a:defRPr sz="1300"/>
            </a:lvl8pPr>
            <a:lvl9pPr marL="5201573"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03081EB3-8125-4699-9E01-7D10BFE4A4BD}" type="datetimeFigureOut">
              <a:rPr lang="en-GB" smtClean="0"/>
              <a:pPr/>
              <a:t>4/4/16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267934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a:t>Click to edit Master title style</a:t>
            </a:r>
            <a:endParaRPr lang="en-GB"/>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197" indent="0">
              <a:buNone/>
              <a:defRPr sz="4000"/>
            </a:lvl2pPr>
            <a:lvl3pPr marL="1300393" indent="0">
              <a:buNone/>
              <a:defRPr sz="3400"/>
            </a:lvl3pPr>
            <a:lvl4pPr marL="1950590" indent="0">
              <a:buNone/>
              <a:defRPr sz="2800"/>
            </a:lvl4pPr>
            <a:lvl5pPr marL="2600786" indent="0">
              <a:buNone/>
              <a:defRPr sz="2800"/>
            </a:lvl5pPr>
            <a:lvl6pPr marL="3250983" indent="0">
              <a:buNone/>
              <a:defRPr sz="2800"/>
            </a:lvl6pPr>
            <a:lvl7pPr marL="3901180" indent="0">
              <a:buNone/>
              <a:defRPr sz="2800"/>
            </a:lvl7pPr>
            <a:lvl8pPr marL="4551376" indent="0">
              <a:buNone/>
              <a:defRPr sz="2800"/>
            </a:lvl8pPr>
            <a:lvl9pPr marL="5201573" indent="0">
              <a:buNone/>
              <a:defRPr sz="2800"/>
            </a:lvl9pPr>
          </a:lstStyle>
          <a:p>
            <a:endParaRPr lang="en-GB"/>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197" indent="0">
              <a:buNone/>
              <a:defRPr sz="1700"/>
            </a:lvl2pPr>
            <a:lvl3pPr marL="1300393" indent="0">
              <a:buNone/>
              <a:defRPr sz="1400"/>
            </a:lvl3pPr>
            <a:lvl4pPr marL="1950590" indent="0">
              <a:buNone/>
              <a:defRPr sz="1300"/>
            </a:lvl4pPr>
            <a:lvl5pPr marL="2600786" indent="0">
              <a:buNone/>
              <a:defRPr sz="1300"/>
            </a:lvl5pPr>
            <a:lvl6pPr marL="3250983" indent="0">
              <a:buNone/>
              <a:defRPr sz="1300"/>
            </a:lvl6pPr>
            <a:lvl7pPr marL="3901180" indent="0">
              <a:buNone/>
              <a:defRPr sz="1300"/>
            </a:lvl7pPr>
            <a:lvl8pPr marL="4551376" indent="0">
              <a:buNone/>
              <a:defRPr sz="1300"/>
            </a:lvl8pPr>
            <a:lvl9pPr marL="5201573"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03081EB3-8125-4699-9E01-7D10BFE4A4BD}" type="datetimeFigureOut">
              <a:rPr lang="en-GB" smtClean="0"/>
              <a:pPr/>
              <a:t>4/4/16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981699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130039" tIns="65020" rIns="130039" bIns="650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50240" y="2275842"/>
            <a:ext cx="11704320" cy="6436925"/>
          </a:xfrm>
          <a:prstGeom prst="rect">
            <a:avLst/>
          </a:prstGeom>
        </p:spPr>
        <p:txBody>
          <a:bodyPr vert="horz" lIns="130039" tIns="65020" rIns="130039" bIns="650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50240" y="9040144"/>
            <a:ext cx="3034453" cy="519289"/>
          </a:xfrm>
          <a:prstGeom prst="rect">
            <a:avLst/>
          </a:prstGeom>
        </p:spPr>
        <p:txBody>
          <a:bodyPr vert="horz" lIns="130039" tIns="65020" rIns="130039" bIns="65020" rtlCol="0" anchor="ctr"/>
          <a:lstStyle>
            <a:lvl1pPr algn="l">
              <a:defRPr sz="1700">
                <a:solidFill>
                  <a:schemeClr val="tx1">
                    <a:tint val="75000"/>
                  </a:schemeClr>
                </a:solidFill>
              </a:defRPr>
            </a:lvl1pPr>
          </a:lstStyle>
          <a:p>
            <a:fld id="{03081EB3-8125-4699-9E01-7D10BFE4A4BD}" type="datetimeFigureOut">
              <a:rPr lang="en-GB" smtClean="0"/>
              <a:pPr/>
              <a:t>4/4/16</a:t>
            </a:fld>
            <a:endParaRPr lang="en-GB"/>
          </a:p>
        </p:txBody>
      </p:sp>
      <p:sp>
        <p:nvSpPr>
          <p:cNvPr id="5" name="Footer Placeholder 4"/>
          <p:cNvSpPr>
            <a:spLocks noGrp="1"/>
          </p:cNvSpPr>
          <p:nvPr>
            <p:ph type="ftr" sz="quarter" idx="3"/>
          </p:nvPr>
        </p:nvSpPr>
        <p:spPr>
          <a:xfrm>
            <a:off x="4443308" y="9040144"/>
            <a:ext cx="4118187" cy="519289"/>
          </a:xfrm>
          <a:prstGeom prst="rect">
            <a:avLst/>
          </a:prstGeom>
        </p:spPr>
        <p:txBody>
          <a:bodyPr vert="horz" lIns="130039" tIns="65020" rIns="130039" bIns="65020" rtlCol="0" anchor="ctr"/>
          <a:lstStyle>
            <a:lvl1pPr algn="ctr">
              <a:defRPr sz="17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320107" y="9040144"/>
            <a:ext cx="3034453" cy="519289"/>
          </a:xfrm>
          <a:prstGeom prst="rect">
            <a:avLst/>
          </a:prstGeom>
        </p:spPr>
        <p:txBody>
          <a:bodyPr vert="horz" lIns="130039" tIns="65020" rIns="130039" bIns="65020" rtlCol="0" anchor="ctr"/>
          <a:lstStyle>
            <a:lvl1pPr algn="r">
              <a:defRPr sz="1700">
                <a:solidFill>
                  <a:schemeClr val="tx1">
                    <a:tint val="75000"/>
                  </a:schemeClr>
                </a:solidFill>
              </a:defRPr>
            </a:lvl1p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06333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push dir="u"/>
  </p:transition>
  <p:txStyles>
    <p:titleStyle>
      <a:lvl1pPr algn="ctr" defTabSz="1300393" rtl="0" eaLnBrk="1" latinLnBrk="0" hangingPunct="1">
        <a:spcBef>
          <a:spcPct val="0"/>
        </a:spcBef>
        <a:buNone/>
        <a:defRPr sz="6300" kern="1200">
          <a:solidFill>
            <a:schemeClr val="tx1"/>
          </a:solidFill>
          <a:latin typeface="+mj-lt"/>
          <a:ea typeface="+mj-ea"/>
          <a:cs typeface="+mj-cs"/>
        </a:defRPr>
      </a:lvl1pPr>
    </p:titleStyle>
    <p:bodyStyle>
      <a:lvl1pPr marL="487647" indent="-487647" algn="l" defTabSz="1300393"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56569" indent="-406374" algn="l" defTabSz="1300393"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25492" indent="-325098" algn="l" defTabSz="1300393"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75688"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925885"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76081"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6278"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6475"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6671"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300393" rtl="0" eaLnBrk="1" latinLnBrk="0" hangingPunct="1">
        <a:defRPr sz="2600" kern="1200">
          <a:solidFill>
            <a:schemeClr val="tx1"/>
          </a:solidFill>
          <a:latin typeface="+mn-lt"/>
          <a:ea typeface="+mn-ea"/>
          <a:cs typeface="+mn-cs"/>
        </a:defRPr>
      </a:lvl1pPr>
      <a:lvl2pPr marL="650197" algn="l" defTabSz="1300393" rtl="0" eaLnBrk="1" latinLnBrk="0" hangingPunct="1">
        <a:defRPr sz="2600" kern="1200">
          <a:solidFill>
            <a:schemeClr val="tx1"/>
          </a:solidFill>
          <a:latin typeface="+mn-lt"/>
          <a:ea typeface="+mn-ea"/>
          <a:cs typeface="+mn-cs"/>
        </a:defRPr>
      </a:lvl2pPr>
      <a:lvl3pPr marL="1300393" algn="l" defTabSz="1300393" rtl="0" eaLnBrk="1" latinLnBrk="0" hangingPunct="1">
        <a:defRPr sz="2600" kern="1200">
          <a:solidFill>
            <a:schemeClr val="tx1"/>
          </a:solidFill>
          <a:latin typeface="+mn-lt"/>
          <a:ea typeface="+mn-ea"/>
          <a:cs typeface="+mn-cs"/>
        </a:defRPr>
      </a:lvl3pPr>
      <a:lvl4pPr marL="1950590" algn="l" defTabSz="1300393" rtl="0" eaLnBrk="1" latinLnBrk="0" hangingPunct="1">
        <a:defRPr sz="2600" kern="1200">
          <a:solidFill>
            <a:schemeClr val="tx1"/>
          </a:solidFill>
          <a:latin typeface="+mn-lt"/>
          <a:ea typeface="+mn-ea"/>
          <a:cs typeface="+mn-cs"/>
        </a:defRPr>
      </a:lvl4pPr>
      <a:lvl5pPr marL="2600786" algn="l" defTabSz="1300393" rtl="0" eaLnBrk="1" latinLnBrk="0" hangingPunct="1">
        <a:defRPr sz="2600" kern="1200">
          <a:solidFill>
            <a:schemeClr val="tx1"/>
          </a:solidFill>
          <a:latin typeface="+mn-lt"/>
          <a:ea typeface="+mn-ea"/>
          <a:cs typeface="+mn-cs"/>
        </a:defRPr>
      </a:lvl5pPr>
      <a:lvl6pPr marL="3250983" algn="l" defTabSz="1300393" rtl="0" eaLnBrk="1" latinLnBrk="0" hangingPunct="1">
        <a:defRPr sz="2600" kern="1200">
          <a:solidFill>
            <a:schemeClr val="tx1"/>
          </a:solidFill>
          <a:latin typeface="+mn-lt"/>
          <a:ea typeface="+mn-ea"/>
          <a:cs typeface="+mn-cs"/>
        </a:defRPr>
      </a:lvl6pPr>
      <a:lvl7pPr marL="3901180" algn="l" defTabSz="1300393" rtl="0" eaLnBrk="1" latinLnBrk="0" hangingPunct="1">
        <a:defRPr sz="2600" kern="1200">
          <a:solidFill>
            <a:schemeClr val="tx1"/>
          </a:solidFill>
          <a:latin typeface="+mn-lt"/>
          <a:ea typeface="+mn-ea"/>
          <a:cs typeface="+mn-cs"/>
        </a:defRPr>
      </a:lvl7pPr>
      <a:lvl8pPr marL="4551376" algn="l" defTabSz="1300393" rtl="0" eaLnBrk="1" latinLnBrk="0" hangingPunct="1">
        <a:defRPr sz="2600" kern="1200">
          <a:solidFill>
            <a:schemeClr val="tx1"/>
          </a:solidFill>
          <a:latin typeface="+mn-lt"/>
          <a:ea typeface="+mn-ea"/>
          <a:cs typeface="+mn-cs"/>
        </a:defRPr>
      </a:lvl8pPr>
      <a:lvl9pPr marL="5201573" algn="l" defTabSz="1300393"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2166938" y="271463"/>
            <a:ext cx="9971087" cy="21717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 uri="{FAA26D3D-D897-4be2-8F04-BA451C77F1D7}"/>
          </a:extLst>
        </p:spPr>
        <p:txBody>
          <a:bodyPr vert="horz" wrap="square" lIns="130046" tIns="65023" rIns="130046" bIns="65023" numCol="1" anchor="ctr" anchorCtr="0" compatLnSpc="1">
            <a:prstTxWarp prst="textNoShape">
              <a:avLst/>
            </a:prstTxWarp>
          </a:bodyPr>
          <a:lstStyle/>
          <a:p>
            <a:pPr lvl="0"/>
            <a:r>
              <a:rPr lang="en-US"/>
              <a:t>Click to edit Master title style</a:t>
            </a:r>
          </a:p>
        </p:txBody>
      </p:sp>
      <p:sp>
        <p:nvSpPr>
          <p:cNvPr id="43011" name="Rectangle 3"/>
          <p:cNvSpPr>
            <a:spLocks noGrp="1" noChangeArrowheads="1"/>
          </p:cNvSpPr>
          <p:nvPr>
            <p:ph type="body" idx="1"/>
          </p:nvPr>
        </p:nvSpPr>
        <p:spPr bwMode="auto">
          <a:xfrm>
            <a:off x="2166938" y="2709863"/>
            <a:ext cx="9971087" cy="58515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 uri="{FAA26D3D-D897-4be2-8F04-BA451C77F1D7}"/>
          </a:extLst>
        </p:spPr>
        <p:txBody>
          <a:bodyPr vert="horz" wrap="square" lIns="130046" tIns="65023" rIns="130046" bIns="6502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012" name="Rectangle 4"/>
          <p:cNvSpPr>
            <a:spLocks noGrp="1" noChangeArrowheads="1"/>
          </p:cNvSpPr>
          <p:nvPr>
            <p:ph type="dt" sz="half" idx="2"/>
          </p:nvPr>
        </p:nvSpPr>
        <p:spPr bwMode="auto">
          <a:xfrm>
            <a:off x="9428163" y="8886825"/>
            <a:ext cx="2709862" cy="6492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 uri="{FAA26D3D-D897-4be2-8F04-BA451C77F1D7}"/>
          </a:extLst>
        </p:spPr>
        <p:txBody>
          <a:bodyPr vert="horz" wrap="square" lIns="130046" tIns="65023" rIns="130046" bIns="65023" numCol="1" anchor="t" anchorCtr="0" compatLnSpc="1">
            <a:prstTxWarp prst="textNoShape">
              <a:avLst/>
            </a:prstTxWarp>
          </a:bodyPr>
          <a:lstStyle>
            <a:lvl1pPr algn="r" defTabSz="914400" eaLnBrk="1" hangingPunct="1">
              <a:defRPr sz="1400">
                <a:solidFill>
                  <a:srgbClr val="336666"/>
                </a:solidFill>
                <a:latin typeface="Arial" charset="0"/>
                <a:ea typeface="ＭＳ Ｐゴシック" charset="0"/>
                <a:cs typeface="+mn-cs"/>
              </a:defRPr>
            </a:lvl1pPr>
          </a:lstStyle>
          <a:p>
            <a:pPr>
              <a:defRPr/>
            </a:pPr>
            <a:endParaRPr lang="en-US"/>
          </a:p>
        </p:txBody>
      </p:sp>
      <p:sp>
        <p:nvSpPr>
          <p:cNvPr id="43013" name="Rectangle 5"/>
          <p:cNvSpPr>
            <a:spLocks noGrp="1" noChangeArrowheads="1"/>
          </p:cNvSpPr>
          <p:nvPr>
            <p:ph type="ftr" sz="quarter" idx="3"/>
          </p:nvPr>
        </p:nvSpPr>
        <p:spPr bwMode="auto">
          <a:xfrm>
            <a:off x="4659313" y="8886825"/>
            <a:ext cx="4119562" cy="6492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 uri="{FAA26D3D-D897-4be2-8F04-BA451C77F1D7}"/>
          </a:extLst>
        </p:spPr>
        <p:txBody>
          <a:bodyPr vert="horz" wrap="square" lIns="130046" tIns="65023" rIns="130046" bIns="65023" numCol="1" anchor="t" anchorCtr="0" compatLnSpc="1">
            <a:prstTxWarp prst="textNoShape">
              <a:avLst/>
            </a:prstTxWarp>
          </a:bodyPr>
          <a:lstStyle>
            <a:lvl1pPr algn="ctr" defTabSz="914400" eaLnBrk="1" hangingPunct="1">
              <a:defRPr sz="1400">
                <a:solidFill>
                  <a:srgbClr val="336666"/>
                </a:solidFill>
                <a:latin typeface="Arial" charset="0"/>
                <a:ea typeface="ＭＳ Ｐゴシック" charset="0"/>
                <a:cs typeface="+mn-cs"/>
              </a:defRPr>
            </a:lvl1pPr>
          </a:lstStyle>
          <a:p>
            <a:pPr>
              <a:defRPr/>
            </a:pPr>
            <a:endParaRPr lang="en-US"/>
          </a:p>
        </p:txBody>
      </p:sp>
      <p:sp>
        <p:nvSpPr>
          <p:cNvPr id="43014" name="Rectangle 6"/>
          <p:cNvSpPr>
            <a:spLocks noGrp="1" noChangeArrowheads="1"/>
          </p:cNvSpPr>
          <p:nvPr>
            <p:ph type="sldNum" sz="quarter" idx="4"/>
          </p:nvPr>
        </p:nvSpPr>
        <p:spPr bwMode="auto">
          <a:xfrm>
            <a:off x="2166938" y="8886825"/>
            <a:ext cx="1843087" cy="6492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 uri="{FAA26D3D-D897-4be2-8F04-BA451C77F1D7}"/>
          </a:extLst>
        </p:spPr>
        <p:txBody>
          <a:bodyPr vert="horz" wrap="square" lIns="130046" tIns="65023" rIns="130046" bIns="65023" numCol="1" anchor="t" anchorCtr="0" compatLnSpc="1">
            <a:prstTxWarp prst="textNoShape">
              <a:avLst/>
            </a:prstTxWarp>
          </a:bodyPr>
          <a:lstStyle>
            <a:lvl1pPr algn="l" defTabSz="914400" eaLnBrk="1" hangingPunct="1">
              <a:defRPr sz="2000">
                <a:solidFill>
                  <a:srgbClr val="336666"/>
                </a:solidFill>
                <a:latin typeface="Arial" pitchFamily="34" charset="0"/>
                <a:ea typeface="MS PGothic" pitchFamily="34" charset="-128"/>
                <a:cs typeface="+mn-cs"/>
              </a:defRPr>
            </a:lvl1pPr>
          </a:lstStyle>
          <a:p>
            <a:pPr>
              <a:defRPr/>
            </a:pPr>
            <a:fld id="{25528924-D14A-4CAC-A0F6-E01FC6DCD064}" type="slidenum">
              <a:rPr lang="en-US" altLang="en-US"/>
              <a:pPr>
                <a:defRPr/>
              </a:pPr>
              <a:t>‹#›</a:t>
            </a:fld>
            <a:endParaRPr lang="en-US" altLang="en-US"/>
          </a:p>
        </p:txBody>
      </p:sp>
      <p:sp>
        <p:nvSpPr>
          <p:cNvPr id="43015" name="Line 7"/>
          <p:cNvSpPr>
            <a:spLocks noChangeShapeType="1"/>
          </p:cNvSpPr>
          <p:nvPr/>
        </p:nvSpPr>
        <p:spPr bwMode="auto">
          <a:xfrm flipV="1">
            <a:off x="1951038" y="433388"/>
            <a:ext cx="0" cy="1843087"/>
          </a:xfrm>
          <a:prstGeom prst="line">
            <a:avLst/>
          </a:prstGeom>
          <a:noFill/>
          <a:ln w="38100">
            <a:solidFill>
              <a:schemeClr val="tx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lIns="130046" tIns="65023" rIns="130046" bIns="65023"/>
          <a:lstStyle/>
          <a:p>
            <a:pPr algn="l" defTabSz="914400" eaLnBrk="0">
              <a:defRPr/>
            </a:pPr>
            <a:endParaRPr lang="en-US" sz="1800">
              <a:solidFill>
                <a:srgbClr val="336666"/>
              </a:solidFill>
              <a:latin typeface="Arial" charset="0"/>
              <a:ea typeface="ＭＳ Ｐゴシック" charset="0"/>
              <a:cs typeface="+mn-cs"/>
            </a:endParaRPr>
          </a:p>
        </p:txBody>
      </p:sp>
      <p:sp>
        <p:nvSpPr>
          <p:cNvPr id="43016" name="Oval 8"/>
          <p:cNvSpPr>
            <a:spLocks noChangeArrowheads="1"/>
          </p:cNvSpPr>
          <p:nvPr/>
        </p:nvSpPr>
        <p:spPr bwMode="auto">
          <a:xfrm>
            <a:off x="217488" y="1192213"/>
            <a:ext cx="323850" cy="325437"/>
          </a:xfrm>
          <a:prstGeom prst="ellipse">
            <a:avLst/>
          </a:prstGeom>
          <a:solidFill>
            <a:schemeClr val="tx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a:solidFill>
                <a:srgbClr val="336666"/>
              </a:solidFill>
              <a:latin typeface="Times New Roman" charset="0"/>
              <a:ea typeface="ＭＳ Ｐゴシック" charset="0"/>
              <a:cs typeface="+mn-cs"/>
            </a:endParaRPr>
          </a:p>
        </p:txBody>
      </p:sp>
      <p:sp>
        <p:nvSpPr>
          <p:cNvPr id="43017" name="Oval 9"/>
          <p:cNvSpPr>
            <a:spLocks noChangeArrowheads="1"/>
          </p:cNvSpPr>
          <p:nvPr/>
        </p:nvSpPr>
        <p:spPr bwMode="auto">
          <a:xfrm>
            <a:off x="768350" y="1192213"/>
            <a:ext cx="323850" cy="325437"/>
          </a:xfrm>
          <a:prstGeom prst="ellipse">
            <a:avLst/>
          </a:prstGeom>
          <a:solidFill>
            <a:schemeClr val="accent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a:solidFill>
                <a:srgbClr val="336666"/>
              </a:solidFill>
              <a:latin typeface="Times New Roman" charset="0"/>
              <a:ea typeface="ＭＳ Ｐゴシック" charset="0"/>
              <a:cs typeface="+mn-cs"/>
            </a:endParaRPr>
          </a:p>
        </p:txBody>
      </p:sp>
      <p:sp>
        <p:nvSpPr>
          <p:cNvPr id="43018" name="Oval 10"/>
          <p:cNvSpPr>
            <a:spLocks noChangeArrowheads="1"/>
          </p:cNvSpPr>
          <p:nvPr/>
        </p:nvSpPr>
        <p:spPr bwMode="auto">
          <a:xfrm>
            <a:off x="1319213" y="1192213"/>
            <a:ext cx="323850" cy="325437"/>
          </a:xfrm>
          <a:prstGeom prst="ellipse">
            <a:avLst/>
          </a:prstGeom>
          <a:solidFill>
            <a:schemeClr val="accent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a:solidFill>
                <a:srgbClr val="336666"/>
              </a:solidFill>
              <a:latin typeface="Times New Roman" charset="0"/>
              <a:ea typeface="ＭＳ Ｐゴシック" charset="0"/>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49510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push dir="u"/>
  </p:transition>
  <p:txStyles>
    <p:titleStyle>
      <a:lvl1pPr algn="l" rtl="0" eaLnBrk="0" fontAlgn="base" hangingPunct="0">
        <a:spcBef>
          <a:spcPct val="0"/>
        </a:spcBef>
        <a:spcAft>
          <a:spcPct val="0"/>
        </a:spcAft>
        <a:defRPr sz="60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6000">
          <a:solidFill>
            <a:schemeClr val="tx2"/>
          </a:solidFill>
          <a:latin typeface="Arial" charset="0"/>
          <a:ea typeface="MS PGothic" pitchFamily="34" charset="-128"/>
          <a:cs typeface="ＭＳ Ｐゴシック" charset="0"/>
        </a:defRPr>
      </a:lvl2pPr>
      <a:lvl3pPr algn="l" rtl="0" eaLnBrk="0" fontAlgn="base" hangingPunct="0">
        <a:spcBef>
          <a:spcPct val="0"/>
        </a:spcBef>
        <a:spcAft>
          <a:spcPct val="0"/>
        </a:spcAft>
        <a:defRPr sz="6000">
          <a:solidFill>
            <a:schemeClr val="tx2"/>
          </a:solidFill>
          <a:latin typeface="Arial" charset="0"/>
          <a:ea typeface="MS PGothic" pitchFamily="34" charset="-128"/>
          <a:cs typeface="ＭＳ Ｐゴシック" charset="0"/>
        </a:defRPr>
      </a:lvl3pPr>
      <a:lvl4pPr algn="l" rtl="0" eaLnBrk="0" fontAlgn="base" hangingPunct="0">
        <a:spcBef>
          <a:spcPct val="0"/>
        </a:spcBef>
        <a:spcAft>
          <a:spcPct val="0"/>
        </a:spcAft>
        <a:defRPr sz="6000">
          <a:solidFill>
            <a:schemeClr val="tx2"/>
          </a:solidFill>
          <a:latin typeface="Arial" charset="0"/>
          <a:ea typeface="MS PGothic" pitchFamily="34" charset="-128"/>
          <a:cs typeface="ＭＳ Ｐゴシック" charset="0"/>
        </a:defRPr>
      </a:lvl4pPr>
      <a:lvl5pPr algn="l" rtl="0" eaLnBrk="0" fontAlgn="base" hangingPunct="0">
        <a:spcBef>
          <a:spcPct val="0"/>
        </a:spcBef>
        <a:spcAft>
          <a:spcPct val="0"/>
        </a:spcAft>
        <a:defRPr sz="6000">
          <a:solidFill>
            <a:schemeClr val="tx2"/>
          </a:solidFill>
          <a:latin typeface="Arial" charset="0"/>
          <a:ea typeface="MS PGothic" pitchFamily="34" charset="-128"/>
          <a:cs typeface="ＭＳ Ｐゴシック" charset="0"/>
        </a:defRPr>
      </a:lvl5pPr>
      <a:lvl6pPr marL="650230" algn="l" rtl="0" fontAlgn="base">
        <a:spcBef>
          <a:spcPct val="0"/>
        </a:spcBef>
        <a:spcAft>
          <a:spcPct val="0"/>
        </a:spcAft>
        <a:defRPr sz="6000">
          <a:solidFill>
            <a:schemeClr val="tx2"/>
          </a:solidFill>
          <a:latin typeface="Arial" charset="0"/>
          <a:ea typeface="ＭＳ Ｐゴシック" charset="0"/>
        </a:defRPr>
      </a:lvl6pPr>
      <a:lvl7pPr marL="1300460" algn="l" rtl="0" fontAlgn="base">
        <a:spcBef>
          <a:spcPct val="0"/>
        </a:spcBef>
        <a:spcAft>
          <a:spcPct val="0"/>
        </a:spcAft>
        <a:defRPr sz="6000">
          <a:solidFill>
            <a:schemeClr val="tx2"/>
          </a:solidFill>
          <a:latin typeface="Arial" charset="0"/>
          <a:ea typeface="ＭＳ Ｐゴシック" charset="0"/>
        </a:defRPr>
      </a:lvl7pPr>
      <a:lvl8pPr marL="1950690" algn="l" rtl="0" fontAlgn="base">
        <a:spcBef>
          <a:spcPct val="0"/>
        </a:spcBef>
        <a:spcAft>
          <a:spcPct val="0"/>
        </a:spcAft>
        <a:defRPr sz="6000">
          <a:solidFill>
            <a:schemeClr val="tx2"/>
          </a:solidFill>
          <a:latin typeface="Arial" charset="0"/>
          <a:ea typeface="ＭＳ Ｐゴシック" charset="0"/>
        </a:defRPr>
      </a:lvl8pPr>
      <a:lvl9pPr marL="2600919" algn="l" rtl="0" fontAlgn="base">
        <a:spcBef>
          <a:spcPct val="0"/>
        </a:spcBef>
        <a:spcAft>
          <a:spcPct val="0"/>
        </a:spcAft>
        <a:defRPr sz="6000">
          <a:solidFill>
            <a:schemeClr val="tx2"/>
          </a:solidFill>
          <a:latin typeface="Arial" charset="0"/>
          <a:ea typeface="ＭＳ Ｐゴシック" charset="0"/>
        </a:defRPr>
      </a:lvl9pPr>
    </p:titleStyle>
    <p:bodyStyle>
      <a:lvl1pPr marL="487363" indent="-487363" algn="l" rtl="0" eaLnBrk="0" fontAlgn="base" hangingPunct="0">
        <a:spcBef>
          <a:spcPct val="20000"/>
        </a:spcBef>
        <a:spcAft>
          <a:spcPct val="0"/>
        </a:spcAft>
        <a:buClr>
          <a:schemeClr val="tx1"/>
        </a:buClr>
        <a:buSzPct val="70000"/>
        <a:buFont typeface="Wingdings" pitchFamily="2" charset="2"/>
        <a:buChar char="¢"/>
        <a:defRPr sz="4300">
          <a:solidFill>
            <a:schemeClr val="tx2"/>
          </a:solidFill>
          <a:latin typeface="+mn-lt"/>
          <a:ea typeface="MS PGothic" pitchFamily="34" charset="-128"/>
          <a:cs typeface="ＭＳ Ｐゴシック" charset="0"/>
        </a:defRPr>
      </a:lvl1pPr>
      <a:lvl2pPr marL="1055688" indent="-404813" algn="l" rtl="0" eaLnBrk="0" fontAlgn="base" hangingPunct="0">
        <a:spcBef>
          <a:spcPct val="20000"/>
        </a:spcBef>
        <a:spcAft>
          <a:spcPct val="0"/>
        </a:spcAft>
        <a:buClr>
          <a:schemeClr val="accent1"/>
        </a:buClr>
        <a:buSzPct val="75000"/>
        <a:buFont typeface="Wingdings" pitchFamily="2" charset="2"/>
        <a:buChar char="l"/>
        <a:defRPr sz="4000">
          <a:solidFill>
            <a:schemeClr val="tx2"/>
          </a:solidFill>
          <a:latin typeface="+mn-lt"/>
          <a:ea typeface="MS PGothic" pitchFamily="34" charset="-128"/>
        </a:defRPr>
      </a:lvl2pPr>
      <a:lvl3pPr marL="1624013" indent="-323850" algn="l" rtl="0" eaLnBrk="0" fontAlgn="base" hangingPunct="0">
        <a:spcBef>
          <a:spcPct val="20000"/>
        </a:spcBef>
        <a:spcAft>
          <a:spcPct val="0"/>
        </a:spcAft>
        <a:buClr>
          <a:schemeClr val="accent2"/>
        </a:buClr>
        <a:buChar char="•"/>
        <a:defRPr sz="3400">
          <a:solidFill>
            <a:schemeClr val="tx2"/>
          </a:solidFill>
          <a:latin typeface="+mn-lt"/>
          <a:ea typeface="MS PGothic" pitchFamily="34" charset="-128"/>
        </a:defRPr>
      </a:lvl3pPr>
      <a:lvl4pPr marL="2274888" indent="-323850" algn="l" rtl="0" eaLnBrk="0" fontAlgn="base" hangingPunct="0">
        <a:spcBef>
          <a:spcPct val="20000"/>
        </a:spcBef>
        <a:spcAft>
          <a:spcPct val="0"/>
        </a:spcAft>
        <a:buClr>
          <a:schemeClr val="tx1"/>
        </a:buClr>
        <a:buChar char="•"/>
        <a:defRPr sz="2800">
          <a:solidFill>
            <a:schemeClr val="tx2"/>
          </a:solidFill>
          <a:latin typeface="+mn-lt"/>
          <a:ea typeface="MS PGothic" pitchFamily="34" charset="-128"/>
        </a:defRPr>
      </a:lvl4pPr>
      <a:lvl5pPr marL="2925763" indent="-323850" algn="l" rtl="0" eaLnBrk="0" fontAlgn="base" hangingPunct="0">
        <a:spcBef>
          <a:spcPct val="20000"/>
        </a:spcBef>
        <a:spcAft>
          <a:spcPct val="0"/>
        </a:spcAft>
        <a:buChar char="•"/>
        <a:defRPr sz="2800">
          <a:solidFill>
            <a:schemeClr val="tx2"/>
          </a:solidFill>
          <a:latin typeface="+mn-lt"/>
          <a:ea typeface="MS PGothic" pitchFamily="34" charset="-128"/>
        </a:defRPr>
      </a:lvl5pPr>
      <a:lvl6pPr marL="3576264" indent="-325115" algn="l" rtl="0" fontAlgn="base">
        <a:spcBef>
          <a:spcPct val="20000"/>
        </a:spcBef>
        <a:spcAft>
          <a:spcPct val="0"/>
        </a:spcAft>
        <a:buChar char="•"/>
        <a:defRPr sz="2800">
          <a:solidFill>
            <a:schemeClr val="tx2"/>
          </a:solidFill>
          <a:latin typeface="+mn-lt"/>
          <a:ea typeface="+mn-ea"/>
        </a:defRPr>
      </a:lvl6pPr>
      <a:lvl7pPr marL="4226494" indent="-325115" algn="l" rtl="0" fontAlgn="base">
        <a:spcBef>
          <a:spcPct val="20000"/>
        </a:spcBef>
        <a:spcAft>
          <a:spcPct val="0"/>
        </a:spcAft>
        <a:buChar char="•"/>
        <a:defRPr sz="2800">
          <a:solidFill>
            <a:schemeClr val="tx2"/>
          </a:solidFill>
          <a:latin typeface="+mn-lt"/>
          <a:ea typeface="+mn-ea"/>
        </a:defRPr>
      </a:lvl7pPr>
      <a:lvl8pPr marL="4876724" indent="-325115" algn="l" rtl="0" fontAlgn="base">
        <a:spcBef>
          <a:spcPct val="20000"/>
        </a:spcBef>
        <a:spcAft>
          <a:spcPct val="0"/>
        </a:spcAft>
        <a:buChar char="•"/>
        <a:defRPr sz="2800">
          <a:solidFill>
            <a:schemeClr val="tx2"/>
          </a:solidFill>
          <a:latin typeface="+mn-lt"/>
          <a:ea typeface="+mn-ea"/>
        </a:defRPr>
      </a:lvl8pPr>
      <a:lvl9pPr marL="5526954" indent="-325115" algn="l" rtl="0" fontAlgn="base">
        <a:spcBef>
          <a:spcPct val="20000"/>
        </a:spcBef>
        <a:spcAft>
          <a:spcPct val="0"/>
        </a:spcAft>
        <a:buChar char="•"/>
        <a:defRPr sz="2800">
          <a:solidFill>
            <a:schemeClr val="tx2"/>
          </a:solidFill>
          <a:latin typeface="+mn-lt"/>
          <a:ea typeface="+mn-ea"/>
        </a:defRPr>
      </a:lvl9pPr>
    </p:bodyStyle>
    <p:otherStyle>
      <a:defPPr>
        <a:defRPr lang="en-US"/>
      </a:defPPr>
      <a:lvl1pPr marL="0" algn="l" defTabSz="650230" rtl="0" eaLnBrk="1" latinLnBrk="0" hangingPunct="1">
        <a:defRPr sz="2600" kern="1200">
          <a:solidFill>
            <a:schemeClr val="tx1"/>
          </a:solidFill>
          <a:latin typeface="+mn-lt"/>
          <a:ea typeface="+mn-ea"/>
          <a:cs typeface="+mn-cs"/>
        </a:defRPr>
      </a:lvl1pPr>
      <a:lvl2pPr marL="650230" algn="l" defTabSz="650230" rtl="0" eaLnBrk="1" latinLnBrk="0" hangingPunct="1">
        <a:defRPr sz="2600" kern="1200">
          <a:solidFill>
            <a:schemeClr val="tx1"/>
          </a:solidFill>
          <a:latin typeface="+mn-lt"/>
          <a:ea typeface="+mn-ea"/>
          <a:cs typeface="+mn-cs"/>
        </a:defRPr>
      </a:lvl2pPr>
      <a:lvl3pPr marL="1300460" algn="l" defTabSz="650230" rtl="0" eaLnBrk="1" latinLnBrk="0" hangingPunct="1">
        <a:defRPr sz="2600" kern="1200">
          <a:solidFill>
            <a:schemeClr val="tx1"/>
          </a:solidFill>
          <a:latin typeface="+mn-lt"/>
          <a:ea typeface="+mn-ea"/>
          <a:cs typeface="+mn-cs"/>
        </a:defRPr>
      </a:lvl3pPr>
      <a:lvl4pPr marL="1950690" algn="l" defTabSz="650230" rtl="0" eaLnBrk="1" latinLnBrk="0" hangingPunct="1">
        <a:defRPr sz="2600" kern="1200">
          <a:solidFill>
            <a:schemeClr val="tx1"/>
          </a:solidFill>
          <a:latin typeface="+mn-lt"/>
          <a:ea typeface="+mn-ea"/>
          <a:cs typeface="+mn-cs"/>
        </a:defRPr>
      </a:lvl4pPr>
      <a:lvl5pPr marL="2600919" algn="l" defTabSz="650230" rtl="0" eaLnBrk="1" latinLnBrk="0" hangingPunct="1">
        <a:defRPr sz="2600" kern="1200">
          <a:solidFill>
            <a:schemeClr val="tx1"/>
          </a:solidFill>
          <a:latin typeface="+mn-lt"/>
          <a:ea typeface="+mn-ea"/>
          <a:cs typeface="+mn-cs"/>
        </a:defRPr>
      </a:lvl5pPr>
      <a:lvl6pPr marL="3251149" algn="l" defTabSz="650230" rtl="0" eaLnBrk="1" latinLnBrk="0" hangingPunct="1">
        <a:defRPr sz="2600" kern="1200">
          <a:solidFill>
            <a:schemeClr val="tx1"/>
          </a:solidFill>
          <a:latin typeface="+mn-lt"/>
          <a:ea typeface="+mn-ea"/>
          <a:cs typeface="+mn-cs"/>
        </a:defRPr>
      </a:lvl6pPr>
      <a:lvl7pPr marL="3901379" algn="l" defTabSz="650230" rtl="0" eaLnBrk="1" latinLnBrk="0" hangingPunct="1">
        <a:defRPr sz="2600" kern="1200">
          <a:solidFill>
            <a:schemeClr val="tx1"/>
          </a:solidFill>
          <a:latin typeface="+mn-lt"/>
          <a:ea typeface="+mn-ea"/>
          <a:cs typeface="+mn-cs"/>
        </a:defRPr>
      </a:lvl7pPr>
      <a:lvl8pPr marL="4551609" algn="l" defTabSz="650230" rtl="0" eaLnBrk="1" latinLnBrk="0" hangingPunct="1">
        <a:defRPr sz="2600" kern="1200">
          <a:solidFill>
            <a:schemeClr val="tx1"/>
          </a:solidFill>
          <a:latin typeface="+mn-lt"/>
          <a:ea typeface="+mn-ea"/>
          <a:cs typeface="+mn-cs"/>
        </a:defRPr>
      </a:lvl8pPr>
      <a:lvl9pPr marL="5201839" algn="l" defTabSz="650230"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130039" tIns="65020" rIns="130039" bIns="650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50240" y="2275842"/>
            <a:ext cx="11704320" cy="6436925"/>
          </a:xfrm>
          <a:prstGeom prst="rect">
            <a:avLst/>
          </a:prstGeom>
        </p:spPr>
        <p:txBody>
          <a:bodyPr vert="horz" lIns="130039" tIns="65020" rIns="130039" bIns="650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50240" y="9040144"/>
            <a:ext cx="3034453" cy="519289"/>
          </a:xfrm>
          <a:prstGeom prst="rect">
            <a:avLst/>
          </a:prstGeom>
        </p:spPr>
        <p:txBody>
          <a:bodyPr vert="horz" lIns="130039" tIns="65020" rIns="130039" bIns="65020" rtlCol="0" anchor="ctr"/>
          <a:lstStyle>
            <a:lvl1pPr algn="l">
              <a:defRPr sz="1700">
                <a:solidFill>
                  <a:schemeClr val="tx1">
                    <a:tint val="75000"/>
                  </a:schemeClr>
                </a:solidFill>
              </a:defRPr>
            </a:lvl1pPr>
          </a:lstStyle>
          <a:p>
            <a:fld id="{03081EB3-8125-4699-9E01-7D10BFE4A4BD}" type="datetimeFigureOut">
              <a:rPr lang="en-GB" smtClean="0">
                <a:solidFill>
                  <a:prstClr val="black">
                    <a:tint val="75000"/>
                  </a:prstClr>
                </a:solidFill>
              </a:rPr>
              <a:pPr/>
              <a:t>4/4/16</a:t>
            </a:fld>
            <a:endParaRPr lang="en-GB">
              <a:solidFill>
                <a:prstClr val="black">
                  <a:tint val="75000"/>
                </a:prstClr>
              </a:solidFill>
            </a:endParaRPr>
          </a:p>
        </p:txBody>
      </p:sp>
      <p:sp>
        <p:nvSpPr>
          <p:cNvPr id="5" name="Footer Placeholder 4"/>
          <p:cNvSpPr>
            <a:spLocks noGrp="1"/>
          </p:cNvSpPr>
          <p:nvPr>
            <p:ph type="ftr" sz="quarter" idx="3"/>
          </p:nvPr>
        </p:nvSpPr>
        <p:spPr>
          <a:xfrm>
            <a:off x="4443308" y="9040144"/>
            <a:ext cx="4118187" cy="519289"/>
          </a:xfrm>
          <a:prstGeom prst="rect">
            <a:avLst/>
          </a:prstGeom>
        </p:spPr>
        <p:txBody>
          <a:bodyPr vert="horz" lIns="130039" tIns="65020" rIns="130039" bIns="65020" rtlCol="0" anchor="ctr"/>
          <a:lstStyle>
            <a:lvl1pPr algn="ctr">
              <a:defRPr sz="17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9320107" y="9040144"/>
            <a:ext cx="3034453" cy="519289"/>
          </a:xfrm>
          <a:prstGeom prst="rect">
            <a:avLst/>
          </a:prstGeom>
        </p:spPr>
        <p:txBody>
          <a:bodyPr vert="horz" lIns="130039" tIns="65020" rIns="130039" bIns="65020" rtlCol="0" anchor="ctr"/>
          <a:lstStyle>
            <a:lvl1pPr algn="r">
              <a:defRPr sz="1700">
                <a:solidFill>
                  <a:schemeClr val="tx1">
                    <a:tint val="75000"/>
                  </a:schemeClr>
                </a:solidFill>
              </a:defRPr>
            </a:lvl1p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070845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push dir="u"/>
  </p:transition>
  <p:txStyles>
    <p:titleStyle>
      <a:lvl1pPr algn="ctr" defTabSz="1300393" rtl="0" eaLnBrk="1" latinLnBrk="0" hangingPunct="1">
        <a:spcBef>
          <a:spcPct val="0"/>
        </a:spcBef>
        <a:buNone/>
        <a:defRPr sz="6300" kern="1200">
          <a:solidFill>
            <a:schemeClr val="tx1"/>
          </a:solidFill>
          <a:latin typeface="+mj-lt"/>
          <a:ea typeface="+mj-ea"/>
          <a:cs typeface="+mj-cs"/>
        </a:defRPr>
      </a:lvl1pPr>
    </p:titleStyle>
    <p:bodyStyle>
      <a:lvl1pPr marL="487647" indent="-487647" algn="l" defTabSz="1300393"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56569" indent="-406374" algn="l" defTabSz="1300393"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25492" indent="-325098" algn="l" defTabSz="1300393"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75688"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925885"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76081"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6278"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6475"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6671"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300393" rtl="0" eaLnBrk="1" latinLnBrk="0" hangingPunct="1">
        <a:defRPr sz="2600" kern="1200">
          <a:solidFill>
            <a:schemeClr val="tx1"/>
          </a:solidFill>
          <a:latin typeface="+mn-lt"/>
          <a:ea typeface="+mn-ea"/>
          <a:cs typeface="+mn-cs"/>
        </a:defRPr>
      </a:lvl1pPr>
      <a:lvl2pPr marL="650197" algn="l" defTabSz="1300393" rtl="0" eaLnBrk="1" latinLnBrk="0" hangingPunct="1">
        <a:defRPr sz="2600" kern="1200">
          <a:solidFill>
            <a:schemeClr val="tx1"/>
          </a:solidFill>
          <a:latin typeface="+mn-lt"/>
          <a:ea typeface="+mn-ea"/>
          <a:cs typeface="+mn-cs"/>
        </a:defRPr>
      </a:lvl2pPr>
      <a:lvl3pPr marL="1300393" algn="l" defTabSz="1300393" rtl="0" eaLnBrk="1" latinLnBrk="0" hangingPunct="1">
        <a:defRPr sz="2600" kern="1200">
          <a:solidFill>
            <a:schemeClr val="tx1"/>
          </a:solidFill>
          <a:latin typeface="+mn-lt"/>
          <a:ea typeface="+mn-ea"/>
          <a:cs typeface="+mn-cs"/>
        </a:defRPr>
      </a:lvl3pPr>
      <a:lvl4pPr marL="1950590" algn="l" defTabSz="1300393" rtl="0" eaLnBrk="1" latinLnBrk="0" hangingPunct="1">
        <a:defRPr sz="2600" kern="1200">
          <a:solidFill>
            <a:schemeClr val="tx1"/>
          </a:solidFill>
          <a:latin typeface="+mn-lt"/>
          <a:ea typeface="+mn-ea"/>
          <a:cs typeface="+mn-cs"/>
        </a:defRPr>
      </a:lvl4pPr>
      <a:lvl5pPr marL="2600786" algn="l" defTabSz="1300393" rtl="0" eaLnBrk="1" latinLnBrk="0" hangingPunct="1">
        <a:defRPr sz="2600" kern="1200">
          <a:solidFill>
            <a:schemeClr val="tx1"/>
          </a:solidFill>
          <a:latin typeface="+mn-lt"/>
          <a:ea typeface="+mn-ea"/>
          <a:cs typeface="+mn-cs"/>
        </a:defRPr>
      </a:lvl5pPr>
      <a:lvl6pPr marL="3250983" algn="l" defTabSz="1300393" rtl="0" eaLnBrk="1" latinLnBrk="0" hangingPunct="1">
        <a:defRPr sz="2600" kern="1200">
          <a:solidFill>
            <a:schemeClr val="tx1"/>
          </a:solidFill>
          <a:latin typeface="+mn-lt"/>
          <a:ea typeface="+mn-ea"/>
          <a:cs typeface="+mn-cs"/>
        </a:defRPr>
      </a:lvl6pPr>
      <a:lvl7pPr marL="3901180" algn="l" defTabSz="1300393" rtl="0" eaLnBrk="1" latinLnBrk="0" hangingPunct="1">
        <a:defRPr sz="2600" kern="1200">
          <a:solidFill>
            <a:schemeClr val="tx1"/>
          </a:solidFill>
          <a:latin typeface="+mn-lt"/>
          <a:ea typeface="+mn-ea"/>
          <a:cs typeface="+mn-cs"/>
        </a:defRPr>
      </a:lvl7pPr>
      <a:lvl8pPr marL="4551376" algn="l" defTabSz="1300393" rtl="0" eaLnBrk="1" latinLnBrk="0" hangingPunct="1">
        <a:defRPr sz="2600" kern="1200">
          <a:solidFill>
            <a:schemeClr val="tx1"/>
          </a:solidFill>
          <a:latin typeface="+mn-lt"/>
          <a:ea typeface="+mn-ea"/>
          <a:cs typeface="+mn-cs"/>
        </a:defRPr>
      </a:lvl8pPr>
      <a:lvl9pPr marL="5201573" algn="l" defTabSz="1300393"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5.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projectmaths.ie" TargetMode="External"/><Relationship Id="rId3" Type="http://schemas.openxmlformats.org/officeDocument/2006/relationships/hyperlink" Target="http://ncca.ie/en/Curriculum_and_Assessment/Post-Primary_Education/Project_Maths/Syllabu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483633" y="3436640"/>
            <a:ext cx="12090864" cy="2736305"/>
          </a:xfrm>
        </p:spPr>
        <p:txBody>
          <a:bodyPr>
            <a:normAutofit/>
          </a:bodyPr>
          <a:lstStyle/>
          <a:p>
            <a:pPr eaLnBrk="1"/>
            <a:r>
              <a:rPr lang="en-US" altLang="en-US" sz="8000" i="1" dirty="0">
                <a:latin typeface="Arial" panose="020B0604020202020204" pitchFamily="34" charset="0"/>
                <a:cs typeface="Arial" panose="020B0604020202020204" pitchFamily="34" charset="0"/>
              </a:rPr>
              <a:t>Reflections on Practice</a:t>
            </a:r>
          </a:p>
        </p:txBody>
      </p:sp>
      <p:pic>
        <p:nvPicPr>
          <p:cNvPr id="5124" name="Picture 4" descr="tile_blackboard_green"/>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95220" y="2305477"/>
            <a:ext cx="2556127" cy="169461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tile tx="0" ty="0" sx="100000" sy="100000" flip="none" algn="tl"/>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cmpd="sng">
                <a:solidFill>
                  <a:schemeClr val="tx1"/>
                </a:solidFill>
                <a:prstDash val="solid"/>
                <a:round/>
                <a:headEnd type="none" w="med" len="med"/>
                <a:tailEnd type="none" w="med" len="med"/>
              </a14:hiddenLine>
            </a:ext>
          </a:extLst>
        </p:spPr>
      </p:pic>
      <p:pic>
        <p:nvPicPr>
          <p:cNvPr id="5126" name="Picture 6" descr="tile_blackboard_green"/>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95079" y="8337660"/>
            <a:ext cx="10467975" cy="1247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tile tx="0" ty="0" sx="100000" sy="100000" flip="none" algn="tl"/>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cmpd="sng">
                <a:solidFill>
                  <a:schemeClr val="tx1"/>
                </a:solidFill>
                <a:prstDash val="solid"/>
                <a:round/>
                <a:headEnd type="none" w="med" len="med"/>
                <a:tailEnd type="none" w="med" len="med"/>
              </a14:hiddenLine>
            </a:ext>
          </a:extLst>
        </p:spPr>
      </p:pic>
      <p:sp>
        <p:nvSpPr>
          <p:cNvPr id="4" name="TextBox 3"/>
          <p:cNvSpPr txBox="1"/>
          <p:nvPr/>
        </p:nvSpPr>
        <p:spPr>
          <a:xfrm>
            <a:off x="761301" y="196395"/>
            <a:ext cx="11535530" cy="1723549"/>
          </a:xfrm>
          <a:prstGeom prst="rect">
            <a:avLst/>
          </a:prstGeom>
          <a:noFill/>
        </p:spPr>
        <p:txBody>
          <a:bodyPr wrap="none" rtlCol="0">
            <a:spAutoFit/>
          </a:bodyPr>
          <a:lstStyle/>
          <a:p>
            <a:r>
              <a:rPr lang="en-IE" sz="10600" b="1" i="1" dirty="0">
                <a:solidFill>
                  <a:schemeClr val="tx2"/>
                </a:solidFill>
                <a:latin typeface="Bradley Hand ITC" panose="03070402050302030203" pitchFamily="66" charset="0"/>
              </a:rPr>
              <a:t>Maths Counts 2016</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6-03-30 at 16.19.41.png"/>
          <p:cNvPicPr>
            <a:picLocks noChangeAspect="1"/>
          </p:cNvPicPr>
          <p:nvPr/>
        </p:nvPicPr>
        <p:blipFill>
          <a:blip r:embed="rId3"/>
          <a:stretch>
            <a:fillRect/>
          </a:stretch>
        </p:blipFill>
        <p:spPr>
          <a:xfrm>
            <a:off x="3646488" y="730250"/>
            <a:ext cx="6438111" cy="878839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86827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Lesson</a:t>
            </a:r>
          </a:p>
        </p:txBody>
      </p:sp>
      <p:sp>
        <p:nvSpPr>
          <p:cNvPr id="3" name="Content Placeholder 2"/>
          <p:cNvSpPr>
            <a:spLocks noGrp="1"/>
          </p:cNvSpPr>
          <p:nvPr>
            <p:ph idx="1"/>
          </p:nvPr>
        </p:nvSpPr>
        <p:spPr/>
        <p:txBody>
          <a:bodyPr/>
          <a:lstStyle/>
          <a:p>
            <a:r>
              <a:rPr lang="en-US" u="sng" dirty="0"/>
              <a:t>Introduction</a:t>
            </a:r>
            <a:r>
              <a:rPr lang="en-US" dirty="0"/>
              <a:t> </a:t>
            </a:r>
            <a:r>
              <a:rPr lang="en-US" i="1" dirty="0"/>
              <a:t>(5 minutes)</a:t>
            </a:r>
          </a:p>
          <a:p>
            <a:pPr lvl="1"/>
            <a:r>
              <a:rPr lang="en-US" dirty="0">
                <a:latin typeface="Arial" charset="0"/>
              </a:rPr>
              <a:t>Teacher will use classroom whiteboard and  </a:t>
            </a:r>
            <a:r>
              <a:rPr lang="en-US" dirty="0" err="1">
                <a:latin typeface="Arial" charset="0"/>
              </a:rPr>
              <a:t>Geogebra</a:t>
            </a:r>
            <a:r>
              <a:rPr lang="en-US" dirty="0">
                <a:latin typeface="Arial" charset="0"/>
              </a:rPr>
              <a:t> to recap on prior knowledge of circles, radii and angles.</a:t>
            </a:r>
          </a:p>
          <a:p>
            <a:pPr lvl="1"/>
            <a:r>
              <a:rPr lang="en-US" dirty="0">
                <a:latin typeface="Arial" charset="0"/>
              </a:rPr>
              <a:t>Teacher will check for prior knowledge by questioning; "Can anybody tell me anything about any angle in a semi – circle" </a:t>
            </a:r>
          </a:p>
          <a:p>
            <a:pPr lvl="1"/>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23973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Lesson</a:t>
            </a:r>
          </a:p>
        </p:txBody>
      </p:sp>
      <p:sp>
        <p:nvSpPr>
          <p:cNvPr id="3" name="Content Placeholder 2"/>
          <p:cNvSpPr>
            <a:spLocks noGrp="1"/>
          </p:cNvSpPr>
          <p:nvPr>
            <p:ph idx="1"/>
          </p:nvPr>
        </p:nvSpPr>
        <p:spPr/>
        <p:txBody>
          <a:bodyPr/>
          <a:lstStyle/>
          <a:p>
            <a:r>
              <a:rPr lang="en-US" dirty="0"/>
              <a:t>The board at the start of the lesson</a:t>
            </a:r>
          </a:p>
          <a:p>
            <a:pPr marL="0" indent="0">
              <a:buNone/>
            </a:pPr>
            <a:endParaRPr lang="en-US" b="1" dirty="0">
              <a:solidFill>
                <a:srgbClr val="70B7B7"/>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541960" y="3812484"/>
            <a:ext cx="8601804" cy="501560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81712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Lesson</a:t>
            </a:r>
          </a:p>
        </p:txBody>
      </p:sp>
      <p:sp>
        <p:nvSpPr>
          <p:cNvPr id="3" name="Content Placeholder 2"/>
          <p:cNvSpPr>
            <a:spLocks noGrp="1"/>
          </p:cNvSpPr>
          <p:nvPr>
            <p:ph idx="1"/>
          </p:nvPr>
        </p:nvSpPr>
        <p:spPr/>
        <p:txBody>
          <a:bodyPr/>
          <a:lstStyle/>
          <a:p>
            <a:r>
              <a:rPr lang="en-US" sz="4800" dirty="0"/>
              <a:t>The lesson involves 3 tasks, with 4 steps in each task.</a:t>
            </a:r>
          </a:p>
          <a:p>
            <a:endParaRPr lang="en-US" sz="4800" dirty="0"/>
          </a:p>
          <a:p>
            <a:r>
              <a:rPr lang="en-US" sz="4800" dirty="0"/>
              <a:t>The 3 tasks are very similar, step 4 is where there is a difference.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27698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Lesson</a:t>
            </a:r>
          </a:p>
        </p:txBody>
      </p:sp>
      <p:sp>
        <p:nvSpPr>
          <p:cNvPr id="3" name="Content Placeholder 2"/>
          <p:cNvSpPr>
            <a:spLocks noGrp="1"/>
          </p:cNvSpPr>
          <p:nvPr>
            <p:ph idx="1"/>
          </p:nvPr>
        </p:nvSpPr>
        <p:spPr/>
        <p:txBody>
          <a:bodyPr/>
          <a:lstStyle/>
          <a:p>
            <a:r>
              <a:rPr lang="en-US" u="sng" dirty="0"/>
              <a:t>Task 1</a:t>
            </a:r>
            <a:r>
              <a:rPr lang="en-US" i="1" dirty="0"/>
              <a:t> (10-12 minutes)</a:t>
            </a:r>
          </a:p>
          <a:p>
            <a:pPr marL="1393825" lvl="1" indent="-742950">
              <a:buFont typeface="+mj-lt"/>
              <a:buAutoNum type="arabicPeriod"/>
            </a:pPr>
            <a:r>
              <a:rPr lang="en-US" sz="4400" dirty="0">
                <a:latin typeface="Arial"/>
              </a:rPr>
              <a:t>Invite students to draw 2 radii on a prepared worksheet with a series of blank circles.</a:t>
            </a:r>
          </a:p>
          <a:p>
            <a:pPr marL="1393825" lvl="1" indent="-742950">
              <a:buFont typeface="+mj-lt"/>
              <a:buAutoNum type="arabicPeriod"/>
            </a:pPr>
            <a:r>
              <a:rPr lang="en-US" sz="4400" dirty="0">
                <a:latin typeface="Arial" charset="0"/>
              </a:rPr>
              <a:t>Direct students to identify and mark the minor (“little/small”) arc on the circle on which the two radii sit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41069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Lesson</a:t>
            </a:r>
          </a:p>
        </p:txBody>
      </p:sp>
      <p:sp>
        <p:nvSpPr>
          <p:cNvPr id="3" name="Content Placeholder 2"/>
          <p:cNvSpPr>
            <a:spLocks noGrp="1"/>
          </p:cNvSpPr>
          <p:nvPr>
            <p:ph idx="1"/>
          </p:nvPr>
        </p:nvSpPr>
        <p:spPr/>
        <p:txBody>
          <a:bodyPr/>
          <a:lstStyle/>
          <a:p>
            <a:pPr marL="0" indent="0">
              <a:buNone/>
            </a:pPr>
            <a:r>
              <a:rPr lang="en-US" sz="3600" dirty="0">
                <a:latin typeface="Arial"/>
              </a:rPr>
              <a:t>3. </a:t>
            </a:r>
            <a:r>
              <a:rPr lang="en-US" sz="3600" dirty="0">
                <a:latin typeface="Arial" charset="0"/>
              </a:rPr>
              <a:t>Students will now be directed to draw two lines to form an angle on the circle. They will be directed to start each line from the point at which the radius meets the arc and to direct lines away from the arc (examples given on </a:t>
            </a:r>
            <a:r>
              <a:rPr lang="en-US" sz="3600" dirty="0" err="1">
                <a:latin typeface="Arial" charset="0"/>
              </a:rPr>
              <a:t>Geogebra</a:t>
            </a:r>
            <a:r>
              <a:rPr lang="en-US" sz="3600" dirty="0">
                <a:latin typeface="Arial" charset="0"/>
              </a:rPr>
              <a:t>)</a:t>
            </a:r>
          </a:p>
          <a:p>
            <a:pPr marL="0" indent="0">
              <a:buNone/>
            </a:pPr>
            <a:endParaRPr lang="en-US" sz="3600" dirty="0">
              <a:latin typeface="Arial" charset="0"/>
            </a:endParaRPr>
          </a:p>
          <a:p>
            <a:pPr marL="0" indent="0">
              <a:buNone/>
            </a:pPr>
            <a:r>
              <a:rPr lang="en-US" sz="3600" dirty="0">
                <a:latin typeface="Arial" charset="0"/>
              </a:rPr>
              <a:t>4. Students now measure all of the angles they have just created and are asked to consider any relationship they may have discovered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76256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Lesson</a:t>
            </a:r>
          </a:p>
        </p:txBody>
      </p:sp>
      <p:sp>
        <p:nvSpPr>
          <p:cNvPr id="3" name="Content Placeholder 2"/>
          <p:cNvSpPr>
            <a:spLocks noGrp="1"/>
          </p:cNvSpPr>
          <p:nvPr>
            <p:ph idx="1"/>
          </p:nvPr>
        </p:nvSpPr>
        <p:spPr/>
        <p:txBody>
          <a:bodyPr/>
          <a:lstStyle/>
          <a:p>
            <a:pPr marL="0" indent="0">
              <a:buNone/>
            </a:pPr>
            <a:r>
              <a:rPr lang="en-US" dirty="0"/>
              <a:t>As mentioned previously, steps 1 – 3  in tasks 2 and 3 are the same as task 1.</a:t>
            </a:r>
          </a:p>
          <a:p>
            <a:endParaRPr lang="en-US" dirty="0"/>
          </a:p>
          <a:p>
            <a:pPr marL="0" indent="0">
              <a:buNone/>
            </a:pPr>
            <a:r>
              <a:rPr lang="en-US" u="sng" dirty="0"/>
              <a:t>Task 2</a:t>
            </a:r>
            <a:r>
              <a:rPr lang="en-US" dirty="0"/>
              <a:t> – Step 4</a:t>
            </a:r>
          </a:p>
          <a:p>
            <a:pPr marL="0" indent="0">
              <a:buNone/>
            </a:pPr>
            <a:endParaRPr lang="en-US" dirty="0"/>
          </a:p>
          <a:p>
            <a:pPr lvl="1"/>
            <a:r>
              <a:rPr lang="en-US" dirty="0"/>
              <a:t>Instead of constructing an angle on the circle, construct one outside the circle.</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01846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Lesson</a:t>
            </a:r>
          </a:p>
        </p:txBody>
      </p:sp>
      <p:sp>
        <p:nvSpPr>
          <p:cNvPr id="3" name="Content Placeholder 2"/>
          <p:cNvSpPr>
            <a:spLocks noGrp="1"/>
          </p:cNvSpPr>
          <p:nvPr>
            <p:ph idx="1"/>
          </p:nvPr>
        </p:nvSpPr>
        <p:spPr/>
        <p:txBody>
          <a:bodyPr/>
          <a:lstStyle/>
          <a:p>
            <a:pPr marL="0" indent="0">
              <a:buNone/>
            </a:pPr>
            <a:r>
              <a:rPr lang="en-US" u="sng" dirty="0">
                <a:latin typeface="Arial" charset="0"/>
              </a:rPr>
              <a:t>Task 3 </a:t>
            </a:r>
            <a:r>
              <a:rPr lang="en-US" dirty="0">
                <a:latin typeface="Arial" charset="0"/>
              </a:rPr>
              <a:t>– Step 4</a:t>
            </a:r>
          </a:p>
          <a:p>
            <a:pPr marL="0" indent="0">
              <a:buNone/>
            </a:pPr>
            <a:r>
              <a:rPr lang="en-US" dirty="0">
                <a:latin typeface="Arial" charset="0"/>
              </a:rPr>
              <a:t> </a:t>
            </a:r>
          </a:p>
          <a:p>
            <a:r>
              <a:rPr lang="en-US" dirty="0">
                <a:latin typeface="Arial" charset="0"/>
              </a:rPr>
              <a:t>Instead of constructing an angle on the circle, construct one outside the circle.</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05794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Lesson</a:t>
            </a:r>
          </a:p>
        </p:txBody>
      </p:sp>
      <p:sp>
        <p:nvSpPr>
          <p:cNvPr id="3" name="Content Placeholder 2"/>
          <p:cNvSpPr>
            <a:spLocks noGrp="1"/>
          </p:cNvSpPr>
          <p:nvPr>
            <p:ph idx="1"/>
          </p:nvPr>
        </p:nvSpPr>
        <p:spPr/>
        <p:txBody>
          <a:bodyPr/>
          <a:lstStyle/>
          <a:p>
            <a:pPr marL="0" indent="0">
              <a:buNone/>
            </a:pPr>
            <a:r>
              <a:rPr lang="en-US" u="sng" dirty="0">
                <a:latin typeface="Arial" charset="0"/>
              </a:rPr>
              <a:t>Comparing and Discussion</a:t>
            </a:r>
          </a:p>
          <a:p>
            <a:endParaRPr lang="en-US" dirty="0">
              <a:latin typeface="Times New Roman" charset="0"/>
            </a:endParaRPr>
          </a:p>
          <a:p>
            <a:r>
              <a:rPr lang="en-US" dirty="0">
                <a:latin typeface="Arial" charset="0"/>
              </a:rPr>
              <a:t>Students are invited to compare and discuss their findings through-out the lesson</a:t>
            </a:r>
          </a:p>
          <a:p>
            <a:r>
              <a:rPr lang="en-US" dirty="0">
                <a:latin typeface="Arial" charset="0"/>
              </a:rPr>
              <a:t>Teacher may remind them during the tasks, not to forget to stand back from the activities and reflect for a minute and check for patterns.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87272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Lesson</a:t>
            </a:r>
          </a:p>
        </p:txBody>
      </p:sp>
      <p:sp>
        <p:nvSpPr>
          <p:cNvPr id="3" name="Content Placeholder 2"/>
          <p:cNvSpPr>
            <a:spLocks noGrp="1"/>
          </p:cNvSpPr>
          <p:nvPr>
            <p:ph idx="1"/>
          </p:nvPr>
        </p:nvSpPr>
        <p:spPr>
          <a:xfrm>
            <a:off x="2166938" y="2865175"/>
            <a:ext cx="9971087" cy="5851525"/>
          </a:xfrm>
        </p:spPr>
        <p:txBody>
          <a:bodyPr/>
          <a:lstStyle/>
          <a:p>
            <a:pPr marL="0" indent="0">
              <a:buNone/>
            </a:pPr>
            <a:r>
              <a:rPr lang="en-US" u="sng" dirty="0"/>
              <a:t>Compare and Discussion</a:t>
            </a:r>
          </a:p>
          <a:p>
            <a:endParaRPr lang="en-US" u="sng" dirty="0"/>
          </a:p>
          <a:p>
            <a:r>
              <a:rPr lang="en-US" dirty="0">
                <a:latin typeface="Arial" charset="0"/>
              </a:rPr>
              <a:t>Teacher selects students whose work closely aligns with the anticipated responses developed in our pre-prepared posters. This activity follows the order of the lesson. Teacher posed open question at end of the lesson: “What have you noticed by doing these activities?”</a:t>
            </a:r>
            <a:r>
              <a:rPr lang="en-US" u="sng" dirty="0">
                <a:latin typeface="Arial" charset="0"/>
              </a:rPr>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6737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sz="5400" dirty="0"/>
              <a:t>The Introduction of Theorem 19</a:t>
            </a:r>
            <a:endParaRPr lang="en-US" sz="5400" dirty="0"/>
          </a:p>
        </p:txBody>
      </p:sp>
      <p:pic>
        <p:nvPicPr>
          <p:cNvPr id="4" name="Content Placeholder 3" descr="Screen shot 2016-03-25 at 18.31.59.png"/>
          <p:cNvPicPr>
            <a:picLocks noGrp="1" noChangeAspect="1"/>
          </p:cNvPicPr>
          <p:nvPr>
            <p:ph idx="1"/>
          </p:nvPr>
        </p:nvPicPr>
        <p:blipFill>
          <a:blip r:embed="rId3"/>
          <a:stretch>
            <a:fillRect/>
          </a:stretch>
        </p:blipFill>
        <p:spPr>
          <a:xfrm>
            <a:off x="3008100" y="2522426"/>
            <a:ext cx="7885113" cy="5975684"/>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5377950"/>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Lesson</a:t>
            </a:r>
          </a:p>
        </p:txBody>
      </p:sp>
      <p:sp>
        <p:nvSpPr>
          <p:cNvPr id="3" name="Content Placeholder 2"/>
          <p:cNvSpPr>
            <a:spLocks noGrp="1"/>
          </p:cNvSpPr>
          <p:nvPr>
            <p:ph idx="1"/>
          </p:nvPr>
        </p:nvSpPr>
        <p:spPr/>
        <p:txBody>
          <a:bodyPr/>
          <a:lstStyle/>
          <a:p>
            <a:pPr marL="0" indent="0">
              <a:buNone/>
            </a:pPr>
            <a:r>
              <a:rPr lang="en-US" u="sng" dirty="0"/>
              <a:t>Summing Up</a:t>
            </a:r>
          </a:p>
          <a:p>
            <a:pPr marL="0" indent="0">
              <a:buNone/>
            </a:pPr>
            <a:endParaRPr lang="en-US" u="sng" dirty="0"/>
          </a:p>
          <a:p>
            <a:r>
              <a:rPr lang="en-US" dirty="0">
                <a:latin typeface="Arial" charset="0"/>
              </a:rPr>
              <a:t>Ask the students to write a sentence or two on what they have learned today. Give the homework sheet and briefly explain the content of it.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34632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Material</a:t>
            </a:r>
          </a:p>
        </p:txBody>
      </p:sp>
      <p:pic>
        <p:nvPicPr>
          <p:cNvPr id="5" name="Content Placeholder 4" descr="Screen shot 2016-03-30 at 16.21.49.png"/>
          <p:cNvPicPr>
            <a:picLocks noGrp="1" noChangeAspect="1"/>
          </p:cNvPicPr>
          <p:nvPr>
            <p:ph sz="half" idx="1"/>
          </p:nvPr>
        </p:nvPicPr>
        <p:blipFill>
          <a:blip r:embed="rId3"/>
          <a:stretch>
            <a:fillRect/>
          </a:stretch>
        </p:blipFill>
        <p:spPr>
          <a:xfrm>
            <a:off x="2494875" y="2709863"/>
            <a:ext cx="4220925" cy="58515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Content Placeholder 5" descr="Screen shot 2016-03-30 at 16.22.50.png"/>
          <p:cNvPicPr>
            <a:picLocks noGrp="1" noChangeAspect="1"/>
          </p:cNvPicPr>
          <p:nvPr>
            <p:ph sz="half" idx="2"/>
          </p:nvPr>
        </p:nvPicPr>
        <p:blipFill>
          <a:blip r:embed="rId4"/>
          <a:stretch>
            <a:fillRect/>
          </a:stretch>
        </p:blipFill>
        <p:spPr>
          <a:xfrm>
            <a:off x="7620310" y="2709863"/>
            <a:ext cx="4158630" cy="58515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54411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a:t>Plan for Peer Observation</a:t>
            </a:r>
          </a:p>
        </p:txBody>
      </p:sp>
      <p:sp>
        <p:nvSpPr>
          <p:cNvPr id="3" name="Content Placeholder 2"/>
          <p:cNvSpPr>
            <a:spLocks noGrp="1"/>
          </p:cNvSpPr>
          <p:nvPr>
            <p:ph idx="1"/>
          </p:nvPr>
        </p:nvSpPr>
        <p:spPr/>
        <p:txBody>
          <a:bodyPr/>
          <a:lstStyle/>
          <a:p>
            <a:pPr>
              <a:defRPr/>
            </a:pPr>
            <a:r>
              <a:rPr lang="en-US" sz="4000" dirty="0">
                <a:latin typeface="Arial" charset="0"/>
              </a:rPr>
              <a:t>Student work will be recorded in observation sheets and photographed throughout the class </a:t>
            </a:r>
          </a:p>
          <a:p>
            <a:pPr>
              <a:defRPr/>
            </a:pPr>
            <a:r>
              <a:rPr lang="en-US" sz="4000" dirty="0">
                <a:latin typeface="Arial" charset="0"/>
              </a:rPr>
              <a:t>Three observing teachers will not interact with students, all instructions and direction will come directly from teacher. Three observing teachers will quietly photograph and record observations as class proceeds.</a:t>
            </a:r>
          </a:p>
          <a:p>
            <a:pPr marL="487672" indent="-487672">
              <a:defRPr/>
            </a:pPr>
            <a:endParaRPr lang="en-I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41173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Plan for Peer Observation</a:t>
            </a:r>
          </a:p>
        </p:txBody>
      </p:sp>
      <p:sp>
        <p:nvSpPr>
          <p:cNvPr id="3" name="Content Placeholder 2"/>
          <p:cNvSpPr>
            <a:spLocks noGrp="1"/>
          </p:cNvSpPr>
          <p:nvPr>
            <p:ph idx="1"/>
          </p:nvPr>
        </p:nvSpPr>
        <p:spPr/>
        <p:txBody>
          <a:bodyPr/>
          <a:lstStyle/>
          <a:p>
            <a:r>
              <a:rPr lang="en-US" dirty="0">
                <a:latin typeface="Arial" charset="0"/>
              </a:rPr>
              <a:t>Teacher will deal with any questions posed by students. </a:t>
            </a:r>
          </a:p>
          <a:p>
            <a:r>
              <a:rPr lang="en-US" dirty="0">
                <a:latin typeface="Arial" charset="0"/>
              </a:rPr>
              <a:t>Teachers will focus on engagement with task, peer to peer cooperation, pair work and feedback.</a:t>
            </a:r>
          </a:p>
          <a:p>
            <a:r>
              <a:rPr lang="en-US" dirty="0">
                <a:latin typeface="Arial" charset="0"/>
              </a:rPr>
              <a:t>Students’ work will be gathered at close of lesson and statements evaluated for evidence of learning.</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570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a:t>Findings/Student Learning</a:t>
            </a:r>
          </a:p>
        </p:txBody>
      </p:sp>
      <p:sp>
        <p:nvSpPr>
          <p:cNvPr id="3" name="Content Placeholder 2"/>
          <p:cNvSpPr>
            <a:spLocks noGrp="1"/>
          </p:cNvSpPr>
          <p:nvPr>
            <p:ph idx="1"/>
          </p:nvPr>
        </p:nvSpPr>
        <p:spPr/>
        <p:txBody>
          <a:bodyPr/>
          <a:lstStyle/>
          <a:p>
            <a:pPr>
              <a:defRPr/>
            </a:pPr>
            <a:r>
              <a:rPr lang="en-US" dirty="0"/>
              <a:t>Students were enthusiastic and eager to begin</a:t>
            </a:r>
          </a:p>
          <a:p>
            <a:pPr>
              <a:defRPr/>
            </a:pPr>
            <a:r>
              <a:rPr lang="en-US" dirty="0"/>
              <a:t>Some struggled with the verbal instructions and required additional teacher input</a:t>
            </a:r>
            <a:endParaRPr lang="en-IE" dirty="0"/>
          </a:p>
          <a:p>
            <a:pPr>
              <a:defRPr/>
            </a:pPr>
            <a:r>
              <a:rPr lang="en-US" dirty="0"/>
              <a:t>At first students were very quiet and had to be encouraged to help one another </a:t>
            </a:r>
          </a:p>
          <a:p>
            <a:pPr marL="0" indent="0">
              <a:buNone/>
              <a:defRPr/>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15462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a:t>Findings/Student Learning</a:t>
            </a:r>
          </a:p>
        </p:txBody>
      </p:sp>
      <p:sp>
        <p:nvSpPr>
          <p:cNvPr id="3" name="Content Placeholder 2"/>
          <p:cNvSpPr>
            <a:spLocks noGrp="1"/>
          </p:cNvSpPr>
          <p:nvPr>
            <p:ph idx="1"/>
          </p:nvPr>
        </p:nvSpPr>
        <p:spPr/>
        <p:txBody>
          <a:bodyPr/>
          <a:lstStyle/>
          <a:p>
            <a:pPr>
              <a:defRPr/>
            </a:pPr>
            <a:r>
              <a:rPr lang="en-US" dirty="0"/>
              <a:t>The first task took about 12 minutes to complete but once they got the idea tasks 2 and 3 were</a:t>
            </a:r>
          </a:p>
          <a:p>
            <a:pPr>
              <a:defRPr/>
            </a:pPr>
            <a:r>
              <a:rPr lang="en-US" dirty="0">
                <a:latin typeface="Arial" charset="0"/>
              </a:rPr>
              <a:t>A number of students immediately copied example of triangle on diameter as presented on whiteboard. However, subsequent circles were composed of angles originating from radii in different locations</a:t>
            </a:r>
            <a:r>
              <a:rPr lang="en-US" dirty="0"/>
              <a:t> </a:t>
            </a:r>
          </a:p>
          <a:p>
            <a:pPr marL="0" indent="0">
              <a:buNone/>
              <a:defRPr/>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8456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a:t>Findings/Student Learning</a:t>
            </a:r>
          </a:p>
        </p:txBody>
      </p:sp>
      <p:sp>
        <p:nvSpPr>
          <p:cNvPr id="3" name="Content Placeholder 2"/>
          <p:cNvSpPr>
            <a:spLocks noGrp="1"/>
          </p:cNvSpPr>
          <p:nvPr>
            <p:ph idx="1"/>
          </p:nvPr>
        </p:nvSpPr>
        <p:spPr/>
        <p:txBody>
          <a:bodyPr/>
          <a:lstStyle/>
          <a:p>
            <a:pPr marL="0" indent="0">
              <a:buNone/>
              <a:defRPr/>
            </a:pPr>
            <a:r>
              <a:rPr lang="en-US" dirty="0"/>
              <a:t> </a:t>
            </a:r>
          </a:p>
          <a:p>
            <a:pPr marL="0" indent="0">
              <a:buNone/>
              <a:defRPr/>
            </a:pPr>
            <a:endParaRPr lang="en-US" dirty="0"/>
          </a:p>
        </p:txBody>
      </p:sp>
      <p:pic>
        <p:nvPicPr>
          <p:cNvPr id="4" name="Picture 3" descr="Screen shot 2016-04-01 at 19.13.36.png"/>
          <p:cNvPicPr>
            <a:picLocks noChangeAspect="1"/>
          </p:cNvPicPr>
          <p:nvPr/>
        </p:nvPicPr>
        <p:blipFill>
          <a:blip r:embed="rId3"/>
          <a:stretch>
            <a:fillRect/>
          </a:stretch>
        </p:blipFill>
        <p:spPr>
          <a:xfrm>
            <a:off x="3981491" y="2965460"/>
            <a:ext cx="5352443" cy="533311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35831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a:t>Findings/Student Learning</a:t>
            </a:r>
          </a:p>
        </p:txBody>
      </p:sp>
      <p:sp>
        <p:nvSpPr>
          <p:cNvPr id="3" name="Content Placeholder 2"/>
          <p:cNvSpPr>
            <a:spLocks noGrp="1"/>
          </p:cNvSpPr>
          <p:nvPr>
            <p:ph idx="1"/>
          </p:nvPr>
        </p:nvSpPr>
        <p:spPr/>
        <p:txBody>
          <a:bodyPr/>
          <a:lstStyle/>
          <a:p>
            <a:pPr>
              <a:defRPr/>
            </a:pPr>
            <a:r>
              <a:rPr lang="en-US" dirty="0">
                <a:latin typeface="Arial" charset="0"/>
              </a:rPr>
              <a:t>A significant improvement in confidence was observed. Evidence of peer to peer collaboration was strong and reaffirming</a:t>
            </a:r>
          </a:p>
          <a:p>
            <a:pPr>
              <a:defRPr/>
            </a:pPr>
            <a:r>
              <a:rPr lang="en-US" dirty="0">
                <a:latin typeface="Arial" charset="0"/>
              </a:rPr>
              <a:t>In highlighting minor arcs, many students instead shaded entire sectors or radius. Some intervention required by teacher.  </a:t>
            </a:r>
          </a:p>
          <a:p>
            <a:pPr marL="0" indent="0">
              <a:buNone/>
              <a:defRPr/>
            </a:pPr>
            <a:endParaRPr lang="en-US" dirty="0"/>
          </a:p>
        </p:txBody>
      </p:sp>
      <p:sp>
        <p:nvSpPr>
          <p:cNvPr id="5" name="TextBox 4"/>
          <p:cNvSpPr txBox="1"/>
          <p:nvPr/>
        </p:nvSpPr>
        <p:spPr>
          <a:xfrm>
            <a:off x="4793967" y="3701735"/>
            <a:ext cx="3416866" cy="1415772"/>
          </a:xfrm>
          <a:prstGeom prst="rect">
            <a:avLst/>
          </a:prstGeom>
        </p:spPr>
        <p:txBody>
          <a:bodyPr rtlCol="0">
            <a:spAutoFit/>
          </a:bodyPr>
          <a:lstStyle/>
          <a:p>
            <a:pPr algn="ctr"/>
            <a:r>
              <a:rPr lang="en-US" dirty="0"/>
              <a:t>Click to add text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695885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a:t>Findings/Student Learning</a:t>
            </a:r>
          </a:p>
        </p:txBody>
      </p:sp>
      <p:sp>
        <p:nvSpPr>
          <p:cNvPr id="3" name="Content Placeholder 2"/>
          <p:cNvSpPr>
            <a:spLocks noGrp="1"/>
          </p:cNvSpPr>
          <p:nvPr>
            <p:ph idx="1"/>
          </p:nvPr>
        </p:nvSpPr>
        <p:spPr/>
        <p:txBody>
          <a:bodyPr/>
          <a:lstStyle/>
          <a:p>
            <a:pPr>
              <a:defRPr/>
            </a:pPr>
            <a:r>
              <a:rPr lang="en-US" dirty="0">
                <a:latin typeface="Arial" charset="0"/>
              </a:rPr>
              <a:t>In addition many chords were drawn and lines drawn originating from the radius to meet the circumference.</a:t>
            </a:r>
          </a:p>
          <a:p>
            <a:pPr>
              <a:defRPr/>
            </a:pPr>
            <a:r>
              <a:rPr lang="en-US" dirty="0">
                <a:latin typeface="Arial" charset="0"/>
              </a:rPr>
              <a:t>Verbal instruction was an issue for some students, the inquiry-led approach left some students unsure or lacking confidence in precisely how to proceed with the task. </a:t>
            </a:r>
          </a:p>
          <a:p>
            <a:pPr marL="0" indent="0">
              <a:buNone/>
              <a:defRPr/>
            </a:pPr>
            <a:endParaRPr lang="en-US" dirty="0"/>
          </a:p>
        </p:txBody>
      </p:sp>
      <p:sp>
        <p:nvSpPr>
          <p:cNvPr id="5" name="TextBox 4"/>
          <p:cNvSpPr txBox="1"/>
          <p:nvPr/>
        </p:nvSpPr>
        <p:spPr>
          <a:xfrm>
            <a:off x="4793967" y="3701735"/>
            <a:ext cx="3416866" cy="1415772"/>
          </a:xfrm>
          <a:prstGeom prst="rect">
            <a:avLst/>
          </a:prstGeom>
        </p:spPr>
        <p:txBody>
          <a:bodyPr rtlCol="0">
            <a:spAutoFit/>
          </a:bodyPr>
          <a:lstStyle/>
          <a:p>
            <a:pPr algn="ctr"/>
            <a:r>
              <a:rPr lang="en-US" dirty="0"/>
              <a:t>Click to add text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211453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Finding/Student Learning</a:t>
            </a:r>
          </a:p>
        </p:txBody>
      </p:sp>
      <p:pic>
        <p:nvPicPr>
          <p:cNvPr id="5" name="Content Placeholder 4" descr="Screen shot 2016-04-01 at 19.24.08.png"/>
          <p:cNvPicPr>
            <a:picLocks noGrp="1" noChangeAspect="1"/>
          </p:cNvPicPr>
          <p:nvPr>
            <p:ph sz="half" idx="1"/>
          </p:nvPr>
        </p:nvPicPr>
        <p:blipFill>
          <a:blip r:embed="rId3"/>
          <a:stretch>
            <a:fillRect/>
          </a:stretch>
        </p:blipFill>
        <p:spPr>
          <a:xfrm>
            <a:off x="2166938" y="3705849"/>
            <a:ext cx="4876800" cy="3859553"/>
          </a:xfrm>
        </p:spPr>
      </p:pic>
      <p:pic>
        <p:nvPicPr>
          <p:cNvPr id="6" name="Content Placeholder 5" descr="Screen shot 2016-04-01 at 19.24.28.png"/>
          <p:cNvPicPr>
            <a:picLocks noGrp="1" noChangeAspect="1"/>
          </p:cNvPicPr>
          <p:nvPr>
            <p:ph sz="half" idx="2"/>
          </p:nvPr>
        </p:nvPicPr>
        <p:blipFill>
          <a:blip r:embed="rId4"/>
          <a:stretch>
            <a:fillRect/>
          </a:stretch>
        </p:blipFill>
        <p:spPr>
          <a:xfrm>
            <a:off x="7261225" y="3847778"/>
            <a:ext cx="4876800" cy="3575695"/>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41300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33713" y="1951038"/>
            <a:ext cx="9212262" cy="2492375"/>
          </a:xfrm>
        </p:spPr>
        <p:txBody>
          <a:bodyPr/>
          <a:lstStyle/>
          <a:p>
            <a:pPr eaLnBrk="1" hangingPunct="1">
              <a:defRPr/>
            </a:pPr>
            <a:r>
              <a:rPr lang="en-US" altLang="en-US" sz="6000" dirty="0">
                <a:latin typeface="Times New Roman" charset="0"/>
              </a:rPr>
              <a:t/>
            </a:r>
            <a:br>
              <a:rPr lang="en-US" altLang="en-US" sz="6000" dirty="0">
                <a:latin typeface="Times New Roman" charset="0"/>
              </a:rPr>
            </a:br>
            <a:r>
              <a:rPr lang="en-US" altLang="en-US" sz="6000" dirty="0">
                <a:latin typeface="Times New Roman" charset="0"/>
              </a:rPr>
              <a:t/>
            </a:r>
            <a:br>
              <a:rPr lang="en-US" altLang="en-US" sz="6000" dirty="0">
                <a:latin typeface="Times New Roman" charset="0"/>
              </a:rPr>
            </a:br>
            <a:r>
              <a:rPr lang="en-US" altLang="en-US" sz="6000" dirty="0">
                <a:latin typeface="Times New Roman" charset="0"/>
              </a:rPr>
              <a:t>Deirdre Kelly,</a:t>
            </a:r>
            <a:br>
              <a:rPr lang="en-US" altLang="en-US" sz="6000" dirty="0">
                <a:latin typeface="Times New Roman" charset="0"/>
              </a:rPr>
            </a:br>
            <a:r>
              <a:rPr lang="en-US" altLang="en-US" sz="4800" i="1" dirty="0">
                <a:solidFill>
                  <a:srgbClr val="5DAEAE"/>
                </a:solidFill>
                <a:latin typeface="Times New Roman"/>
              </a:rPr>
              <a:t>St.</a:t>
            </a:r>
            <a:r>
              <a:rPr lang="en-US" altLang="en-US" sz="4800" i="1" dirty="0">
                <a:solidFill>
                  <a:srgbClr val="5DAEAE"/>
                </a:solidFill>
                <a:latin typeface="Times New Roman" charset="0"/>
              </a:rPr>
              <a:t> </a:t>
            </a:r>
            <a:r>
              <a:rPr lang="en-US" altLang="en-US" sz="4800" i="1" dirty="0" err="1">
                <a:solidFill>
                  <a:srgbClr val="5DAEAE"/>
                </a:solidFill>
                <a:latin typeface="Times New Roman" charset="0"/>
              </a:rPr>
              <a:t>Fintans</a:t>
            </a:r>
            <a:r>
              <a:rPr lang="en-US" altLang="en-US" sz="4800" i="1" dirty="0">
                <a:solidFill>
                  <a:srgbClr val="5DAEAE"/>
                </a:solidFill>
                <a:latin typeface="Times New Roman" charset="0"/>
              </a:rPr>
              <a:t> High School</a:t>
            </a:r>
            <a:r>
              <a:rPr lang="en-US" altLang="en-US" sz="6000" dirty="0">
                <a:latin typeface="Times New Roman" charset="0"/>
              </a:rPr>
              <a:t> </a:t>
            </a:r>
            <a:r>
              <a:rPr lang="en-US" altLang="en-US" sz="6000" i="1" dirty="0">
                <a:latin typeface="Times New Roman" charset="0"/>
              </a:rPr>
              <a:t/>
            </a:r>
            <a:br>
              <a:rPr lang="en-US" altLang="en-US" sz="6000" i="1" dirty="0">
                <a:latin typeface="Times New Roman" charset="0"/>
              </a:rPr>
            </a:br>
            <a:r>
              <a:rPr lang="en-US" altLang="en-US" sz="6000" dirty="0">
                <a:latin typeface="Times New Roman" charset="0"/>
              </a:rPr>
              <a:t>Joanna Garry,</a:t>
            </a:r>
            <a:br>
              <a:rPr lang="en-US" altLang="en-US" sz="6000" dirty="0">
                <a:latin typeface="Times New Roman" charset="0"/>
              </a:rPr>
            </a:br>
            <a:r>
              <a:rPr lang="en-US" altLang="en-US" sz="4800" i="1" dirty="0">
                <a:solidFill>
                  <a:srgbClr val="5DAEAE"/>
                </a:solidFill>
                <a:latin typeface="Times New Roman" charset="0"/>
              </a:rPr>
              <a:t>St. </a:t>
            </a:r>
            <a:r>
              <a:rPr lang="en-US" altLang="en-US" sz="4800" i="1" dirty="0" err="1">
                <a:solidFill>
                  <a:srgbClr val="5DAEAE"/>
                </a:solidFill>
                <a:latin typeface="Times New Roman" charset="0"/>
              </a:rPr>
              <a:t>Fintans</a:t>
            </a:r>
            <a:r>
              <a:rPr lang="en-US" altLang="en-US" sz="4800" i="1" dirty="0">
                <a:solidFill>
                  <a:srgbClr val="5DAEAE"/>
                </a:solidFill>
                <a:latin typeface="Times New Roman" charset="0"/>
              </a:rPr>
              <a:t> High School</a:t>
            </a:r>
            <a:r>
              <a:rPr lang="en-US" altLang="en-US" sz="6000" dirty="0">
                <a:latin typeface="Times New Roman" charset="0"/>
              </a:rPr>
              <a:t/>
            </a:r>
            <a:br>
              <a:rPr lang="en-US" altLang="en-US" sz="6000" dirty="0">
                <a:latin typeface="Times New Roman" charset="0"/>
              </a:rPr>
            </a:br>
            <a:r>
              <a:rPr lang="en-US" altLang="en-US" sz="6000" dirty="0">
                <a:latin typeface="Times New Roman" charset="0"/>
              </a:rPr>
              <a:t>Orla </a:t>
            </a:r>
            <a:r>
              <a:rPr lang="en-US" altLang="en-US" sz="6000" dirty="0" err="1">
                <a:latin typeface="Times New Roman" charset="0"/>
              </a:rPr>
              <a:t>Skelley</a:t>
            </a:r>
            <a:r>
              <a:rPr lang="en-US" altLang="en-US" sz="6000" dirty="0">
                <a:latin typeface="Times New Roman" charset="0"/>
              </a:rPr>
              <a:t>,</a:t>
            </a:r>
            <a:br>
              <a:rPr lang="en-US" altLang="en-US" sz="6000" dirty="0">
                <a:latin typeface="Times New Roman" charset="0"/>
              </a:rPr>
            </a:br>
            <a:r>
              <a:rPr lang="en-US" altLang="en-US" sz="4800" i="1" dirty="0">
                <a:solidFill>
                  <a:srgbClr val="5DAEAE"/>
                </a:solidFill>
                <a:latin typeface="Times New Roman"/>
              </a:rPr>
              <a:t>St Michael's Holy Faith</a:t>
            </a:r>
            <a:r>
              <a:rPr lang="en-US" altLang="en-US" sz="4800" i="1" dirty="0">
                <a:solidFill>
                  <a:srgbClr val="000000"/>
                </a:solidFill>
                <a:latin typeface="Times New Roman"/>
              </a:rPr>
              <a:t/>
            </a:r>
            <a:br>
              <a:rPr lang="en-US" altLang="en-US" sz="4800" i="1" dirty="0">
                <a:solidFill>
                  <a:srgbClr val="000000"/>
                </a:solidFill>
                <a:latin typeface="Times New Roman"/>
              </a:rPr>
            </a:br>
            <a:r>
              <a:rPr lang="en-US" altLang="en-US" sz="6000" dirty="0" err="1">
                <a:latin typeface="Times New Roman" charset="0"/>
              </a:rPr>
              <a:t>Micheál</a:t>
            </a:r>
            <a:r>
              <a:rPr lang="en-US" altLang="en-US" sz="6000" dirty="0">
                <a:latin typeface="Times New Roman" charset="0"/>
              </a:rPr>
              <a:t> </a:t>
            </a:r>
            <a:r>
              <a:rPr lang="en-US" altLang="en-US" sz="6000" dirty="0" err="1">
                <a:latin typeface="Times New Roman" charset="0"/>
              </a:rPr>
              <a:t>Gaffey</a:t>
            </a:r>
            <a:r>
              <a:rPr lang="en-US" altLang="en-US" sz="6000" dirty="0">
                <a:latin typeface="Times New Roman" charset="0"/>
              </a:rPr>
              <a:t/>
            </a:r>
            <a:br>
              <a:rPr lang="en-US" altLang="en-US" sz="6000" dirty="0">
                <a:latin typeface="Times New Roman" charset="0"/>
              </a:rPr>
            </a:br>
            <a:r>
              <a:rPr lang="en-US" altLang="en-US" sz="4800" i="1" dirty="0" err="1">
                <a:solidFill>
                  <a:srgbClr val="5DAEAE"/>
                </a:solidFill>
                <a:latin typeface="Times New Roman" charset="0"/>
              </a:rPr>
              <a:t>Coolmine</a:t>
            </a:r>
            <a:r>
              <a:rPr lang="en-US" altLang="en-US" sz="4800" i="1" dirty="0">
                <a:solidFill>
                  <a:srgbClr val="5DAEAE"/>
                </a:solidFill>
                <a:latin typeface="Times New Roman" charset="0"/>
              </a:rPr>
              <a:t> Community School</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4738536"/>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Finding/Student Learning</a:t>
            </a:r>
          </a:p>
        </p:txBody>
      </p:sp>
      <p:sp>
        <p:nvSpPr>
          <p:cNvPr id="3" name="Content Placeholder 2"/>
          <p:cNvSpPr>
            <a:spLocks noGrp="1"/>
          </p:cNvSpPr>
          <p:nvPr>
            <p:ph idx="1"/>
          </p:nvPr>
        </p:nvSpPr>
        <p:spPr/>
        <p:txBody>
          <a:bodyPr/>
          <a:lstStyle/>
          <a:p>
            <a:r>
              <a:rPr lang="en-US" dirty="0">
                <a:latin typeface="Arial" charset="0"/>
              </a:rPr>
              <a:t>The teacher tackled this by using whiteboard and </a:t>
            </a:r>
            <a:r>
              <a:rPr lang="en-US" dirty="0" err="1">
                <a:latin typeface="Arial" charset="0"/>
              </a:rPr>
              <a:t>Geogebra</a:t>
            </a:r>
            <a:r>
              <a:rPr lang="en-US" dirty="0">
                <a:latin typeface="Arial" charset="0"/>
              </a:rPr>
              <a:t> visual aids to redirect students.</a:t>
            </a:r>
          </a:p>
          <a:p>
            <a:r>
              <a:rPr lang="en-US" dirty="0">
                <a:latin typeface="Arial" charset="0"/>
              </a:rPr>
              <a:t>Overall students really enjoyed the class and reported back the following day that what they learned by discovery they will not forget as easily as they normally might.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4082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Board Plan</a:t>
            </a:r>
          </a:p>
        </p:txBody>
      </p:sp>
      <p:pic>
        <p:nvPicPr>
          <p:cNvPr id="5" name="Content Placeholder 4" descr="Screen shot 2016-04-01 at 19.30.45.png"/>
          <p:cNvPicPr>
            <a:picLocks noGrp="1" noChangeAspect="1"/>
          </p:cNvPicPr>
          <p:nvPr>
            <p:ph sz="half" idx="1"/>
          </p:nvPr>
        </p:nvPicPr>
        <p:blipFill>
          <a:blip r:embed="rId3"/>
          <a:stretch>
            <a:fillRect/>
          </a:stretch>
        </p:blipFill>
        <p:spPr>
          <a:xfrm>
            <a:off x="2166938" y="3983504"/>
            <a:ext cx="4876800" cy="3304242"/>
          </a:xfrm>
        </p:spPr>
      </p:pic>
      <p:pic>
        <p:nvPicPr>
          <p:cNvPr id="6" name="Content Placeholder 5" descr="Screen shot 2016-04-01 at 19.31.00.png"/>
          <p:cNvPicPr>
            <a:picLocks noGrp="1" noChangeAspect="1"/>
          </p:cNvPicPr>
          <p:nvPr>
            <p:ph sz="half" idx="2"/>
          </p:nvPr>
        </p:nvPicPr>
        <p:blipFill>
          <a:blip r:embed="rId4"/>
          <a:stretch>
            <a:fillRect/>
          </a:stretch>
        </p:blipFill>
        <p:spPr>
          <a:xfrm>
            <a:off x="7261225" y="4078406"/>
            <a:ext cx="4876800" cy="3114438"/>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252036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a:t>Recommendations</a:t>
            </a:r>
          </a:p>
        </p:txBody>
      </p:sp>
      <p:sp>
        <p:nvSpPr>
          <p:cNvPr id="3" name="Content Placeholder 2"/>
          <p:cNvSpPr>
            <a:spLocks noGrp="1"/>
          </p:cNvSpPr>
          <p:nvPr>
            <p:ph idx="1"/>
          </p:nvPr>
        </p:nvSpPr>
        <p:spPr/>
        <p:txBody>
          <a:bodyPr/>
          <a:lstStyle/>
          <a:p>
            <a:pPr marL="487672" indent="-487672">
              <a:defRPr/>
            </a:pPr>
            <a:r>
              <a:rPr lang="en-US" altLang="en-US" sz="4400" dirty="0">
                <a:solidFill>
                  <a:srgbClr val="000000"/>
                </a:solidFill>
                <a:latin typeface="Arial" charset="0"/>
                <a:sym typeface="Chalkduster" charset="0"/>
              </a:rPr>
              <a:t>A small increase in available time would have been welcome.</a:t>
            </a:r>
          </a:p>
          <a:p>
            <a:pPr marL="487672" indent="-487672">
              <a:defRPr/>
            </a:pPr>
            <a:r>
              <a:rPr lang="en-US" sz="4400" dirty="0">
                <a:latin typeface="Arial" charset="0"/>
              </a:rPr>
              <a:t>Classroom layout could have been readjusted to allow the strong student support the weaker one.</a:t>
            </a:r>
            <a:endParaRPr lang="en-US" dirty="0">
              <a:latin typeface="Arial" charset="0"/>
            </a:endParaRPr>
          </a:p>
          <a:p>
            <a:pPr marL="487672" indent="-487672">
              <a:defRPr/>
            </a:pPr>
            <a:r>
              <a:rPr lang="en-US" sz="4400" dirty="0">
                <a:latin typeface="Arial" charset="0"/>
              </a:rPr>
              <a:t>Some of the terminology may have to be explicitly pre-taught/revised especially for SEN students </a:t>
            </a:r>
            <a:br>
              <a:rPr lang="en-US" sz="4400" dirty="0">
                <a:latin typeface="Arial" charset="0"/>
              </a:rPr>
            </a:b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26866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a:t>Any Questions?</a:t>
            </a:r>
          </a:p>
        </p:txBody>
      </p:sp>
      <p:pic>
        <p:nvPicPr>
          <p:cNvPr id="3" name="Picture 2" descr="Screen shot 2016-04-01 at 19.36.56.png"/>
          <p:cNvPicPr>
            <a:picLocks noChangeAspect="1"/>
          </p:cNvPicPr>
          <p:nvPr/>
        </p:nvPicPr>
        <p:blipFill>
          <a:blip r:embed="rId3"/>
          <a:stretch>
            <a:fillRect/>
          </a:stretch>
        </p:blipFill>
        <p:spPr>
          <a:xfrm>
            <a:off x="2366963" y="2438400"/>
            <a:ext cx="9390062" cy="664014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80004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a:t>Sources Used</a:t>
            </a:r>
          </a:p>
        </p:txBody>
      </p:sp>
      <p:sp>
        <p:nvSpPr>
          <p:cNvPr id="3" name="Content Placeholder 2"/>
          <p:cNvSpPr>
            <a:spLocks noGrp="1"/>
          </p:cNvSpPr>
          <p:nvPr>
            <p:ph idx="1"/>
          </p:nvPr>
        </p:nvSpPr>
        <p:spPr/>
        <p:txBody>
          <a:bodyPr/>
          <a:lstStyle/>
          <a:p>
            <a:pPr marL="487672" indent="-487672">
              <a:defRPr/>
            </a:pPr>
            <a:r>
              <a:rPr lang="en-IE" dirty="0">
                <a:hlinkClick r:id="rId2"/>
              </a:rPr>
              <a:t>Project Maths Website</a:t>
            </a:r>
          </a:p>
          <a:p>
            <a:pPr marL="487672" indent="-487672">
              <a:defRPr/>
            </a:pPr>
            <a:r>
              <a:rPr lang="en-IE" dirty="0">
                <a:hlinkClick r:id="rId3"/>
              </a:rPr>
              <a:t>NCCA - Maths Syllabus</a:t>
            </a:r>
            <a:r>
              <a:rPr lang="en-IE" dirty="0"/>
              <a:t> </a:t>
            </a:r>
          </a:p>
          <a:p>
            <a:pPr marL="487672" indent="-487672">
              <a:defRPr/>
            </a:pPr>
            <a:endParaRPr lang="en-I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4974133"/>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483634" y="4516760"/>
            <a:ext cx="12090864" cy="2736305"/>
          </a:xfrm>
        </p:spPr>
        <p:txBody>
          <a:bodyPr>
            <a:normAutofit/>
          </a:bodyPr>
          <a:lstStyle/>
          <a:p>
            <a:pPr eaLnBrk="1"/>
            <a:r>
              <a:rPr lang="en-US" altLang="en-US" sz="8000" dirty="0">
                <a:latin typeface="Arial" panose="020B0604020202020204" pitchFamily="34" charset="0"/>
                <a:cs typeface="Arial" panose="020B0604020202020204" pitchFamily="34" charset="0"/>
              </a:rPr>
              <a:t>Thank You!</a:t>
            </a:r>
          </a:p>
        </p:txBody>
      </p:sp>
      <p:pic>
        <p:nvPicPr>
          <p:cNvPr id="5124" name="Picture 4" descr="tile_blackboard_green"/>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24506" y="2356520"/>
            <a:ext cx="3275281" cy="18460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tile tx="0" ty="0" sx="100000" sy="100000" flip="none" algn="tl"/>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cmpd="sng">
                <a:solidFill>
                  <a:schemeClr val="tx1"/>
                </a:solidFill>
                <a:prstDash val="solid"/>
                <a:round/>
                <a:headEnd type="none" w="med" len="med"/>
                <a:tailEnd type="none" w="med" len="med"/>
              </a14:hiddenLine>
            </a:ext>
          </a:extLst>
        </p:spPr>
      </p:pic>
      <p:pic>
        <p:nvPicPr>
          <p:cNvPr id="5126" name="Picture 6" descr="tile_blackboard_green"/>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95079" y="8337660"/>
            <a:ext cx="10467975" cy="1247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tile tx="0" ty="0" sx="100000" sy="100000" flip="none" algn="tl"/>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cmpd="sng">
                <a:solidFill>
                  <a:schemeClr val="tx1"/>
                </a:solidFill>
                <a:prstDash val="solid"/>
                <a:round/>
                <a:headEnd type="none" w="med" len="med"/>
                <a:tailEnd type="none" w="med" len="med"/>
              </a14:hiddenLine>
            </a:ext>
          </a:extLst>
        </p:spPr>
      </p:pic>
      <p:sp>
        <p:nvSpPr>
          <p:cNvPr id="7" name="TextBox 6"/>
          <p:cNvSpPr txBox="1"/>
          <p:nvPr/>
        </p:nvSpPr>
        <p:spPr>
          <a:xfrm>
            <a:off x="761301" y="196395"/>
            <a:ext cx="11535530" cy="1723549"/>
          </a:xfrm>
          <a:prstGeom prst="rect">
            <a:avLst/>
          </a:prstGeom>
          <a:noFill/>
        </p:spPr>
        <p:txBody>
          <a:bodyPr wrap="none" rtlCol="0">
            <a:spAutoFit/>
          </a:bodyPr>
          <a:lstStyle/>
          <a:p>
            <a:r>
              <a:rPr lang="en-IE" sz="10600" b="1" i="1" dirty="0">
                <a:solidFill>
                  <a:schemeClr val="tx2"/>
                </a:solidFill>
                <a:latin typeface="Bradley Hand ITC" panose="03070402050302030203" pitchFamily="66" charset="0"/>
              </a:rPr>
              <a:t>Maths Counts 2016</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979011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5065" name="Rectangle 9"/>
          <p:cNvSpPr>
            <a:spLocks noGrp="1" noChangeArrowheads="1"/>
          </p:cNvSpPr>
          <p:nvPr>
            <p:ph type="title"/>
          </p:nvPr>
        </p:nvSpPr>
        <p:spPr/>
        <p:txBody>
          <a:bodyPr/>
          <a:lstStyle/>
          <a:p>
            <a:pPr eaLnBrk="1" hangingPunct="1">
              <a:defRPr/>
            </a:pPr>
            <a:r>
              <a:rPr lang="en-US" dirty="0">
                <a:ea typeface="+mj-ea"/>
                <a:cs typeface="+mj-cs"/>
              </a:rPr>
              <a:t>Details</a:t>
            </a:r>
          </a:p>
        </p:txBody>
      </p:sp>
      <p:sp>
        <p:nvSpPr>
          <p:cNvPr id="45066" name="Rectangle 10"/>
          <p:cNvSpPr>
            <a:spLocks noGrp="1" noChangeArrowheads="1"/>
          </p:cNvSpPr>
          <p:nvPr>
            <p:ph type="body" idx="1"/>
          </p:nvPr>
        </p:nvSpPr>
        <p:spPr/>
        <p:txBody>
          <a:bodyPr/>
          <a:lstStyle/>
          <a:p>
            <a:pPr marL="487672" indent="-487672" eaLnBrk="1" hangingPunct="1">
              <a:buClr>
                <a:srgbClr val="336666"/>
              </a:buClr>
              <a:buFont typeface="Wingdings" charset="0"/>
              <a:buChar char="¢"/>
              <a:defRPr/>
            </a:pPr>
            <a:r>
              <a:rPr lang="en-IE" sz="5400" dirty="0">
                <a:solidFill>
                  <a:srgbClr val="000000"/>
                </a:solidFill>
                <a:ea typeface="ＭＳ Ｐゴシック"/>
                <a:cs typeface="+mn-cs"/>
              </a:rPr>
              <a:t>3rd Year Higher Level</a:t>
            </a:r>
            <a:endParaRPr lang="en-US" sz="5400" dirty="0">
              <a:solidFill>
                <a:srgbClr val="000000"/>
              </a:solidFill>
              <a:ea typeface="ＭＳ Ｐゴシック"/>
              <a:cs typeface="+mn-cs"/>
            </a:endParaRPr>
          </a:p>
          <a:p>
            <a:pPr marL="487672" indent="-487672" eaLnBrk="1" hangingPunct="1">
              <a:buClr>
                <a:srgbClr val="336666"/>
              </a:buClr>
              <a:buFont typeface="Wingdings" charset="0"/>
              <a:buChar char="¢"/>
              <a:defRPr/>
            </a:pPr>
            <a:r>
              <a:rPr lang="en-IE" sz="5400" dirty="0">
                <a:solidFill>
                  <a:srgbClr val="000000"/>
                </a:solidFill>
                <a:ea typeface="ＭＳ Ｐゴシック"/>
                <a:cs typeface="+mn-cs"/>
              </a:rPr>
              <a:t>One period, 40 minutes long</a:t>
            </a:r>
          </a:p>
          <a:p>
            <a:pPr marL="487672" indent="-487672" eaLnBrk="1" hangingPunct="1">
              <a:buClr>
                <a:srgbClr val="336666"/>
              </a:buClr>
              <a:buFont typeface="Wingdings" charset="0"/>
              <a:buChar char="¢"/>
              <a:defRPr/>
            </a:pPr>
            <a:r>
              <a:rPr lang="en-IE" sz="5400" dirty="0">
                <a:solidFill>
                  <a:srgbClr val="000000"/>
                </a:solidFill>
                <a:ea typeface="ＭＳ Ｐゴシック"/>
                <a:cs typeface="+mn-cs"/>
              </a:rPr>
              <a:t>February, 25th 2016</a:t>
            </a:r>
          </a:p>
          <a:p>
            <a:pPr marL="487672" indent="-487672" eaLnBrk="1" hangingPunct="1">
              <a:buClr>
                <a:srgbClr val="336666"/>
              </a:buClr>
              <a:buFont typeface="Wingdings" charset="0"/>
              <a:buChar char="¢"/>
              <a:defRPr/>
            </a:pPr>
            <a:endParaRPr lang="en-IE" dirty="0">
              <a:solidFill>
                <a:srgbClr val="000000"/>
              </a:solidFill>
              <a:ea typeface="ＭＳ Ｐゴシック"/>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45306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50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6"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5065" name="Rectangle 9"/>
          <p:cNvSpPr>
            <a:spLocks noGrp="1" noChangeArrowheads="1"/>
          </p:cNvSpPr>
          <p:nvPr>
            <p:ph type="title"/>
          </p:nvPr>
        </p:nvSpPr>
        <p:spPr/>
        <p:txBody>
          <a:bodyPr/>
          <a:lstStyle/>
          <a:p>
            <a:pPr eaLnBrk="1" hangingPunct="1">
              <a:defRPr/>
            </a:pPr>
            <a:r>
              <a:rPr lang="en-US" dirty="0">
                <a:ea typeface="+mj-ea"/>
                <a:cs typeface="+mj-cs"/>
              </a:rPr>
              <a:t>Student Learning Goals</a:t>
            </a:r>
          </a:p>
        </p:txBody>
      </p:sp>
      <p:sp>
        <p:nvSpPr>
          <p:cNvPr id="45066" name="Rectangle 10"/>
          <p:cNvSpPr>
            <a:spLocks noGrp="1" noChangeArrowheads="1"/>
          </p:cNvSpPr>
          <p:nvPr>
            <p:ph type="body" idx="1"/>
          </p:nvPr>
        </p:nvSpPr>
        <p:spPr>
          <a:xfrm>
            <a:off x="2166938" y="2730311"/>
            <a:ext cx="9971087" cy="5851525"/>
          </a:xfrm>
        </p:spPr>
        <p:txBody>
          <a:bodyPr/>
          <a:lstStyle/>
          <a:p>
            <a:pPr marL="0" indent="0" eaLnBrk="1" hangingPunct="1">
              <a:buNone/>
              <a:defRPr/>
            </a:pPr>
            <a:r>
              <a:rPr lang="en-US" dirty="0">
                <a:latin typeface="Times New Roman" charset="0"/>
                <a:ea typeface="+mn-ea"/>
                <a:cs typeface="+mn-cs"/>
              </a:rPr>
              <a:t> </a:t>
            </a:r>
            <a:r>
              <a:rPr lang="en-US" sz="4000" dirty="0">
                <a:latin typeface="Arial"/>
                <a:ea typeface="+mn-ea"/>
                <a:cs typeface="+mn-cs"/>
              </a:rPr>
              <a:t>Understand the meaning of: </a:t>
            </a:r>
            <a:r>
              <a:rPr lang="en-US" sz="4000">
                <a:latin typeface="Arial"/>
                <a:ea typeface="+mn-ea"/>
                <a:cs typeface="+mn-cs"/>
              </a:rPr>
              <a:t> </a:t>
            </a:r>
            <a:endParaRPr lang="en-US" sz="4000" dirty="0">
              <a:latin typeface="Arial"/>
              <a:ea typeface="+mn-ea"/>
              <a:cs typeface="+mn-cs"/>
            </a:endParaRPr>
          </a:p>
          <a:p>
            <a:pPr marL="742950" indent="-742950" eaLnBrk="1" hangingPunct="1">
              <a:buFont typeface="+mj-lt"/>
              <a:buAutoNum type="arabicPeriod"/>
              <a:defRPr/>
            </a:pPr>
            <a:r>
              <a:rPr lang="en-US" sz="4000" dirty="0">
                <a:latin typeface="Arial"/>
                <a:ea typeface="+mn-ea"/>
                <a:cs typeface="+mn-cs"/>
              </a:rPr>
              <a:t>Understand the relationship between the angle at the center of a circle and the angle standing on the same arc. </a:t>
            </a:r>
          </a:p>
          <a:p>
            <a:pPr marL="742950" indent="-742950" eaLnBrk="1" hangingPunct="1">
              <a:buFont typeface="+mj-lt"/>
              <a:buAutoNum type="arabicPeriod"/>
              <a:defRPr/>
            </a:pPr>
            <a:r>
              <a:rPr lang="en-US" sz="4000" dirty="0">
                <a:latin typeface="Arial"/>
                <a:ea typeface="+mn-ea"/>
                <a:cs typeface="+mn-cs"/>
              </a:rPr>
              <a:t>Understand fully the conditions under which this relationship exists. </a:t>
            </a:r>
          </a:p>
          <a:p>
            <a:pPr marL="742950" indent="-742950" eaLnBrk="1" hangingPunct="1">
              <a:buFont typeface="+mj-lt"/>
              <a:buAutoNum type="arabicPeriod"/>
              <a:defRPr/>
            </a:pPr>
            <a:r>
              <a:rPr lang="en-US" sz="4000" dirty="0">
                <a:latin typeface="Arial"/>
                <a:ea typeface="+mn-ea"/>
                <a:cs typeface="+mn-cs"/>
              </a:rPr>
              <a:t>Understand fully the conditions under which this relationship does not exist.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65999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6"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Specific Aims</a:t>
            </a:r>
          </a:p>
        </p:txBody>
      </p:sp>
      <p:sp>
        <p:nvSpPr>
          <p:cNvPr id="3" name="Content Placeholder 2"/>
          <p:cNvSpPr>
            <a:spLocks noGrp="1"/>
          </p:cNvSpPr>
          <p:nvPr>
            <p:ph idx="1"/>
          </p:nvPr>
        </p:nvSpPr>
        <p:spPr/>
        <p:txBody>
          <a:bodyPr/>
          <a:lstStyle/>
          <a:p>
            <a:r>
              <a:rPr lang="en-US" sz="4400" dirty="0">
                <a:latin typeface="Arial"/>
              </a:rPr>
              <a:t>I’d like my students to be able to measure an angle using a protractor. </a:t>
            </a:r>
          </a:p>
          <a:p>
            <a:endParaRPr lang="en-US" sz="4400" dirty="0">
              <a:latin typeface="Arial"/>
            </a:endParaRPr>
          </a:p>
          <a:p>
            <a:r>
              <a:rPr lang="en-US" sz="4400" dirty="0">
                <a:latin typeface="Arial"/>
              </a:rPr>
              <a:t> I’d like my students to become  fluent in the terminology and keywords used with regards to a circle.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21832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Specific Aims</a:t>
            </a:r>
          </a:p>
        </p:txBody>
      </p:sp>
      <p:sp>
        <p:nvSpPr>
          <p:cNvPr id="3" name="Content Placeholder 2"/>
          <p:cNvSpPr>
            <a:spLocks noGrp="1"/>
          </p:cNvSpPr>
          <p:nvPr>
            <p:ph idx="1"/>
          </p:nvPr>
        </p:nvSpPr>
        <p:spPr/>
        <p:txBody>
          <a:bodyPr/>
          <a:lstStyle/>
          <a:p>
            <a:r>
              <a:rPr lang="en-US" dirty="0">
                <a:latin typeface="Arial"/>
              </a:rPr>
              <a:t>I’d like my students to be able to learn from each other by working in pairs.  </a:t>
            </a:r>
          </a:p>
          <a:p>
            <a:r>
              <a:rPr lang="en-US" dirty="0">
                <a:latin typeface="Arial"/>
              </a:rPr>
              <a:t>I’d like my students to discover that the angle at the center of a circle standing on a given arc is twice the angle at any point on the circle standing on the same arc.</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9976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Design of Lesson</a:t>
            </a:r>
          </a:p>
        </p:txBody>
      </p:sp>
      <p:sp>
        <p:nvSpPr>
          <p:cNvPr id="3" name="Content Placeholder 2"/>
          <p:cNvSpPr>
            <a:spLocks noGrp="1"/>
          </p:cNvSpPr>
          <p:nvPr>
            <p:ph idx="1"/>
          </p:nvPr>
        </p:nvSpPr>
        <p:spPr/>
        <p:txBody>
          <a:bodyPr/>
          <a:lstStyle/>
          <a:p>
            <a:r>
              <a:rPr lang="en-US" dirty="0"/>
              <a:t>Our lesson was developed over 6 six nights in the Drumcondra Education Centre</a:t>
            </a:r>
          </a:p>
          <a:p>
            <a:r>
              <a:rPr lang="en-US" dirty="0"/>
              <a:t>The sixth night was a chance for us to review the class and discuss what we learned</a:t>
            </a:r>
          </a:p>
          <a:p>
            <a:r>
              <a:rPr lang="en-US" dirty="0"/>
              <a:t>Collaborating with teachers that we never met before provided it's own challenge. This turned out to be a very positive aspect of the process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057500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a:t>Materials</a:t>
            </a:r>
          </a:p>
        </p:txBody>
      </p:sp>
      <p:sp>
        <p:nvSpPr>
          <p:cNvPr id="3" name="Content Placeholder 2"/>
          <p:cNvSpPr>
            <a:spLocks noGrp="1"/>
          </p:cNvSpPr>
          <p:nvPr>
            <p:ph idx="1"/>
          </p:nvPr>
        </p:nvSpPr>
        <p:spPr/>
        <p:txBody>
          <a:bodyPr/>
          <a:lstStyle/>
          <a:p>
            <a:pPr marL="487672" indent="-487672">
              <a:defRPr/>
            </a:pPr>
            <a:r>
              <a:rPr lang="en-IE" dirty="0"/>
              <a:t>Whiteboard</a:t>
            </a:r>
            <a:endParaRPr lang="en-US" dirty="0"/>
          </a:p>
          <a:p>
            <a:pPr marL="487672" indent="-487672">
              <a:defRPr/>
            </a:pPr>
            <a:r>
              <a:rPr lang="en-IE" dirty="0"/>
              <a:t>Posters – with anticipated solutions</a:t>
            </a:r>
            <a:endParaRPr lang="en-US" dirty="0"/>
          </a:p>
          <a:p>
            <a:pPr marL="487672" indent="-487672">
              <a:defRPr/>
            </a:pPr>
            <a:r>
              <a:rPr lang="en-IE" dirty="0" err="1"/>
              <a:t>Geogebra</a:t>
            </a:r>
            <a:endParaRPr lang="en-IE" dirty="0"/>
          </a:p>
          <a:p>
            <a:pPr marL="0" indent="0">
              <a:buNone/>
              <a:defRPr/>
            </a:pPr>
            <a:r>
              <a:rPr lang="en-IE" dirty="0"/>
              <a:t>For the students, prior to the lesson we distributed:</a:t>
            </a:r>
          </a:p>
          <a:p>
            <a:pPr marL="487672" indent="-487672">
              <a:defRPr/>
            </a:pPr>
            <a:r>
              <a:rPr lang="en-IE" dirty="0"/>
              <a:t>Highlighters, protractors, rulers, pencils, worksheets.</a:t>
            </a:r>
          </a:p>
          <a:p>
            <a:pPr marL="487672" indent="-487672">
              <a:defRPr/>
            </a:pPr>
            <a:endParaRPr lang="en-I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65489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ISPRING_RESOURCE_PATHS_HASH_PRESENTER" val="7402e58fc4d9e1b8256060dab3649d14b7c5b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cho">
  <a:themeElements>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h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51504D"/>
      </a:dk2>
      <a:lt2>
        <a:srgbClr val="CBC8C2"/>
      </a:lt2>
      <a:accent1>
        <a:srgbClr val="71B0E2"/>
      </a:accent1>
      <a:accent2>
        <a:srgbClr val="A8E685"/>
      </a:accent2>
      <a:accent3>
        <a:srgbClr val="FFFFFF"/>
      </a:accent3>
      <a:accent4>
        <a:srgbClr val="000000"/>
      </a:accent4>
      <a:accent5>
        <a:srgbClr val="BBD4EE"/>
      </a:accent5>
      <a:accent6>
        <a:srgbClr val="98D078"/>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1131</Words>
  <Application>Microsoft Macintosh PowerPoint</Application>
  <PresentationFormat>Custom</PresentationFormat>
  <Paragraphs>111</Paragraphs>
  <Slides>35</Slides>
  <Notes>27</Notes>
  <HiddenSlides>0</HiddenSlides>
  <MMClips>0</MMClips>
  <ScaleCrop>false</ScaleCrop>
  <HeadingPairs>
    <vt:vector size="4" baseType="variant">
      <vt:variant>
        <vt:lpstr>Design Template</vt:lpstr>
      </vt:variant>
      <vt:variant>
        <vt:i4>3</vt:i4>
      </vt:variant>
      <vt:variant>
        <vt:lpstr>Slide Titles</vt:lpstr>
      </vt:variant>
      <vt:variant>
        <vt:i4>35</vt:i4>
      </vt:variant>
    </vt:vector>
  </HeadingPairs>
  <TitlesOfParts>
    <vt:vector size="38" baseType="lpstr">
      <vt:lpstr>Office Theme</vt:lpstr>
      <vt:lpstr>Echo</vt:lpstr>
      <vt:lpstr>1_Office Theme</vt:lpstr>
      <vt:lpstr>Reflections on Practice</vt:lpstr>
      <vt:lpstr>The Introduction of Theorem 19</vt:lpstr>
      <vt:lpstr>  Deirdre Kelly, St. Fintans High School  Joanna Garry, St. Fintans High School Orla Skelley, St Michael's Holy Faith Micheál Gaffey Coolmine Community School</vt:lpstr>
      <vt:lpstr>Details</vt:lpstr>
      <vt:lpstr>Student Learning Goals</vt:lpstr>
      <vt:lpstr>Lesson Specific Aims</vt:lpstr>
      <vt:lpstr>Lesson Specific Aims</vt:lpstr>
      <vt:lpstr>Design of Lesson</vt:lpstr>
      <vt:lpstr>Materials</vt:lpstr>
      <vt:lpstr>Slide 10</vt:lpstr>
      <vt:lpstr>The Lesson</vt:lpstr>
      <vt:lpstr>The Lesson</vt:lpstr>
      <vt:lpstr>The Lesson</vt:lpstr>
      <vt:lpstr>The Lesson</vt:lpstr>
      <vt:lpstr>The Lesson</vt:lpstr>
      <vt:lpstr>The Lesson</vt:lpstr>
      <vt:lpstr>The Lesson</vt:lpstr>
      <vt:lpstr>The Lesson</vt:lpstr>
      <vt:lpstr>The Lesson</vt:lpstr>
      <vt:lpstr>The Lesson</vt:lpstr>
      <vt:lpstr>Homework Material</vt:lpstr>
      <vt:lpstr>Plan for Peer Observation</vt:lpstr>
      <vt:lpstr>Plan for Peer Observation</vt:lpstr>
      <vt:lpstr>Findings/Student Learning</vt:lpstr>
      <vt:lpstr>Findings/Student Learning</vt:lpstr>
      <vt:lpstr>Findings/Student Learning</vt:lpstr>
      <vt:lpstr>Findings/Student Learning</vt:lpstr>
      <vt:lpstr>Findings/Student Learning</vt:lpstr>
      <vt:lpstr>Finding/Student Learning</vt:lpstr>
      <vt:lpstr>Finding/Student Learning</vt:lpstr>
      <vt:lpstr>Board Plan</vt:lpstr>
      <vt:lpstr>Recommendations</vt:lpstr>
      <vt:lpstr>Any Questions?</vt:lpstr>
      <vt:lpstr>Sources Used</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Reflections on Practice</dc:title>
  <dc:creator>Kieran Sweeney</dc:creator>
  <cp:lastModifiedBy>Anne Brosnan</cp:lastModifiedBy>
  <cp:revision>29</cp:revision>
  <dcterms:created xsi:type="dcterms:W3CDTF">2016-04-04T11:56:46Z</dcterms:created>
  <dcterms:modified xsi:type="dcterms:W3CDTF">2016-04-04T11:57:36Z</dcterms:modified>
</cp:coreProperties>
</file>