
<file path=[Content_Types].xml><?xml version="1.0" encoding="utf-8"?>
<Types xmlns="http://schemas.openxmlformats.org/package/2006/content-types">
  <Override PartName="/ppt/slideLayouts/slideLayout27.xml" ContentType="application/vnd.openxmlformats-officedocument.presentationml.slideLayout+xml"/>
  <Override PartName="/ppt/slides/slide18.xml" ContentType="application/vnd.openxmlformats-officedocument.presentationml.slide+xml"/>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tags/tag1.xml" ContentType="application/vnd.openxmlformats-officedocument.presentationml.tags+xml"/>
  <Override PartName="/ppt/slides/slide1.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slideMasters/slideMaster2.xml" ContentType="application/vnd.openxmlformats-officedocument.presentationml.slideMaster+xml"/>
  <Override PartName="/ppt/theme/theme2.xml" ContentType="application/vnd.openxmlformats-officedocument.theme+xml"/>
  <Override PartName="/ppt/slideLayouts/slideLayout1.xml" ContentType="application/vnd.openxmlformats-officedocument.presentationml.slideLayout+xml"/>
  <Override PartName="/ppt/slideLayouts/slideLayout31.xml" ContentType="application/vnd.openxmlformats-officedocument.presentationml.slideLayout+xml"/>
  <Override PartName="/ppt/slides/slide22.xml" ContentType="application/vnd.openxmlformats-officedocument.presentationml.slide+xml"/>
  <Override PartName="/ppt/slideLayouts/slideLayout28.xml" ContentType="application/vnd.openxmlformats-officedocument.presentationml.slideLayout+xml"/>
  <Default Extension="jpeg" ContentType="image/jpeg"/>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slideLayouts/slideLayout24.xml" ContentType="application/vnd.openxmlformats-officedocument.presentationml.slideLayout+xml"/>
  <Override PartName="/ppt/slides/slide15.xml" ContentType="application/vnd.openxmlformats-officedocument.presentationml.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Override PartName="/ppt/slideMasters/slideMaster3.xml" ContentType="application/vnd.openxmlformats-officedocument.presentationml.slideMaster+xml"/>
  <Override PartName="/ppt/slideLayouts/slideLayout32.xml" ContentType="application/vnd.openxmlformats-officedocument.presentationml.slideLayout+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Layouts/slideLayout29.xml" ContentType="application/vnd.openxmlformats-officedocument.presentationml.slideLayout+xml"/>
  <Override PartName="/ppt/slideLayouts/slideLayout17.xml" ContentType="application/vnd.openxmlformats-officedocument.presentationml.slideLayout+xml"/>
  <Override PartName="/ppt/slideLayouts/slideLayout25.xml" ContentType="application/vnd.openxmlformats-officedocument.presentationml.slideLayout+xml"/>
  <Override PartName="/ppt/slides/slide16.xml" ContentType="application/vnd.openxmlformats-officedocument.presentationml.slide+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3.xml" ContentType="application/vnd.openxmlformats-officedocument.presentationml.slideLayout+xml"/>
  <Override PartName="/ppt/theme/theme4.xml" ContentType="application/vnd.openxmlformats-officedocument.them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Layouts/slideLayout18.xml" ContentType="application/vnd.openxmlformats-officedocument.presentationml.slideLayout+xml"/>
  <Override PartName="/ppt/slideLayouts/slideLayout26.xml" ContentType="application/vnd.openxmlformats-officedocument.presentationml.slideLayout+xml"/>
  <Override PartName="/ppt/slides/slide17.xml" ContentType="application/vnd.openxmlformats-officedocument.presentationml.slide+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30.xml" ContentType="application/vnd.openxmlformats-officedocument.presentationml.slideLayout+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erverZoom="100000" strictFirstAndLastChars="0" saveSubsetFonts="1">
  <p:sldMasterIdLst>
    <p:sldMasterId id="2147483696" r:id="rId1"/>
    <p:sldMasterId id="2147483720" r:id="rId2"/>
    <p:sldMasterId id="2147483732" r:id="rId3"/>
  </p:sldMasterIdLst>
  <p:notesMasterIdLst>
    <p:notesMasterId r:id="rId31"/>
  </p:notesMasterIdLst>
  <p:sldIdLst>
    <p:sldId id="256" r:id="rId4"/>
    <p:sldId id="271" r:id="rId5"/>
    <p:sldId id="272" r:id="rId6"/>
    <p:sldId id="286" r:id="rId7"/>
    <p:sldId id="273" r:id="rId8"/>
    <p:sldId id="275" r:id="rId9"/>
    <p:sldId id="276" r:id="rId10"/>
    <p:sldId id="287" r:id="rId11"/>
    <p:sldId id="277" r:id="rId12"/>
    <p:sldId id="293" r:id="rId13"/>
    <p:sldId id="291" r:id="rId14"/>
    <p:sldId id="290" r:id="rId15"/>
    <p:sldId id="295" r:id="rId16"/>
    <p:sldId id="289" r:id="rId17"/>
    <p:sldId id="296" r:id="rId18"/>
    <p:sldId id="297" r:id="rId19"/>
    <p:sldId id="288" r:id="rId20"/>
    <p:sldId id="292" r:id="rId21"/>
    <p:sldId id="282" r:id="rId22"/>
    <p:sldId id="299" r:id="rId23"/>
    <p:sldId id="298" r:id="rId24"/>
    <p:sldId id="281" r:id="rId25"/>
    <p:sldId id="294" r:id="rId26"/>
    <p:sldId id="300" r:id="rId27"/>
    <p:sldId id="283" r:id="rId28"/>
    <p:sldId id="285" r:id="rId29"/>
    <p:sldId id="284" r:id="rId30"/>
  </p:sldIdLst>
  <p:sldSz cx="13004800" cy="9753600"/>
  <p:notesSz cx="6858000" cy="9144000"/>
  <p:custDataLst>
    <p:tags r:id="rId33"/>
  </p:custDataLst>
  <p:defaultTextStyle>
    <a:defPPr>
      <a:defRPr lang="en-US"/>
    </a:defPPr>
    <a:lvl1pPr algn="ctr" defTabSz="457105" rtl="0" fontAlgn="base" hangingPunct="0">
      <a:spcBef>
        <a:spcPct val="0"/>
      </a:spcBef>
      <a:spcAft>
        <a:spcPct val="0"/>
      </a:spcAft>
      <a:defRPr sz="4300" kern="1200">
        <a:solidFill>
          <a:srgbClr val="FFFFFF"/>
        </a:solidFill>
        <a:latin typeface="Chalkduster" charset="0"/>
        <a:ea typeface="Chalkduster" charset="0"/>
        <a:cs typeface="Chalkduster" charset="0"/>
        <a:sym typeface="Chalkduster" charset="0"/>
      </a:defRPr>
    </a:lvl1pPr>
    <a:lvl2pPr marL="228553" indent="228553" algn="ctr" defTabSz="457105" rtl="0" fontAlgn="base" hangingPunct="0">
      <a:spcBef>
        <a:spcPct val="0"/>
      </a:spcBef>
      <a:spcAft>
        <a:spcPct val="0"/>
      </a:spcAft>
      <a:defRPr sz="4300" kern="1200">
        <a:solidFill>
          <a:srgbClr val="FFFFFF"/>
        </a:solidFill>
        <a:latin typeface="Chalkduster" charset="0"/>
        <a:ea typeface="Chalkduster" charset="0"/>
        <a:cs typeface="Chalkduster" charset="0"/>
        <a:sym typeface="Chalkduster" charset="0"/>
      </a:defRPr>
    </a:lvl2pPr>
    <a:lvl3pPr marL="457105" indent="457105" algn="ctr" defTabSz="457105" rtl="0" fontAlgn="base" hangingPunct="0">
      <a:spcBef>
        <a:spcPct val="0"/>
      </a:spcBef>
      <a:spcAft>
        <a:spcPct val="0"/>
      </a:spcAft>
      <a:defRPr sz="4300" kern="1200">
        <a:solidFill>
          <a:srgbClr val="FFFFFF"/>
        </a:solidFill>
        <a:latin typeface="Chalkduster" charset="0"/>
        <a:ea typeface="Chalkduster" charset="0"/>
        <a:cs typeface="Chalkduster" charset="0"/>
        <a:sym typeface="Chalkduster" charset="0"/>
      </a:defRPr>
    </a:lvl3pPr>
    <a:lvl4pPr marL="685658" indent="685658" algn="ctr" defTabSz="457105" rtl="0" fontAlgn="base" hangingPunct="0">
      <a:spcBef>
        <a:spcPct val="0"/>
      </a:spcBef>
      <a:spcAft>
        <a:spcPct val="0"/>
      </a:spcAft>
      <a:defRPr sz="4300" kern="1200">
        <a:solidFill>
          <a:srgbClr val="FFFFFF"/>
        </a:solidFill>
        <a:latin typeface="Chalkduster" charset="0"/>
        <a:ea typeface="Chalkduster" charset="0"/>
        <a:cs typeface="Chalkduster" charset="0"/>
        <a:sym typeface="Chalkduster" charset="0"/>
      </a:defRPr>
    </a:lvl4pPr>
    <a:lvl5pPr marL="914213" indent="914213" algn="ctr" defTabSz="457105" rtl="0" fontAlgn="base" hangingPunct="0">
      <a:spcBef>
        <a:spcPct val="0"/>
      </a:spcBef>
      <a:spcAft>
        <a:spcPct val="0"/>
      </a:spcAft>
      <a:defRPr sz="4300" kern="1200">
        <a:solidFill>
          <a:srgbClr val="FFFFFF"/>
        </a:solidFill>
        <a:latin typeface="Chalkduster" charset="0"/>
        <a:ea typeface="Chalkduster" charset="0"/>
        <a:cs typeface="Chalkduster" charset="0"/>
        <a:sym typeface="Chalkduster" charset="0"/>
      </a:defRPr>
    </a:lvl5pPr>
    <a:lvl6pPr marL="2285534" algn="l" defTabSz="914213" rtl="0" eaLnBrk="1" latinLnBrk="0" hangingPunct="1">
      <a:defRPr sz="4300" kern="1200">
        <a:solidFill>
          <a:srgbClr val="FFFFFF"/>
        </a:solidFill>
        <a:latin typeface="Chalkduster" charset="0"/>
        <a:ea typeface="Chalkduster" charset="0"/>
        <a:cs typeface="Chalkduster" charset="0"/>
        <a:sym typeface="Chalkduster" charset="0"/>
      </a:defRPr>
    </a:lvl6pPr>
    <a:lvl7pPr marL="2742637" algn="l" defTabSz="914213" rtl="0" eaLnBrk="1" latinLnBrk="0" hangingPunct="1">
      <a:defRPr sz="4300" kern="1200">
        <a:solidFill>
          <a:srgbClr val="FFFFFF"/>
        </a:solidFill>
        <a:latin typeface="Chalkduster" charset="0"/>
        <a:ea typeface="Chalkduster" charset="0"/>
        <a:cs typeface="Chalkduster" charset="0"/>
        <a:sym typeface="Chalkduster" charset="0"/>
      </a:defRPr>
    </a:lvl7pPr>
    <a:lvl8pPr marL="3199745" algn="l" defTabSz="914213" rtl="0" eaLnBrk="1" latinLnBrk="0" hangingPunct="1">
      <a:defRPr sz="4300" kern="1200">
        <a:solidFill>
          <a:srgbClr val="FFFFFF"/>
        </a:solidFill>
        <a:latin typeface="Chalkduster" charset="0"/>
        <a:ea typeface="Chalkduster" charset="0"/>
        <a:cs typeface="Chalkduster" charset="0"/>
        <a:sym typeface="Chalkduster" charset="0"/>
      </a:defRPr>
    </a:lvl8pPr>
    <a:lvl9pPr marL="3656852" algn="l" defTabSz="914213" rtl="0" eaLnBrk="1" latinLnBrk="0" hangingPunct="1">
      <a:defRPr sz="4300" kern="1200">
        <a:solidFill>
          <a:srgbClr val="FFFFFF"/>
        </a:solidFill>
        <a:latin typeface="Chalkduster" charset="0"/>
        <a:ea typeface="Chalkduster" charset="0"/>
        <a:cs typeface="Chalkduster" charset="0"/>
        <a:sym typeface="Chalkduster"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50" d="100"/>
          <a:sy n="50" d="100"/>
        </p:scale>
        <p:origin x="-1312" y="-280"/>
      </p:cViewPr>
      <p:guideLst>
        <p:guide orient="horz" pos="3072"/>
        <p:guide pos="4096"/>
      </p:guideLst>
    </p:cSldViewPr>
  </p:slideViewPr>
  <p:notesTextViewPr>
    <p:cViewPr>
      <p:scale>
        <a:sx n="1" d="1"/>
        <a:sy n="1" d="1"/>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ags" Target="tags/tag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8434"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rnd">
                <a:solidFill>
                  <a:srgbClr val="000000"/>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sp>
      <p:sp>
        <p:nvSpPr>
          <p:cNvPr id="5122"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sym typeface="Avenir" charset="0"/>
              </a:rPr>
              <a:t>Click to edit Master text styles</a:t>
            </a:r>
          </a:p>
          <a:p>
            <a:pPr lvl="1"/>
            <a:r>
              <a:rPr lang="en-US" altLang="en-US" noProof="0" smtClean="0">
                <a:sym typeface="Avenir" charset="0"/>
              </a:rPr>
              <a:t>Second level</a:t>
            </a:r>
          </a:p>
          <a:p>
            <a:pPr lvl="2"/>
            <a:r>
              <a:rPr lang="en-US" altLang="en-US" noProof="0" smtClean="0">
                <a:sym typeface="Avenir" charset="0"/>
              </a:rPr>
              <a:t>Third level</a:t>
            </a:r>
          </a:p>
          <a:p>
            <a:pPr lvl="3"/>
            <a:r>
              <a:rPr lang="en-US" altLang="en-US" noProof="0" smtClean="0">
                <a:sym typeface="Avenir" charset="0"/>
              </a:rPr>
              <a:t>Fourth level</a:t>
            </a:r>
          </a:p>
          <a:p>
            <a:pPr lvl="4"/>
            <a:r>
              <a:rPr lang="en-US" altLang="en-US" noProof="0" smtClean="0">
                <a:sym typeface="Avenir" charset="0"/>
              </a:rPr>
              <a:t>Fifth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5538687"/>
      </p:ext>
    </p:extLst>
  </p:cSld>
  <p:clrMap bg1="lt1" tx1="dk1" bg2="lt2" tx2="dk2" accent1="accent1" accent2="accent2" accent3="accent3" accent4="accent4" accent5="accent5" accent6="accent6" hlink="hlink" folHlink="folHlink"/>
  <p:notesStyle>
    <a:lvl1pPr algn="l" defTabSz="457105"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1pPr>
    <a:lvl2pPr marL="228553" algn="l" defTabSz="457105"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2pPr>
    <a:lvl3pPr marL="457105" algn="l" defTabSz="457105"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3pPr>
    <a:lvl4pPr marL="685658" algn="l" defTabSz="457105"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4pPr>
    <a:lvl5pPr marL="914213" algn="l" defTabSz="457105"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5pPr>
    <a:lvl6pPr marL="2285534" algn="l" defTabSz="914213" rtl="0" eaLnBrk="1" latinLnBrk="0" hangingPunct="1">
      <a:defRPr sz="1100" kern="1200">
        <a:solidFill>
          <a:schemeClr val="tx1"/>
        </a:solidFill>
        <a:latin typeface="+mn-lt"/>
        <a:ea typeface="+mn-ea"/>
        <a:cs typeface="+mn-cs"/>
      </a:defRPr>
    </a:lvl6pPr>
    <a:lvl7pPr marL="2742637" algn="l" defTabSz="914213" rtl="0" eaLnBrk="1" latinLnBrk="0" hangingPunct="1">
      <a:defRPr sz="1100" kern="1200">
        <a:solidFill>
          <a:schemeClr val="tx1"/>
        </a:solidFill>
        <a:latin typeface="+mn-lt"/>
        <a:ea typeface="+mn-ea"/>
        <a:cs typeface="+mn-cs"/>
      </a:defRPr>
    </a:lvl7pPr>
    <a:lvl8pPr marL="3199745" algn="l" defTabSz="914213" rtl="0" eaLnBrk="1" latinLnBrk="0" hangingPunct="1">
      <a:defRPr sz="1100" kern="1200">
        <a:solidFill>
          <a:schemeClr val="tx1"/>
        </a:solidFill>
        <a:latin typeface="+mn-lt"/>
        <a:ea typeface="+mn-ea"/>
        <a:cs typeface="+mn-cs"/>
      </a:defRPr>
    </a:lvl8pPr>
    <a:lvl9pPr marL="3656852" algn="l" defTabSz="91421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p:sp>
      <p:sp>
        <p:nvSpPr>
          <p:cNvPr id="29699" name="Notes Placeholder 2"/>
          <p:cNvSpPr>
            <a:spLocks noGrp="1"/>
          </p:cNvSpPr>
          <p:nvPr>
            <p:ph type="body" idx="1"/>
          </p:nvPr>
        </p:nvSpPr>
        <p:spPr>
          <a:noFill/>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rnd">
                <a:solidFill>
                  <a:srgbClr val="000000"/>
                </a:solidFill>
                <a:miter lim="800000"/>
                <a:headEnd/>
                <a:tailEnd/>
              </a14:hiddenLine>
            </a:ext>
          </a:extLst>
        </p:spPr>
        <p:txBody>
          <a:bodyPr/>
          <a:lstStyle/>
          <a:p>
            <a:endParaRPr lang="en-IE"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197" indent="0" algn="ctr">
              <a:buNone/>
              <a:defRPr>
                <a:solidFill>
                  <a:schemeClr val="tx1">
                    <a:tint val="75000"/>
                  </a:schemeClr>
                </a:solidFill>
              </a:defRPr>
            </a:lvl2pPr>
            <a:lvl3pPr marL="1300393" indent="0" algn="ctr">
              <a:buNone/>
              <a:defRPr>
                <a:solidFill>
                  <a:schemeClr val="tx1">
                    <a:tint val="75000"/>
                  </a:schemeClr>
                </a:solidFill>
              </a:defRPr>
            </a:lvl3pPr>
            <a:lvl4pPr marL="1950590" indent="0" algn="ctr">
              <a:buNone/>
              <a:defRPr>
                <a:solidFill>
                  <a:schemeClr val="tx1">
                    <a:tint val="75000"/>
                  </a:schemeClr>
                </a:solidFill>
              </a:defRPr>
            </a:lvl4pPr>
            <a:lvl5pPr marL="2600786" indent="0" algn="ctr">
              <a:buNone/>
              <a:defRPr>
                <a:solidFill>
                  <a:schemeClr val="tx1">
                    <a:tint val="75000"/>
                  </a:schemeClr>
                </a:solidFill>
              </a:defRPr>
            </a:lvl5pPr>
            <a:lvl6pPr marL="3250983" indent="0" algn="ctr">
              <a:buNone/>
              <a:defRPr>
                <a:solidFill>
                  <a:schemeClr val="tx1">
                    <a:tint val="75000"/>
                  </a:schemeClr>
                </a:solidFill>
              </a:defRPr>
            </a:lvl6pPr>
            <a:lvl7pPr marL="3901180" indent="0" algn="ctr">
              <a:buNone/>
              <a:defRPr>
                <a:solidFill>
                  <a:schemeClr val="tx1">
                    <a:tint val="75000"/>
                  </a:schemeClr>
                </a:solidFill>
              </a:defRPr>
            </a:lvl7pPr>
            <a:lvl8pPr marL="4551376" indent="0" algn="ctr">
              <a:buNone/>
              <a:defRPr>
                <a:solidFill>
                  <a:schemeClr val="tx1">
                    <a:tint val="75000"/>
                  </a:schemeClr>
                </a:solidFill>
              </a:defRPr>
            </a:lvl8pPr>
            <a:lvl9pPr marL="5201573"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3081EB3-8125-4699-9E01-7D10BFE4A4BD}" type="datetimeFigureOut">
              <a:rPr lang="en-GB" smtClean="0"/>
              <a:pPr/>
              <a:t>4/7/16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AEEBB3-2485-493F-8217-94AB077B708F}"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320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081EB3-8125-4699-9E01-7D10BFE4A4BD}" type="datetimeFigureOut">
              <a:rPr lang="en-GB" smtClean="0"/>
              <a:pPr/>
              <a:t>4/7/16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AEEBB3-2485-493F-8217-94AB077B708F}"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450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08943" y="555416"/>
            <a:ext cx="4161084" cy="11835271"/>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25689" y="555416"/>
            <a:ext cx="12266507" cy="11835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081EB3-8125-4699-9E01-7D10BFE4A4BD}" type="datetimeFigureOut">
              <a:rPr lang="en-GB" smtClean="0"/>
              <a:pPr/>
              <a:t>4/7/16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AEEBB3-2485-493F-8217-94AB077B708F}"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6630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709863" y="1733550"/>
            <a:ext cx="0" cy="2925763"/>
          </a:xfrm>
          <a:prstGeom prst="line">
            <a:avLst/>
          </a:prstGeom>
          <a:noFill/>
          <a:ln w="34925">
            <a:solidFill>
              <a:schemeClr val="tx2"/>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130046" tIns="65023" rIns="130046" bIns="65023"/>
          <a:lstStyle/>
          <a:p>
            <a:pPr algn="l" defTabSz="914400" eaLnBrk="0">
              <a:defRPr/>
            </a:pPr>
            <a:endParaRPr lang="en-US" sz="1800">
              <a:solidFill>
                <a:srgbClr val="336666"/>
              </a:solidFill>
              <a:latin typeface="Arial" charset="0"/>
              <a:ea typeface="ＭＳ Ｐゴシック" charset="0"/>
              <a:cs typeface="+mn-cs"/>
            </a:endParaRPr>
          </a:p>
        </p:txBody>
      </p:sp>
      <p:sp>
        <p:nvSpPr>
          <p:cNvPr id="5" name="Oval 8"/>
          <p:cNvSpPr>
            <a:spLocks noChangeArrowheads="1"/>
          </p:cNvSpPr>
          <p:nvPr/>
        </p:nvSpPr>
        <p:spPr bwMode="auto">
          <a:xfrm>
            <a:off x="231775" y="2990850"/>
            <a:ext cx="495300" cy="495300"/>
          </a:xfrm>
          <a:prstGeom prst="ellipse">
            <a:avLst/>
          </a:prstGeom>
          <a:solidFill>
            <a:schemeClr val="tx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defTabSz="914400" hangingPunct="1">
              <a:defRPr/>
            </a:pPr>
            <a:endParaRPr lang="en-US" sz="3400">
              <a:solidFill>
                <a:srgbClr val="336666"/>
              </a:solidFill>
              <a:latin typeface="Times New Roman" charset="0"/>
              <a:ea typeface="ＭＳ Ｐゴシック" charset="0"/>
              <a:cs typeface="+mn-cs"/>
            </a:endParaRPr>
          </a:p>
        </p:txBody>
      </p:sp>
      <p:sp>
        <p:nvSpPr>
          <p:cNvPr id="6" name="Oval 9"/>
          <p:cNvSpPr>
            <a:spLocks noChangeArrowheads="1"/>
          </p:cNvSpPr>
          <p:nvPr/>
        </p:nvSpPr>
        <p:spPr bwMode="auto">
          <a:xfrm>
            <a:off x="1052513" y="2994025"/>
            <a:ext cx="496887" cy="493713"/>
          </a:xfrm>
          <a:prstGeom prst="ellipse">
            <a:avLst/>
          </a:prstGeom>
          <a:solidFill>
            <a:schemeClr val="accent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defTabSz="914400" hangingPunct="1">
              <a:defRPr/>
            </a:pPr>
            <a:endParaRPr lang="en-US" sz="3400">
              <a:solidFill>
                <a:srgbClr val="336666"/>
              </a:solidFill>
              <a:latin typeface="Times New Roman" charset="0"/>
              <a:ea typeface="ＭＳ Ｐゴシック" charset="0"/>
              <a:cs typeface="+mn-cs"/>
            </a:endParaRPr>
          </a:p>
        </p:txBody>
      </p:sp>
      <p:sp>
        <p:nvSpPr>
          <p:cNvPr id="7" name="Oval 10"/>
          <p:cNvSpPr>
            <a:spLocks noChangeArrowheads="1"/>
          </p:cNvSpPr>
          <p:nvPr/>
        </p:nvSpPr>
        <p:spPr bwMode="auto">
          <a:xfrm>
            <a:off x="1873250" y="2994025"/>
            <a:ext cx="495300" cy="493713"/>
          </a:xfrm>
          <a:prstGeom prst="ellipse">
            <a:avLst/>
          </a:prstGeom>
          <a:solidFill>
            <a:schemeClr val="accent2"/>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defTabSz="914400" hangingPunct="1">
              <a:defRPr/>
            </a:pPr>
            <a:endParaRPr lang="en-US" sz="3400">
              <a:solidFill>
                <a:srgbClr val="336666"/>
              </a:solidFill>
              <a:latin typeface="Times New Roman" charset="0"/>
              <a:ea typeface="ＭＳ Ｐゴシック" charset="0"/>
              <a:cs typeface="+mn-cs"/>
            </a:endParaRPr>
          </a:p>
        </p:txBody>
      </p:sp>
      <p:sp>
        <p:nvSpPr>
          <p:cNvPr id="44034" name="Rectangle 2"/>
          <p:cNvSpPr>
            <a:spLocks noGrp="1" noChangeArrowheads="1"/>
          </p:cNvSpPr>
          <p:nvPr>
            <p:ph type="ctrTitle"/>
          </p:nvPr>
        </p:nvSpPr>
        <p:spPr>
          <a:xfrm>
            <a:off x="3034454" y="1950720"/>
            <a:ext cx="9211733" cy="2492587"/>
          </a:xfrm>
        </p:spPr>
        <p:txBody>
          <a:bodyPr/>
          <a:lstStyle>
            <a:lvl1pPr>
              <a:defRPr sz="7700"/>
            </a:lvl1pPr>
          </a:lstStyle>
          <a:p>
            <a:pPr lvl="0"/>
            <a:r>
              <a:rPr lang="en-US" noProof="0" smtClean="0"/>
              <a:t>Click to edit Master title style</a:t>
            </a:r>
          </a:p>
        </p:txBody>
      </p:sp>
      <p:sp>
        <p:nvSpPr>
          <p:cNvPr id="44035" name="Rectangle 3"/>
          <p:cNvSpPr>
            <a:spLocks noGrp="1" noChangeArrowheads="1"/>
          </p:cNvSpPr>
          <p:nvPr>
            <p:ph type="subTitle" idx="1"/>
          </p:nvPr>
        </p:nvSpPr>
        <p:spPr>
          <a:xfrm>
            <a:off x="3034454" y="5310293"/>
            <a:ext cx="9211733" cy="2817707"/>
          </a:xfrm>
        </p:spPr>
        <p:txBody>
          <a:bodyPr/>
          <a:lstStyle>
            <a:lvl1pPr marL="0" indent="0">
              <a:buFont typeface="Wingdings" charset="0"/>
              <a:buNone/>
              <a:defRPr/>
            </a:lvl1pPr>
          </a:lstStyle>
          <a:p>
            <a:pPr lvl="0"/>
            <a:r>
              <a:rPr lang="en-US" noProof="0" smtClean="0"/>
              <a:t>Click to edit Master subtitle style</a:t>
            </a:r>
          </a:p>
        </p:txBody>
      </p:sp>
      <p:sp>
        <p:nvSpPr>
          <p:cNvPr id="8" name="Rectangle 4"/>
          <p:cNvSpPr>
            <a:spLocks noGrp="1" noChangeArrowheads="1"/>
          </p:cNvSpPr>
          <p:nvPr>
            <p:ph type="dt" sz="half" idx="10"/>
          </p:nvPr>
        </p:nvSpPr>
        <p:spPr>
          <a:xfrm>
            <a:off x="10079038" y="8886825"/>
            <a:ext cx="2166937" cy="649288"/>
          </a:xfrm>
        </p:spPr>
        <p:txBody>
          <a:bodyPr/>
          <a:lstStyle>
            <a:lvl1pPr defTabSz="457200">
              <a:defRPr/>
            </a:lvl1pPr>
          </a:lstStyle>
          <a:p>
            <a:pPr>
              <a:defRPr/>
            </a:pPr>
            <a:endParaRPr lang="en-US"/>
          </a:p>
        </p:txBody>
      </p:sp>
      <p:sp>
        <p:nvSpPr>
          <p:cNvPr id="9" name="Rectangle 5"/>
          <p:cNvSpPr>
            <a:spLocks noGrp="1" noChangeArrowheads="1"/>
          </p:cNvSpPr>
          <p:nvPr>
            <p:ph type="ftr" sz="quarter" idx="11"/>
          </p:nvPr>
        </p:nvSpPr>
        <p:spPr>
          <a:xfrm>
            <a:off x="5418138" y="8886825"/>
            <a:ext cx="4117975" cy="649288"/>
          </a:xfrm>
        </p:spPr>
        <p:txBody>
          <a:bodyPr/>
          <a:lstStyle>
            <a:lvl1pPr defTabSz="457200">
              <a:defRPr/>
            </a:lvl1pPr>
          </a:lstStyle>
          <a:p>
            <a:pPr>
              <a:defRPr/>
            </a:pPr>
            <a:endParaRPr lang="en-US"/>
          </a:p>
        </p:txBody>
      </p:sp>
      <p:sp>
        <p:nvSpPr>
          <p:cNvPr id="10" name="Rectangle 6"/>
          <p:cNvSpPr>
            <a:spLocks noGrp="1" noChangeArrowheads="1"/>
          </p:cNvSpPr>
          <p:nvPr>
            <p:ph type="sldNum" sz="quarter" idx="12"/>
          </p:nvPr>
        </p:nvSpPr>
        <p:spPr>
          <a:xfrm>
            <a:off x="3143250" y="8886825"/>
            <a:ext cx="1733550" cy="649288"/>
          </a:xfrm>
        </p:spPr>
        <p:txBody>
          <a:bodyPr/>
          <a:lstStyle>
            <a:lvl1pPr algn="ctr" defTabSz="457200">
              <a:defRPr>
                <a:latin typeface="Chalkduster" charset="0"/>
                <a:ea typeface="Chalkduster" charset="0"/>
                <a:cs typeface="Chalkduster" charset="0"/>
              </a:defRPr>
            </a:lvl1pPr>
          </a:lstStyle>
          <a:p>
            <a:pPr>
              <a:defRPr/>
            </a:pPr>
            <a:fld id="{66D8C4D6-B1E3-4BE4-B515-99A5813D6E0F}"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83662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8E50189F-D328-4D84-9A9D-BB7DE46D3B24}"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77422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lvl1pPr>
            <a:lvl2pPr marL="650230" indent="0">
              <a:buNone/>
              <a:defRPr sz="2600"/>
            </a:lvl2pPr>
            <a:lvl3pPr marL="1300460" indent="0">
              <a:buNone/>
              <a:defRPr sz="2300"/>
            </a:lvl3pPr>
            <a:lvl4pPr marL="1950690" indent="0">
              <a:buNone/>
              <a:defRPr sz="2000"/>
            </a:lvl4pPr>
            <a:lvl5pPr marL="2600919" indent="0">
              <a:buNone/>
              <a:defRPr sz="2000"/>
            </a:lvl5pPr>
            <a:lvl6pPr marL="3251149" indent="0">
              <a:buNone/>
              <a:defRPr sz="2000"/>
            </a:lvl6pPr>
            <a:lvl7pPr marL="3901379" indent="0">
              <a:buNone/>
              <a:defRPr sz="2000"/>
            </a:lvl7pPr>
            <a:lvl8pPr marL="4551609" indent="0">
              <a:buNone/>
              <a:defRPr sz="2000"/>
            </a:lvl8pPr>
            <a:lvl9pPr marL="5201839"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4C17065F-6BED-4888-9025-69F3800FAFF5}"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3478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67467" y="2709333"/>
            <a:ext cx="4876800" cy="585216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61013" y="2709333"/>
            <a:ext cx="4876800" cy="585216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06580BA5-77D6-46C0-BE98-B887AC8F3780}"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1943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F04D02F7-40F9-4C97-B363-70756ED7CF71}"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7030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CFC3B4C9-CCEE-4641-850F-DFB2CF721B05}"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1034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32EC66C1-038D-42EB-A364-61DC1CE909D8}"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8079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3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1" y="2041032"/>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A3BDB2EC-9989-41E4-8C31-9642E8CAA89B}"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927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081EB3-8125-4699-9E01-7D10BFE4A4BD}" type="datetimeFigureOut">
              <a:rPr lang="en-GB" smtClean="0"/>
              <a:pPr/>
              <a:t>4/7/16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AEEBB3-2485-493F-8217-94AB077B708F}"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199950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pPr lvl="0"/>
            <a:endParaRPr lang="en-US" noProof="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722C8EEC-F4B4-434B-A2B0-BEB7252F474A}"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2912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48342A56-AEE2-4712-9505-69040B1C0991}"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2534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45227" y="270933"/>
            <a:ext cx="2492587" cy="82905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67467" y="270933"/>
            <a:ext cx="7261013" cy="82905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algn="ctr" defTabSz="457200">
              <a:defRPr>
                <a:latin typeface="Chalkduster" charset="0"/>
                <a:ea typeface="Chalkduster" charset="0"/>
                <a:cs typeface="Chalkduster" charset="0"/>
              </a:defRPr>
            </a:lvl1pPr>
          </a:lstStyle>
          <a:p>
            <a:pPr>
              <a:defRPr/>
            </a:pPr>
            <a:fld id="{7B864F86-B4C5-477E-81AB-97D63E87C9B5}"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9521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197" indent="0" algn="ctr">
              <a:buNone/>
              <a:defRPr>
                <a:solidFill>
                  <a:schemeClr val="tx1">
                    <a:tint val="75000"/>
                  </a:schemeClr>
                </a:solidFill>
              </a:defRPr>
            </a:lvl2pPr>
            <a:lvl3pPr marL="1300393" indent="0" algn="ctr">
              <a:buNone/>
              <a:defRPr>
                <a:solidFill>
                  <a:schemeClr val="tx1">
                    <a:tint val="75000"/>
                  </a:schemeClr>
                </a:solidFill>
              </a:defRPr>
            </a:lvl3pPr>
            <a:lvl4pPr marL="1950590" indent="0" algn="ctr">
              <a:buNone/>
              <a:defRPr>
                <a:solidFill>
                  <a:schemeClr val="tx1">
                    <a:tint val="75000"/>
                  </a:schemeClr>
                </a:solidFill>
              </a:defRPr>
            </a:lvl4pPr>
            <a:lvl5pPr marL="2600786" indent="0" algn="ctr">
              <a:buNone/>
              <a:defRPr>
                <a:solidFill>
                  <a:schemeClr val="tx1">
                    <a:tint val="75000"/>
                  </a:schemeClr>
                </a:solidFill>
              </a:defRPr>
            </a:lvl5pPr>
            <a:lvl6pPr marL="3250983" indent="0" algn="ctr">
              <a:buNone/>
              <a:defRPr>
                <a:solidFill>
                  <a:schemeClr val="tx1">
                    <a:tint val="75000"/>
                  </a:schemeClr>
                </a:solidFill>
              </a:defRPr>
            </a:lvl6pPr>
            <a:lvl7pPr marL="3901180" indent="0" algn="ctr">
              <a:buNone/>
              <a:defRPr>
                <a:solidFill>
                  <a:schemeClr val="tx1">
                    <a:tint val="75000"/>
                  </a:schemeClr>
                </a:solidFill>
              </a:defRPr>
            </a:lvl7pPr>
            <a:lvl8pPr marL="4551376" indent="0" algn="ctr">
              <a:buNone/>
              <a:defRPr>
                <a:solidFill>
                  <a:schemeClr val="tx1">
                    <a:tint val="75000"/>
                  </a:schemeClr>
                </a:solidFill>
              </a:defRPr>
            </a:lvl8pPr>
            <a:lvl9pPr marL="5201573"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3081EB3-8125-4699-9E01-7D10BFE4A4BD}" type="datetimeFigureOut">
              <a:rPr lang="en-GB" smtClean="0">
                <a:solidFill>
                  <a:prstClr val="black">
                    <a:tint val="75000"/>
                  </a:prstClr>
                </a:solidFill>
              </a:rPr>
              <a:pPr/>
              <a:t>4/7/16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7AEEBB3-2485-493F-8217-94AB077B708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9407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081EB3-8125-4699-9E01-7D10BFE4A4BD}" type="datetimeFigureOut">
              <a:rPr lang="en-GB" smtClean="0">
                <a:solidFill>
                  <a:prstClr val="black">
                    <a:tint val="75000"/>
                  </a:prstClr>
                </a:solidFill>
              </a:rPr>
              <a:pPr/>
              <a:t>4/7/16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7AEEBB3-2485-493F-8217-94AB077B708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7499690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3"/>
            <a:ext cx="11054080" cy="1937173"/>
          </a:xfrm>
        </p:spPr>
        <p:txBody>
          <a:bodyPr anchor="t"/>
          <a:lstStyle>
            <a:lvl1pPr algn="l">
              <a:defRPr sz="5700" b="1" cap="all"/>
            </a:lvl1pPr>
          </a:lstStyle>
          <a:p>
            <a:r>
              <a:rPr lang="en-US" smtClean="0"/>
              <a:t>Click to edit Master title style</a:t>
            </a:r>
            <a:endParaRPr lang="en-GB"/>
          </a:p>
        </p:txBody>
      </p:sp>
      <p:sp>
        <p:nvSpPr>
          <p:cNvPr id="3" name="Text Placeholder 2"/>
          <p:cNvSpPr>
            <a:spLocks noGrp="1"/>
          </p:cNvSpPr>
          <p:nvPr>
            <p:ph type="body" idx="1"/>
          </p:nvPr>
        </p:nvSpPr>
        <p:spPr>
          <a:xfrm>
            <a:off x="1027290" y="4133994"/>
            <a:ext cx="11054080" cy="2133599"/>
          </a:xfrm>
        </p:spPr>
        <p:txBody>
          <a:bodyPr anchor="b"/>
          <a:lstStyle>
            <a:lvl1pPr marL="0" indent="0">
              <a:buNone/>
              <a:defRPr sz="2800">
                <a:solidFill>
                  <a:schemeClr val="tx1">
                    <a:tint val="75000"/>
                  </a:schemeClr>
                </a:solidFill>
              </a:defRPr>
            </a:lvl1pPr>
            <a:lvl2pPr marL="650197" indent="0">
              <a:buNone/>
              <a:defRPr sz="2600">
                <a:solidFill>
                  <a:schemeClr val="tx1">
                    <a:tint val="75000"/>
                  </a:schemeClr>
                </a:solidFill>
              </a:defRPr>
            </a:lvl2pPr>
            <a:lvl3pPr marL="1300393" indent="0">
              <a:buNone/>
              <a:defRPr sz="2300">
                <a:solidFill>
                  <a:schemeClr val="tx1">
                    <a:tint val="75000"/>
                  </a:schemeClr>
                </a:solidFill>
              </a:defRPr>
            </a:lvl3pPr>
            <a:lvl4pPr marL="1950590" indent="0">
              <a:buNone/>
              <a:defRPr sz="2000">
                <a:solidFill>
                  <a:schemeClr val="tx1">
                    <a:tint val="75000"/>
                  </a:schemeClr>
                </a:solidFill>
              </a:defRPr>
            </a:lvl4pPr>
            <a:lvl5pPr marL="2600786" indent="0">
              <a:buNone/>
              <a:defRPr sz="2000">
                <a:solidFill>
                  <a:schemeClr val="tx1">
                    <a:tint val="75000"/>
                  </a:schemeClr>
                </a:solidFill>
              </a:defRPr>
            </a:lvl5pPr>
            <a:lvl6pPr marL="3250983" indent="0">
              <a:buNone/>
              <a:defRPr sz="2000">
                <a:solidFill>
                  <a:schemeClr val="tx1">
                    <a:tint val="75000"/>
                  </a:schemeClr>
                </a:solidFill>
              </a:defRPr>
            </a:lvl6pPr>
            <a:lvl7pPr marL="3901180" indent="0">
              <a:buNone/>
              <a:defRPr sz="2000">
                <a:solidFill>
                  <a:schemeClr val="tx1">
                    <a:tint val="75000"/>
                  </a:schemeClr>
                </a:solidFill>
              </a:defRPr>
            </a:lvl7pPr>
            <a:lvl8pPr marL="4551376" indent="0">
              <a:buNone/>
              <a:defRPr sz="2000">
                <a:solidFill>
                  <a:schemeClr val="tx1">
                    <a:tint val="75000"/>
                  </a:schemeClr>
                </a:solidFill>
              </a:defRPr>
            </a:lvl8pPr>
            <a:lvl9pPr marL="520157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081EB3-8125-4699-9E01-7D10BFE4A4BD}" type="datetimeFigureOut">
              <a:rPr lang="en-GB" smtClean="0">
                <a:solidFill>
                  <a:prstClr val="black">
                    <a:tint val="75000"/>
                  </a:prstClr>
                </a:solidFill>
              </a:rPr>
              <a:pPr/>
              <a:t>4/7/16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7AEEBB3-2485-493F-8217-94AB077B708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4345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25689" y="3237656"/>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9356233" y="3237656"/>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3081EB3-8125-4699-9E01-7D10BFE4A4BD}" type="datetimeFigureOut">
              <a:rPr lang="en-GB" smtClean="0">
                <a:solidFill>
                  <a:prstClr val="black">
                    <a:tint val="75000"/>
                  </a:prstClr>
                </a:solidFill>
              </a:rPr>
              <a:pPr/>
              <a:t>4/7/16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7AEEBB3-2485-493F-8217-94AB077B708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249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3081EB3-8125-4699-9E01-7D10BFE4A4BD}" type="datetimeFigureOut">
              <a:rPr lang="en-GB" smtClean="0">
                <a:solidFill>
                  <a:prstClr val="black">
                    <a:tint val="75000"/>
                  </a:prstClr>
                </a:solidFill>
              </a:rPr>
              <a:pPr/>
              <a:t>4/7/16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7AEEBB3-2485-493F-8217-94AB077B708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4210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3081EB3-8125-4699-9E01-7D10BFE4A4BD}" type="datetimeFigureOut">
              <a:rPr lang="en-GB" smtClean="0">
                <a:solidFill>
                  <a:prstClr val="black">
                    <a:tint val="75000"/>
                  </a:prstClr>
                </a:solidFill>
              </a:rPr>
              <a:pPr/>
              <a:t>4/7/16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7AEEBB3-2485-493F-8217-94AB077B708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8014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81EB3-8125-4699-9E01-7D10BFE4A4BD}" type="datetimeFigureOut">
              <a:rPr lang="en-GB" smtClean="0">
                <a:solidFill>
                  <a:prstClr val="black">
                    <a:tint val="75000"/>
                  </a:prstClr>
                </a:solidFill>
              </a:rPr>
              <a:pPr/>
              <a:t>4/7/16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7AEEBB3-2485-493F-8217-94AB077B708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370414"/>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3"/>
            <a:ext cx="11054080" cy="1937173"/>
          </a:xfrm>
        </p:spPr>
        <p:txBody>
          <a:bodyPr anchor="t"/>
          <a:lstStyle>
            <a:lvl1pPr algn="l">
              <a:defRPr sz="5700" b="1" cap="all"/>
            </a:lvl1pPr>
          </a:lstStyle>
          <a:p>
            <a:r>
              <a:rPr lang="en-US" smtClean="0"/>
              <a:t>Click to edit Master title style</a:t>
            </a:r>
            <a:endParaRPr lang="en-GB"/>
          </a:p>
        </p:txBody>
      </p:sp>
      <p:sp>
        <p:nvSpPr>
          <p:cNvPr id="3" name="Text Placeholder 2"/>
          <p:cNvSpPr>
            <a:spLocks noGrp="1"/>
          </p:cNvSpPr>
          <p:nvPr>
            <p:ph type="body" idx="1"/>
          </p:nvPr>
        </p:nvSpPr>
        <p:spPr>
          <a:xfrm>
            <a:off x="1027290" y="4133994"/>
            <a:ext cx="11054080" cy="2133599"/>
          </a:xfrm>
        </p:spPr>
        <p:txBody>
          <a:bodyPr anchor="b"/>
          <a:lstStyle>
            <a:lvl1pPr marL="0" indent="0">
              <a:buNone/>
              <a:defRPr sz="2800">
                <a:solidFill>
                  <a:schemeClr val="tx1">
                    <a:tint val="75000"/>
                  </a:schemeClr>
                </a:solidFill>
              </a:defRPr>
            </a:lvl1pPr>
            <a:lvl2pPr marL="650197" indent="0">
              <a:buNone/>
              <a:defRPr sz="2600">
                <a:solidFill>
                  <a:schemeClr val="tx1">
                    <a:tint val="75000"/>
                  </a:schemeClr>
                </a:solidFill>
              </a:defRPr>
            </a:lvl2pPr>
            <a:lvl3pPr marL="1300393" indent="0">
              <a:buNone/>
              <a:defRPr sz="2300">
                <a:solidFill>
                  <a:schemeClr val="tx1">
                    <a:tint val="75000"/>
                  </a:schemeClr>
                </a:solidFill>
              </a:defRPr>
            </a:lvl3pPr>
            <a:lvl4pPr marL="1950590" indent="0">
              <a:buNone/>
              <a:defRPr sz="2000">
                <a:solidFill>
                  <a:schemeClr val="tx1">
                    <a:tint val="75000"/>
                  </a:schemeClr>
                </a:solidFill>
              </a:defRPr>
            </a:lvl4pPr>
            <a:lvl5pPr marL="2600786" indent="0">
              <a:buNone/>
              <a:defRPr sz="2000">
                <a:solidFill>
                  <a:schemeClr val="tx1">
                    <a:tint val="75000"/>
                  </a:schemeClr>
                </a:solidFill>
              </a:defRPr>
            </a:lvl5pPr>
            <a:lvl6pPr marL="3250983" indent="0">
              <a:buNone/>
              <a:defRPr sz="2000">
                <a:solidFill>
                  <a:schemeClr val="tx1">
                    <a:tint val="75000"/>
                  </a:schemeClr>
                </a:solidFill>
              </a:defRPr>
            </a:lvl6pPr>
            <a:lvl7pPr marL="3901180" indent="0">
              <a:buNone/>
              <a:defRPr sz="2000">
                <a:solidFill>
                  <a:schemeClr val="tx1">
                    <a:tint val="75000"/>
                  </a:schemeClr>
                </a:solidFill>
              </a:defRPr>
            </a:lvl7pPr>
            <a:lvl8pPr marL="4551376" indent="0">
              <a:buNone/>
              <a:defRPr sz="2000">
                <a:solidFill>
                  <a:schemeClr val="tx1">
                    <a:tint val="75000"/>
                  </a:schemeClr>
                </a:solidFill>
              </a:defRPr>
            </a:lvl8pPr>
            <a:lvl9pPr marL="520157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081EB3-8125-4699-9E01-7D10BFE4A4BD}" type="datetimeFigureOut">
              <a:rPr lang="en-GB" smtClean="0"/>
              <a:pPr/>
              <a:t>4/7/16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AEEBB3-2485-493F-8217-94AB077B708F}"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617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2" y="388338"/>
            <a:ext cx="4278490" cy="1652693"/>
          </a:xfrm>
        </p:spPr>
        <p:txBody>
          <a:bodyPr anchor="b"/>
          <a:lstStyle>
            <a:lvl1pPr algn="l">
              <a:defRPr sz="2800" b="1"/>
            </a:lvl1pPr>
          </a:lstStyle>
          <a:p>
            <a:r>
              <a:rPr lang="en-US" smtClean="0"/>
              <a:t>Click to edit Master title style</a:t>
            </a:r>
            <a:endParaRPr lang="en-GB"/>
          </a:p>
        </p:txBody>
      </p:sp>
      <p:sp>
        <p:nvSpPr>
          <p:cNvPr id="3" name="Content Placeholder 2"/>
          <p:cNvSpPr>
            <a:spLocks noGrp="1"/>
          </p:cNvSpPr>
          <p:nvPr>
            <p:ph idx="1"/>
          </p:nvPr>
        </p:nvSpPr>
        <p:spPr>
          <a:xfrm>
            <a:off x="5084516" y="388340"/>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242" y="2041033"/>
            <a:ext cx="4278490" cy="6671734"/>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081EB3-8125-4699-9E01-7D10BFE4A4BD}" type="datetimeFigureOut">
              <a:rPr lang="en-GB" smtClean="0">
                <a:solidFill>
                  <a:prstClr val="black">
                    <a:tint val="75000"/>
                  </a:prstClr>
                </a:solidFill>
              </a:rPr>
              <a:pPr/>
              <a:t>4/7/16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7AEEBB3-2485-493F-8217-94AB077B708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9993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197" indent="0">
              <a:buNone/>
              <a:defRPr sz="4000"/>
            </a:lvl2pPr>
            <a:lvl3pPr marL="1300393" indent="0">
              <a:buNone/>
              <a:defRPr sz="3400"/>
            </a:lvl3pPr>
            <a:lvl4pPr marL="1950590" indent="0">
              <a:buNone/>
              <a:defRPr sz="2800"/>
            </a:lvl4pPr>
            <a:lvl5pPr marL="2600786" indent="0">
              <a:buNone/>
              <a:defRPr sz="2800"/>
            </a:lvl5pPr>
            <a:lvl6pPr marL="3250983" indent="0">
              <a:buNone/>
              <a:defRPr sz="2800"/>
            </a:lvl6pPr>
            <a:lvl7pPr marL="3901180" indent="0">
              <a:buNone/>
              <a:defRPr sz="2800"/>
            </a:lvl7pPr>
            <a:lvl8pPr marL="4551376" indent="0">
              <a:buNone/>
              <a:defRPr sz="2800"/>
            </a:lvl8pPr>
            <a:lvl9pPr marL="5201573" indent="0">
              <a:buNone/>
              <a:defRPr sz="2800"/>
            </a:lvl9pPr>
          </a:lstStyle>
          <a:p>
            <a:endParaRPr lang="en-GB"/>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081EB3-8125-4699-9E01-7D10BFE4A4BD}" type="datetimeFigureOut">
              <a:rPr lang="en-GB" smtClean="0">
                <a:solidFill>
                  <a:prstClr val="black">
                    <a:tint val="75000"/>
                  </a:prstClr>
                </a:solidFill>
              </a:rPr>
              <a:pPr/>
              <a:t>4/7/16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7AEEBB3-2485-493F-8217-94AB077B708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0399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081EB3-8125-4699-9E01-7D10BFE4A4BD}" type="datetimeFigureOut">
              <a:rPr lang="en-GB" smtClean="0">
                <a:solidFill>
                  <a:prstClr val="black">
                    <a:tint val="75000"/>
                  </a:prstClr>
                </a:solidFill>
              </a:rPr>
              <a:pPr/>
              <a:t>4/7/16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7AEEBB3-2485-493F-8217-94AB077B708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7358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08943" y="555416"/>
            <a:ext cx="4161084" cy="11835271"/>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25689" y="555416"/>
            <a:ext cx="12266507" cy="11835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081EB3-8125-4699-9E01-7D10BFE4A4BD}" type="datetimeFigureOut">
              <a:rPr lang="en-GB" smtClean="0">
                <a:solidFill>
                  <a:prstClr val="black">
                    <a:tint val="75000"/>
                  </a:prstClr>
                </a:solidFill>
              </a:rPr>
              <a:pPr/>
              <a:t>4/7/16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7AEEBB3-2485-493F-8217-94AB077B708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7511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25689" y="3237656"/>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9356233" y="3237656"/>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3081EB3-8125-4699-9E01-7D10BFE4A4BD}" type="datetimeFigureOut">
              <a:rPr lang="en-GB" smtClean="0"/>
              <a:pPr/>
              <a:t>4/7/16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AEEBB3-2485-493F-8217-94AB077B708F}"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8812824"/>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3081EB3-8125-4699-9E01-7D10BFE4A4BD}" type="datetimeFigureOut">
              <a:rPr lang="en-GB" smtClean="0"/>
              <a:pPr/>
              <a:t>4/7/16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7AEEBB3-2485-493F-8217-94AB077B708F}"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13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3081EB3-8125-4699-9E01-7D10BFE4A4BD}" type="datetimeFigureOut">
              <a:rPr lang="en-GB" smtClean="0"/>
              <a:pPr/>
              <a:t>4/7/16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7AEEBB3-2485-493F-8217-94AB077B708F}"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230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81EB3-8125-4699-9E01-7D10BFE4A4BD}" type="datetimeFigureOut">
              <a:rPr lang="en-GB" smtClean="0"/>
              <a:pPr/>
              <a:t>4/7/16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7AEEBB3-2485-493F-8217-94AB077B708F}"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373675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2" y="388338"/>
            <a:ext cx="4278490" cy="1652693"/>
          </a:xfrm>
        </p:spPr>
        <p:txBody>
          <a:bodyPr anchor="b"/>
          <a:lstStyle>
            <a:lvl1pPr algn="l">
              <a:defRPr sz="2800" b="1"/>
            </a:lvl1pPr>
          </a:lstStyle>
          <a:p>
            <a:r>
              <a:rPr lang="en-US" smtClean="0"/>
              <a:t>Click to edit Master title style</a:t>
            </a:r>
            <a:endParaRPr lang="en-GB"/>
          </a:p>
        </p:txBody>
      </p:sp>
      <p:sp>
        <p:nvSpPr>
          <p:cNvPr id="3" name="Content Placeholder 2"/>
          <p:cNvSpPr>
            <a:spLocks noGrp="1"/>
          </p:cNvSpPr>
          <p:nvPr>
            <p:ph idx="1"/>
          </p:nvPr>
        </p:nvSpPr>
        <p:spPr>
          <a:xfrm>
            <a:off x="5084516" y="388340"/>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242" y="2041033"/>
            <a:ext cx="4278490" cy="6671734"/>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081EB3-8125-4699-9E01-7D10BFE4A4BD}" type="datetimeFigureOut">
              <a:rPr lang="en-GB" smtClean="0"/>
              <a:pPr/>
              <a:t>4/7/16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AEEBB3-2485-493F-8217-94AB077B708F}"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2679347"/>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197" indent="0">
              <a:buNone/>
              <a:defRPr sz="4000"/>
            </a:lvl2pPr>
            <a:lvl3pPr marL="1300393" indent="0">
              <a:buNone/>
              <a:defRPr sz="3400"/>
            </a:lvl3pPr>
            <a:lvl4pPr marL="1950590" indent="0">
              <a:buNone/>
              <a:defRPr sz="2800"/>
            </a:lvl4pPr>
            <a:lvl5pPr marL="2600786" indent="0">
              <a:buNone/>
              <a:defRPr sz="2800"/>
            </a:lvl5pPr>
            <a:lvl6pPr marL="3250983" indent="0">
              <a:buNone/>
              <a:defRPr sz="2800"/>
            </a:lvl6pPr>
            <a:lvl7pPr marL="3901180" indent="0">
              <a:buNone/>
              <a:defRPr sz="2800"/>
            </a:lvl7pPr>
            <a:lvl8pPr marL="4551376" indent="0">
              <a:buNone/>
              <a:defRPr sz="2800"/>
            </a:lvl8pPr>
            <a:lvl9pPr marL="5201573" indent="0">
              <a:buNone/>
              <a:defRPr sz="2800"/>
            </a:lvl9pPr>
          </a:lstStyle>
          <a:p>
            <a:endParaRPr lang="en-GB"/>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081EB3-8125-4699-9E01-7D10BFE4A4BD}" type="datetimeFigureOut">
              <a:rPr lang="en-GB" smtClean="0"/>
              <a:pPr/>
              <a:t>4/7/16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AEEBB3-2485-493F-8217-94AB077B708F}"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98169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30039" tIns="65020" rIns="130039" bIns="650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50240" y="2275842"/>
            <a:ext cx="11704320" cy="6436925"/>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50240" y="9040144"/>
            <a:ext cx="3034453" cy="519289"/>
          </a:xfrm>
          <a:prstGeom prst="rect">
            <a:avLst/>
          </a:prstGeom>
        </p:spPr>
        <p:txBody>
          <a:bodyPr vert="horz" lIns="130039" tIns="65020" rIns="130039" bIns="65020" rtlCol="0" anchor="ctr"/>
          <a:lstStyle>
            <a:lvl1pPr algn="l">
              <a:defRPr sz="1700">
                <a:solidFill>
                  <a:schemeClr val="tx1">
                    <a:tint val="75000"/>
                  </a:schemeClr>
                </a:solidFill>
              </a:defRPr>
            </a:lvl1pPr>
          </a:lstStyle>
          <a:p>
            <a:fld id="{03081EB3-8125-4699-9E01-7D10BFE4A4BD}" type="datetimeFigureOut">
              <a:rPr lang="en-GB" smtClean="0"/>
              <a:pPr/>
              <a:t>4/7/16</a:t>
            </a:fld>
            <a:endParaRPr lang="en-GB"/>
          </a:p>
        </p:txBody>
      </p:sp>
      <p:sp>
        <p:nvSpPr>
          <p:cNvPr id="5" name="Footer Placeholder 4"/>
          <p:cNvSpPr>
            <a:spLocks noGrp="1"/>
          </p:cNvSpPr>
          <p:nvPr>
            <p:ph type="ftr" sz="quarter" idx="3"/>
          </p:nvPr>
        </p:nvSpPr>
        <p:spPr>
          <a:xfrm>
            <a:off x="4443308" y="9040144"/>
            <a:ext cx="4118187" cy="519289"/>
          </a:xfrm>
          <a:prstGeom prst="rect">
            <a:avLst/>
          </a:prstGeom>
        </p:spPr>
        <p:txBody>
          <a:bodyPr vert="horz" lIns="130039" tIns="65020" rIns="130039" bIns="65020" rtlCol="0" anchor="ctr"/>
          <a:lstStyle>
            <a:lvl1pPr algn="ctr">
              <a:defRPr sz="17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320107" y="9040144"/>
            <a:ext cx="3034453" cy="519289"/>
          </a:xfrm>
          <a:prstGeom prst="rect">
            <a:avLst/>
          </a:prstGeom>
        </p:spPr>
        <p:txBody>
          <a:bodyPr vert="horz" lIns="130039" tIns="65020" rIns="130039" bIns="65020" rtlCol="0" anchor="ctr"/>
          <a:lstStyle>
            <a:lvl1pPr algn="r">
              <a:defRPr sz="1700">
                <a:solidFill>
                  <a:schemeClr val="tx1">
                    <a:tint val="75000"/>
                  </a:schemeClr>
                </a:solidFill>
              </a:defRPr>
            </a:lvl1pPr>
          </a:lstStyle>
          <a:p>
            <a:fld id="{67AEEBB3-2485-493F-8217-94AB077B708F}"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06333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defTabSz="1300393"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3"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56569" indent="-406374" algn="l" defTabSz="1300393"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25492" indent="-325098" algn="l" defTabSz="1300393"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75688"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925885"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576081"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278"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475"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671"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00393" rtl="0" eaLnBrk="1" latinLnBrk="0" hangingPunct="1">
        <a:defRPr sz="2600" kern="1200">
          <a:solidFill>
            <a:schemeClr val="tx1"/>
          </a:solidFill>
          <a:latin typeface="+mn-lt"/>
          <a:ea typeface="+mn-ea"/>
          <a:cs typeface="+mn-cs"/>
        </a:defRPr>
      </a:lvl1pPr>
      <a:lvl2pPr marL="650197" algn="l" defTabSz="1300393" rtl="0" eaLnBrk="1" latinLnBrk="0" hangingPunct="1">
        <a:defRPr sz="2600" kern="1200">
          <a:solidFill>
            <a:schemeClr val="tx1"/>
          </a:solidFill>
          <a:latin typeface="+mn-lt"/>
          <a:ea typeface="+mn-ea"/>
          <a:cs typeface="+mn-cs"/>
        </a:defRPr>
      </a:lvl2pPr>
      <a:lvl3pPr marL="1300393" algn="l" defTabSz="1300393" rtl="0" eaLnBrk="1" latinLnBrk="0" hangingPunct="1">
        <a:defRPr sz="2600" kern="1200">
          <a:solidFill>
            <a:schemeClr val="tx1"/>
          </a:solidFill>
          <a:latin typeface="+mn-lt"/>
          <a:ea typeface="+mn-ea"/>
          <a:cs typeface="+mn-cs"/>
        </a:defRPr>
      </a:lvl3pPr>
      <a:lvl4pPr marL="1950590" algn="l" defTabSz="1300393" rtl="0" eaLnBrk="1" latinLnBrk="0" hangingPunct="1">
        <a:defRPr sz="2600" kern="1200">
          <a:solidFill>
            <a:schemeClr val="tx1"/>
          </a:solidFill>
          <a:latin typeface="+mn-lt"/>
          <a:ea typeface="+mn-ea"/>
          <a:cs typeface="+mn-cs"/>
        </a:defRPr>
      </a:lvl4pPr>
      <a:lvl5pPr marL="2600786" algn="l" defTabSz="1300393" rtl="0" eaLnBrk="1" latinLnBrk="0" hangingPunct="1">
        <a:defRPr sz="2600" kern="1200">
          <a:solidFill>
            <a:schemeClr val="tx1"/>
          </a:solidFill>
          <a:latin typeface="+mn-lt"/>
          <a:ea typeface="+mn-ea"/>
          <a:cs typeface="+mn-cs"/>
        </a:defRPr>
      </a:lvl5pPr>
      <a:lvl6pPr marL="3250983" algn="l" defTabSz="1300393" rtl="0" eaLnBrk="1" latinLnBrk="0" hangingPunct="1">
        <a:defRPr sz="2600" kern="1200">
          <a:solidFill>
            <a:schemeClr val="tx1"/>
          </a:solidFill>
          <a:latin typeface="+mn-lt"/>
          <a:ea typeface="+mn-ea"/>
          <a:cs typeface="+mn-cs"/>
        </a:defRPr>
      </a:lvl6pPr>
      <a:lvl7pPr marL="3901180" algn="l" defTabSz="1300393" rtl="0" eaLnBrk="1" latinLnBrk="0" hangingPunct="1">
        <a:defRPr sz="2600" kern="1200">
          <a:solidFill>
            <a:schemeClr val="tx1"/>
          </a:solidFill>
          <a:latin typeface="+mn-lt"/>
          <a:ea typeface="+mn-ea"/>
          <a:cs typeface="+mn-cs"/>
        </a:defRPr>
      </a:lvl7pPr>
      <a:lvl8pPr marL="4551376" algn="l" defTabSz="1300393" rtl="0" eaLnBrk="1" latinLnBrk="0" hangingPunct="1">
        <a:defRPr sz="2600" kern="1200">
          <a:solidFill>
            <a:schemeClr val="tx1"/>
          </a:solidFill>
          <a:latin typeface="+mn-lt"/>
          <a:ea typeface="+mn-ea"/>
          <a:cs typeface="+mn-cs"/>
        </a:defRPr>
      </a:lvl8pPr>
      <a:lvl9pPr marL="5201573" algn="l" defTabSz="1300393"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2166938" y="271463"/>
            <a:ext cx="9971087" cy="21717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a:extLst>
        </p:spPr>
        <p:txBody>
          <a:bodyPr vert="horz" wrap="square" lIns="130046" tIns="65023" rIns="130046" bIns="65023"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2166938" y="2709863"/>
            <a:ext cx="9971087" cy="58515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a:extLst>
        </p:spPr>
        <p:txBody>
          <a:bodyPr vert="horz" wrap="square" lIns="130046" tIns="65023" rIns="130046" bIns="650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dt" sz="half" idx="2"/>
          </p:nvPr>
        </p:nvSpPr>
        <p:spPr bwMode="auto">
          <a:xfrm>
            <a:off x="9428163" y="8886825"/>
            <a:ext cx="2709862" cy="6492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a:extLst>
        </p:spPr>
        <p:txBody>
          <a:bodyPr vert="horz" wrap="square" lIns="130046" tIns="65023" rIns="130046" bIns="65023" numCol="1" anchor="t" anchorCtr="0" compatLnSpc="1">
            <a:prstTxWarp prst="textNoShape">
              <a:avLst/>
            </a:prstTxWarp>
          </a:bodyPr>
          <a:lstStyle>
            <a:lvl1pPr algn="r" defTabSz="914400" eaLnBrk="1" hangingPunct="1">
              <a:defRPr sz="1400">
                <a:solidFill>
                  <a:srgbClr val="336666"/>
                </a:solidFill>
                <a:latin typeface="Arial" charset="0"/>
                <a:ea typeface="ＭＳ Ｐゴシック" charset="0"/>
                <a:cs typeface="+mn-cs"/>
              </a:defRPr>
            </a:lvl1pPr>
          </a:lstStyle>
          <a:p>
            <a:pPr>
              <a:defRPr/>
            </a:pPr>
            <a:endParaRPr lang="en-US"/>
          </a:p>
        </p:txBody>
      </p:sp>
      <p:sp>
        <p:nvSpPr>
          <p:cNvPr id="43013" name="Rectangle 5"/>
          <p:cNvSpPr>
            <a:spLocks noGrp="1" noChangeArrowheads="1"/>
          </p:cNvSpPr>
          <p:nvPr>
            <p:ph type="ftr" sz="quarter" idx="3"/>
          </p:nvPr>
        </p:nvSpPr>
        <p:spPr bwMode="auto">
          <a:xfrm>
            <a:off x="4659313" y="8886825"/>
            <a:ext cx="4119562" cy="6492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a:extLst>
        </p:spPr>
        <p:txBody>
          <a:bodyPr vert="horz" wrap="square" lIns="130046" tIns="65023" rIns="130046" bIns="65023" numCol="1" anchor="t" anchorCtr="0" compatLnSpc="1">
            <a:prstTxWarp prst="textNoShape">
              <a:avLst/>
            </a:prstTxWarp>
          </a:bodyPr>
          <a:lstStyle>
            <a:lvl1pPr algn="ctr" defTabSz="914400" eaLnBrk="1" hangingPunct="1">
              <a:defRPr sz="1400">
                <a:solidFill>
                  <a:srgbClr val="336666"/>
                </a:solidFill>
                <a:latin typeface="Arial" charset="0"/>
                <a:ea typeface="ＭＳ Ｐゴシック" charset="0"/>
                <a:cs typeface="+mn-cs"/>
              </a:defRPr>
            </a:lvl1pPr>
          </a:lstStyle>
          <a:p>
            <a:pPr>
              <a:defRPr/>
            </a:pPr>
            <a:endParaRPr lang="en-US"/>
          </a:p>
        </p:txBody>
      </p:sp>
      <p:sp>
        <p:nvSpPr>
          <p:cNvPr id="43014" name="Rectangle 6"/>
          <p:cNvSpPr>
            <a:spLocks noGrp="1" noChangeArrowheads="1"/>
          </p:cNvSpPr>
          <p:nvPr>
            <p:ph type="sldNum" sz="quarter" idx="4"/>
          </p:nvPr>
        </p:nvSpPr>
        <p:spPr bwMode="auto">
          <a:xfrm>
            <a:off x="2166938" y="8886825"/>
            <a:ext cx="1843087" cy="6492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a:extLst>
        </p:spPr>
        <p:txBody>
          <a:bodyPr vert="horz" wrap="square" lIns="130046" tIns="65023" rIns="130046" bIns="65023" numCol="1" anchor="t" anchorCtr="0" compatLnSpc="1">
            <a:prstTxWarp prst="textNoShape">
              <a:avLst/>
            </a:prstTxWarp>
          </a:bodyPr>
          <a:lstStyle>
            <a:lvl1pPr algn="l" defTabSz="914400" eaLnBrk="1" hangingPunct="1">
              <a:defRPr sz="2000">
                <a:solidFill>
                  <a:srgbClr val="336666"/>
                </a:solidFill>
                <a:latin typeface="Arial" pitchFamily="34" charset="0"/>
                <a:ea typeface="MS PGothic" pitchFamily="34" charset="-128"/>
                <a:cs typeface="+mn-cs"/>
              </a:defRPr>
            </a:lvl1pPr>
          </a:lstStyle>
          <a:p>
            <a:pPr>
              <a:defRPr/>
            </a:pPr>
            <a:fld id="{25528924-D14A-4CAC-A0F6-E01FC6DCD064}" type="slidenum">
              <a:rPr lang="en-US" altLang="en-US"/>
              <a:pPr>
                <a:defRPr/>
              </a:pPr>
              <a:t>‹#›</a:t>
            </a:fld>
            <a:endParaRPr lang="en-US" altLang="en-US"/>
          </a:p>
        </p:txBody>
      </p:sp>
      <p:sp>
        <p:nvSpPr>
          <p:cNvPr id="43015" name="Line 7"/>
          <p:cNvSpPr>
            <a:spLocks noChangeShapeType="1"/>
          </p:cNvSpPr>
          <p:nvPr/>
        </p:nvSpPr>
        <p:spPr bwMode="auto">
          <a:xfrm flipV="1">
            <a:off x="1951038" y="433388"/>
            <a:ext cx="0" cy="1843087"/>
          </a:xfrm>
          <a:prstGeom prst="line">
            <a:avLst/>
          </a:prstGeom>
          <a:noFill/>
          <a:ln w="38100">
            <a:solidFill>
              <a:schemeClr val="tx2"/>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130046" tIns="65023" rIns="130046" bIns="65023"/>
          <a:lstStyle/>
          <a:p>
            <a:pPr algn="l" defTabSz="914400" eaLnBrk="0">
              <a:defRPr/>
            </a:pPr>
            <a:endParaRPr lang="en-US" sz="1800">
              <a:solidFill>
                <a:srgbClr val="336666"/>
              </a:solidFill>
              <a:latin typeface="Arial" charset="0"/>
              <a:ea typeface="ＭＳ Ｐゴシック" charset="0"/>
              <a:cs typeface="+mn-cs"/>
            </a:endParaRPr>
          </a:p>
        </p:txBody>
      </p:sp>
      <p:sp>
        <p:nvSpPr>
          <p:cNvPr id="43016" name="Oval 8"/>
          <p:cNvSpPr>
            <a:spLocks noChangeArrowheads="1"/>
          </p:cNvSpPr>
          <p:nvPr/>
        </p:nvSpPr>
        <p:spPr bwMode="auto">
          <a:xfrm>
            <a:off x="217488" y="1192213"/>
            <a:ext cx="323850" cy="325437"/>
          </a:xfrm>
          <a:prstGeom prst="ellipse">
            <a:avLst/>
          </a:prstGeom>
          <a:solidFill>
            <a:schemeClr val="tx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defTabSz="914400" hangingPunct="1">
              <a:defRPr/>
            </a:pPr>
            <a:endParaRPr lang="en-US" sz="3400">
              <a:solidFill>
                <a:srgbClr val="336666"/>
              </a:solidFill>
              <a:latin typeface="Times New Roman" charset="0"/>
              <a:ea typeface="ＭＳ Ｐゴシック" charset="0"/>
              <a:cs typeface="+mn-cs"/>
            </a:endParaRPr>
          </a:p>
        </p:txBody>
      </p:sp>
      <p:sp>
        <p:nvSpPr>
          <p:cNvPr id="43017" name="Oval 9"/>
          <p:cNvSpPr>
            <a:spLocks noChangeArrowheads="1"/>
          </p:cNvSpPr>
          <p:nvPr/>
        </p:nvSpPr>
        <p:spPr bwMode="auto">
          <a:xfrm>
            <a:off x="768350" y="1192213"/>
            <a:ext cx="323850" cy="325437"/>
          </a:xfrm>
          <a:prstGeom prst="ellipse">
            <a:avLst/>
          </a:prstGeom>
          <a:solidFill>
            <a:schemeClr val="accent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defTabSz="914400" hangingPunct="1">
              <a:defRPr/>
            </a:pPr>
            <a:endParaRPr lang="en-US" sz="3400">
              <a:solidFill>
                <a:srgbClr val="336666"/>
              </a:solidFill>
              <a:latin typeface="Times New Roman" charset="0"/>
              <a:ea typeface="ＭＳ Ｐゴシック" charset="0"/>
              <a:cs typeface="+mn-cs"/>
            </a:endParaRPr>
          </a:p>
        </p:txBody>
      </p:sp>
      <p:sp>
        <p:nvSpPr>
          <p:cNvPr id="43018" name="Oval 10"/>
          <p:cNvSpPr>
            <a:spLocks noChangeArrowheads="1"/>
          </p:cNvSpPr>
          <p:nvPr/>
        </p:nvSpPr>
        <p:spPr bwMode="auto">
          <a:xfrm>
            <a:off x="1319213" y="1192213"/>
            <a:ext cx="323850" cy="325437"/>
          </a:xfrm>
          <a:prstGeom prst="ellipse">
            <a:avLst/>
          </a:prstGeom>
          <a:solidFill>
            <a:schemeClr val="accent2"/>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lIns="130046" tIns="65023" rIns="130046" bIns="65023" anchor="ctr"/>
          <a:lstStyle/>
          <a:p>
            <a:pPr defTabSz="914400" hangingPunct="1">
              <a:defRPr/>
            </a:pPr>
            <a:endParaRPr lang="en-US" sz="3400">
              <a:solidFill>
                <a:srgbClr val="336666"/>
              </a:solidFill>
              <a:latin typeface="Times New Roman" charset="0"/>
              <a:ea typeface="ＭＳ Ｐゴシック" charset="0"/>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49510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rtl="0" eaLnBrk="0" fontAlgn="base" hangingPunct="0">
        <a:spcBef>
          <a:spcPct val="0"/>
        </a:spcBef>
        <a:spcAft>
          <a:spcPct val="0"/>
        </a:spcAft>
        <a:defRPr sz="60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60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60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60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6000">
          <a:solidFill>
            <a:schemeClr val="tx2"/>
          </a:solidFill>
          <a:latin typeface="Arial" charset="0"/>
          <a:ea typeface="MS PGothic" pitchFamily="34" charset="-128"/>
          <a:cs typeface="ＭＳ Ｐゴシック" charset="0"/>
        </a:defRPr>
      </a:lvl5pPr>
      <a:lvl6pPr marL="650230" algn="l" rtl="0" fontAlgn="base">
        <a:spcBef>
          <a:spcPct val="0"/>
        </a:spcBef>
        <a:spcAft>
          <a:spcPct val="0"/>
        </a:spcAft>
        <a:defRPr sz="6000">
          <a:solidFill>
            <a:schemeClr val="tx2"/>
          </a:solidFill>
          <a:latin typeface="Arial" charset="0"/>
          <a:ea typeface="ＭＳ Ｐゴシック" charset="0"/>
        </a:defRPr>
      </a:lvl6pPr>
      <a:lvl7pPr marL="1300460" algn="l" rtl="0" fontAlgn="base">
        <a:spcBef>
          <a:spcPct val="0"/>
        </a:spcBef>
        <a:spcAft>
          <a:spcPct val="0"/>
        </a:spcAft>
        <a:defRPr sz="6000">
          <a:solidFill>
            <a:schemeClr val="tx2"/>
          </a:solidFill>
          <a:latin typeface="Arial" charset="0"/>
          <a:ea typeface="ＭＳ Ｐゴシック" charset="0"/>
        </a:defRPr>
      </a:lvl7pPr>
      <a:lvl8pPr marL="1950690" algn="l" rtl="0" fontAlgn="base">
        <a:spcBef>
          <a:spcPct val="0"/>
        </a:spcBef>
        <a:spcAft>
          <a:spcPct val="0"/>
        </a:spcAft>
        <a:defRPr sz="6000">
          <a:solidFill>
            <a:schemeClr val="tx2"/>
          </a:solidFill>
          <a:latin typeface="Arial" charset="0"/>
          <a:ea typeface="ＭＳ Ｐゴシック" charset="0"/>
        </a:defRPr>
      </a:lvl8pPr>
      <a:lvl9pPr marL="2600919" algn="l" rtl="0" fontAlgn="base">
        <a:spcBef>
          <a:spcPct val="0"/>
        </a:spcBef>
        <a:spcAft>
          <a:spcPct val="0"/>
        </a:spcAft>
        <a:defRPr sz="6000">
          <a:solidFill>
            <a:schemeClr val="tx2"/>
          </a:solidFill>
          <a:latin typeface="Arial" charset="0"/>
          <a:ea typeface="ＭＳ Ｐゴシック" charset="0"/>
        </a:defRPr>
      </a:lvl9pPr>
    </p:titleStyle>
    <p:bodyStyle>
      <a:lvl1pPr marL="487363" indent="-487363" algn="l" rtl="0" eaLnBrk="0" fontAlgn="base" hangingPunct="0">
        <a:spcBef>
          <a:spcPct val="20000"/>
        </a:spcBef>
        <a:spcAft>
          <a:spcPct val="0"/>
        </a:spcAft>
        <a:buClr>
          <a:schemeClr val="tx1"/>
        </a:buClr>
        <a:buSzPct val="70000"/>
        <a:buFont typeface="Wingdings" pitchFamily="2" charset="2"/>
        <a:buChar char="¢"/>
        <a:defRPr sz="4300">
          <a:solidFill>
            <a:schemeClr val="tx2"/>
          </a:solidFill>
          <a:latin typeface="+mn-lt"/>
          <a:ea typeface="MS PGothic" pitchFamily="34" charset="-128"/>
          <a:cs typeface="ＭＳ Ｐゴシック" charset="0"/>
        </a:defRPr>
      </a:lvl1pPr>
      <a:lvl2pPr marL="1055688" indent="-404813" algn="l" rtl="0" eaLnBrk="0" fontAlgn="base" hangingPunct="0">
        <a:spcBef>
          <a:spcPct val="20000"/>
        </a:spcBef>
        <a:spcAft>
          <a:spcPct val="0"/>
        </a:spcAft>
        <a:buClr>
          <a:schemeClr val="accent1"/>
        </a:buClr>
        <a:buSzPct val="75000"/>
        <a:buFont typeface="Wingdings" pitchFamily="2" charset="2"/>
        <a:buChar char="l"/>
        <a:defRPr sz="4000">
          <a:solidFill>
            <a:schemeClr val="tx2"/>
          </a:solidFill>
          <a:latin typeface="+mn-lt"/>
          <a:ea typeface="MS PGothic" pitchFamily="34" charset="-128"/>
        </a:defRPr>
      </a:lvl2pPr>
      <a:lvl3pPr marL="1624013" indent="-323850" algn="l" rtl="0" eaLnBrk="0" fontAlgn="base" hangingPunct="0">
        <a:spcBef>
          <a:spcPct val="20000"/>
        </a:spcBef>
        <a:spcAft>
          <a:spcPct val="0"/>
        </a:spcAft>
        <a:buClr>
          <a:schemeClr val="accent2"/>
        </a:buClr>
        <a:buChar char="•"/>
        <a:defRPr sz="3400">
          <a:solidFill>
            <a:schemeClr val="tx2"/>
          </a:solidFill>
          <a:latin typeface="+mn-lt"/>
          <a:ea typeface="MS PGothic" pitchFamily="34" charset="-128"/>
        </a:defRPr>
      </a:lvl3pPr>
      <a:lvl4pPr marL="2274888" indent="-323850" algn="l" rtl="0" eaLnBrk="0" fontAlgn="base" hangingPunct="0">
        <a:spcBef>
          <a:spcPct val="20000"/>
        </a:spcBef>
        <a:spcAft>
          <a:spcPct val="0"/>
        </a:spcAft>
        <a:buClr>
          <a:schemeClr val="tx1"/>
        </a:buClr>
        <a:buChar char="•"/>
        <a:defRPr sz="2800">
          <a:solidFill>
            <a:schemeClr val="tx2"/>
          </a:solidFill>
          <a:latin typeface="+mn-lt"/>
          <a:ea typeface="MS PGothic" pitchFamily="34" charset="-128"/>
        </a:defRPr>
      </a:lvl4pPr>
      <a:lvl5pPr marL="2925763" indent="-323850" algn="l" rtl="0" eaLnBrk="0" fontAlgn="base" hangingPunct="0">
        <a:spcBef>
          <a:spcPct val="20000"/>
        </a:spcBef>
        <a:spcAft>
          <a:spcPct val="0"/>
        </a:spcAft>
        <a:buChar char="•"/>
        <a:defRPr sz="2800">
          <a:solidFill>
            <a:schemeClr val="tx2"/>
          </a:solidFill>
          <a:latin typeface="+mn-lt"/>
          <a:ea typeface="MS PGothic" pitchFamily="34" charset="-128"/>
        </a:defRPr>
      </a:lvl5pPr>
      <a:lvl6pPr marL="3576264" indent="-325115" algn="l" rtl="0" fontAlgn="base">
        <a:spcBef>
          <a:spcPct val="20000"/>
        </a:spcBef>
        <a:spcAft>
          <a:spcPct val="0"/>
        </a:spcAft>
        <a:buChar char="•"/>
        <a:defRPr sz="2800">
          <a:solidFill>
            <a:schemeClr val="tx2"/>
          </a:solidFill>
          <a:latin typeface="+mn-lt"/>
          <a:ea typeface="+mn-ea"/>
        </a:defRPr>
      </a:lvl6pPr>
      <a:lvl7pPr marL="4226494" indent="-325115" algn="l" rtl="0" fontAlgn="base">
        <a:spcBef>
          <a:spcPct val="20000"/>
        </a:spcBef>
        <a:spcAft>
          <a:spcPct val="0"/>
        </a:spcAft>
        <a:buChar char="•"/>
        <a:defRPr sz="2800">
          <a:solidFill>
            <a:schemeClr val="tx2"/>
          </a:solidFill>
          <a:latin typeface="+mn-lt"/>
          <a:ea typeface="+mn-ea"/>
        </a:defRPr>
      </a:lvl7pPr>
      <a:lvl8pPr marL="4876724" indent="-325115" algn="l" rtl="0" fontAlgn="base">
        <a:spcBef>
          <a:spcPct val="20000"/>
        </a:spcBef>
        <a:spcAft>
          <a:spcPct val="0"/>
        </a:spcAft>
        <a:buChar char="•"/>
        <a:defRPr sz="2800">
          <a:solidFill>
            <a:schemeClr val="tx2"/>
          </a:solidFill>
          <a:latin typeface="+mn-lt"/>
          <a:ea typeface="+mn-ea"/>
        </a:defRPr>
      </a:lvl8pPr>
      <a:lvl9pPr marL="5526954" indent="-325115" algn="l" rtl="0" fontAlgn="base">
        <a:spcBef>
          <a:spcPct val="20000"/>
        </a:spcBef>
        <a:spcAft>
          <a:spcPct val="0"/>
        </a:spcAft>
        <a:buChar char="•"/>
        <a:defRPr sz="2800">
          <a:solidFill>
            <a:schemeClr val="tx2"/>
          </a:solidFill>
          <a:latin typeface="+mn-lt"/>
          <a:ea typeface="+mn-ea"/>
        </a:defRPr>
      </a:lvl9pPr>
    </p:bodyStyle>
    <p:otherStyle>
      <a:defPPr>
        <a:defRPr lang="en-US"/>
      </a:defPPr>
      <a:lvl1pPr marL="0" algn="l" defTabSz="650230" rtl="0" eaLnBrk="1" latinLnBrk="0" hangingPunct="1">
        <a:defRPr sz="2600" kern="1200">
          <a:solidFill>
            <a:schemeClr val="tx1"/>
          </a:solidFill>
          <a:latin typeface="+mn-lt"/>
          <a:ea typeface="+mn-ea"/>
          <a:cs typeface="+mn-cs"/>
        </a:defRPr>
      </a:lvl1pPr>
      <a:lvl2pPr marL="650230" algn="l" defTabSz="650230" rtl="0" eaLnBrk="1" latinLnBrk="0" hangingPunct="1">
        <a:defRPr sz="2600" kern="1200">
          <a:solidFill>
            <a:schemeClr val="tx1"/>
          </a:solidFill>
          <a:latin typeface="+mn-lt"/>
          <a:ea typeface="+mn-ea"/>
          <a:cs typeface="+mn-cs"/>
        </a:defRPr>
      </a:lvl2pPr>
      <a:lvl3pPr marL="1300460" algn="l" defTabSz="650230" rtl="0" eaLnBrk="1" latinLnBrk="0" hangingPunct="1">
        <a:defRPr sz="2600" kern="1200">
          <a:solidFill>
            <a:schemeClr val="tx1"/>
          </a:solidFill>
          <a:latin typeface="+mn-lt"/>
          <a:ea typeface="+mn-ea"/>
          <a:cs typeface="+mn-cs"/>
        </a:defRPr>
      </a:lvl3pPr>
      <a:lvl4pPr marL="1950690" algn="l" defTabSz="650230" rtl="0" eaLnBrk="1" latinLnBrk="0" hangingPunct="1">
        <a:defRPr sz="2600" kern="1200">
          <a:solidFill>
            <a:schemeClr val="tx1"/>
          </a:solidFill>
          <a:latin typeface="+mn-lt"/>
          <a:ea typeface="+mn-ea"/>
          <a:cs typeface="+mn-cs"/>
        </a:defRPr>
      </a:lvl4pPr>
      <a:lvl5pPr marL="2600919" algn="l" defTabSz="650230" rtl="0" eaLnBrk="1" latinLnBrk="0" hangingPunct="1">
        <a:defRPr sz="2600" kern="1200">
          <a:solidFill>
            <a:schemeClr val="tx1"/>
          </a:solidFill>
          <a:latin typeface="+mn-lt"/>
          <a:ea typeface="+mn-ea"/>
          <a:cs typeface="+mn-cs"/>
        </a:defRPr>
      </a:lvl5pPr>
      <a:lvl6pPr marL="3251149" algn="l" defTabSz="650230" rtl="0" eaLnBrk="1" latinLnBrk="0" hangingPunct="1">
        <a:defRPr sz="2600" kern="1200">
          <a:solidFill>
            <a:schemeClr val="tx1"/>
          </a:solidFill>
          <a:latin typeface="+mn-lt"/>
          <a:ea typeface="+mn-ea"/>
          <a:cs typeface="+mn-cs"/>
        </a:defRPr>
      </a:lvl6pPr>
      <a:lvl7pPr marL="3901379" algn="l" defTabSz="650230" rtl="0" eaLnBrk="1" latinLnBrk="0" hangingPunct="1">
        <a:defRPr sz="2600" kern="1200">
          <a:solidFill>
            <a:schemeClr val="tx1"/>
          </a:solidFill>
          <a:latin typeface="+mn-lt"/>
          <a:ea typeface="+mn-ea"/>
          <a:cs typeface="+mn-cs"/>
        </a:defRPr>
      </a:lvl7pPr>
      <a:lvl8pPr marL="4551609" algn="l" defTabSz="650230" rtl="0" eaLnBrk="1" latinLnBrk="0" hangingPunct="1">
        <a:defRPr sz="2600" kern="1200">
          <a:solidFill>
            <a:schemeClr val="tx1"/>
          </a:solidFill>
          <a:latin typeface="+mn-lt"/>
          <a:ea typeface="+mn-ea"/>
          <a:cs typeface="+mn-cs"/>
        </a:defRPr>
      </a:lvl8pPr>
      <a:lvl9pPr marL="5201839" algn="l" defTabSz="650230"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30039" tIns="65020" rIns="130039" bIns="650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50240" y="2275842"/>
            <a:ext cx="11704320" cy="6436925"/>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50240" y="9040144"/>
            <a:ext cx="3034453" cy="519289"/>
          </a:xfrm>
          <a:prstGeom prst="rect">
            <a:avLst/>
          </a:prstGeom>
        </p:spPr>
        <p:txBody>
          <a:bodyPr vert="horz" lIns="130039" tIns="65020" rIns="130039" bIns="65020" rtlCol="0" anchor="ctr"/>
          <a:lstStyle>
            <a:lvl1pPr algn="l">
              <a:defRPr sz="1700">
                <a:solidFill>
                  <a:schemeClr val="tx1">
                    <a:tint val="75000"/>
                  </a:schemeClr>
                </a:solidFill>
              </a:defRPr>
            </a:lvl1pPr>
          </a:lstStyle>
          <a:p>
            <a:fld id="{03081EB3-8125-4699-9E01-7D10BFE4A4BD}" type="datetimeFigureOut">
              <a:rPr lang="en-GB" smtClean="0">
                <a:solidFill>
                  <a:prstClr val="black">
                    <a:tint val="75000"/>
                  </a:prstClr>
                </a:solidFill>
              </a:rPr>
              <a:pPr/>
              <a:t>4/7/16</a:t>
            </a:fld>
            <a:endParaRPr lang="en-GB">
              <a:solidFill>
                <a:prstClr val="black">
                  <a:tint val="75000"/>
                </a:prstClr>
              </a:solidFill>
            </a:endParaRPr>
          </a:p>
        </p:txBody>
      </p:sp>
      <p:sp>
        <p:nvSpPr>
          <p:cNvPr id="5" name="Footer Placeholder 4"/>
          <p:cNvSpPr>
            <a:spLocks noGrp="1"/>
          </p:cNvSpPr>
          <p:nvPr>
            <p:ph type="ftr" sz="quarter" idx="3"/>
          </p:nvPr>
        </p:nvSpPr>
        <p:spPr>
          <a:xfrm>
            <a:off x="4443308" y="9040144"/>
            <a:ext cx="4118187" cy="519289"/>
          </a:xfrm>
          <a:prstGeom prst="rect">
            <a:avLst/>
          </a:prstGeom>
        </p:spPr>
        <p:txBody>
          <a:bodyPr vert="horz" lIns="130039" tIns="65020" rIns="130039" bIns="65020" rtlCol="0" anchor="ctr"/>
          <a:lstStyle>
            <a:lvl1pPr algn="ctr">
              <a:defRPr sz="17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9320107" y="9040144"/>
            <a:ext cx="3034453" cy="519289"/>
          </a:xfrm>
          <a:prstGeom prst="rect">
            <a:avLst/>
          </a:prstGeom>
        </p:spPr>
        <p:txBody>
          <a:bodyPr vert="horz" lIns="130039" tIns="65020" rIns="130039" bIns="65020" rtlCol="0" anchor="ctr"/>
          <a:lstStyle>
            <a:lvl1pPr algn="r">
              <a:defRPr sz="1700">
                <a:solidFill>
                  <a:schemeClr val="tx1">
                    <a:tint val="75000"/>
                  </a:schemeClr>
                </a:solidFill>
              </a:defRPr>
            </a:lvl1pPr>
          </a:lstStyle>
          <a:p>
            <a:fld id="{67AEEBB3-2485-493F-8217-94AB077B708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070845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ctr" defTabSz="1300393"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3"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56569" indent="-406374" algn="l" defTabSz="1300393"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25492" indent="-325098" algn="l" defTabSz="1300393"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75688"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925885"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576081"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278"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475"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671"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00393" rtl="0" eaLnBrk="1" latinLnBrk="0" hangingPunct="1">
        <a:defRPr sz="2600" kern="1200">
          <a:solidFill>
            <a:schemeClr val="tx1"/>
          </a:solidFill>
          <a:latin typeface="+mn-lt"/>
          <a:ea typeface="+mn-ea"/>
          <a:cs typeface="+mn-cs"/>
        </a:defRPr>
      </a:lvl1pPr>
      <a:lvl2pPr marL="650197" algn="l" defTabSz="1300393" rtl="0" eaLnBrk="1" latinLnBrk="0" hangingPunct="1">
        <a:defRPr sz="2600" kern="1200">
          <a:solidFill>
            <a:schemeClr val="tx1"/>
          </a:solidFill>
          <a:latin typeface="+mn-lt"/>
          <a:ea typeface="+mn-ea"/>
          <a:cs typeface="+mn-cs"/>
        </a:defRPr>
      </a:lvl2pPr>
      <a:lvl3pPr marL="1300393" algn="l" defTabSz="1300393" rtl="0" eaLnBrk="1" latinLnBrk="0" hangingPunct="1">
        <a:defRPr sz="2600" kern="1200">
          <a:solidFill>
            <a:schemeClr val="tx1"/>
          </a:solidFill>
          <a:latin typeface="+mn-lt"/>
          <a:ea typeface="+mn-ea"/>
          <a:cs typeface="+mn-cs"/>
        </a:defRPr>
      </a:lvl3pPr>
      <a:lvl4pPr marL="1950590" algn="l" defTabSz="1300393" rtl="0" eaLnBrk="1" latinLnBrk="0" hangingPunct="1">
        <a:defRPr sz="2600" kern="1200">
          <a:solidFill>
            <a:schemeClr val="tx1"/>
          </a:solidFill>
          <a:latin typeface="+mn-lt"/>
          <a:ea typeface="+mn-ea"/>
          <a:cs typeface="+mn-cs"/>
        </a:defRPr>
      </a:lvl4pPr>
      <a:lvl5pPr marL="2600786" algn="l" defTabSz="1300393" rtl="0" eaLnBrk="1" latinLnBrk="0" hangingPunct="1">
        <a:defRPr sz="2600" kern="1200">
          <a:solidFill>
            <a:schemeClr val="tx1"/>
          </a:solidFill>
          <a:latin typeface="+mn-lt"/>
          <a:ea typeface="+mn-ea"/>
          <a:cs typeface="+mn-cs"/>
        </a:defRPr>
      </a:lvl5pPr>
      <a:lvl6pPr marL="3250983" algn="l" defTabSz="1300393" rtl="0" eaLnBrk="1" latinLnBrk="0" hangingPunct="1">
        <a:defRPr sz="2600" kern="1200">
          <a:solidFill>
            <a:schemeClr val="tx1"/>
          </a:solidFill>
          <a:latin typeface="+mn-lt"/>
          <a:ea typeface="+mn-ea"/>
          <a:cs typeface="+mn-cs"/>
        </a:defRPr>
      </a:lvl6pPr>
      <a:lvl7pPr marL="3901180" algn="l" defTabSz="1300393" rtl="0" eaLnBrk="1" latinLnBrk="0" hangingPunct="1">
        <a:defRPr sz="2600" kern="1200">
          <a:solidFill>
            <a:schemeClr val="tx1"/>
          </a:solidFill>
          <a:latin typeface="+mn-lt"/>
          <a:ea typeface="+mn-ea"/>
          <a:cs typeface="+mn-cs"/>
        </a:defRPr>
      </a:lvl7pPr>
      <a:lvl8pPr marL="4551376" algn="l" defTabSz="1300393" rtl="0" eaLnBrk="1" latinLnBrk="0" hangingPunct="1">
        <a:defRPr sz="2600" kern="1200">
          <a:solidFill>
            <a:schemeClr val="tx1"/>
          </a:solidFill>
          <a:latin typeface="+mn-lt"/>
          <a:ea typeface="+mn-ea"/>
          <a:cs typeface="+mn-cs"/>
        </a:defRPr>
      </a:lvl8pPr>
      <a:lvl9pPr marL="5201573" algn="l" defTabSz="1300393"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pn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483633" y="3436640"/>
            <a:ext cx="12090864" cy="2736305"/>
          </a:xfrm>
        </p:spPr>
        <p:txBody>
          <a:bodyPr>
            <a:normAutofit/>
          </a:bodyPr>
          <a:lstStyle/>
          <a:p>
            <a:pPr eaLnBrk="1"/>
            <a:r>
              <a:rPr lang="en-US" altLang="en-US" sz="8000" i="1" dirty="0">
                <a:latin typeface="Arial" panose="020B0604020202020204" pitchFamily="34" charset="0"/>
                <a:cs typeface="Arial" panose="020B0604020202020204" pitchFamily="34" charset="0"/>
              </a:rPr>
              <a:t>Reflections on Practice</a:t>
            </a:r>
          </a:p>
        </p:txBody>
      </p:sp>
      <p:pic>
        <p:nvPicPr>
          <p:cNvPr id="5124" name="Picture 4" descr="tile_blackboard_green"/>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95220" y="2305477"/>
            <a:ext cx="2556127" cy="169461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tile tx="0" ty="0" sx="100000" sy="100000" flip="none" algn="tl"/>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cmpd="sng">
                <a:solidFill>
                  <a:schemeClr val="tx1"/>
                </a:solidFill>
                <a:prstDash val="solid"/>
                <a:round/>
                <a:headEnd type="none" w="med" len="med"/>
                <a:tailEnd type="none" w="med" len="med"/>
              </a14:hiddenLine>
            </a:ext>
          </a:extLst>
        </p:spPr>
      </p:pic>
      <p:pic>
        <p:nvPicPr>
          <p:cNvPr id="5126" name="Picture 6" descr="tile_blackboard_gree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079" y="8337660"/>
            <a:ext cx="10467975" cy="1247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tile tx="0" ty="0" sx="100000" sy="100000" flip="none" algn="tl"/>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cmpd="sng">
                <a:solidFill>
                  <a:schemeClr val="tx1"/>
                </a:solidFill>
                <a:prstDash val="solid"/>
                <a:round/>
                <a:headEnd type="none" w="med" len="med"/>
                <a:tailEnd type="none" w="med" len="med"/>
              </a14:hiddenLine>
            </a:ext>
          </a:extLst>
        </p:spPr>
      </p:pic>
      <p:sp>
        <p:nvSpPr>
          <p:cNvPr id="4" name="TextBox 3"/>
          <p:cNvSpPr txBox="1"/>
          <p:nvPr/>
        </p:nvSpPr>
        <p:spPr>
          <a:xfrm>
            <a:off x="761301" y="196395"/>
            <a:ext cx="11535530" cy="1723549"/>
          </a:xfrm>
          <a:prstGeom prst="rect">
            <a:avLst/>
          </a:prstGeom>
          <a:noFill/>
        </p:spPr>
        <p:txBody>
          <a:bodyPr wrap="none" rtlCol="0">
            <a:spAutoFit/>
          </a:bodyPr>
          <a:lstStyle/>
          <a:p>
            <a:r>
              <a:rPr lang="en-IE" sz="10600" b="1" i="1" dirty="0" smtClean="0">
                <a:solidFill>
                  <a:schemeClr val="tx2"/>
                </a:solidFill>
                <a:latin typeface="Bradley Hand ITC" panose="03070402050302030203" pitchFamily="66" charset="0"/>
              </a:rPr>
              <a:t>Maths Counts 2016</a:t>
            </a:r>
            <a:endParaRPr lang="en-IE" sz="10600" b="1" i="1" dirty="0">
              <a:solidFill>
                <a:schemeClr val="tx2"/>
              </a:solidFill>
              <a:latin typeface="Bradley Hand ITC" panose="03070402050302030203" pitchFamily="66"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Findings/Student Learning</a:t>
            </a:r>
            <a:endParaRPr lang="en-IE" dirty="0"/>
          </a:p>
        </p:txBody>
      </p:sp>
      <p:sp>
        <p:nvSpPr>
          <p:cNvPr id="3" name="TextBox 2"/>
          <p:cNvSpPr txBox="1"/>
          <p:nvPr/>
        </p:nvSpPr>
        <p:spPr>
          <a:xfrm>
            <a:off x="949326" y="2788568"/>
            <a:ext cx="10801200" cy="6047809"/>
          </a:xfrm>
          <a:prstGeom prst="rect">
            <a:avLst/>
          </a:prstGeom>
          <a:noFill/>
        </p:spPr>
        <p:txBody>
          <a:bodyPr wrap="square" rtlCol="0">
            <a:spAutoFit/>
          </a:bodyPr>
          <a:lstStyle/>
          <a:p>
            <a:pPr marL="571500" indent="-571500" algn="l">
              <a:buFont typeface="Arial" panose="020B0604020202020204" pitchFamily="34" charset="0"/>
              <a:buChar char="•"/>
            </a:pPr>
            <a:r>
              <a:rPr lang="en-IE" dirty="0" smtClean="0">
                <a:solidFill>
                  <a:schemeClr val="tx2"/>
                </a:solidFill>
              </a:rPr>
              <a:t>One or two students initially went astray and mixed up perimeter and area but most had no trouble drawing the different rectangles.</a:t>
            </a:r>
          </a:p>
          <a:p>
            <a:pPr marL="571500" indent="-571500" algn="l">
              <a:buFont typeface="Arial" panose="020B0604020202020204" pitchFamily="34" charset="0"/>
              <a:buChar char="•"/>
            </a:pPr>
            <a:endParaRPr lang="en-IE" dirty="0" smtClean="0">
              <a:solidFill>
                <a:schemeClr val="tx2"/>
              </a:solidFill>
            </a:endParaRPr>
          </a:p>
          <a:p>
            <a:pPr marL="571500" indent="-571500" algn="l">
              <a:buFont typeface="Arial" panose="020B0604020202020204" pitchFamily="34" charset="0"/>
              <a:buChar char="•"/>
            </a:pPr>
            <a:r>
              <a:rPr lang="en-IE" dirty="0" smtClean="0">
                <a:solidFill>
                  <a:schemeClr val="tx2"/>
                </a:solidFill>
              </a:rPr>
              <a:t>When asked to comment on their results many students came up with “fixed perimeter does not give a fixed area”.</a:t>
            </a:r>
          </a:p>
          <a:p>
            <a:pPr algn="l"/>
            <a:r>
              <a:rPr lang="en-IE" b="1" dirty="0" smtClean="0">
                <a:solidFill>
                  <a:srgbClr val="FF0000"/>
                </a:solidFill>
              </a:rPr>
              <a:t>(Learning goal achieved!)</a:t>
            </a:r>
            <a:endParaRPr lang="en-IE" b="1"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4088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Findings/Student Learning</a:t>
            </a:r>
            <a:endParaRPr lang="en-IE" dirty="0"/>
          </a:p>
        </p:txBody>
      </p:sp>
      <p:pic>
        <p:nvPicPr>
          <p:cNvPr id="8" name="image12.jpg" descr="IMG_0439.JPG"/>
          <p:cNvPicPr/>
          <p:nvPr/>
        </p:nvPicPr>
        <p:blipFill>
          <a:blip r:embed="rId2"/>
          <a:srcRect/>
          <a:stretch>
            <a:fillRect/>
          </a:stretch>
        </p:blipFill>
        <p:spPr>
          <a:xfrm>
            <a:off x="6400" y="2284512"/>
            <a:ext cx="8008168" cy="7344816"/>
          </a:xfrm>
          <a:prstGeom prst="rect">
            <a:avLst/>
          </a:prstGeom>
          <a:ln/>
        </p:spPr>
      </p:pic>
      <p:pic>
        <p:nvPicPr>
          <p:cNvPr id="9" name="image11.png" descr="IMG_0440.JPG"/>
          <p:cNvPicPr/>
          <p:nvPr/>
        </p:nvPicPr>
        <p:blipFill rotWithShape="1">
          <a:blip r:embed="rId3"/>
          <a:srcRect l="3714" r="12829"/>
          <a:stretch/>
        </p:blipFill>
        <p:spPr>
          <a:xfrm>
            <a:off x="8477250" y="2284512"/>
            <a:ext cx="4527550" cy="3960440"/>
          </a:xfrm>
          <a:prstGeom prst="rect">
            <a:avLst/>
          </a:prstGeom>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14131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Findings/Student Learning</a:t>
            </a:r>
            <a:endParaRPr lang="en-IE"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10670"/>
          <a:stretch/>
        </p:blipFill>
        <p:spPr bwMode="auto">
          <a:xfrm>
            <a:off x="270445" y="2284512"/>
            <a:ext cx="5366167" cy="732507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54128" y="6100936"/>
            <a:ext cx="8950672" cy="1160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cxnSp>
        <p:nvCxnSpPr>
          <p:cNvPr id="5" name="Straight Arrow Connector 4"/>
          <p:cNvCxnSpPr/>
          <p:nvPr/>
        </p:nvCxnSpPr>
        <p:spPr bwMode="auto">
          <a:xfrm flipV="1">
            <a:off x="4480596" y="7206464"/>
            <a:ext cx="869676" cy="1198728"/>
          </a:xfrm>
          <a:prstGeom prst="straightConnector1">
            <a:avLst/>
          </a:prstGeom>
          <a:ln>
            <a:headEnd type="none" w="med" len="med"/>
            <a:tailEnd type="arrow"/>
          </a:ln>
          <a:extLst/>
        </p:spPr>
        <p:style>
          <a:lnRef idx="3">
            <a:schemeClr val="accent4"/>
          </a:lnRef>
          <a:fillRef idx="0">
            <a:schemeClr val="accent4"/>
          </a:fillRef>
          <a:effectRef idx="2">
            <a:schemeClr val="accent4"/>
          </a:effectRef>
          <a:fontRef idx="minor">
            <a:schemeClr val="tx1"/>
          </a:fontRef>
        </p:style>
      </p:cxnSp>
      <p:sp>
        <p:nvSpPr>
          <p:cNvPr id="7" name="TextBox 6"/>
          <p:cNvSpPr txBox="1"/>
          <p:nvPr/>
        </p:nvSpPr>
        <p:spPr>
          <a:xfrm>
            <a:off x="5879678" y="7613104"/>
            <a:ext cx="7063036" cy="954107"/>
          </a:xfrm>
          <a:prstGeom prst="rect">
            <a:avLst/>
          </a:prstGeom>
          <a:noFill/>
        </p:spPr>
        <p:txBody>
          <a:bodyPr wrap="square" rtlCol="0">
            <a:spAutoFit/>
          </a:bodyPr>
          <a:lstStyle/>
          <a:p>
            <a:pPr algn="l"/>
            <a:r>
              <a:rPr lang="en-IE" sz="2800" dirty="0" smtClean="0">
                <a:solidFill>
                  <a:schemeClr val="tx2"/>
                </a:solidFill>
              </a:rPr>
              <a:t>“Rectangles that have the same perimeter do not necessarily have the same area”</a:t>
            </a:r>
            <a:endParaRPr lang="en-IE" sz="2800" dirty="0">
              <a:solidFill>
                <a:schemeClr val="tx2"/>
              </a:solidFill>
            </a:endParaRPr>
          </a:p>
        </p:txBody>
      </p:sp>
      <p:pic>
        <p:nvPicPr>
          <p:cNvPr id="10" name="image15.png" descr="IMG_0442.JPG"/>
          <p:cNvPicPr/>
          <p:nvPr/>
        </p:nvPicPr>
        <p:blipFill>
          <a:blip r:embed="rId4"/>
          <a:srcRect b="19154"/>
          <a:stretch>
            <a:fillRect/>
          </a:stretch>
        </p:blipFill>
        <p:spPr>
          <a:xfrm>
            <a:off x="6286376" y="2241216"/>
            <a:ext cx="5472608" cy="3499679"/>
          </a:xfrm>
          <a:prstGeom prst="rect">
            <a:avLst/>
          </a:prstGeom>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25455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Findings/Student Learning</a:t>
            </a:r>
            <a:endParaRPr lang="en-IE" dirty="0"/>
          </a:p>
        </p:txBody>
      </p:sp>
      <p:sp>
        <p:nvSpPr>
          <p:cNvPr id="3" name="TextBox 2"/>
          <p:cNvSpPr txBox="1"/>
          <p:nvPr/>
        </p:nvSpPr>
        <p:spPr>
          <a:xfrm>
            <a:off x="949326" y="2788568"/>
            <a:ext cx="10801200" cy="4062651"/>
          </a:xfrm>
          <a:prstGeom prst="rect">
            <a:avLst/>
          </a:prstGeom>
          <a:noFill/>
        </p:spPr>
        <p:txBody>
          <a:bodyPr wrap="square" rtlCol="0">
            <a:spAutoFit/>
          </a:bodyPr>
          <a:lstStyle/>
          <a:p>
            <a:pPr algn="l"/>
            <a:r>
              <a:rPr lang="en-IE" dirty="0" smtClean="0">
                <a:solidFill>
                  <a:schemeClr val="tx2"/>
                </a:solidFill>
              </a:rPr>
              <a:t>When asked to present their results in a different way:</a:t>
            </a:r>
          </a:p>
          <a:p>
            <a:pPr marL="571500" indent="-571500" algn="l">
              <a:buFont typeface="Arial" panose="020B0604020202020204" pitchFamily="34" charset="0"/>
              <a:buChar char="•"/>
            </a:pPr>
            <a:r>
              <a:rPr lang="en-IE" dirty="0" smtClean="0">
                <a:solidFill>
                  <a:schemeClr val="tx2"/>
                </a:solidFill>
              </a:rPr>
              <a:t>Many used an ordered list or a table. A couple of students started working on an algebraic expression, but none drew a graph (even with graph paper provided).</a:t>
            </a:r>
            <a:endParaRPr lang="en-IE"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495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Findings/Student Learning</a:t>
            </a:r>
            <a:endParaRPr lang="en-IE"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0303" r="8238"/>
          <a:stretch/>
        </p:blipFill>
        <p:spPr>
          <a:xfrm rot="5400000">
            <a:off x="1782825" y="2071675"/>
            <a:ext cx="6181750" cy="7543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25455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Findings/Student Learning</a:t>
            </a:r>
            <a:endParaRPr lang="en-IE"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6667" r="7329"/>
          <a:stretch/>
        </p:blipFill>
        <p:spPr>
          <a:xfrm>
            <a:off x="165696" y="2284512"/>
            <a:ext cx="10883160" cy="733993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32130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Findings/Student Learning</a:t>
            </a:r>
            <a:endParaRPr lang="en-IE" dirty="0"/>
          </a:p>
        </p:txBody>
      </p:sp>
      <p:sp>
        <p:nvSpPr>
          <p:cNvPr id="3" name="TextBox 2"/>
          <p:cNvSpPr txBox="1"/>
          <p:nvPr/>
        </p:nvSpPr>
        <p:spPr>
          <a:xfrm>
            <a:off x="949326" y="2788568"/>
            <a:ext cx="10801200" cy="4062651"/>
          </a:xfrm>
          <a:prstGeom prst="rect">
            <a:avLst/>
          </a:prstGeom>
          <a:noFill/>
        </p:spPr>
        <p:txBody>
          <a:bodyPr wrap="square" rtlCol="0">
            <a:spAutoFit/>
          </a:bodyPr>
          <a:lstStyle/>
          <a:p>
            <a:pPr algn="l"/>
            <a:r>
              <a:rPr lang="en-IE" dirty="0" smtClean="0">
                <a:solidFill>
                  <a:schemeClr val="tx2"/>
                </a:solidFill>
              </a:rPr>
              <a:t>On the day of the lesson there wasn’t as much time as hoped for to develop the quadratic expression, but all the class recognised the quadratic pattern and some of the stronger students derived the correct expression.</a:t>
            </a:r>
            <a:endParaRPr lang="en-IE"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6366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Findings/Student Learning</a:t>
            </a:r>
            <a:endParaRPr lang="en-IE"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1800" y="2068488"/>
            <a:ext cx="10058400" cy="7543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40966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Homework</a:t>
            </a:r>
            <a:endParaRPr lang="en-IE" dirty="0"/>
          </a:p>
        </p:txBody>
      </p:sp>
      <p:sp>
        <p:nvSpPr>
          <p:cNvPr id="3" name="Content Placeholder 2"/>
          <p:cNvSpPr>
            <a:spLocks noGrp="1"/>
          </p:cNvSpPr>
          <p:nvPr>
            <p:ph idx="1"/>
          </p:nvPr>
        </p:nvSpPr>
        <p:spPr>
          <a:xfrm>
            <a:off x="2166938" y="2428528"/>
            <a:ext cx="9971087" cy="5851525"/>
          </a:xfrm>
        </p:spPr>
        <p:txBody>
          <a:bodyPr/>
          <a:lstStyle/>
          <a:p>
            <a:pPr marL="0" indent="0">
              <a:buNone/>
              <a:defRPr/>
            </a:pPr>
            <a:r>
              <a:rPr lang="en-IE" dirty="0" smtClean="0"/>
              <a:t>Graph area versus width of rectangular field and pick out the maximum area from your graph.</a:t>
            </a:r>
            <a:endParaRPr lang="en-IE" dirty="0"/>
          </a:p>
          <a:p>
            <a:pPr marL="487672" indent="-487672">
              <a:defRPr/>
            </a:pPr>
            <a:endParaRPr lang="en-IE" dirty="0"/>
          </a:p>
        </p:txBody>
      </p:sp>
      <p:pic>
        <p:nvPicPr>
          <p:cNvPr id="4" name="image03.png"/>
          <p:cNvPicPr/>
          <p:nvPr/>
        </p:nvPicPr>
        <p:blipFill>
          <a:blip r:embed="rId2"/>
          <a:srcRect/>
          <a:stretch>
            <a:fillRect/>
          </a:stretch>
        </p:blipFill>
        <p:spPr>
          <a:xfrm>
            <a:off x="5998344" y="5020816"/>
            <a:ext cx="6768752" cy="4680520"/>
          </a:xfrm>
          <a:prstGeom prst="rect">
            <a:avLst/>
          </a:prstGeom>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0823656"/>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Board Plan (1 of 3)</a:t>
            </a:r>
            <a:endParaRPr lang="en-IE" dirty="0"/>
          </a:p>
        </p:txBody>
      </p:sp>
      <p:pic>
        <p:nvPicPr>
          <p:cNvPr id="2069" name="Picture 21"/>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0212" y="2644552"/>
            <a:ext cx="12818351" cy="655272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42358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IE" sz="7200" dirty="0"/>
              <a:t>A fixed perimeter does not imply a fixed area.</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45377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Board Plan (2 of 3)</a:t>
            </a:r>
            <a:endParaRPr lang="en-IE"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9712" y="2356520"/>
            <a:ext cx="12018003" cy="757055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9796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Board Plan (3 of 3)</a:t>
            </a:r>
            <a:endParaRPr lang="en-I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9454" y="3076600"/>
            <a:ext cx="12847401" cy="49047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97968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Recommendations</a:t>
            </a:r>
            <a:endParaRPr lang="en-IE" dirty="0"/>
          </a:p>
        </p:txBody>
      </p:sp>
      <p:sp>
        <p:nvSpPr>
          <p:cNvPr id="3" name="Content Placeholder 2"/>
          <p:cNvSpPr>
            <a:spLocks noGrp="1"/>
          </p:cNvSpPr>
          <p:nvPr>
            <p:ph idx="1"/>
          </p:nvPr>
        </p:nvSpPr>
        <p:spPr>
          <a:xfrm>
            <a:off x="957784" y="2709863"/>
            <a:ext cx="11180241" cy="5851525"/>
          </a:xfrm>
        </p:spPr>
        <p:txBody>
          <a:bodyPr/>
          <a:lstStyle/>
          <a:p>
            <a:pPr marL="487672" indent="-487672">
              <a:defRPr/>
            </a:pPr>
            <a:r>
              <a:rPr lang="en-US" altLang="en-US" sz="4400" dirty="0" smtClean="0">
                <a:solidFill>
                  <a:srgbClr val="000000"/>
                </a:solidFill>
                <a:latin typeface="Arial"/>
                <a:sym typeface="Chalkduster" charset="0"/>
              </a:rPr>
              <a:t>The lengths of wire were not used by the students and we recommend not providing them.</a:t>
            </a:r>
          </a:p>
          <a:p>
            <a:pPr marL="487672" indent="-487672">
              <a:defRPr/>
            </a:pPr>
            <a:r>
              <a:rPr lang="en-US" altLang="en-US" sz="4400" dirty="0" smtClean="0">
                <a:solidFill>
                  <a:srgbClr val="000000"/>
                </a:solidFill>
                <a:latin typeface="Arial"/>
                <a:sym typeface="Chalkduster" charset="0"/>
              </a:rPr>
              <a:t>Depending on the class group, further scaffolding could be provided by giving students: an empty table, the labelled axes for a graph, the general form of a quadratic function ….</a:t>
            </a:r>
            <a:endParaRPr lang="en-US" altLang="en-US" sz="4400" dirty="0">
              <a:solidFill>
                <a:srgbClr val="000000"/>
              </a:solidFill>
              <a:latin typeface="Arial"/>
              <a:sym typeface="Chalkduster" charset="0"/>
            </a:endParaRPr>
          </a:p>
          <a:p>
            <a:pPr marL="487672" indent="-487672">
              <a:defRPr/>
            </a:pPr>
            <a:endParaRPr lang="en-I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126866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Recommendations</a:t>
            </a:r>
            <a:endParaRPr lang="en-IE" dirty="0"/>
          </a:p>
        </p:txBody>
      </p:sp>
      <p:sp>
        <p:nvSpPr>
          <p:cNvPr id="3" name="Content Placeholder 2"/>
          <p:cNvSpPr>
            <a:spLocks noGrp="1"/>
          </p:cNvSpPr>
          <p:nvPr>
            <p:ph idx="1"/>
          </p:nvPr>
        </p:nvSpPr>
        <p:spPr>
          <a:xfrm>
            <a:off x="957784" y="2709863"/>
            <a:ext cx="11180241" cy="6703441"/>
          </a:xfrm>
        </p:spPr>
        <p:txBody>
          <a:bodyPr/>
          <a:lstStyle/>
          <a:p>
            <a:pPr marL="487672" indent="-487672">
              <a:defRPr/>
            </a:pPr>
            <a:r>
              <a:rPr lang="en-US" altLang="en-US" sz="4000" b="1" dirty="0" smtClean="0">
                <a:solidFill>
                  <a:srgbClr val="000000"/>
                </a:solidFill>
                <a:latin typeface="Arial"/>
                <a:sym typeface="Chalkduster" charset="0"/>
              </a:rPr>
              <a:t>Timing! </a:t>
            </a:r>
            <a:r>
              <a:rPr lang="en-US" altLang="en-US" sz="4000" dirty="0" smtClean="0">
                <a:solidFill>
                  <a:srgbClr val="000000"/>
                </a:solidFill>
                <a:latin typeface="Arial"/>
                <a:sym typeface="Chalkduster" charset="0"/>
              </a:rPr>
              <a:t>Even with 50 minutes, time was tight and the teacher was under pressure to move things along faster than he would have liked.</a:t>
            </a:r>
          </a:p>
          <a:p>
            <a:pPr marL="0" indent="0">
              <a:buNone/>
              <a:defRPr/>
            </a:pPr>
            <a:r>
              <a:rPr lang="en-US" altLang="en-US" sz="4000" dirty="0" smtClean="0">
                <a:solidFill>
                  <a:srgbClr val="000000"/>
                </a:solidFill>
                <a:latin typeface="Arial"/>
                <a:sym typeface="Chalkduster" charset="0"/>
              </a:rPr>
              <a:t>This was partly because the students were more reticent than normal with all the “strangers” in the room.</a:t>
            </a:r>
            <a:br>
              <a:rPr lang="en-US" altLang="en-US" sz="4000" dirty="0" smtClean="0">
                <a:solidFill>
                  <a:srgbClr val="000000"/>
                </a:solidFill>
                <a:latin typeface="Arial"/>
                <a:sym typeface="Chalkduster" charset="0"/>
              </a:rPr>
            </a:br>
            <a:r>
              <a:rPr lang="en-US" altLang="en-US" sz="4000" dirty="0" smtClean="0">
                <a:solidFill>
                  <a:srgbClr val="000000"/>
                </a:solidFill>
                <a:latin typeface="Arial"/>
                <a:sym typeface="Chalkduster" charset="0"/>
              </a:rPr>
              <a:t/>
            </a:r>
            <a:br>
              <a:rPr lang="en-US" altLang="en-US" sz="4000" dirty="0" smtClean="0">
                <a:solidFill>
                  <a:srgbClr val="000000"/>
                </a:solidFill>
                <a:latin typeface="Arial"/>
                <a:sym typeface="Chalkduster" charset="0"/>
              </a:rPr>
            </a:br>
            <a:r>
              <a:rPr lang="en-US" altLang="en-US" sz="4000" dirty="0" smtClean="0">
                <a:solidFill>
                  <a:srgbClr val="000000"/>
                </a:solidFill>
                <a:latin typeface="Arial"/>
                <a:sym typeface="Chalkduster" charset="0"/>
              </a:rPr>
              <a:t>Timing of this lesson should be planned carefully. It could possibly be done over 2 classes.</a:t>
            </a:r>
          </a:p>
          <a:p>
            <a:pPr marL="487672" indent="-487672">
              <a:defRPr/>
            </a:pPr>
            <a:endParaRPr lang="en-I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4529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66939" y="271463"/>
            <a:ext cx="6711726" cy="2171700"/>
          </a:xfrm>
        </p:spPr>
        <p:txBody>
          <a:bodyPr/>
          <a:lstStyle/>
          <a:p>
            <a:pPr>
              <a:defRPr/>
            </a:pPr>
            <a:r>
              <a:rPr lang="en-IE" dirty="0" smtClean="0"/>
              <a:t>Recommendations</a:t>
            </a:r>
            <a:endParaRPr lang="en-IE" dirty="0"/>
          </a:p>
        </p:txBody>
      </p:sp>
      <p:sp>
        <p:nvSpPr>
          <p:cNvPr id="3" name="Content Placeholder 2"/>
          <p:cNvSpPr>
            <a:spLocks noGrp="1"/>
          </p:cNvSpPr>
          <p:nvPr>
            <p:ph idx="1"/>
          </p:nvPr>
        </p:nvSpPr>
        <p:spPr>
          <a:xfrm>
            <a:off x="957784" y="2709863"/>
            <a:ext cx="11180241" cy="6703441"/>
          </a:xfrm>
        </p:spPr>
        <p:txBody>
          <a:bodyPr/>
          <a:lstStyle/>
          <a:p>
            <a:pPr marL="487672" indent="-487672">
              <a:defRPr/>
            </a:pPr>
            <a:r>
              <a:rPr lang="en-US" altLang="en-US" sz="4400" dirty="0" smtClean="0">
                <a:solidFill>
                  <a:srgbClr val="000000"/>
                </a:solidFill>
                <a:latin typeface="Arial"/>
                <a:sym typeface="Chalkduster" charset="0"/>
              </a:rPr>
              <a:t>A nice variation on this problem that was </a:t>
            </a:r>
            <a:r>
              <a:rPr lang="en-US" altLang="en-US" sz="4400" dirty="0" err="1" smtClean="0">
                <a:solidFill>
                  <a:srgbClr val="000000"/>
                </a:solidFill>
                <a:latin typeface="Arial"/>
                <a:sym typeface="Chalkduster" charset="0"/>
              </a:rPr>
              <a:t>trialled</a:t>
            </a:r>
            <a:r>
              <a:rPr lang="en-US" altLang="en-US" sz="4400" dirty="0" smtClean="0">
                <a:solidFill>
                  <a:srgbClr val="000000"/>
                </a:solidFill>
                <a:latin typeface="Arial"/>
                <a:sym typeface="Chalkduster" charset="0"/>
              </a:rPr>
              <a:t> on different class groups along the way is to ask students what is the largest area that can possibly be fenced off (any shape this time!) using 20m of perimeter fencing wire.</a:t>
            </a:r>
          </a:p>
          <a:p>
            <a:pPr marL="487672" indent="-487672">
              <a:defRPr/>
            </a:pPr>
            <a:endParaRPr lang="en-I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6337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Any Questions?</a:t>
            </a:r>
            <a:endParaRPr lang="en-I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8000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Sources Used</a:t>
            </a:r>
            <a:endParaRPr lang="en-IE" dirty="0"/>
          </a:p>
        </p:txBody>
      </p:sp>
      <p:sp>
        <p:nvSpPr>
          <p:cNvPr id="3" name="Content Placeholder 2"/>
          <p:cNvSpPr>
            <a:spLocks noGrp="1"/>
          </p:cNvSpPr>
          <p:nvPr>
            <p:ph idx="1"/>
          </p:nvPr>
        </p:nvSpPr>
        <p:spPr>
          <a:xfrm>
            <a:off x="1029792" y="2709863"/>
            <a:ext cx="11108233" cy="5851525"/>
          </a:xfrm>
        </p:spPr>
        <p:txBody>
          <a:bodyPr/>
          <a:lstStyle/>
          <a:p>
            <a:pPr marL="0" indent="0">
              <a:buNone/>
              <a:defRPr/>
            </a:pPr>
            <a:r>
              <a:rPr lang="en-IE" dirty="0" smtClean="0"/>
              <a:t>Junior Certificate Maths Syllabus (</a:t>
            </a:r>
            <a:r>
              <a:rPr lang="en-IE" dirty="0" err="1" smtClean="0"/>
              <a:t>pg</a:t>
            </a:r>
            <a:r>
              <a:rPr lang="en-IE" dirty="0" smtClean="0"/>
              <a:t> 23, 27)</a:t>
            </a:r>
          </a:p>
          <a:p>
            <a:pPr marL="0" indent="0">
              <a:buNone/>
              <a:defRPr/>
            </a:pPr>
            <a:r>
              <a:rPr lang="en-IE" dirty="0" smtClean="0"/>
              <a:t>Second Year Teacher’s Handbook (</a:t>
            </a:r>
            <a:r>
              <a:rPr lang="en-IE" dirty="0" err="1" smtClean="0"/>
              <a:t>pg</a:t>
            </a:r>
            <a:r>
              <a:rPr lang="en-IE" dirty="0" smtClean="0"/>
              <a:t> 31)</a:t>
            </a:r>
          </a:p>
          <a:p>
            <a:pPr marL="0" indent="0">
              <a:buNone/>
              <a:defRPr/>
            </a:pPr>
            <a:r>
              <a:rPr lang="en-IE" dirty="0" smtClean="0"/>
              <a:t>Text &amp; Tests 2 textbook</a:t>
            </a:r>
          </a:p>
          <a:p>
            <a:pPr marL="0" indent="0">
              <a:buNone/>
              <a:defRPr/>
            </a:pPr>
            <a:endParaRPr lang="en-IE" dirty="0"/>
          </a:p>
          <a:p>
            <a:pPr marL="0" indent="0">
              <a:buNone/>
              <a:defRPr/>
            </a:pPr>
            <a:endParaRPr lang="en-I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649741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483634" y="4516760"/>
            <a:ext cx="12090864" cy="2736305"/>
          </a:xfrm>
        </p:spPr>
        <p:txBody>
          <a:bodyPr>
            <a:normAutofit/>
          </a:bodyPr>
          <a:lstStyle/>
          <a:p>
            <a:pPr eaLnBrk="1"/>
            <a:r>
              <a:rPr lang="en-US" altLang="en-US" sz="8000" dirty="0" smtClean="0">
                <a:latin typeface="Arial" panose="020B0604020202020204" pitchFamily="34" charset="0"/>
                <a:cs typeface="Arial" panose="020B0604020202020204" pitchFamily="34" charset="0"/>
              </a:rPr>
              <a:t>Thank You!</a:t>
            </a:r>
            <a:endParaRPr lang="en-US" altLang="en-US" sz="8000" dirty="0">
              <a:latin typeface="Arial" panose="020B0604020202020204" pitchFamily="34" charset="0"/>
              <a:cs typeface="Arial" panose="020B0604020202020204" pitchFamily="34" charset="0"/>
            </a:endParaRPr>
          </a:p>
        </p:txBody>
      </p:sp>
      <p:pic>
        <p:nvPicPr>
          <p:cNvPr id="5124" name="Picture 4" descr="tile_blackboard_green"/>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24506" y="2356520"/>
            <a:ext cx="3275281" cy="184600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tile tx="0" ty="0" sx="100000" sy="100000" flip="none" algn="tl"/>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cmpd="sng">
                <a:solidFill>
                  <a:schemeClr val="tx1"/>
                </a:solidFill>
                <a:prstDash val="solid"/>
                <a:round/>
                <a:headEnd type="none" w="med" len="med"/>
                <a:tailEnd type="none" w="med" len="med"/>
              </a14:hiddenLine>
            </a:ext>
          </a:extLst>
        </p:spPr>
      </p:pic>
      <p:pic>
        <p:nvPicPr>
          <p:cNvPr id="5126" name="Picture 6" descr="tile_blackboard_gree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079" y="8337660"/>
            <a:ext cx="10467975" cy="1247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tile tx="0" ty="0" sx="100000" sy="100000" flip="none" algn="tl"/>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cmpd="sng">
                <a:solidFill>
                  <a:schemeClr val="tx1"/>
                </a:solidFill>
                <a:prstDash val="solid"/>
                <a:round/>
                <a:headEnd type="none" w="med" len="med"/>
                <a:tailEnd type="none" w="med" len="med"/>
              </a14:hiddenLine>
            </a:ext>
          </a:extLst>
        </p:spPr>
      </p:pic>
      <p:sp>
        <p:nvSpPr>
          <p:cNvPr id="7" name="TextBox 6"/>
          <p:cNvSpPr txBox="1"/>
          <p:nvPr/>
        </p:nvSpPr>
        <p:spPr>
          <a:xfrm>
            <a:off x="761301" y="196395"/>
            <a:ext cx="11535530" cy="1723549"/>
          </a:xfrm>
          <a:prstGeom prst="rect">
            <a:avLst/>
          </a:prstGeom>
          <a:noFill/>
        </p:spPr>
        <p:txBody>
          <a:bodyPr wrap="none" rtlCol="0">
            <a:spAutoFit/>
          </a:bodyPr>
          <a:lstStyle/>
          <a:p>
            <a:r>
              <a:rPr lang="en-IE" sz="10600" b="1" i="1" dirty="0" smtClean="0">
                <a:solidFill>
                  <a:schemeClr val="tx2"/>
                </a:solidFill>
                <a:latin typeface="Bradley Hand ITC" panose="03070402050302030203" pitchFamily="66" charset="0"/>
              </a:rPr>
              <a:t>Maths Counts 2016</a:t>
            </a:r>
            <a:endParaRPr lang="en-IE" sz="10600" b="1" i="1" dirty="0">
              <a:solidFill>
                <a:schemeClr val="tx2"/>
              </a:solidFill>
              <a:latin typeface="Bradley Hand ITC" panose="03070402050302030203" pitchFamily="66"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979011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829992" y="1492424"/>
            <a:ext cx="10174808" cy="8064896"/>
          </a:xfrm>
        </p:spPr>
        <p:txBody>
          <a:bodyPr/>
          <a:lstStyle/>
          <a:p>
            <a:r>
              <a:rPr lang="en-IE" sz="4000" b="1" dirty="0"/>
              <a:t>Catriona </a:t>
            </a:r>
            <a:r>
              <a:rPr lang="en-IE" sz="4000" b="1" dirty="0" err="1"/>
              <a:t>Hassey</a:t>
            </a:r>
            <a:r>
              <a:rPr lang="en-IE" sz="4000" b="1" dirty="0"/>
              <a:t>, </a:t>
            </a:r>
            <a:r>
              <a:rPr lang="en-IE" sz="4000" b="1" dirty="0" smtClean="0"/>
              <a:t/>
            </a:r>
            <a:br>
              <a:rPr lang="en-IE" sz="4000" b="1" dirty="0" smtClean="0"/>
            </a:br>
            <a:r>
              <a:rPr lang="en-IE" sz="4000" b="1" dirty="0"/>
              <a:t>Laura </a:t>
            </a:r>
            <a:r>
              <a:rPr lang="en-IE" sz="4000" b="1" dirty="0" smtClean="0"/>
              <a:t>Guest,</a:t>
            </a:r>
            <a:br>
              <a:rPr lang="en-IE" sz="4000" b="1" dirty="0" smtClean="0"/>
            </a:br>
            <a:r>
              <a:rPr lang="en-IE" sz="4000" b="1" dirty="0" smtClean="0"/>
              <a:t>Mitch </a:t>
            </a:r>
            <a:r>
              <a:rPr lang="en-IE" sz="4000" b="1" dirty="0" err="1" smtClean="0"/>
              <a:t>McGuckin</a:t>
            </a:r>
            <a:r>
              <a:rPr lang="en-IE" sz="4000" b="1" dirty="0" smtClean="0"/>
              <a:t> (teacher of the lesson)</a:t>
            </a:r>
            <a:br>
              <a:rPr lang="en-IE" sz="4000" b="1" dirty="0" smtClean="0"/>
            </a:br>
            <a:r>
              <a:rPr lang="en-IE" sz="4000" b="1" dirty="0" smtClean="0"/>
              <a:t>and Margaret </a:t>
            </a:r>
            <a:r>
              <a:rPr lang="en-IE" sz="4000" b="1" dirty="0"/>
              <a:t>Rumley</a:t>
            </a:r>
            <a:r>
              <a:rPr lang="en-US" altLang="en-US" sz="4000" dirty="0" smtClean="0"/>
              <a:t/>
            </a:r>
            <a:br>
              <a:rPr lang="en-US" altLang="en-US" sz="4000" dirty="0" smtClean="0"/>
            </a:br>
            <a:r>
              <a:rPr lang="en-US" altLang="en-US" sz="4000" dirty="0" smtClean="0"/>
              <a:t>all </a:t>
            </a:r>
            <a:r>
              <a:rPr lang="en-US" altLang="en-US" sz="4000" dirty="0" err="1" smtClean="0"/>
              <a:t>Midleton</a:t>
            </a:r>
            <a:r>
              <a:rPr lang="en-US" altLang="en-US" sz="4000" dirty="0" smtClean="0"/>
              <a:t> College.</a:t>
            </a:r>
            <a:br>
              <a:rPr lang="en-US" altLang="en-US" sz="4000" dirty="0" smtClean="0"/>
            </a:br>
            <a:r>
              <a:rPr lang="en-US" altLang="en-US" sz="4000" dirty="0" smtClean="0"/>
              <a:t/>
            </a:r>
            <a:br>
              <a:rPr lang="en-US" altLang="en-US" sz="4000" dirty="0" smtClean="0"/>
            </a:br>
            <a:r>
              <a:rPr lang="en-US" altLang="en-US" sz="4000" b="1" dirty="0" smtClean="0"/>
              <a:t>Michael Moynihan</a:t>
            </a:r>
            <a:r>
              <a:rPr lang="en-US" altLang="en-US" sz="4000" dirty="0" smtClean="0"/>
              <a:t/>
            </a:r>
            <a:br>
              <a:rPr lang="en-US" altLang="en-US" sz="4000" dirty="0" smtClean="0"/>
            </a:br>
            <a:r>
              <a:rPr lang="en-US" altLang="en-US" sz="4000" dirty="0" smtClean="0"/>
              <a:t>retired from </a:t>
            </a:r>
            <a:r>
              <a:rPr lang="en-IE" sz="4000" dirty="0" err="1"/>
              <a:t>Colaiste</a:t>
            </a:r>
            <a:r>
              <a:rPr lang="en-IE" sz="4000" dirty="0"/>
              <a:t> an </a:t>
            </a:r>
            <a:r>
              <a:rPr lang="en-IE" sz="4000" dirty="0" err="1" smtClean="0"/>
              <a:t>Spioraid</a:t>
            </a:r>
            <a:r>
              <a:rPr lang="en-IE" sz="4000" dirty="0"/>
              <a:t> </a:t>
            </a:r>
            <a:r>
              <a:rPr lang="en-IE" sz="4000" dirty="0" err="1" smtClean="0"/>
              <a:t>Naoimh</a:t>
            </a:r>
            <a:r>
              <a:rPr lang="en-IE" sz="4000" dirty="0"/>
              <a:t>, </a:t>
            </a:r>
            <a:r>
              <a:rPr lang="en-IE" sz="4000" dirty="0" err="1"/>
              <a:t>Bishopstown</a:t>
            </a:r>
            <a:r>
              <a:rPr lang="en-US" altLang="en-US" sz="4000" dirty="0" smtClean="0"/>
              <a:t>.</a:t>
            </a:r>
            <a:br>
              <a:rPr lang="en-US" altLang="en-US" sz="4000" dirty="0" smtClean="0"/>
            </a:br>
            <a:r>
              <a:rPr lang="en-US" altLang="en-US" sz="4000" dirty="0" smtClean="0"/>
              <a:t/>
            </a:r>
            <a:br>
              <a:rPr lang="en-US" altLang="en-US" sz="4000" dirty="0" smtClean="0"/>
            </a:br>
            <a:r>
              <a:rPr lang="en-US" altLang="en-US" sz="4000" b="1" dirty="0" smtClean="0"/>
              <a:t>Celeste Quinlan</a:t>
            </a:r>
            <a:r>
              <a:rPr lang="en-US" altLang="en-US" sz="4000" dirty="0" smtClean="0"/>
              <a:t/>
            </a:r>
            <a:br>
              <a:rPr lang="en-US" altLang="en-US" sz="4000" dirty="0" smtClean="0"/>
            </a:br>
            <a:r>
              <a:rPr lang="en-IE" sz="4000" dirty="0" smtClean="0"/>
              <a:t>Mc </a:t>
            </a:r>
            <a:r>
              <a:rPr lang="en-IE" sz="4000" dirty="0"/>
              <a:t>Egan </a:t>
            </a:r>
            <a:r>
              <a:rPr lang="en-IE" sz="4000" dirty="0" smtClean="0"/>
              <a:t>College, </a:t>
            </a:r>
            <a:r>
              <a:rPr lang="en-IE" sz="4000" dirty="0" err="1" smtClean="0"/>
              <a:t>Macroom</a:t>
            </a:r>
            <a:r>
              <a:rPr lang="en-IE" sz="4000" dirty="0" smtClean="0"/>
              <a:t>.</a:t>
            </a:r>
            <a:r>
              <a:rPr lang="en-IE" sz="6000" dirty="0"/>
              <a:t/>
            </a:r>
            <a:br>
              <a:rPr lang="en-IE" sz="6000" dirty="0"/>
            </a:br>
            <a:endParaRPr lang="en-US" altLang="en-US" sz="60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473853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829992" y="484312"/>
            <a:ext cx="10174808" cy="8064896"/>
          </a:xfrm>
        </p:spPr>
        <p:txBody>
          <a:bodyPr/>
          <a:lstStyle/>
          <a:p>
            <a:r>
              <a:rPr lang="en-IE" sz="6000" dirty="0"/>
              <a:t/>
            </a:r>
            <a:br>
              <a:rPr lang="en-IE" sz="6000" dirty="0"/>
            </a:br>
            <a:endParaRPr lang="en-US" altLang="en-US" sz="6000"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092803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5065" name="Rectangle 9"/>
          <p:cNvSpPr>
            <a:spLocks noGrp="1" noChangeArrowheads="1"/>
          </p:cNvSpPr>
          <p:nvPr>
            <p:ph type="title"/>
          </p:nvPr>
        </p:nvSpPr>
        <p:spPr/>
        <p:txBody>
          <a:bodyPr/>
          <a:lstStyle/>
          <a:p>
            <a:pPr eaLnBrk="1" hangingPunct="1">
              <a:defRPr/>
            </a:pPr>
            <a:r>
              <a:rPr lang="en-US" dirty="0" smtClean="0">
                <a:ea typeface="+mj-ea"/>
                <a:cs typeface="+mj-cs"/>
              </a:rPr>
              <a:t>Details</a:t>
            </a:r>
          </a:p>
        </p:txBody>
      </p:sp>
      <p:sp>
        <p:nvSpPr>
          <p:cNvPr id="45066" name="Rectangle 10"/>
          <p:cNvSpPr>
            <a:spLocks noGrp="1" noChangeArrowheads="1"/>
          </p:cNvSpPr>
          <p:nvPr>
            <p:ph type="body" idx="1"/>
          </p:nvPr>
        </p:nvSpPr>
        <p:spPr>
          <a:xfrm>
            <a:off x="2166938" y="2709863"/>
            <a:ext cx="10384134" cy="5851525"/>
          </a:xfrm>
        </p:spPr>
        <p:txBody>
          <a:bodyPr/>
          <a:lstStyle/>
          <a:p>
            <a:pPr marL="487672" indent="-487672" eaLnBrk="1" hangingPunct="1">
              <a:buClr>
                <a:srgbClr val="336666"/>
              </a:buClr>
              <a:buFont typeface="Wingdings" charset="0"/>
              <a:buChar char="¢"/>
              <a:defRPr/>
            </a:pPr>
            <a:r>
              <a:rPr lang="en-IE" dirty="0" smtClean="0">
                <a:solidFill>
                  <a:srgbClr val="000000"/>
                </a:solidFill>
                <a:ea typeface="ＭＳ Ｐゴシック"/>
                <a:cs typeface="+mn-cs"/>
              </a:rPr>
              <a:t>Strong 2</a:t>
            </a:r>
            <a:r>
              <a:rPr lang="en-IE" baseline="30000" dirty="0" smtClean="0">
                <a:solidFill>
                  <a:srgbClr val="000000"/>
                </a:solidFill>
                <a:ea typeface="ＭＳ Ｐゴシック"/>
                <a:cs typeface="+mn-cs"/>
              </a:rPr>
              <a:t>nd</a:t>
            </a:r>
            <a:r>
              <a:rPr lang="en-IE" dirty="0" smtClean="0">
                <a:solidFill>
                  <a:srgbClr val="000000"/>
                </a:solidFill>
                <a:ea typeface="ＭＳ Ｐゴシック"/>
                <a:cs typeface="+mn-cs"/>
              </a:rPr>
              <a:t> year higher level class group</a:t>
            </a:r>
            <a:endParaRPr lang="en-IE" dirty="0">
              <a:solidFill>
                <a:srgbClr val="000000"/>
              </a:solidFill>
              <a:ea typeface="ＭＳ Ｐゴシック"/>
              <a:cs typeface="+mn-cs"/>
            </a:endParaRPr>
          </a:p>
          <a:p>
            <a:pPr marL="487672" indent="-487672" eaLnBrk="1" hangingPunct="1">
              <a:buClr>
                <a:srgbClr val="336666"/>
              </a:buClr>
              <a:buFont typeface="Wingdings" charset="0"/>
              <a:buChar char="¢"/>
              <a:defRPr/>
            </a:pPr>
            <a:r>
              <a:rPr lang="en-IE" dirty="0" smtClean="0">
                <a:solidFill>
                  <a:srgbClr val="000000"/>
                </a:solidFill>
                <a:ea typeface="ＭＳ Ｐゴシック"/>
                <a:cs typeface="+mn-cs"/>
              </a:rPr>
              <a:t>50 minute lesson</a:t>
            </a:r>
            <a:endParaRPr lang="en-IE" dirty="0">
              <a:solidFill>
                <a:srgbClr val="000000"/>
              </a:solidFill>
              <a:ea typeface="ＭＳ Ｐゴシック"/>
              <a:cs typeface="+mn-cs"/>
            </a:endParaRPr>
          </a:p>
          <a:p>
            <a:pPr marL="487672" indent="-487672" eaLnBrk="1" hangingPunct="1">
              <a:buClr>
                <a:srgbClr val="336666"/>
              </a:buClr>
              <a:buFont typeface="Wingdings" charset="0"/>
              <a:buChar char="¢"/>
              <a:defRPr/>
            </a:pPr>
            <a:r>
              <a:rPr lang="en-IE" dirty="0" smtClean="0">
                <a:solidFill>
                  <a:srgbClr val="000000"/>
                </a:solidFill>
                <a:ea typeface="ＭＳ Ｐゴシック"/>
                <a:cs typeface="+mn-cs"/>
              </a:rPr>
              <a:t>Lesson taught on Tuesday 1/3/2016</a:t>
            </a:r>
            <a:endParaRPr lang="en-IE" dirty="0">
              <a:solidFill>
                <a:srgbClr val="000000"/>
              </a:solidFill>
              <a:ea typeface="ＭＳ Ｐゴシック"/>
              <a:cs typeface="+mn-cs"/>
            </a:endParaRPr>
          </a:p>
          <a:p>
            <a:pPr marL="487672" indent="-487672" eaLnBrk="1" hangingPunct="1">
              <a:buClr>
                <a:srgbClr val="336666"/>
              </a:buClr>
              <a:buFont typeface="Wingdings" charset="0"/>
              <a:buChar char="¢"/>
              <a:defRPr/>
            </a:pPr>
            <a:r>
              <a:rPr lang="en-IE" dirty="0" smtClean="0">
                <a:solidFill>
                  <a:srgbClr val="000000"/>
                </a:solidFill>
                <a:ea typeface="ＭＳ Ｐゴシック"/>
                <a:cs typeface="+mn-cs"/>
              </a:rPr>
              <a:t>Class had covered perimeter and area, functions, graphing functions and quadratic patterns</a:t>
            </a:r>
            <a:endParaRPr lang="en-IE" dirty="0">
              <a:solidFill>
                <a:srgbClr val="000000"/>
              </a:solidFill>
              <a:ea typeface="ＭＳ Ｐゴシック"/>
              <a:cs typeface="+mn-cs"/>
            </a:endParaRPr>
          </a:p>
          <a:p>
            <a:pPr marL="487672" indent="-487672" eaLnBrk="1" hangingPunct="1">
              <a:buFont typeface="Wingdings" charset="0"/>
              <a:buChar char="¢"/>
              <a:defRPr/>
            </a:pPr>
            <a:endParaRPr lang="en-US" dirty="0" smtClean="0">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4530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506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5066">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5066">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45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6"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5065" name="Rectangle 9"/>
          <p:cNvSpPr>
            <a:spLocks noGrp="1" noChangeArrowheads="1"/>
          </p:cNvSpPr>
          <p:nvPr>
            <p:ph type="title"/>
          </p:nvPr>
        </p:nvSpPr>
        <p:spPr/>
        <p:txBody>
          <a:bodyPr/>
          <a:lstStyle/>
          <a:p>
            <a:pPr eaLnBrk="1" hangingPunct="1">
              <a:defRPr/>
            </a:pPr>
            <a:r>
              <a:rPr lang="en-US" dirty="0" smtClean="0">
                <a:ea typeface="+mj-ea"/>
                <a:cs typeface="+mj-cs"/>
              </a:rPr>
              <a:t>Student Learning Goals</a:t>
            </a:r>
          </a:p>
        </p:txBody>
      </p:sp>
      <p:sp>
        <p:nvSpPr>
          <p:cNvPr id="45066" name="Rectangle 10"/>
          <p:cNvSpPr>
            <a:spLocks noGrp="1" noChangeArrowheads="1"/>
          </p:cNvSpPr>
          <p:nvPr>
            <p:ph type="body" idx="1"/>
          </p:nvPr>
        </p:nvSpPr>
        <p:spPr>
          <a:xfrm>
            <a:off x="957784" y="2284512"/>
            <a:ext cx="11593288" cy="6624736"/>
          </a:xfrm>
        </p:spPr>
        <p:txBody>
          <a:bodyPr/>
          <a:lstStyle/>
          <a:p>
            <a:pPr lvl="0"/>
            <a:r>
              <a:rPr lang="en-IE" sz="3600" dirty="0" smtClean="0"/>
              <a:t>To develop </a:t>
            </a:r>
            <a:r>
              <a:rPr lang="en-IE" sz="3600" dirty="0"/>
              <a:t>an understanding of the relationship between the area and perimeter of a rectangular shape</a:t>
            </a:r>
            <a:r>
              <a:rPr lang="en-IE" sz="3600" dirty="0" smtClean="0"/>
              <a:t>.</a:t>
            </a:r>
          </a:p>
          <a:p>
            <a:r>
              <a:rPr lang="en-IE" sz="3600" dirty="0"/>
              <a:t>For students to know and understand that a fixed perimeter does not imply a fixed area</a:t>
            </a:r>
            <a:r>
              <a:rPr lang="en-IE" sz="3600" dirty="0" smtClean="0"/>
              <a:t>.</a:t>
            </a:r>
            <a:endParaRPr lang="en-IE" sz="3600" b="1" dirty="0"/>
          </a:p>
          <a:p>
            <a:pPr lvl="0"/>
            <a:r>
              <a:rPr lang="en-IE" sz="3600" dirty="0" smtClean="0"/>
              <a:t>To develop </a:t>
            </a:r>
            <a:r>
              <a:rPr lang="en-IE" sz="3600" dirty="0"/>
              <a:t>the ability to present the data, in tabular and graphic formats, to illustrate the pattern of findings.</a:t>
            </a:r>
            <a:endParaRPr lang="en-IE" sz="3600" b="1" dirty="0"/>
          </a:p>
          <a:p>
            <a:pPr marL="0" indent="0" eaLnBrk="1" hangingPunct="1">
              <a:buNone/>
              <a:defRPr/>
            </a:pPr>
            <a:endParaRPr lang="en-US" dirty="0" smtClean="0">
              <a:ea typeface="+mn-ea"/>
              <a:cs typeface="+mn-cs"/>
            </a:endParaRPr>
          </a:p>
          <a:p>
            <a:pPr marL="487672" indent="-487672" eaLnBrk="1" hangingPunct="1">
              <a:buFont typeface="Wingdings" charset="0"/>
              <a:buChar char="¢"/>
              <a:defRPr/>
            </a:pPr>
            <a:endParaRPr lang="en-US" dirty="0" smtClean="0">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6599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Design of Lesson</a:t>
            </a:r>
            <a:endParaRPr lang="en-IE" dirty="0"/>
          </a:p>
        </p:txBody>
      </p:sp>
      <p:sp>
        <p:nvSpPr>
          <p:cNvPr id="3" name="Content Placeholder 2"/>
          <p:cNvSpPr>
            <a:spLocks noGrp="1"/>
          </p:cNvSpPr>
          <p:nvPr>
            <p:ph idx="1"/>
          </p:nvPr>
        </p:nvSpPr>
        <p:spPr/>
        <p:txBody>
          <a:bodyPr/>
          <a:lstStyle/>
          <a:p>
            <a:pPr marL="487672" indent="-487672">
              <a:defRPr/>
            </a:pPr>
            <a:r>
              <a:rPr lang="en-IE" dirty="0" smtClean="0"/>
              <a:t>5 meetings in Cork to prepare for the lesson.</a:t>
            </a:r>
          </a:p>
          <a:p>
            <a:pPr marL="487672" indent="-487672">
              <a:defRPr/>
            </a:pPr>
            <a:r>
              <a:rPr lang="en-IE" dirty="0" smtClean="0"/>
              <a:t>After much thought and discussion, the lesson was presented in 3 parts.</a:t>
            </a:r>
          </a:p>
          <a:p>
            <a:pPr marL="0" indent="0">
              <a:buNone/>
              <a:defRPr/>
            </a:pPr>
            <a:endParaRPr lang="en-I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159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5065" name="Rectangle 9"/>
          <p:cNvSpPr>
            <a:spLocks noGrp="1" noChangeArrowheads="1"/>
          </p:cNvSpPr>
          <p:nvPr>
            <p:ph type="title"/>
          </p:nvPr>
        </p:nvSpPr>
        <p:spPr/>
        <p:txBody>
          <a:bodyPr/>
          <a:lstStyle/>
          <a:p>
            <a:pPr eaLnBrk="1" hangingPunct="1">
              <a:defRPr/>
            </a:pPr>
            <a:r>
              <a:rPr lang="en-US" dirty="0" smtClean="0">
                <a:ea typeface="+mj-ea"/>
                <a:cs typeface="+mj-cs"/>
              </a:rPr>
              <a:t>Details</a:t>
            </a:r>
          </a:p>
        </p:txBody>
      </p:sp>
      <p:sp>
        <p:nvSpPr>
          <p:cNvPr id="45066" name="Rectangle 10"/>
          <p:cNvSpPr>
            <a:spLocks noGrp="1" noChangeArrowheads="1"/>
          </p:cNvSpPr>
          <p:nvPr>
            <p:ph type="body" idx="1"/>
          </p:nvPr>
        </p:nvSpPr>
        <p:spPr>
          <a:xfrm>
            <a:off x="381720" y="2330079"/>
            <a:ext cx="12623080" cy="7423521"/>
          </a:xfrm>
        </p:spPr>
        <p:txBody>
          <a:bodyPr/>
          <a:lstStyle/>
          <a:p>
            <a:pPr marL="0" indent="0" eaLnBrk="1" hangingPunct="1">
              <a:buNone/>
              <a:defRPr/>
            </a:pPr>
            <a:r>
              <a:rPr lang="en-US" sz="3600" dirty="0" smtClean="0">
                <a:ea typeface="+mn-ea"/>
                <a:cs typeface="+mn-cs"/>
              </a:rPr>
              <a:t>1. Farmer Joe has 20m of fencing wire.</a:t>
            </a:r>
          </a:p>
          <a:p>
            <a:pPr marL="0" indent="0" eaLnBrk="1" hangingPunct="1">
              <a:buNone/>
              <a:defRPr/>
            </a:pPr>
            <a:r>
              <a:rPr lang="en-US" sz="3600" dirty="0" smtClean="0">
                <a:ea typeface="+mn-ea"/>
                <a:cs typeface="+mn-cs"/>
              </a:rPr>
              <a:t>Show different rectangular areas that he could make; using all of the available wire each time.</a:t>
            </a:r>
            <a:br>
              <a:rPr lang="en-US" sz="3600" dirty="0" smtClean="0">
                <a:ea typeface="+mn-ea"/>
                <a:cs typeface="+mn-cs"/>
              </a:rPr>
            </a:br>
            <a:r>
              <a:rPr lang="en-US" sz="3600" dirty="0" smtClean="0">
                <a:ea typeface="+mn-ea"/>
                <a:cs typeface="+mn-cs"/>
              </a:rPr>
              <a:t>(~20 minutes including introduction and board work)</a:t>
            </a:r>
          </a:p>
          <a:p>
            <a:pPr marL="0" indent="0" eaLnBrk="1" hangingPunct="1">
              <a:buNone/>
              <a:defRPr/>
            </a:pPr>
            <a:endParaRPr lang="en-US" sz="3600" dirty="0">
              <a:ea typeface="+mn-ea"/>
              <a:cs typeface="+mn-cs"/>
            </a:endParaRPr>
          </a:p>
          <a:p>
            <a:pPr marL="0" indent="0" eaLnBrk="1" hangingPunct="1">
              <a:buNone/>
              <a:defRPr/>
            </a:pPr>
            <a:r>
              <a:rPr lang="en-US" sz="3600" dirty="0" smtClean="0">
                <a:ea typeface="+mn-ea"/>
                <a:cs typeface="+mn-cs"/>
              </a:rPr>
              <a:t>2. </a:t>
            </a:r>
            <a:r>
              <a:rPr lang="en-IE" sz="3600" dirty="0">
                <a:cs typeface="+mn-cs"/>
              </a:rPr>
              <a:t>S</a:t>
            </a:r>
            <a:r>
              <a:rPr lang="en-IE" sz="3600" dirty="0" smtClean="0"/>
              <a:t>tudents </a:t>
            </a:r>
            <a:r>
              <a:rPr lang="en-IE" sz="3600" dirty="0"/>
              <a:t>to record &amp;</a:t>
            </a:r>
            <a:r>
              <a:rPr lang="en-IE" sz="3600" dirty="0" smtClean="0"/>
              <a:t> present their </a:t>
            </a:r>
            <a:r>
              <a:rPr lang="en-IE" sz="3600" dirty="0"/>
              <a:t>work in another way</a:t>
            </a:r>
            <a:r>
              <a:rPr lang="en-IE" sz="3600" dirty="0" smtClean="0"/>
              <a:t>.</a:t>
            </a:r>
          </a:p>
          <a:p>
            <a:pPr marL="0" indent="0" eaLnBrk="1" hangingPunct="1">
              <a:buNone/>
              <a:defRPr/>
            </a:pPr>
            <a:r>
              <a:rPr lang="en-US" sz="3600" dirty="0" smtClean="0"/>
              <a:t>(~15 minutes)</a:t>
            </a:r>
            <a:endParaRPr lang="en-US" sz="3600" dirty="0"/>
          </a:p>
          <a:p>
            <a:pPr marL="0" indent="0" eaLnBrk="1" hangingPunct="1">
              <a:buNone/>
              <a:defRPr/>
            </a:pPr>
            <a:endParaRPr lang="en-IE" sz="3600" dirty="0"/>
          </a:p>
          <a:p>
            <a:pPr marL="0" lvl="0" indent="0">
              <a:buNone/>
            </a:pPr>
            <a:r>
              <a:rPr lang="en-IE" sz="3600" dirty="0" smtClean="0"/>
              <a:t>3. </a:t>
            </a:r>
            <a:r>
              <a:rPr lang="en-IE" sz="3600" dirty="0"/>
              <a:t>Prove that the areas have a quadratic pattern.</a:t>
            </a:r>
          </a:p>
          <a:p>
            <a:pPr marL="0" lvl="0" indent="0">
              <a:buNone/>
            </a:pPr>
            <a:r>
              <a:rPr lang="en-IE" sz="3600" dirty="0" smtClean="0"/>
              <a:t>Derive </a:t>
            </a:r>
            <a:r>
              <a:rPr lang="en-IE" sz="3600" dirty="0"/>
              <a:t>the </a:t>
            </a:r>
            <a:r>
              <a:rPr lang="en-IE" sz="3600" dirty="0" smtClean="0"/>
              <a:t>“rule” </a:t>
            </a:r>
            <a:r>
              <a:rPr lang="en-IE" sz="3600" dirty="0"/>
              <a:t>for </a:t>
            </a:r>
            <a:r>
              <a:rPr lang="en-IE" sz="3600" dirty="0" smtClean="0"/>
              <a:t>this </a:t>
            </a:r>
            <a:r>
              <a:rPr lang="en-IE" sz="3600" dirty="0"/>
              <a:t>quadratic pattern</a:t>
            </a:r>
            <a:r>
              <a:rPr lang="en-IE" sz="3600" dirty="0" smtClean="0"/>
              <a:t>.</a:t>
            </a:r>
          </a:p>
          <a:p>
            <a:pPr marL="0" indent="0">
              <a:buNone/>
            </a:pPr>
            <a:r>
              <a:rPr lang="en-US" sz="3600" dirty="0"/>
              <a:t>(~15 </a:t>
            </a:r>
            <a:r>
              <a:rPr lang="en-US" sz="3600" dirty="0" smtClean="0"/>
              <a:t>minutes)</a:t>
            </a:r>
            <a:endParaRPr lang="en-US" sz="3600" dirty="0"/>
          </a:p>
          <a:p>
            <a:pPr marL="0" lvl="0" indent="0">
              <a:buNone/>
            </a:pPr>
            <a:endParaRPr lang="en-IE" dirty="0"/>
          </a:p>
          <a:p>
            <a:pPr marL="0" indent="0" eaLnBrk="1" hangingPunct="1">
              <a:buNone/>
              <a:defRPr/>
            </a:pPr>
            <a:endParaRPr lang="en-IE" dirty="0"/>
          </a:p>
          <a:p>
            <a:pPr marL="0" indent="0" eaLnBrk="1" hangingPunct="1">
              <a:buNone/>
              <a:defRPr/>
            </a:pPr>
            <a:endParaRPr lang="en-US" dirty="0" smtClean="0">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3640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50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6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6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6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6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06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6"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smtClean="0"/>
              <a:t>Materials</a:t>
            </a:r>
            <a:endParaRPr lang="en-IE" dirty="0"/>
          </a:p>
        </p:txBody>
      </p:sp>
      <p:sp>
        <p:nvSpPr>
          <p:cNvPr id="3" name="Content Placeholder 2"/>
          <p:cNvSpPr>
            <a:spLocks noGrp="1"/>
          </p:cNvSpPr>
          <p:nvPr>
            <p:ph idx="1"/>
          </p:nvPr>
        </p:nvSpPr>
        <p:spPr/>
        <p:txBody>
          <a:bodyPr/>
          <a:lstStyle/>
          <a:p>
            <a:pPr marL="0" indent="0">
              <a:buNone/>
              <a:defRPr/>
            </a:pPr>
            <a:r>
              <a:rPr lang="en-IE" dirty="0" smtClean="0"/>
              <a:t>Students were given:</a:t>
            </a:r>
          </a:p>
          <a:p>
            <a:pPr marL="487672" indent="-487672">
              <a:defRPr/>
            </a:pPr>
            <a:r>
              <a:rPr lang="en-IE" dirty="0" smtClean="0"/>
              <a:t>Dotted grid (1cm) paper</a:t>
            </a:r>
          </a:p>
          <a:p>
            <a:pPr marL="487672" indent="-487672">
              <a:defRPr/>
            </a:pPr>
            <a:r>
              <a:rPr lang="en-IE" dirty="0" smtClean="0"/>
              <a:t>Graph paper with axes</a:t>
            </a:r>
          </a:p>
          <a:p>
            <a:pPr marL="487672" indent="-487672">
              <a:defRPr/>
            </a:pPr>
            <a:r>
              <a:rPr lang="en-IE" dirty="0" smtClean="0"/>
              <a:t>Blank paper</a:t>
            </a:r>
          </a:p>
          <a:p>
            <a:pPr marL="487672" indent="-487672">
              <a:defRPr/>
            </a:pPr>
            <a:r>
              <a:rPr lang="en-IE" dirty="0" smtClean="0"/>
              <a:t>20cm lengths of wire</a:t>
            </a:r>
            <a:br>
              <a:rPr lang="en-IE" dirty="0" smtClean="0"/>
            </a:br>
            <a:r>
              <a:rPr lang="en-IE" dirty="0" smtClean="0"/>
              <a:t/>
            </a:r>
            <a:br>
              <a:rPr lang="en-IE" dirty="0" smtClean="0"/>
            </a:br>
            <a:endParaRPr lang="en-IE" dirty="0" smtClean="0"/>
          </a:p>
          <a:p>
            <a:pPr marL="487672" indent="-487672">
              <a:defRPr/>
            </a:pPr>
            <a:endParaRPr lang="en-IE" dirty="0"/>
          </a:p>
          <a:p>
            <a:pPr marL="487672" indent="-487672">
              <a:defRPr/>
            </a:pPr>
            <a:endParaRPr lang="en-I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65489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SPRING_RESOURCE_PATHS_HASH_PRESENTER" val="7402e58fc4d9e1b8256060dab3649d14b7c5b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cho">
  <a:themeElements>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Ech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51504D"/>
      </a:dk2>
      <a:lt2>
        <a:srgbClr val="CBC8C2"/>
      </a:lt2>
      <a:accent1>
        <a:srgbClr val="71B0E2"/>
      </a:accent1>
      <a:accent2>
        <a:srgbClr val="A8E685"/>
      </a:accent2>
      <a:accent3>
        <a:srgbClr val="FFFFFF"/>
      </a:accent3>
      <a:accent4>
        <a:srgbClr val="000000"/>
      </a:accent4>
      <a:accent5>
        <a:srgbClr val="BBD4EE"/>
      </a:accent5>
      <a:accent6>
        <a:srgbClr val="98D078"/>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3023</TotalTime>
  <Words>719</Words>
  <Application>Microsoft Macintosh PowerPoint</Application>
  <PresentationFormat>Custom</PresentationFormat>
  <Paragraphs>70</Paragraphs>
  <Slides>27</Slides>
  <Notes>1</Notes>
  <HiddenSlides>0</HiddenSlides>
  <MMClips>0</MMClips>
  <ScaleCrop>false</ScaleCrop>
  <HeadingPairs>
    <vt:vector size="4" baseType="variant">
      <vt:variant>
        <vt:lpstr>Design Template</vt:lpstr>
      </vt:variant>
      <vt:variant>
        <vt:i4>3</vt:i4>
      </vt:variant>
      <vt:variant>
        <vt:lpstr>Slide Titles</vt:lpstr>
      </vt:variant>
      <vt:variant>
        <vt:i4>27</vt:i4>
      </vt:variant>
    </vt:vector>
  </HeadingPairs>
  <TitlesOfParts>
    <vt:vector size="30" baseType="lpstr">
      <vt:lpstr>Office Theme</vt:lpstr>
      <vt:lpstr>Echo</vt:lpstr>
      <vt:lpstr>1_Office Theme</vt:lpstr>
      <vt:lpstr>Reflections on Practice</vt:lpstr>
      <vt:lpstr>Slide 2</vt:lpstr>
      <vt:lpstr>Catriona Hassey,  Laura Guest, Mitch McGuckin (teacher of the lesson) and Margaret Rumley all Midleton College.  Michael Moynihan retired from Colaiste an Spioraid Naoimh, Bishopstown.  Celeste Quinlan Mc Egan College, Macroom. </vt:lpstr>
      <vt:lpstr> </vt:lpstr>
      <vt:lpstr>Details</vt:lpstr>
      <vt:lpstr>Student Learning Goals</vt:lpstr>
      <vt:lpstr>Design of Lesson</vt:lpstr>
      <vt:lpstr>Details</vt:lpstr>
      <vt:lpstr>Materials</vt:lpstr>
      <vt:lpstr>Findings/Student Learning</vt:lpstr>
      <vt:lpstr>Findings/Student Learning</vt:lpstr>
      <vt:lpstr>Findings/Student Learning</vt:lpstr>
      <vt:lpstr>Findings/Student Learning</vt:lpstr>
      <vt:lpstr>Findings/Student Learning</vt:lpstr>
      <vt:lpstr>Findings/Student Learning</vt:lpstr>
      <vt:lpstr>Findings/Student Learning</vt:lpstr>
      <vt:lpstr>Findings/Student Learning</vt:lpstr>
      <vt:lpstr>Homework</vt:lpstr>
      <vt:lpstr>Board Plan (1 of 3)</vt:lpstr>
      <vt:lpstr>Board Plan (2 of 3)</vt:lpstr>
      <vt:lpstr>Board Plan (3 of 3)</vt:lpstr>
      <vt:lpstr>Recommendations</vt:lpstr>
      <vt:lpstr>Recommendations</vt:lpstr>
      <vt:lpstr>Recommendations</vt:lpstr>
      <vt:lpstr>Any Questions?</vt:lpstr>
      <vt:lpstr>Sources Used</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Reflections on Practice</dc:title>
  <dc:creator>Kieran Sweeney</dc:creator>
  <cp:lastModifiedBy>Anne Brosnan</cp:lastModifiedBy>
  <cp:revision>36</cp:revision>
  <dcterms:created xsi:type="dcterms:W3CDTF">2016-04-07T08:12:58Z</dcterms:created>
  <dcterms:modified xsi:type="dcterms:W3CDTF">2016-04-07T08:13:36Z</dcterms:modified>
</cp:coreProperties>
</file>