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1.xml" ContentType="application/vnd.openxmlformats-officedocument.presentationml.slide+xml"/>
  <Override PartName="/ppt/slideLayouts/slideLayout25.xml" ContentType="application/vnd.openxmlformats-officedocument.presentationml.slideLayout+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theme/theme6.xml" ContentType="application/vnd.openxmlformats-officedocument.theme+xml"/>
  <Default Extension="fntdata" ContentType="application/x-fontdata"/>
  <Override PartName="/ppt/slideLayouts/slideLayout15.xml" ContentType="application/vnd.openxmlformats-officedocument.presentationml.slideLayout+xml"/>
  <Override PartName="/ppt/slides/slide20.xml" ContentType="application/vnd.openxmlformats-officedocument.presentationml.slide+xml"/>
  <Override PartName="/ppt/slideLayouts/slideLayout24.xml" ContentType="application/vnd.openxmlformats-officedocument.presentationml.slideLayout+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notesSlides/notesSlide20.xml" ContentType="application/vnd.openxmlformats-officedocument.presentationml.notes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notesSlides/notesSlide24.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73" r:id="rId1"/>
    <p:sldMasterId id="2147483674" r:id="rId2"/>
    <p:sldMasterId id="2147483675" r:id="rId3"/>
    <p:sldMasterId id="2147483676" r:id="rId4"/>
    <p:sldMasterId id="2147483677" r:id="rId5"/>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9" r:id="rId28"/>
    <p:sldId id="278" r:id="rId29"/>
    <p:sldId id="280" r:id="rId30"/>
  </p:sldIdLst>
  <p:sldSz cx="13004800" cy="9753600"/>
  <p:notesSz cx="6858000" cy="9144000"/>
  <p:embeddedFontLst>
    <p:embeddedFont>
      <p:font typeface="Calibri"/>
      <p:regular r:id="rId32"/>
      <p:bold r:id="rId33"/>
      <p:italic r:id="rId34"/>
      <p:boldItalic r:id="rId35"/>
    </p:embeddedFont>
    <p:embeddedFont>
      <p:font typeface="Short Stack"/>
      <p:regular r:id="rId36"/>
    </p:embeddedFont>
    <p:embeddedFont>
      <p:font typeface="Architects Daughter"/>
      <p:regular r:id="rId37"/>
    </p:embeddedFont>
  </p:embeddedFontLst>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27292BCA-B17E-4838-AFD5-E6A64812D918}">
  <a:tblStyle styleId="{27292BCA-B17E-4838-AFD5-E6A64812D918}" styleName="Table_0"/>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varScale="1">
        <p:scale>
          <a:sx n="50" d="100"/>
          <a:sy n="50" d="100"/>
        </p:scale>
        <p:origin x="-1254" y="-84"/>
      </p:cViewPr>
      <p:guideLst>
        <p:guide orient="horz" pos="3072"/>
        <p:guide pos="4096"/>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notesMaster" Target="notesMasters/notesMaster1.xml"/><Relationship Id="rId32" Type="http://schemas.openxmlformats.org/officeDocument/2006/relationships/font" Target="fonts/font1.fntdata"/><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font" Target="fonts/font2.fntdata"/><Relationship Id="rId34" Type="http://schemas.openxmlformats.org/officeDocument/2006/relationships/font" Target="fonts/font3.fntdata"/><Relationship Id="rId35" Type="http://schemas.openxmlformats.org/officeDocument/2006/relationships/font" Target="fonts/font4.fntdata"/><Relationship Id="rId36" Type="http://schemas.openxmlformats.org/officeDocument/2006/relationships/font" Target="fonts/font5.fntdata"/><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font" Target="fonts/font6.fntdata"/><Relationship Id="rId38" Type="http://schemas.openxmlformats.org/officeDocument/2006/relationships/printerSettings" Target="printerSettings/printerSettings1.bin"/><Relationship Id="rId39" Type="http://schemas.openxmlformats.org/officeDocument/2006/relationships/tags" Target="tags/tag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689842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50" name="Shape 3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62" name="Shape 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body" idx="1"/>
          </p:nvPr>
        </p:nvSpPr>
        <p:spPr>
          <a:xfrm>
            <a:off x="650875" y="2276475"/>
            <a:ext cx="11703050" cy="6435725"/>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strike="noStrike" cap="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5" name="Shape 15"/>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6" name="Shape 16"/>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strike="noStrike" cap="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strike="noStrike" cap="none">
              <a:solidFill>
                <a:srgbClr val="898989"/>
              </a:solidFill>
              <a:latin typeface="Short Stack"/>
              <a:ea typeface="Short Stack"/>
              <a:cs typeface="Short Stack"/>
              <a:sym typeface="Short Stack"/>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027290" y="6267592"/>
            <a:ext cx="11054080" cy="1937173"/>
          </a:xfrm>
          <a:prstGeom prst="rect">
            <a:avLst/>
          </a:prstGeom>
          <a:noFill/>
          <a:ln>
            <a:noFill/>
          </a:ln>
        </p:spPr>
        <p:txBody>
          <a:bodyPr lIns="91425" tIns="91425" rIns="91425" bIns="91425" anchor="t" anchorCtr="0"/>
          <a:lstStyle>
            <a:lvl1pPr marL="0" marR="0" lvl="0" indent="0" algn="l" rtl="0">
              <a:spcBef>
                <a:spcPts val="0"/>
              </a:spcBef>
              <a:spcAft>
                <a:spcPts val="0"/>
              </a:spcAft>
              <a:buNone/>
              <a:defRPr sz="57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1027290" y="4133994"/>
            <a:ext cx="11054080" cy="2133598"/>
          </a:xfrm>
          <a:prstGeom prst="rect">
            <a:avLst/>
          </a:prstGeom>
          <a:noFill/>
          <a:ln>
            <a:noFill/>
          </a:ln>
        </p:spPr>
        <p:txBody>
          <a:bodyPr lIns="91425" tIns="91425" rIns="91425" bIns="91425" anchor="b" anchorCtr="0"/>
          <a:lstStyle>
            <a:lvl1pPr marL="0" marR="0" lvl="0" indent="0" algn="l"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1pPr>
            <a:lvl2pPr marL="650197" marR="0" lvl="1" indent="-2496" algn="l" rtl="0">
              <a:spcBef>
                <a:spcPts val="520"/>
              </a:spcBef>
              <a:spcAft>
                <a:spcPts val="0"/>
              </a:spcAft>
              <a:buClr>
                <a:srgbClr val="888888"/>
              </a:buClr>
              <a:buFont typeface="Arial"/>
              <a:buNone/>
              <a:defRPr sz="2600" b="0" i="0" u="none" strike="noStrike" cap="none">
                <a:solidFill>
                  <a:srgbClr val="888888"/>
                </a:solidFill>
                <a:latin typeface="Calibri"/>
                <a:ea typeface="Calibri"/>
                <a:cs typeface="Calibri"/>
                <a:sym typeface="Calibri"/>
              </a:defRPr>
            </a:lvl2pPr>
            <a:lvl3pPr marL="1300393" marR="0" lvl="2" indent="-4993" algn="l" rtl="0">
              <a:spcBef>
                <a:spcPts val="460"/>
              </a:spcBef>
              <a:spcAft>
                <a:spcPts val="0"/>
              </a:spcAft>
              <a:buClr>
                <a:srgbClr val="888888"/>
              </a:buClr>
              <a:buFont typeface="Arial"/>
              <a:buNone/>
              <a:defRPr sz="2300" b="0" i="0" u="none" strike="noStrike" cap="none">
                <a:solidFill>
                  <a:srgbClr val="888888"/>
                </a:solidFill>
                <a:latin typeface="Calibri"/>
                <a:ea typeface="Calibri"/>
                <a:cs typeface="Calibri"/>
                <a:sym typeface="Calibri"/>
              </a:defRPr>
            </a:lvl3pPr>
            <a:lvl4pPr marL="1950590" marR="0" lvl="3" indent="-749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2600786" marR="0" lvl="4" indent="-9986"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3250983" marR="0" lvl="5" indent="-12482"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3901180" marR="0" lvl="6" indent="-228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4551376" marR="0" lvl="7" indent="-4776"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5201573" marR="0" lvl="8" indent="-7272"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72" name="Shape 72"/>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73" name="Shape 73"/>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74"/>
        <p:cNvGrpSpPr/>
        <p:nvPr/>
      </p:nvGrpSpPr>
      <p:grpSpPr>
        <a:xfrm>
          <a:off x="0" y="0"/>
          <a:ext cx="0" cy="0"/>
          <a:chOff x="0" y="0"/>
          <a:chExt cx="0" cy="0"/>
        </a:xfrm>
      </p:grpSpPr>
      <p:sp>
        <p:nvSpPr>
          <p:cNvPr id="75" name="Shape 75"/>
          <p:cNvSpPr txBox="1">
            <a:spLocks noGrp="1"/>
          </p:cNvSpPr>
          <p:nvPr>
            <p:ph type="ctrTitle"/>
          </p:nvPr>
        </p:nvSpPr>
        <p:spPr>
          <a:xfrm>
            <a:off x="975359" y="3029940"/>
            <a:ext cx="11054080" cy="20907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ubTitle" idx="1"/>
          </p:nvPr>
        </p:nvSpPr>
        <p:spPr>
          <a:xfrm>
            <a:off x="1950719" y="5527039"/>
            <a:ext cx="9103360" cy="2492587"/>
          </a:xfrm>
          <a:prstGeom prst="rect">
            <a:avLst/>
          </a:prstGeom>
          <a:noFill/>
          <a:ln>
            <a:noFill/>
          </a:ln>
        </p:spPr>
        <p:txBody>
          <a:bodyPr lIns="91425" tIns="91425" rIns="91425" bIns="91425" anchor="t" anchorCtr="0"/>
          <a:lstStyle>
            <a:lvl1pPr marL="0" marR="0" lvl="0" indent="0" algn="ctr" rtl="0">
              <a:spcBef>
                <a:spcPts val="920"/>
              </a:spcBef>
              <a:spcAft>
                <a:spcPts val="0"/>
              </a:spcAft>
              <a:buClr>
                <a:srgbClr val="888888"/>
              </a:buClr>
              <a:buFont typeface="Arial"/>
              <a:buNone/>
              <a:defRPr sz="4600" b="0" i="0" u="none" strike="noStrike" cap="none">
                <a:solidFill>
                  <a:srgbClr val="888888"/>
                </a:solidFill>
                <a:latin typeface="Calibri"/>
                <a:ea typeface="Calibri"/>
                <a:cs typeface="Calibri"/>
                <a:sym typeface="Calibri"/>
              </a:defRPr>
            </a:lvl1pPr>
            <a:lvl2pPr marL="650197" marR="0" lvl="1" indent="-2496" algn="ctr" rtl="0">
              <a:spcBef>
                <a:spcPts val="800"/>
              </a:spcBef>
              <a:spcAft>
                <a:spcPts val="0"/>
              </a:spcAft>
              <a:buClr>
                <a:srgbClr val="888888"/>
              </a:buClr>
              <a:buFont typeface="Arial"/>
              <a:buNone/>
              <a:defRPr sz="4000" b="0" i="0" u="none" strike="noStrike" cap="none">
                <a:solidFill>
                  <a:srgbClr val="888888"/>
                </a:solidFill>
                <a:latin typeface="Calibri"/>
                <a:ea typeface="Calibri"/>
                <a:cs typeface="Calibri"/>
                <a:sym typeface="Calibri"/>
              </a:defRPr>
            </a:lvl2pPr>
            <a:lvl3pPr marL="1300393" marR="0" lvl="2" indent="-4993" algn="ctr" rtl="0">
              <a:spcBef>
                <a:spcPts val="680"/>
              </a:spcBef>
              <a:spcAft>
                <a:spcPts val="0"/>
              </a:spcAft>
              <a:buClr>
                <a:srgbClr val="888888"/>
              </a:buClr>
              <a:buFont typeface="Arial"/>
              <a:buNone/>
              <a:defRPr sz="3400" b="0" i="0" u="none" strike="noStrike" cap="none">
                <a:solidFill>
                  <a:srgbClr val="888888"/>
                </a:solidFill>
                <a:latin typeface="Calibri"/>
                <a:ea typeface="Calibri"/>
                <a:cs typeface="Calibri"/>
                <a:sym typeface="Calibri"/>
              </a:defRPr>
            </a:lvl3pPr>
            <a:lvl4pPr marL="1950590" marR="0" lvl="3" indent="-749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4pPr>
            <a:lvl5pPr marL="2600786" marR="0" lvl="4" indent="-9986"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5pPr>
            <a:lvl6pPr marL="3250983" marR="0" lvl="5" indent="-12482"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6pPr>
            <a:lvl7pPr marL="3901180" marR="0" lvl="6" indent="-228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7pPr>
            <a:lvl8pPr marL="4551376" marR="0" lvl="7" indent="-4776"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8pPr>
            <a:lvl9pPr marL="5201573" marR="0" lvl="8" indent="-7272"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78" name="Shape 78"/>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79" name="Shape 79"/>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2166936" y="271462"/>
            <a:ext cx="9971086" cy="21717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6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6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6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6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6000" b="0" i="0" u="none" strike="noStrike" cap="none">
                <a:solidFill>
                  <a:schemeClr val="dk2"/>
                </a:solidFill>
                <a:latin typeface="Arial"/>
                <a:ea typeface="Arial"/>
                <a:cs typeface="Arial"/>
                <a:sym typeface="Arial"/>
              </a:defRPr>
            </a:lvl5pPr>
            <a:lvl6pPr marL="650230" marR="0" lvl="5" indent="-2529" algn="l" rtl="0">
              <a:spcBef>
                <a:spcPts val="0"/>
              </a:spcBef>
              <a:spcAft>
                <a:spcPts val="0"/>
              </a:spcAft>
              <a:buNone/>
              <a:defRPr sz="6000" b="0" i="0" u="none" strike="noStrike" cap="none">
                <a:solidFill>
                  <a:schemeClr val="dk2"/>
                </a:solidFill>
                <a:latin typeface="Arial"/>
                <a:ea typeface="Arial"/>
                <a:cs typeface="Arial"/>
                <a:sym typeface="Arial"/>
              </a:defRPr>
            </a:lvl6pPr>
            <a:lvl7pPr marL="1300460" marR="0" lvl="6" indent="-5059" algn="l" rtl="0">
              <a:spcBef>
                <a:spcPts val="0"/>
              </a:spcBef>
              <a:spcAft>
                <a:spcPts val="0"/>
              </a:spcAft>
              <a:buNone/>
              <a:defRPr sz="6000" b="0" i="0" u="none" strike="noStrike" cap="none">
                <a:solidFill>
                  <a:schemeClr val="dk2"/>
                </a:solidFill>
                <a:latin typeface="Arial"/>
                <a:ea typeface="Arial"/>
                <a:cs typeface="Arial"/>
                <a:sym typeface="Arial"/>
              </a:defRPr>
            </a:lvl7pPr>
            <a:lvl8pPr marL="1950690" marR="0" lvl="7" indent="-7590" algn="l" rtl="0">
              <a:spcBef>
                <a:spcPts val="0"/>
              </a:spcBef>
              <a:spcAft>
                <a:spcPts val="0"/>
              </a:spcAft>
              <a:buNone/>
              <a:defRPr sz="6000" b="0" i="0" u="none" strike="noStrike" cap="none">
                <a:solidFill>
                  <a:schemeClr val="dk2"/>
                </a:solidFill>
                <a:latin typeface="Arial"/>
                <a:ea typeface="Arial"/>
                <a:cs typeface="Arial"/>
                <a:sym typeface="Arial"/>
              </a:defRPr>
            </a:lvl8pPr>
            <a:lvl9pPr marL="2600919" marR="0" lvl="8" indent="-10118" algn="l" rtl="0">
              <a:spcBef>
                <a:spcPts val="0"/>
              </a:spcBef>
              <a:spcAft>
                <a:spcPts val="0"/>
              </a:spcAft>
              <a:buNone/>
              <a:defRPr sz="6000" b="0" i="0" u="none" strike="noStrike" cap="none">
                <a:solidFill>
                  <a:schemeClr val="dk2"/>
                </a:solidFill>
                <a:latin typeface="Arial"/>
                <a:ea typeface="Arial"/>
                <a:cs typeface="Arial"/>
                <a:sym typeface="Arial"/>
              </a:defRPr>
            </a:lvl9pPr>
          </a:lstStyle>
          <a:p>
            <a:endParaRPr/>
          </a:p>
        </p:txBody>
      </p:sp>
      <p:sp>
        <p:nvSpPr>
          <p:cNvPr id="92" name="Shape 92"/>
          <p:cNvSpPr txBox="1">
            <a:spLocks noGrp="1"/>
          </p:cNvSpPr>
          <p:nvPr>
            <p:ph type="body" idx="1"/>
          </p:nvPr>
        </p:nvSpPr>
        <p:spPr>
          <a:xfrm>
            <a:off x="2166936" y="2709861"/>
            <a:ext cx="9971086" cy="5851525"/>
          </a:xfrm>
          <a:prstGeom prst="rect">
            <a:avLst/>
          </a:prstGeom>
          <a:noFill/>
          <a:ln>
            <a:noFill/>
          </a:ln>
        </p:spPr>
        <p:txBody>
          <a:bodyPr lIns="91425" tIns="91425" rIns="91425" bIns="91425" anchor="t" anchorCtr="0"/>
          <a:lstStyle>
            <a:lvl1pPr marL="487363" marR="0" lvl="0" indent="-296228" algn="l" rtl="0">
              <a:spcBef>
                <a:spcPts val="860"/>
              </a:spcBef>
              <a:spcAft>
                <a:spcPts val="0"/>
              </a:spcAft>
              <a:buClr>
                <a:schemeClr val="dk1"/>
              </a:buClr>
              <a:buSzPct val="70000"/>
              <a:buFont typeface="Noto Sans Symbols"/>
              <a:buChar char="•"/>
              <a:defRPr sz="4300" b="0" i="0" u="none" strike="noStrike" cap="none">
                <a:solidFill>
                  <a:schemeClr val="dk2"/>
                </a:solidFill>
                <a:latin typeface="Arial"/>
                <a:ea typeface="Arial"/>
                <a:cs typeface="Arial"/>
                <a:sym typeface="Arial"/>
              </a:defRPr>
            </a:lvl1pPr>
            <a:lvl2pPr marL="1055688" marR="0" lvl="1" indent="-217487" algn="l" rtl="0">
              <a:spcBef>
                <a:spcPts val="800"/>
              </a:spcBef>
              <a:spcAft>
                <a:spcPts val="0"/>
              </a:spcAft>
              <a:buClr>
                <a:schemeClr val="accent1"/>
              </a:buClr>
              <a:buSzPct val="75000"/>
              <a:buFont typeface="Noto Sans Symbols"/>
              <a:buChar char="●"/>
              <a:defRPr sz="4000" b="0" i="0" u="none" strike="noStrike" cap="none">
                <a:solidFill>
                  <a:schemeClr val="dk2"/>
                </a:solidFill>
                <a:latin typeface="Arial"/>
                <a:ea typeface="Arial"/>
                <a:cs typeface="Arial"/>
                <a:sym typeface="Arial"/>
              </a:defRPr>
            </a:lvl2pPr>
            <a:lvl3pPr marL="1624013" marR="0" lvl="2" indent="-112712" algn="l" rtl="0">
              <a:spcBef>
                <a:spcPts val="680"/>
              </a:spcBef>
              <a:spcAft>
                <a:spcPts val="0"/>
              </a:spcAft>
              <a:buClr>
                <a:schemeClr val="accent2"/>
              </a:buClr>
              <a:buSzPct val="100000"/>
              <a:buFont typeface="Arial"/>
              <a:buChar char="•"/>
              <a:defRPr sz="3400" b="0" i="0" u="none" strike="noStrike" cap="none">
                <a:solidFill>
                  <a:schemeClr val="dk2"/>
                </a:solidFill>
                <a:latin typeface="Arial"/>
                <a:ea typeface="Arial"/>
                <a:cs typeface="Arial"/>
                <a:sym typeface="Arial"/>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2"/>
                </a:solidFill>
                <a:latin typeface="Arial"/>
                <a:ea typeface="Arial"/>
                <a:cs typeface="Arial"/>
                <a:sym typeface="Arial"/>
              </a:defRPr>
            </a:lvl4pPr>
            <a:lvl5pPr marL="2925763" marR="0" lvl="4" indent="-15716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5pPr>
            <a:lvl6pPr marL="3576264" marR="0" lvl="5" indent="-15996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6pPr>
            <a:lvl7pPr marL="4226494" marR="0" lvl="6" indent="-14979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7pPr>
            <a:lvl8pPr marL="4876724" marR="0" lvl="7" indent="-15232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8pPr>
            <a:lvl9pPr marL="5526954" marR="0" lvl="8" indent="-15485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93" name="Shape 93"/>
          <p:cNvSpPr txBox="1">
            <a:spLocks noGrp="1"/>
          </p:cNvSpPr>
          <p:nvPr>
            <p:ph type="dt" idx="10"/>
          </p:nvPr>
        </p:nvSpPr>
        <p:spPr>
          <a:xfrm>
            <a:off x="9428161" y="8886825"/>
            <a:ext cx="2709862" cy="64928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94" name="Shape 94"/>
          <p:cNvSpPr txBox="1">
            <a:spLocks noGrp="1"/>
          </p:cNvSpPr>
          <p:nvPr>
            <p:ph type="ftr" idx="11"/>
          </p:nvPr>
        </p:nvSpPr>
        <p:spPr>
          <a:xfrm>
            <a:off x="4659312" y="8886825"/>
            <a:ext cx="4119561" cy="64928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95" name="Shape 95"/>
          <p:cNvSpPr txBox="1">
            <a:spLocks noGrp="1"/>
          </p:cNvSpPr>
          <p:nvPr>
            <p:ph type="sldNum" idx="12"/>
          </p:nvPr>
        </p:nvSpPr>
        <p:spPr>
          <a:xfrm>
            <a:off x="2166936" y="8886825"/>
            <a:ext cx="1843087" cy="649286"/>
          </a:xfrm>
          <a:prstGeom prst="rect">
            <a:avLst/>
          </a:prstGeom>
          <a:noFill/>
          <a:ln>
            <a:noFill/>
          </a:ln>
        </p:spPr>
        <p:txBody>
          <a:bodyPr lIns="130025" tIns="65000" rIns="130025" bIns="65000" anchor="t" anchorCtr="0">
            <a:noAutofit/>
          </a:bodyPr>
          <a:lstStyle/>
          <a:p>
            <a:pPr marL="0" marR="0" lvl="0" indent="0" algn="ctr" rtl="0">
              <a:lnSpc>
                <a:spcPct val="100000"/>
              </a:lnSpc>
              <a:spcBef>
                <a:spcPts val="0"/>
              </a:spcBef>
              <a:spcAft>
                <a:spcPts val="0"/>
              </a:spcAft>
              <a:buClr>
                <a:srgbClr val="336666"/>
              </a:buClr>
              <a:buSzPct val="25000"/>
              <a:buFont typeface="Short Stack"/>
              <a:buNone/>
            </a:pPr>
            <a:fld id="{00000000-1234-1234-1234-123412341234}" type="slidenum">
              <a:rPr lang="en-US" sz="2000" b="0" i="0" u="none">
                <a:solidFill>
                  <a:srgbClr val="336666"/>
                </a:solidFill>
                <a:latin typeface="Short Stack"/>
                <a:ea typeface="Short Stack"/>
                <a:cs typeface="Short Stack"/>
                <a:sym typeface="Short Stack"/>
              </a:rPr>
              <a:pPr marL="0" marR="0" lvl="0" indent="0" algn="ctr" rtl="0">
                <a:lnSpc>
                  <a:spcPct val="100000"/>
                </a:lnSpc>
                <a:spcBef>
                  <a:spcPts val="0"/>
                </a:spcBef>
                <a:spcAft>
                  <a:spcPts val="0"/>
                </a:spcAft>
                <a:buClr>
                  <a:srgbClr val="336666"/>
                </a:buClr>
                <a:buSzPct val="25000"/>
                <a:buFont typeface="Short Stack"/>
                <a:buNone/>
              </a:pPr>
              <a:t>‹#›</a:t>
            </a:fld>
            <a:endParaRPr lang="en-US" sz="2000" b="0" i="0" u="none">
              <a:solidFill>
                <a:srgbClr val="336666"/>
              </a:solidFill>
              <a:latin typeface="Short Stack"/>
              <a:ea typeface="Short Stack"/>
              <a:cs typeface="Short Stack"/>
              <a:sym typeface="Short St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build="p">
        <p:tmplLst>
          <p:tmpl lvl="1">
            <p:tnLst>
              <p:par>
                <p:cTn presetID="1" presetClass="entr" presetSubtype="0" fill="hold" nodeType="clickEffect" nodePh="1">
                  <p:stCondLst>
                    <p:cond delay="0"/>
                  </p:stCondLst>
                  <p:endCondLst>
                    <p:cond evt="begin" delay="0"/>
                  </p:endCondLst>
                  <p:childTnLst>
                    <p:set>
                      <p:cBhvr>
                        <p:cTn dur="1" fill="hold">
                          <p:stCondLst>
                            <p:cond delay="0"/>
                          </p:stCondLst>
                        </p:cTn>
                        <p:tgtEl>
                          <p:spTgt spid="92"/>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06"/>
        <p:cNvGrpSpPr/>
        <p:nvPr/>
      </p:nvGrpSpPr>
      <p:grpSpPr>
        <a:xfrm>
          <a:off x="0" y="0"/>
          <a:ext cx="0" cy="0"/>
          <a:chOff x="0" y="0"/>
          <a:chExt cx="0" cy="0"/>
        </a:xfrm>
      </p:grpSpPr>
      <p:sp>
        <p:nvSpPr>
          <p:cNvPr id="107" name="Shape 107"/>
          <p:cNvSpPr txBox="1">
            <a:spLocks noGrp="1"/>
          </p:cNvSpPr>
          <p:nvPr>
            <p:ph type="ctrTitle"/>
          </p:nvPr>
        </p:nvSpPr>
        <p:spPr>
          <a:xfrm>
            <a:off x="3034453" y="1950719"/>
            <a:ext cx="9211732" cy="2492587"/>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77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6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6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6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6000" b="0" i="0" u="none" strike="noStrike" cap="none">
                <a:solidFill>
                  <a:schemeClr val="dk2"/>
                </a:solidFill>
                <a:latin typeface="Arial"/>
                <a:ea typeface="Arial"/>
                <a:cs typeface="Arial"/>
                <a:sym typeface="Arial"/>
              </a:defRPr>
            </a:lvl5pPr>
            <a:lvl6pPr marL="650230" marR="0" lvl="5" indent="-2529" algn="l" rtl="0">
              <a:spcBef>
                <a:spcPts val="0"/>
              </a:spcBef>
              <a:spcAft>
                <a:spcPts val="0"/>
              </a:spcAft>
              <a:buNone/>
              <a:defRPr sz="6000" b="0" i="0" u="none" strike="noStrike" cap="none">
                <a:solidFill>
                  <a:schemeClr val="dk2"/>
                </a:solidFill>
                <a:latin typeface="Arial"/>
                <a:ea typeface="Arial"/>
                <a:cs typeface="Arial"/>
                <a:sym typeface="Arial"/>
              </a:defRPr>
            </a:lvl6pPr>
            <a:lvl7pPr marL="1300460" marR="0" lvl="6" indent="-5059" algn="l" rtl="0">
              <a:spcBef>
                <a:spcPts val="0"/>
              </a:spcBef>
              <a:spcAft>
                <a:spcPts val="0"/>
              </a:spcAft>
              <a:buNone/>
              <a:defRPr sz="6000" b="0" i="0" u="none" strike="noStrike" cap="none">
                <a:solidFill>
                  <a:schemeClr val="dk2"/>
                </a:solidFill>
                <a:latin typeface="Arial"/>
                <a:ea typeface="Arial"/>
                <a:cs typeface="Arial"/>
                <a:sym typeface="Arial"/>
              </a:defRPr>
            </a:lvl7pPr>
            <a:lvl8pPr marL="1950690" marR="0" lvl="7" indent="-7590" algn="l" rtl="0">
              <a:spcBef>
                <a:spcPts val="0"/>
              </a:spcBef>
              <a:spcAft>
                <a:spcPts val="0"/>
              </a:spcAft>
              <a:buNone/>
              <a:defRPr sz="6000" b="0" i="0" u="none" strike="noStrike" cap="none">
                <a:solidFill>
                  <a:schemeClr val="dk2"/>
                </a:solidFill>
                <a:latin typeface="Arial"/>
                <a:ea typeface="Arial"/>
                <a:cs typeface="Arial"/>
                <a:sym typeface="Arial"/>
              </a:defRPr>
            </a:lvl8pPr>
            <a:lvl9pPr marL="2600919" marR="0" lvl="8" indent="-10118" algn="l" rtl="0">
              <a:spcBef>
                <a:spcPts val="0"/>
              </a:spcBef>
              <a:spcAft>
                <a:spcPts val="0"/>
              </a:spcAft>
              <a:buNone/>
              <a:defRPr sz="6000" b="0" i="0" u="none" strike="noStrike" cap="none">
                <a:solidFill>
                  <a:schemeClr val="dk2"/>
                </a:solidFill>
                <a:latin typeface="Arial"/>
                <a:ea typeface="Arial"/>
                <a:cs typeface="Arial"/>
                <a:sym typeface="Arial"/>
              </a:defRPr>
            </a:lvl9pPr>
          </a:lstStyle>
          <a:p>
            <a:endParaRPr/>
          </a:p>
        </p:txBody>
      </p:sp>
      <p:sp>
        <p:nvSpPr>
          <p:cNvPr id="108" name="Shape 108"/>
          <p:cNvSpPr txBox="1">
            <a:spLocks noGrp="1"/>
          </p:cNvSpPr>
          <p:nvPr>
            <p:ph type="subTitle" idx="1"/>
          </p:nvPr>
        </p:nvSpPr>
        <p:spPr>
          <a:xfrm>
            <a:off x="3034453" y="5310292"/>
            <a:ext cx="9211732" cy="2817707"/>
          </a:xfrm>
          <a:prstGeom prst="rect">
            <a:avLst/>
          </a:prstGeom>
          <a:noFill/>
          <a:ln>
            <a:noFill/>
          </a:ln>
        </p:spPr>
        <p:txBody>
          <a:bodyPr lIns="91425" tIns="91425" rIns="91425" bIns="91425" anchor="t" anchorCtr="0"/>
          <a:lstStyle>
            <a:lvl1pPr marL="0" marR="0" lvl="0" indent="0" algn="l" rtl="0">
              <a:spcBef>
                <a:spcPts val="860"/>
              </a:spcBef>
              <a:spcAft>
                <a:spcPts val="0"/>
              </a:spcAft>
              <a:buClr>
                <a:schemeClr val="dk1"/>
              </a:buClr>
              <a:buFont typeface="Noto Sans Symbols"/>
              <a:buNone/>
              <a:defRPr sz="4300" b="0" i="0" u="none" strike="noStrike" cap="none">
                <a:solidFill>
                  <a:schemeClr val="dk2"/>
                </a:solidFill>
                <a:latin typeface="Arial"/>
                <a:ea typeface="Arial"/>
                <a:cs typeface="Arial"/>
                <a:sym typeface="Arial"/>
              </a:defRPr>
            </a:lvl1pPr>
            <a:lvl2pPr marL="1055688" marR="0" lvl="1" indent="-217487" algn="l" rtl="0">
              <a:spcBef>
                <a:spcPts val="800"/>
              </a:spcBef>
              <a:spcAft>
                <a:spcPts val="0"/>
              </a:spcAft>
              <a:buClr>
                <a:schemeClr val="accent1"/>
              </a:buClr>
              <a:buSzPct val="75000"/>
              <a:buFont typeface="Noto Sans Symbols"/>
              <a:buChar char="●"/>
              <a:defRPr sz="4000" b="0" i="0" u="none" strike="noStrike" cap="none">
                <a:solidFill>
                  <a:schemeClr val="dk2"/>
                </a:solidFill>
                <a:latin typeface="Arial"/>
                <a:ea typeface="Arial"/>
                <a:cs typeface="Arial"/>
                <a:sym typeface="Arial"/>
              </a:defRPr>
            </a:lvl2pPr>
            <a:lvl3pPr marL="1624013" marR="0" lvl="2" indent="-112712" algn="l" rtl="0">
              <a:spcBef>
                <a:spcPts val="680"/>
              </a:spcBef>
              <a:spcAft>
                <a:spcPts val="0"/>
              </a:spcAft>
              <a:buClr>
                <a:schemeClr val="accent2"/>
              </a:buClr>
              <a:buSzPct val="100000"/>
              <a:buFont typeface="Arial"/>
              <a:buChar char="•"/>
              <a:defRPr sz="3400" b="0" i="0" u="none" strike="noStrike" cap="none">
                <a:solidFill>
                  <a:schemeClr val="dk2"/>
                </a:solidFill>
                <a:latin typeface="Arial"/>
                <a:ea typeface="Arial"/>
                <a:cs typeface="Arial"/>
                <a:sym typeface="Arial"/>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2"/>
                </a:solidFill>
                <a:latin typeface="Arial"/>
                <a:ea typeface="Arial"/>
                <a:cs typeface="Arial"/>
                <a:sym typeface="Arial"/>
              </a:defRPr>
            </a:lvl4pPr>
            <a:lvl5pPr marL="2925763" marR="0" lvl="4" indent="-15716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5pPr>
            <a:lvl6pPr marL="3576264" marR="0" lvl="5" indent="-15996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6pPr>
            <a:lvl7pPr marL="4226494" marR="0" lvl="6" indent="-14979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7pPr>
            <a:lvl8pPr marL="4876724" marR="0" lvl="7" indent="-15232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8pPr>
            <a:lvl9pPr marL="5526954" marR="0" lvl="8" indent="-15485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109" name="Shape 109"/>
          <p:cNvSpPr txBox="1">
            <a:spLocks noGrp="1"/>
          </p:cNvSpPr>
          <p:nvPr>
            <p:ph type="dt" idx="10"/>
          </p:nvPr>
        </p:nvSpPr>
        <p:spPr>
          <a:xfrm>
            <a:off x="10079036" y="8886825"/>
            <a:ext cx="2166936" cy="64928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10" name="Shape 110"/>
          <p:cNvSpPr txBox="1">
            <a:spLocks noGrp="1"/>
          </p:cNvSpPr>
          <p:nvPr>
            <p:ph type="ftr" idx="11"/>
          </p:nvPr>
        </p:nvSpPr>
        <p:spPr>
          <a:xfrm>
            <a:off x="5418137" y="8886825"/>
            <a:ext cx="4117975" cy="64928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11" name="Shape 111"/>
          <p:cNvSpPr txBox="1">
            <a:spLocks noGrp="1"/>
          </p:cNvSpPr>
          <p:nvPr>
            <p:ph type="sldNum" idx="12"/>
          </p:nvPr>
        </p:nvSpPr>
        <p:spPr>
          <a:xfrm>
            <a:off x="3143250" y="8886825"/>
            <a:ext cx="1733549" cy="649286"/>
          </a:xfrm>
          <a:prstGeom prst="rect">
            <a:avLst/>
          </a:prstGeom>
          <a:noFill/>
          <a:ln>
            <a:noFill/>
          </a:ln>
        </p:spPr>
        <p:txBody>
          <a:bodyPr lIns="130025" tIns="65000" rIns="130025" bIns="65000" anchor="t" anchorCtr="0">
            <a:noAutofit/>
          </a:bodyPr>
          <a:lstStyle/>
          <a:p>
            <a:pPr marL="0" marR="0" lvl="0" indent="0" algn="ctr" rtl="0">
              <a:lnSpc>
                <a:spcPct val="100000"/>
              </a:lnSpc>
              <a:spcBef>
                <a:spcPts val="0"/>
              </a:spcBef>
              <a:spcAft>
                <a:spcPts val="0"/>
              </a:spcAft>
              <a:buClr>
                <a:srgbClr val="336666"/>
              </a:buClr>
              <a:buSzPct val="25000"/>
              <a:buFont typeface="Short Stack"/>
              <a:buNone/>
            </a:pPr>
            <a:fld id="{00000000-1234-1234-1234-123412341234}" type="slidenum">
              <a:rPr lang="en-US" sz="2000" b="0" i="0" u="none">
                <a:solidFill>
                  <a:srgbClr val="336666"/>
                </a:solidFill>
                <a:latin typeface="Short Stack"/>
                <a:ea typeface="Short Stack"/>
                <a:cs typeface="Short Stack"/>
                <a:sym typeface="Short Stack"/>
              </a:rPr>
              <a:pPr marL="0" marR="0" lvl="0" indent="0" algn="ctr" rtl="0">
                <a:lnSpc>
                  <a:spcPct val="100000"/>
                </a:lnSpc>
                <a:spcBef>
                  <a:spcPts val="0"/>
                </a:spcBef>
                <a:spcAft>
                  <a:spcPts val="0"/>
                </a:spcAft>
                <a:buClr>
                  <a:srgbClr val="336666"/>
                </a:buClr>
                <a:buSzPct val="25000"/>
                <a:buFont typeface="Short Stack"/>
                <a:buNone/>
              </a:pPr>
              <a:t>‹#›</a:t>
            </a:fld>
            <a:endParaRPr lang="en-US" sz="2000" b="0" i="0" u="none">
              <a:solidFill>
                <a:srgbClr val="336666"/>
              </a:solidFill>
              <a:latin typeface="Short Stack"/>
              <a:ea typeface="Short Stack"/>
              <a:cs typeface="Short Stack"/>
              <a:sym typeface="Short Stack"/>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1"/>
          </p:nvPr>
        </p:nvSpPr>
        <p:spPr>
          <a:xfrm>
            <a:off x="650875" y="2276475"/>
            <a:ext cx="11703050" cy="6435725"/>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22" name="Shape 122"/>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23" name="Shape 123"/>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rot="5400000">
            <a:off x="9571849" y="4392509"/>
            <a:ext cx="11835270" cy="416108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body" idx="1"/>
          </p:nvPr>
        </p:nvSpPr>
        <p:spPr>
          <a:xfrm rot="5400000">
            <a:off x="1141306" y="339797"/>
            <a:ext cx="11835270" cy="12266507"/>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28" name="Shape 128"/>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29" name="Shape 129"/>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body" idx="1"/>
          </p:nvPr>
        </p:nvSpPr>
        <p:spPr>
          <a:xfrm rot="5400000">
            <a:off x="3284537" y="-357187"/>
            <a:ext cx="6435725" cy="11703050"/>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34" name="Shape 134"/>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35" name="Shape 135"/>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2549032" y="6827520"/>
            <a:ext cx="7802880" cy="806026"/>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8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38" name="Shape 138"/>
          <p:cNvSpPr>
            <a:spLocks noGrp="1"/>
          </p:cNvSpPr>
          <p:nvPr>
            <p:ph type="pic" idx="2"/>
          </p:nvPr>
        </p:nvSpPr>
        <p:spPr>
          <a:xfrm>
            <a:off x="2549032" y="871501"/>
            <a:ext cx="7802880" cy="5852159"/>
          </a:xfrm>
          <a:prstGeom prst="rect">
            <a:avLst/>
          </a:prstGeom>
          <a:noFill/>
          <a:ln>
            <a:noFill/>
          </a:ln>
        </p:spPr>
        <p:txBody>
          <a:bodyPr lIns="91425" tIns="91425" rIns="91425" bIns="91425" anchor="t" anchorCtr="0"/>
          <a:lstStyle>
            <a:lvl1pPr marL="0" marR="0" lvl="0" indent="0" algn="l" rtl="0">
              <a:spcBef>
                <a:spcPts val="920"/>
              </a:spcBef>
              <a:spcAft>
                <a:spcPts val="0"/>
              </a:spcAft>
              <a:buClr>
                <a:schemeClr val="dk1"/>
              </a:buClr>
              <a:buFont typeface="Arial"/>
              <a:buNone/>
              <a:defRPr sz="4600" b="0" i="0" u="none" strike="noStrike" cap="none">
                <a:solidFill>
                  <a:schemeClr val="dk1"/>
                </a:solidFill>
                <a:latin typeface="Calibri"/>
                <a:ea typeface="Calibri"/>
                <a:cs typeface="Calibri"/>
                <a:sym typeface="Calibri"/>
              </a:defRPr>
            </a:lvl1pPr>
            <a:lvl2pPr marL="650197" marR="0" lvl="1" indent="-2496" algn="l" rtl="0">
              <a:spcBef>
                <a:spcPts val="800"/>
              </a:spcBef>
              <a:spcAft>
                <a:spcPts val="0"/>
              </a:spcAft>
              <a:buClr>
                <a:schemeClr val="dk1"/>
              </a:buClr>
              <a:buFont typeface="Arial"/>
              <a:buNone/>
              <a:defRPr sz="4000" b="0" i="0" u="none" strike="noStrike" cap="none">
                <a:solidFill>
                  <a:schemeClr val="dk1"/>
                </a:solidFill>
                <a:latin typeface="Calibri"/>
                <a:ea typeface="Calibri"/>
                <a:cs typeface="Calibri"/>
                <a:sym typeface="Calibri"/>
              </a:defRPr>
            </a:lvl2pPr>
            <a:lvl3pPr marL="1300393" marR="0" lvl="2" indent="-4993" algn="l" rtl="0">
              <a:spcBef>
                <a:spcPts val="680"/>
              </a:spcBef>
              <a:spcAft>
                <a:spcPts val="0"/>
              </a:spcAft>
              <a:buClr>
                <a:schemeClr val="dk1"/>
              </a:buClr>
              <a:buFont typeface="Arial"/>
              <a:buNone/>
              <a:defRPr sz="3400" b="0" i="0" u="none" strike="noStrike" cap="none">
                <a:solidFill>
                  <a:schemeClr val="dk1"/>
                </a:solidFill>
                <a:latin typeface="Calibri"/>
                <a:ea typeface="Calibri"/>
                <a:cs typeface="Calibri"/>
                <a:sym typeface="Calibri"/>
              </a:defRPr>
            </a:lvl3pPr>
            <a:lvl4pPr marL="1950590" marR="0" lvl="3" indent="-749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4pPr>
            <a:lvl5pPr marL="2600786" marR="0" lvl="4" indent="-9986"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5pPr>
            <a:lvl6pPr marL="3250983" marR="0" lvl="5" indent="-12482"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6pPr>
            <a:lvl7pPr marL="3901180" marR="0" lvl="6" indent="-228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7pPr>
            <a:lvl8pPr marL="4551376" marR="0" lvl="7" indent="-4776"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8pPr>
            <a:lvl9pPr marL="5201573" marR="0" lvl="8" indent="-7272"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body" idx="1"/>
          </p:nvPr>
        </p:nvSpPr>
        <p:spPr>
          <a:xfrm>
            <a:off x="2549032" y="7633546"/>
            <a:ext cx="7802880" cy="1144692"/>
          </a:xfrm>
          <a:prstGeom prst="rect">
            <a:avLst/>
          </a:prstGeom>
          <a:noFill/>
          <a:ln>
            <a:noFill/>
          </a:ln>
        </p:spPr>
        <p:txBody>
          <a:bodyPr lIns="91425" tIns="91425" rIns="91425" bIns="91425" anchor="t" anchorCtr="0"/>
          <a:lstStyle>
            <a:lvl1pPr marL="0" marR="0" lvl="0"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1pPr>
            <a:lvl2pPr marL="650197" marR="0" lvl="1" indent="-2496" algn="l" rtl="0">
              <a:spcBef>
                <a:spcPts val="340"/>
              </a:spcBef>
              <a:spcAft>
                <a:spcPts val="0"/>
              </a:spcAft>
              <a:buClr>
                <a:schemeClr val="dk1"/>
              </a:buClr>
              <a:buFont typeface="Arial"/>
              <a:buNone/>
              <a:defRPr sz="1700" b="0" i="0" u="none" strike="noStrike" cap="none">
                <a:solidFill>
                  <a:schemeClr val="dk1"/>
                </a:solidFill>
                <a:latin typeface="Calibri"/>
                <a:ea typeface="Calibri"/>
                <a:cs typeface="Calibri"/>
                <a:sym typeface="Calibri"/>
              </a:defRPr>
            </a:lvl2pPr>
            <a:lvl3pPr marL="1300393" marR="0" lvl="2" indent="-4993"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3pPr>
            <a:lvl4pPr marL="1950590" marR="0" lvl="3" indent="-7490" algn="l" rtl="0">
              <a:spcBef>
                <a:spcPts val="26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4pPr>
            <a:lvl5pPr marL="2600786" marR="0" lvl="4" indent="-9986" algn="l" rtl="0">
              <a:spcBef>
                <a:spcPts val="26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5pPr>
            <a:lvl6pPr marL="3250983" marR="0" lvl="5" indent="-12482"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6pPr>
            <a:lvl7pPr marL="3901180" marR="0" lvl="6" indent="-2280"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7pPr>
            <a:lvl8pPr marL="4551376" marR="0" lvl="7" indent="-4776"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8pPr>
            <a:lvl9pPr marL="5201573" marR="0" lvl="8" indent="-7272"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41" name="Shape 141"/>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42" name="Shape 142"/>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650241" y="388337"/>
            <a:ext cx="4278489" cy="1652692"/>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8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1"/>
          </p:nvPr>
        </p:nvSpPr>
        <p:spPr>
          <a:xfrm>
            <a:off x="5084516" y="388339"/>
            <a:ext cx="7270043" cy="8324426"/>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2"/>
          </p:nvPr>
        </p:nvSpPr>
        <p:spPr>
          <a:xfrm>
            <a:off x="650241" y="2041033"/>
            <a:ext cx="4278489" cy="6671733"/>
          </a:xfrm>
          <a:prstGeom prst="rect">
            <a:avLst/>
          </a:prstGeom>
          <a:noFill/>
          <a:ln>
            <a:noFill/>
          </a:ln>
        </p:spPr>
        <p:txBody>
          <a:bodyPr lIns="91425" tIns="91425" rIns="91425" bIns="91425" anchor="t" anchorCtr="0"/>
          <a:lstStyle>
            <a:lvl1pPr marL="0" marR="0" lvl="0"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1pPr>
            <a:lvl2pPr marL="650197" marR="0" lvl="1" indent="-2496" algn="l" rtl="0">
              <a:spcBef>
                <a:spcPts val="340"/>
              </a:spcBef>
              <a:spcAft>
                <a:spcPts val="0"/>
              </a:spcAft>
              <a:buClr>
                <a:schemeClr val="dk1"/>
              </a:buClr>
              <a:buFont typeface="Arial"/>
              <a:buNone/>
              <a:defRPr sz="1700" b="0" i="0" u="none" strike="noStrike" cap="none">
                <a:solidFill>
                  <a:schemeClr val="dk1"/>
                </a:solidFill>
                <a:latin typeface="Calibri"/>
                <a:ea typeface="Calibri"/>
                <a:cs typeface="Calibri"/>
                <a:sym typeface="Calibri"/>
              </a:defRPr>
            </a:lvl2pPr>
            <a:lvl3pPr marL="1300393" marR="0" lvl="2" indent="-4993"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3pPr>
            <a:lvl4pPr marL="1950590" marR="0" lvl="3" indent="-7490" algn="l" rtl="0">
              <a:spcBef>
                <a:spcPts val="26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4pPr>
            <a:lvl5pPr marL="2600786" marR="0" lvl="4" indent="-9986" algn="l" rtl="0">
              <a:spcBef>
                <a:spcPts val="26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5pPr>
            <a:lvl6pPr marL="3250983" marR="0" lvl="5" indent="-12482"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6pPr>
            <a:lvl7pPr marL="3901180" marR="0" lvl="6" indent="-2280"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7pPr>
            <a:lvl8pPr marL="4551376" marR="0" lvl="7" indent="-4776"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8pPr>
            <a:lvl9pPr marL="5201573" marR="0" lvl="8" indent="-7272"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48" name="Shape 148"/>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49" name="Shape 149"/>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150"/>
        <p:cNvGrpSpPr/>
        <p:nvPr/>
      </p:nvGrpSpPr>
      <p:grpSpPr>
        <a:xfrm>
          <a:off x="0" y="0"/>
          <a:ext cx="0" cy="0"/>
          <a:chOff x="0" y="0"/>
          <a:chExt cx="0" cy="0"/>
        </a:xfrm>
      </p:grpSpPr>
      <p:sp>
        <p:nvSpPr>
          <p:cNvPr id="151" name="Shape 151"/>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52" name="Shape 152"/>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53" name="Shape 153"/>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rot="5400000">
            <a:off x="9571849" y="4392509"/>
            <a:ext cx="11835270" cy="416108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body" idx="1"/>
          </p:nvPr>
        </p:nvSpPr>
        <p:spPr>
          <a:xfrm rot="5400000">
            <a:off x="1141306" y="339797"/>
            <a:ext cx="11835270" cy="12266507"/>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21" name="Shape 21"/>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22" name="Shape 22"/>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57" name="Shape 157"/>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58" name="Shape 158"/>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50239" y="390595"/>
            <a:ext cx="11704319"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body" idx="1"/>
          </p:nvPr>
        </p:nvSpPr>
        <p:spPr>
          <a:xfrm>
            <a:off x="650239" y="2183272"/>
            <a:ext cx="5746044" cy="909883"/>
          </a:xfrm>
          <a:prstGeom prst="rect">
            <a:avLst/>
          </a:prstGeom>
          <a:noFill/>
          <a:ln>
            <a:noFill/>
          </a:ln>
        </p:spPr>
        <p:txBody>
          <a:bodyPr lIns="91425" tIns="91425" rIns="91425" bIns="91425" anchor="b" anchorCtr="0"/>
          <a:lstStyle>
            <a:lvl1pPr marL="0" marR="0" lvl="0" indent="0" algn="l" rtl="0">
              <a:spcBef>
                <a:spcPts val="680"/>
              </a:spcBef>
              <a:spcAft>
                <a:spcPts val="0"/>
              </a:spcAft>
              <a:buClr>
                <a:schemeClr val="dk1"/>
              </a:buClr>
              <a:buFont typeface="Arial"/>
              <a:buNone/>
              <a:defRPr sz="3400" b="1" i="0" u="none" strike="noStrike" cap="none">
                <a:solidFill>
                  <a:schemeClr val="dk1"/>
                </a:solidFill>
                <a:latin typeface="Calibri"/>
                <a:ea typeface="Calibri"/>
                <a:cs typeface="Calibri"/>
                <a:sym typeface="Calibri"/>
              </a:defRPr>
            </a:lvl1pPr>
            <a:lvl2pPr marL="650197" marR="0" lvl="1" indent="-2496" algn="l" rtl="0">
              <a:spcBef>
                <a:spcPts val="560"/>
              </a:spcBef>
              <a:spcAft>
                <a:spcPts val="0"/>
              </a:spcAft>
              <a:buClr>
                <a:schemeClr val="dk1"/>
              </a:buClr>
              <a:buFont typeface="Arial"/>
              <a:buNone/>
              <a:defRPr sz="2800" b="1" i="0" u="none" strike="noStrike" cap="none">
                <a:solidFill>
                  <a:schemeClr val="dk1"/>
                </a:solidFill>
                <a:latin typeface="Calibri"/>
                <a:ea typeface="Calibri"/>
                <a:cs typeface="Calibri"/>
                <a:sym typeface="Calibri"/>
              </a:defRPr>
            </a:lvl2pPr>
            <a:lvl3pPr marL="1300393" marR="0" lvl="2" indent="-4993" algn="l" rtl="0">
              <a:spcBef>
                <a:spcPts val="520"/>
              </a:spcBef>
              <a:spcAft>
                <a:spcPts val="0"/>
              </a:spcAft>
              <a:buClr>
                <a:schemeClr val="dk1"/>
              </a:buClr>
              <a:buFont typeface="Arial"/>
              <a:buNone/>
              <a:defRPr sz="2600" b="1" i="0" u="none" strike="noStrike" cap="none">
                <a:solidFill>
                  <a:schemeClr val="dk1"/>
                </a:solidFill>
                <a:latin typeface="Calibri"/>
                <a:ea typeface="Calibri"/>
                <a:cs typeface="Calibri"/>
                <a:sym typeface="Calibri"/>
              </a:defRPr>
            </a:lvl3pPr>
            <a:lvl4pPr marL="1950590" marR="0" lvl="3" indent="-7490" algn="l" rtl="0">
              <a:spcBef>
                <a:spcPts val="460"/>
              </a:spcBef>
              <a:spcAft>
                <a:spcPts val="0"/>
              </a:spcAft>
              <a:buClr>
                <a:schemeClr val="dk1"/>
              </a:buClr>
              <a:buFont typeface="Arial"/>
              <a:buNone/>
              <a:defRPr sz="2300" b="1" i="0" u="none" strike="noStrike" cap="none">
                <a:solidFill>
                  <a:schemeClr val="dk1"/>
                </a:solidFill>
                <a:latin typeface="Calibri"/>
                <a:ea typeface="Calibri"/>
                <a:cs typeface="Calibri"/>
                <a:sym typeface="Calibri"/>
              </a:defRPr>
            </a:lvl4pPr>
            <a:lvl5pPr marL="2600786" marR="0" lvl="4" indent="-9986" algn="l" rtl="0">
              <a:spcBef>
                <a:spcPts val="460"/>
              </a:spcBef>
              <a:spcAft>
                <a:spcPts val="0"/>
              </a:spcAft>
              <a:buClr>
                <a:schemeClr val="dk1"/>
              </a:buClr>
              <a:buFont typeface="Arial"/>
              <a:buNone/>
              <a:defRPr sz="2300" b="1" i="0" u="none" strike="noStrike" cap="none">
                <a:solidFill>
                  <a:schemeClr val="dk1"/>
                </a:solidFill>
                <a:latin typeface="Calibri"/>
                <a:ea typeface="Calibri"/>
                <a:cs typeface="Calibri"/>
                <a:sym typeface="Calibri"/>
              </a:defRPr>
            </a:lvl5pPr>
            <a:lvl6pPr marL="3250983" marR="0" lvl="5" indent="-12482"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6pPr>
            <a:lvl7pPr marL="3901180" marR="0" lvl="6" indent="-2280"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7pPr>
            <a:lvl8pPr marL="4551376" marR="0" lvl="7" indent="-4776"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8pPr>
            <a:lvl9pPr marL="5201573" marR="0" lvl="8" indent="-7272"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body" idx="2"/>
          </p:nvPr>
        </p:nvSpPr>
        <p:spPr>
          <a:xfrm>
            <a:off x="650239" y="3093155"/>
            <a:ext cx="5746044" cy="5619609"/>
          </a:xfrm>
          <a:prstGeom prst="rect">
            <a:avLst/>
          </a:prstGeom>
          <a:noFill/>
          <a:ln>
            <a:noFill/>
          </a:ln>
        </p:spPr>
        <p:txBody>
          <a:bodyPr lIns="91425" tIns="91425" rIns="91425" bIns="91425" anchor="t" anchorCtr="0"/>
          <a:lstStyle>
            <a:lvl1pPr marL="487363" marR="0" lvl="0" indent="-271463"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1pPr>
            <a:lvl2pPr marL="1055688" marR="0" lvl="1" indent="-230187"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624013" marR="0" lvl="2" indent="-163512"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3pPr>
            <a:lvl4pPr marL="2274888" marR="0" lvl="3" indent="-185738" algn="l" rtl="0">
              <a:spcBef>
                <a:spcPts val="46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4pPr>
            <a:lvl5pPr marL="2925763" marR="0" lvl="4" indent="-188913" algn="l" rtl="0">
              <a:spcBef>
                <a:spcPts val="46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5pPr>
            <a:lvl6pPr marL="3576081" marR="0" lvl="5" indent="-19153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4226278" marR="0" lvl="6" indent="-181328"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4876475" marR="0" lvl="7" indent="-183824"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5526671" marR="0" lvl="8" indent="-186321"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body" idx="3"/>
          </p:nvPr>
        </p:nvSpPr>
        <p:spPr>
          <a:xfrm>
            <a:off x="6606260" y="2183272"/>
            <a:ext cx="5748301" cy="909883"/>
          </a:xfrm>
          <a:prstGeom prst="rect">
            <a:avLst/>
          </a:prstGeom>
          <a:noFill/>
          <a:ln>
            <a:noFill/>
          </a:ln>
        </p:spPr>
        <p:txBody>
          <a:bodyPr lIns="91425" tIns="91425" rIns="91425" bIns="91425" anchor="b" anchorCtr="0"/>
          <a:lstStyle>
            <a:lvl1pPr marL="0" marR="0" lvl="0" indent="0" algn="l" rtl="0">
              <a:spcBef>
                <a:spcPts val="680"/>
              </a:spcBef>
              <a:spcAft>
                <a:spcPts val="0"/>
              </a:spcAft>
              <a:buClr>
                <a:schemeClr val="dk1"/>
              </a:buClr>
              <a:buFont typeface="Arial"/>
              <a:buNone/>
              <a:defRPr sz="3400" b="1" i="0" u="none" strike="noStrike" cap="none">
                <a:solidFill>
                  <a:schemeClr val="dk1"/>
                </a:solidFill>
                <a:latin typeface="Calibri"/>
                <a:ea typeface="Calibri"/>
                <a:cs typeface="Calibri"/>
                <a:sym typeface="Calibri"/>
              </a:defRPr>
            </a:lvl1pPr>
            <a:lvl2pPr marL="650197" marR="0" lvl="1" indent="-2496" algn="l" rtl="0">
              <a:spcBef>
                <a:spcPts val="560"/>
              </a:spcBef>
              <a:spcAft>
                <a:spcPts val="0"/>
              </a:spcAft>
              <a:buClr>
                <a:schemeClr val="dk1"/>
              </a:buClr>
              <a:buFont typeface="Arial"/>
              <a:buNone/>
              <a:defRPr sz="2800" b="1" i="0" u="none" strike="noStrike" cap="none">
                <a:solidFill>
                  <a:schemeClr val="dk1"/>
                </a:solidFill>
                <a:latin typeface="Calibri"/>
                <a:ea typeface="Calibri"/>
                <a:cs typeface="Calibri"/>
                <a:sym typeface="Calibri"/>
              </a:defRPr>
            </a:lvl2pPr>
            <a:lvl3pPr marL="1300393" marR="0" lvl="2" indent="-4993" algn="l" rtl="0">
              <a:spcBef>
                <a:spcPts val="520"/>
              </a:spcBef>
              <a:spcAft>
                <a:spcPts val="0"/>
              </a:spcAft>
              <a:buClr>
                <a:schemeClr val="dk1"/>
              </a:buClr>
              <a:buFont typeface="Arial"/>
              <a:buNone/>
              <a:defRPr sz="2600" b="1" i="0" u="none" strike="noStrike" cap="none">
                <a:solidFill>
                  <a:schemeClr val="dk1"/>
                </a:solidFill>
                <a:latin typeface="Calibri"/>
                <a:ea typeface="Calibri"/>
                <a:cs typeface="Calibri"/>
                <a:sym typeface="Calibri"/>
              </a:defRPr>
            </a:lvl3pPr>
            <a:lvl4pPr marL="1950590" marR="0" lvl="3" indent="-7490" algn="l" rtl="0">
              <a:spcBef>
                <a:spcPts val="460"/>
              </a:spcBef>
              <a:spcAft>
                <a:spcPts val="0"/>
              </a:spcAft>
              <a:buClr>
                <a:schemeClr val="dk1"/>
              </a:buClr>
              <a:buFont typeface="Arial"/>
              <a:buNone/>
              <a:defRPr sz="2300" b="1" i="0" u="none" strike="noStrike" cap="none">
                <a:solidFill>
                  <a:schemeClr val="dk1"/>
                </a:solidFill>
                <a:latin typeface="Calibri"/>
                <a:ea typeface="Calibri"/>
                <a:cs typeface="Calibri"/>
                <a:sym typeface="Calibri"/>
              </a:defRPr>
            </a:lvl4pPr>
            <a:lvl5pPr marL="2600786" marR="0" lvl="4" indent="-9986" algn="l" rtl="0">
              <a:spcBef>
                <a:spcPts val="460"/>
              </a:spcBef>
              <a:spcAft>
                <a:spcPts val="0"/>
              </a:spcAft>
              <a:buClr>
                <a:schemeClr val="dk1"/>
              </a:buClr>
              <a:buFont typeface="Arial"/>
              <a:buNone/>
              <a:defRPr sz="2300" b="1" i="0" u="none" strike="noStrike" cap="none">
                <a:solidFill>
                  <a:schemeClr val="dk1"/>
                </a:solidFill>
                <a:latin typeface="Calibri"/>
                <a:ea typeface="Calibri"/>
                <a:cs typeface="Calibri"/>
                <a:sym typeface="Calibri"/>
              </a:defRPr>
            </a:lvl5pPr>
            <a:lvl6pPr marL="3250983" marR="0" lvl="5" indent="-12482"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6pPr>
            <a:lvl7pPr marL="3901180" marR="0" lvl="6" indent="-2280"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7pPr>
            <a:lvl8pPr marL="4551376" marR="0" lvl="7" indent="-4776"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8pPr>
            <a:lvl9pPr marL="5201573" marR="0" lvl="8" indent="-7272"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body" idx="4"/>
          </p:nvPr>
        </p:nvSpPr>
        <p:spPr>
          <a:xfrm>
            <a:off x="6606260" y="3093155"/>
            <a:ext cx="5748301" cy="5619609"/>
          </a:xfrm>
          <a:prstGeom prst="rect">
            <a:avLst/>
          </a:prstGeom>
          <a:noFill/>
          <a:ln>
            <a:noFill/>
          </a:ln>
        </p:spPr>
        <p:txBody>
          <a:bodyPr lIns="91425" tIns="91425" rIns="91425" bIns="91425" anchor="t" anchorCtr="0"/>
          <a:lstStyle>
            <a:lvl1pPr marL="487363" marR="0" lvl="0" indent="-271463"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1pPr>
            <a:lvl2pPr marL="1055688" marR="0" lvl="1" indent="-230187"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624013" marR="0" lvl="2" indent="-163512"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3pPr>
            <a:lvl4pPr marL="2274888" marR="0" lvl="3" indent="-185738" algn="l" rtl="0">
              <a:spcBef>
                <a:spcPts val="46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4pPr>
            <a:lvl5pPr marL="2925763" marR="0" lvl="4" indent="-188913" algn="l" rtl="0">
              <a:spcBef>
                <a:spcPts val="46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5pPr>
            <a:lvl6pPr marL="3576081" marR="0" lvl="5" indent="-19153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4226278" marR="0" lvl="6" indent="-181328"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4876475" marR="0" lvl="7" indent="-183824"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5526671" marR="0" lvl="8" indent="-186321"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66" name="Shape 166"/>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67" name="Shape 167"/>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body" idx="1"/>
          </p:nvPr>
        </p:nvSpPr>
        <p:spPr>
          <a:xfrm>
            <a:off x="925688" y="3237656"/>
            <a:ext cx="8213795" cy="9153031"/>
          </a:xfrm>
          <a:prstGeom prst="rect">
            <a:avLst/>
          </a:prstGeom>
          <a:noFill/>
          <a:ln>
            <a:noFill/>
          </a:ln>
        </p:spPr>
        <p:txBody>
          <a:bodyPr lIns="91425" tIns="91425" rIns="91425" bIns="91425" anchor="t" anchorCtr="0"/>
          <a:lstStyle>
            <a:lvl1pPr marL="487363" marR="0" lvl="0" indent="-233362"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1pPr>
            <a:lvl2pPr marL="1055688" marR="0" lvl="1" indent="-192087"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2pPr>
            <a:lvl3pPr marL="1624013" marR="0" lvl="2" indent="-150812"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3pPr>
            <a:lvl4pPr marL="2274888" marR="0" lvl="3" indent="-166688"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4pPr>
            <a:lvl5pPr marL="2925763" marR="0" lvl="4" indent="-169863"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5pPr>
            <a:lvl6pPr marL="3576081" marR="0" lvl="5" indent="-172480"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6pPr>
            <a:lvl7pPr marL="4226278" marR="0" lvl="6" indent="-162278"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7pPr>
            <a:lvl8pPr marL="4876475" marR="0" lvl="7" indent="-164774"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8pPr>
            <a:lvl9pPr marL="5526671" marR="0" lvl="8" indent="-167271"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body" idx="2"/>
          </p:nvPr>
        </p:nvSpPr>
        <p:spPr>
          <a:xfrm>
            <a:off x="9356232" y="3237656"/>
            <a:ext cx="8213795" cy="9153031"/>
          </a:xfrm>
          <a:prstGeom prst="rect">
            <a:avLst/>
          </a:prstGeom>
          <a:noFill/>
          <a:ln>
            <a:noFill/>
          </a:ln>
        </p:spPr>
        <p:txBody>
          <a:bodyPr lIns="91425" tIns="91425" rIns="91425" bIns="91425" anchor="t" anchorCtr="0"/>
          <a:lstStyle>
            <a:lvl1pPr marL="487363" marR="0" lvl="0" indent="-233362"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1pPr>
            <a:lvl2pPr marL="1055688" marR="0" lvl="1" indent="-192087"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2pPr>
            <a:lvl3pPr marL="1624013" marR="0" lvl="2" indent="-150812"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3pPr>
            <a:lvl4pPr marL="2274888" marR="0" lvl="3" indent="-166688"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4pPr>
            <a:lvl5pPr marL="2925763" marR="0" lvl="4" indent="-169863"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5pPr>
            <a:lvl6pPr marL="3576081" marR="0" lvl="5" indent="-172480"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6pPr>
            <a:lvl7pPr marL="4226278" marR="0" lvl="6" indent="-162278"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7pPr>
            <a:lvl8pPr marL="4876475" marR="0" lvl="7" indent="-164774"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8pPr>
            <a:lvl9pPr marL="5526671" marR="0" lvl="8" indent="-167271"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73" name="Shape 173"/>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74" name="Shape 174"/>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1027290" y="6267592"/>
            <a:ext cx="11054080" cy="1937173"/>
          </a:xfrm>
          <a:prstGeom prst="rect">
            <a:avLst/>
          </a:prstGeom>
          <a:noFill/>
          <a:ln>
            <a:noFill/>
          </a:ln>
        </p:spPr>
        <p:txBody>
          <a:bodyPr lIns="91425" tIns="91425" rIns="91425" bIns="91425" anchor="t" anchorCtr="0"/>
          <a:lstStyle>
            <a:lvl1pPr marL="0" marR="0" lvl="0" indent="0" algn="l" rtl="0">
              <a:spcBef>
                <a:spcPts val="0"/>
              </a:spcBef>
              <a:spcAft>
                <a:spcPts val="0"/>
              </a:spcAft>
              <a:buNone/>
              <a:defRPr sz="57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body" idx="1"/>
          </p:nvPr>
        </p:nvSpPr>
        <p:spPr>
          <a:xfrm>
            <a:off x="1027290" y="4133994"/>
            <a:ext cx="11054080" cy="2133598"/>
          </a:xfrm>
          <a:prstGeom prst="rect">
            <a:avLst/>
          </a:prstGeom>
          <a:noFill/>
          <a:ln>
            <a:noFill/>
          </a:ln>
        </p:spPr>
        <p:txBody>
          <a:bodyPr lIns="91425" tIns="91425" rIns="91425" bIns="91425" anchor="b" anchorCtr="0"/>
          <a:lstStyle>
            <a:lvl1pPr marL="0" marR="0" lvl="0" indent="0" algn="l"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1pPr>
            <a:lvl2pPr marL="650197" marR="0" lvl="1" indent="-2496" algn="l" rtl="0">
              <a:spcBef>
                <a:spcPts val="520"/>
              </a:spcBef>
              <a:spcAft>
                <a:spcPts val="0"/>
              </a:spcAft>
              <a:buClr>
                <a:srgbClr val="888888"/>
              </a:buClr>
              <a:buFont typeface="Arial"/>
              <a:buNone/>
              <a:defRPr sz="2600" b="0" i="0" u="none" strike="noStrike" cap="none">
                <a:solidFill>
                  <a:srgbClr val="888888"/>
                </a:solidFill>
                <a:latin typeface="Calibri"/>
                <a:ea typeface="Calibri"/>
                <a:cs typeface="Calibri"/>
                <a:sym typeface="Calibri"/>
              </a:defRPr>
            </a:lvl2pPr>
            <a:lvl3pPr marL="1300393" marR="0" lvl="2" indent="-4993" algn="l" rtl="0">
              <a:spcBef>
                <a:spcPts val="460"/>
              </a:spcBef>
              <a:spcAft>
                <a:spcPts val="0"/>
              </a:spcAft>
              <a:buClr>
                <a:srgbClr val="888888"/>
              </a:buClr>
              <a:buFont typeface="Arial"/>
              <a:buNone/>
              <a:defRPr sz="2300" b="0" i="0" u="none" strike="noStrike" cap="none">
                <a:solidFill>
                  <a:srgbClr val="888888"/>
                </a:solidFill>
                <a:latin typeface="Calibri"/>
                <a:ea typeface="Calibri"/>
                <a:cs typeface="Calibri"/>
                <a:sym typeface="Calibri"/>
              </a:defRPr>
            </a:lvl3pPr>
            <a:lvl4pPr marL="1950590" marR="0" lvl="3" indent="-749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2600786" marR="0" lvl="4" indent="-9986"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3250983" marR="0" lvl="5" indent="-12482"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3901180" marR="0" lvl="6" indent="-228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4551376" marR="0" lvl="7" indent="-4776"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5201573" marR="0" lvl="8" indent="-7272"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8" name="Shape 178"/>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79" name="Shape 179"/>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80" name="Shape 180"/>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81"/>
        <p:cNvGrpSpPr/>
        <p:nvPr/>
      </p:nvGrpSpPr>
      <p:grpSpPr>
        <a:xfrm>
          <a:off x="0" y="0"/>
          <a:ext cx="0" cy="0"/>
          <a:chOff x="0" y="0"/>
          <a:chExt cx="0" cy="0"/>
        </a:xfrm>
      </p:grpSpPr>
      <p:sp>
        <p:nvSpPr>
          <p:cNvPr id="182" name="Shape 182"/>
          <p:cNvSpPr txBox="1">
            <a:spLocks noGrp="1"/>
          </p:cNvSpPr>
          <p:nvPr>
            <p:ph type="ctrTitle"/>
          </p:nvPr>
        </p:nvSpPr>
        <p:spPr>
          <a:xfrm>
            <a:off x="975359" y="3029940"/>
            <a:ext cx="11054080" cy="20907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subTitle" idx="1"/>
          </p:nvPr>
        </p:nvSpPr>
        <p:spPr>
          <a:xfrm>
            <a:off x="1950719" y="5527039"/>
            <a:ext cx="9103360" cy="2492587"/>
          </a:xfrm>
          <a:prstGeom prst="rect">
            <a:avLst/>
          </a:prstGeom>
          <a:noFill/>
          <a:ln>
            <a:noFill/>
          </a:ln>
        </p:spPr>
        <p:txBody>
          <a:bodyPr lIns="91425" tIns="91425" rIns="91425" bIns="91425" anchor="t" anchorCtr="0"/>
          <a:lstStyle>
            <a:lvl1pPr marL="0" marR="0" lvl="0" indent="0" algn="ctr" rtl="0">
              <a:spcBef>
                <a:spcPts val="920"/>
              </a:spcBef>
              <a:spcAft>
                <a:spcPts val="0"/>
              </a:spcAft>
              <a:buClr>
                <a:srgbClr val="888888"/>
              </a:buClr>
              <a:buFont typeface="Arial"/>
              <a:buNone/>
              <a:defRPr sz="4600" b="0" i="0" u="none" strike="noStrike" cap="none">
                <a:solidFill>
                  <a:srgbClr val="888888"/>
                </a:solidFill>
                <a:latin typeface="Calibri"/>
                <a:ea typeface="Calibri"/>
                <a:cs typeface="Calibri"/>
                <a:sym typeface="Calibri"/>
              </a:defRPr>
            </a:lvl1pPr>
            <a:lvl2pPr marL="650197" marR="0" lvl="1" indent="-2496" algn="ctr" rtl="0">
              <a:spcBef>
                <a:spcPts val="800"/>
              </a:spcBef>
              <a:spcAft>
                <a:spcPts val="0"/>
              </a:spcAft>
              <a:buClr>
                <a:srgbClr val="888888"/>
              </a:buClr>
              <a:buFont typeface="Arial"/>
              <a:buNone/>
              <a:defRPr sz="4000" b="0" i="0" u="none" strike="noStrike" cap="none">
                <a:solidFill>
                  <a:srgbClr val="888888"/>
                </a:solidFill>
                <a:latin typeface="Calibri"/>
                <a:ea typeface="Calibri"/>
                <a:cs typeface="Calibri"/>
                <a:sym typeface="Calibri"/>
              </a:defRPr>
            </a:lvl2pPr>
            <a:lvl3pPr marL="1300393" marR="0" lvl="2" indent="-4993" algn="ctr" rtl="0">
              <a:spcBef>
                <a:spcPts val="680"/>
              </a:spcBef>
              <a:spcAft>
                <a:spcPts val="0"/>
              </a:spcAft>
              <a:buClr>
                <a:srgbClr val="888888"/>
              </a:buClr>
              <a:buFont typeface="Arial"/>
              <a:buNone/>
              <a:defRPr sz="3400" b="0" i="0" u="none" strike="noStrike" cap="none">
                <a:solidFill>
                  <a:srgbClr val="888888"/>
                </a:solidFill>
                <a:latin typeface="Calibri"/>
                <a:ea typeface="Calibri"/>
                <a:cs typeface="Calibri"/>
                <a:sym typeface="Calibri"/>
              </a:defRPr>
            </a:lvl3pPr>
            <a:lvl4pPr marL="1950590" marR="0" lvl="3" indent="-749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4pPr>
            <a:lvl5pPr marL="2600786" marR="0" lvl="4" indent="-9986"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5pPr>
            <a:lvl6pPr marL="3250983" marR="0" lvl="5" indent="-12482"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6pPr>
            <a:lvl7pPr marL="3901180" marR="0" lvl="6" indent="-228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7pPr>
            <a:lvl8pPr marL="4551376" marR="0" lvl="7" indent="-4776"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8pPr>
            <a:lvl9pPr marL="5201573" marR="0" lvl="8" indent="-7272"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9pPr>
          </a:lstStyle>
          <a:p>
            <a:endParaRPr/>
          </a:p>
        </p:txBody>
      </p:sp>
      <p:sp>
        <p:nvSpPr>
          <p:cNvPr id="184" name="Shape 184"/>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85" name="Shape 185"/>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86" name="Shape 186"/>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2166936" y="271462"/>
            <a:ext cx="9971100" cy="21717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6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6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6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6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6000" b="0" i="0" u="none" strike="noStrike" cap="none">
                <a:solidFill>
                  <a:schemeClr val="dk2"/>
                </a:solidFill>
                <a:latin typeface="Arial"/>
                <a:ea typeface="Arial"/>
                <a:cs typeface="Arial"/>
                <a:sym typeface="Arial"/>
              </a:defRPr>
            </a:lvl5pPr>
            <a:lvl6pPr marL="650229" marR="0" lvl="5" indent="-2529" algn="l" rtl="0">
              <a:spcBef>
                <a:spcPts val="0"/>
              </a:spcBef>
              <a:spcAft>
                <a:spcPts val="0"/>
              </a:spcAft>
              <a:buNone/>
              <a:defRPr sz="6000" b="0" i="0" u="none" strike="noStrike" cap="none">
                <a:solidFill>
                  <a:schemeClr val="dk2"/>
                </a:solidFill>
                <a:latin typeface="Arial"/>
                <a:ea typeface="Arial"/>
                <a:cs typeface="Arial"/>
                <a:sym typeface="Arial"/>
              </a:defRPr>
            </a:lvl6pPr>
            <a:lvl7pPr marL="1300459" marR="0" lvl="6" indent="-5059" algn="l" rtl="0">
              <a:spcBef>
                <a:spcPts val="0"/>
              </a:spcBef>
              <a:spcAft>
                <a:spcPts val="0"/>
              </a:spcAft>
              <a:buNone/>
              <a:defRPr sz="6000" b="0" i="0" u="none" strike="noStrike" cap="none">
                <a:solidFill>
                  <a:schemeClr val="dk2"/>
                </a:solidFill>
                <a:latin typeface="Arial"/>
                <a:ea typeface="Arial"/>
                <a:cs typeface="Arial"/>
                <a:sym typeface="Arial"/>
              </a:defRPr>
            </a:lvl7pPr>
            <a:lvl8pPr marL="1950689" marR="0" lvl="7" indent="-7589" algn="l" rtl="0">
              <a:spcBef>
                <a:spcPts val="0"/>
              </a:spcBef>
              <a:spcAft>
                <a:spcPts val="0"/>
              </a:spcAft>
              <a:buNone/>
              <a:defRPr sz="6000" b="0" i="0" u="none" strike="noStrike" cap="none">
                <a:solidFill>
                  <a:schemeClr val="dk2"/>
                </a:solidFill>
                <a:latin typeface="Arial"/>
                <a:ea typeface="Arial"/>
                <a:cs typeface="Arial"/>
                <a:sym typeface="Arial"/>
              </a:defRPr>
            </a:lvl8pPr>
            <a:lvl9pPr marL="2600919" marR="0" lvl="8" indent="-10119" algn="l" rtl="0">
              <a:spcBef>
                <a:spcPts val="0"/>
              </a:spcBef>
              <a:spcAft>
                <a:spcPts val="0"/>
              </a:spcAft>
              <a:buNone/>
              <a:defRPr sz="6000" b="0" i="0" u="none" strike="noStrike" cap="none">
                <a:solidFill>
                  <a:schemeClr val="dk2"/>
                </a:solidFill>
                <a:latin typeface="Arial"/>
                <a:ea typeface="Arial"/>
                <a:cs typeface="Arial"/>
                <a:sym typeface="Arial"/>
              </a:defRPr>
            </a:lvl9pPr>
          </a:lstStyle>
          <a:p>
            <a:endParaRPr/>
          </a:p>
        </p:txBody>
      </p:sp>
      <p:sp>
        <p:nvSpPr>
          <p:cNvPr id="199" name="Shape 199"/>
          <p:cNvSpPr txBox="1">
            <a:spLocks noGrp="1"/>
          </p:cNvSpPr>
          <p:nvPr>
            <p:ph type="body" idx="1"/>
          </p:nvPr>
        </p:nvSpPr>
        <p:spPr>
          <a:xfrm>
            <a:off x="2166936" y="2709861"/>
            <a:ext cx="9971100" cy="5851500"/>
          </a:xfrm>
          <a:prstGeom prst="rect">
            <a:avLst/>
          </a:prstGeom>
          <a:noFill/>
          <a:ln>
            <a:noFill/>
          </a:ln>
        </p:spPr>
        <p:txBody>
          <a:bodyPr lIns="91425" tIns="91425" rIns="91425" bIns="91425" anchor="t" anchorCtr="0"/>
          <a:lstStyle>
            <a:lvl1pPr marL="487362" marR="0" lvl="0" indent="-296227" algn="l" rtl="0">
              <a:spcBef>
                <a:spcPts val="860"/>
              </a:spcBef>
              <a:spcAft>
                <a:spcPts val="0"/>
              </a:spcAft>
              <a:buClr>
                <a:schemeClr val="dk1"/>
              </a:buClr>
              <a:buSzPct val="70000"/>
              <a:buFont typeface="Noto Sans Symbols"/>
              <a:buChar char="•"/>
              <a:defRPr sz="4300" b="0" i="0" u="none" strike="noStrike" cap="none">
                <a:solidFill>
                  <a:schemeClr val="dk2"/>
                </a:solidFill>
                <a:latin typeface="Arial"/>
                <a:ea typeface="Arial"/>
                <a:cs typeface="Arial"/>
                <a:sym typeface="Arial"/>
              </a:defRPr>
            </a:lvl1pPr>
            <a:lvl2pPr marL="1055687" marR="0" lvl="1" indent="-217487" algn="l" rtl="0">
              <a:spcBef>
                <a:spcPts val="800"/>
              </a:spcBef>
              <a:spcAft>
                <a:spcPts val="0"/>
              </a:spcAft>
              <a:buClr>
                <a:schemeClr val="accent1"/>
              </a:buClr>
              <a:buSzPct val="75000"/>
              <a:buFont typeface="Noto Sans Symbols"/>
              <a:buChar char="●"/>
              <a:defRPr sz="4000" b="0" i="0" u="none" strike="noStrike" cap="none">
                <a:solidFill>
                  <a:schemeClr val="dk2"/>
                </a:solidFill>
                <a:latin typeface="Arial"/>
                <a:ea typeface="Arial"/>
                <a:cs typeface="Arial"/>
                <a:sym typeface="Arial"/>
              </a:defRPr>
            </a:lvl2pPr>
            <a:lvl3pPr marL="1624012" marR="0" lvl="2" indent="-112712" algn="l" rtl="0">
              <a:spcBef>
                <a:spcPts val="680"/>
              </a:spcBef>
              <a:spcAft>
                <a:spcPts val="0"/>
              </a:spcAft>
              <a:buClr>
                <a:schemeClr val="accent2"/>
              </a:buClr>
              <a:buSzPct val="100000"/>
              <a:buFont typeface="Arial"/>
              <a:buChar char="•"/>
              <a:defRPr sz="3400" b="0" i="0" u="none" strike="noStrike" cap="none">
                <a:solidFill>
                  <a:schemeClr val="dk2"/>
                </a:solidFill>
                <a:latin typeface="Arial"/>
                <a:ea typeface="Arial"/>
                <a:cs typeface="Arial"/>
                <a:sym typeface="Arial"/>
              </a:defRPr>
            </a:lvl3pPr>
            <a:lvl4pPr marL="2274887" marR="0" lvl="3" indent="-153987" algn="l" rtl="0">
              <a:spcBef>
                <a:spcPts val="560"/>
              </a:spcBef>
              <a:spcAft>
                <a:spcPts val="0"/>
              </a:spcAft>
              <a:buClr>
                <a:schemeClr val="dk1"/>
              </a:buClr>
              <a:buSzPct val="100000"/>
              <a:buFont typeface="Arial"/>
              <a:buChar char="•"/>
              <a:defRPr sz="2800" b="0" i="0" u="none" strike="noStrike" cap="none">
                <a:solidFill>
                  <a:schemeClr val="dk2"/>
                </a:solidFill>
                <a:latin typeface="Arial"/>
                <a:ea typeface="Arial"/>
                <a:cs typeface="Arial"/>
                <a:sym typeface="Arial"/>
              </a:defRPr>
            </a:lvl4pPr>
            <a:lvl5pPr marL="2925762" marR="0" lvl="4" indent="-157162"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5pPr>
            <a:lvl6pPr marL="3576264" marR="0" lvl="5" indent="-15996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6pPr>
            <a:lvl7pPr marL="4226494" marR="0" lvl="6" indent="-14979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7pPr>
            <a:lvl8pPr marL="4876723" marR="0" lvl="7" indent="-15232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8pPr>
            <a:lvl9pPr marL="5526953" marR="0" lvl="8" indent="-15485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200" name="Shape 200"/>
          <p:cNvSpPr txBox="1">
            <a:spLocks noGrp="1"/>
          </p:cNvSpPr>
          <p:nvPr>
            <p:ph type="dt" idx="10"/>
          </p:nvPr>
        </p:nvSpPr>
        <p:spPr>
          <a:xfrm>
            <a:off x="9428161" y="8886825"/>
            <a:ext cx="2709900" cy="649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2" marR="0" lvl="1" indent="2174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201" name="Shape 201"/>
          <p:cNvSpPr txBox="1">
            <a:spLocks noGrp="1"/>
          </p:cNvSpPr>
          <p:nvPr>
            <p:ph type="ftr" idx="11"/>
          </p:nvPr>
        </p:nvSpPr>
        <p:spPr>
          <a:xfrm>
            <a:off x="4659312" y="8886825"/>
            <a:ext cx="4119599" cy="649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2" marR="0" lvl="1" indent="2174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202" name="Shape 202"/>
          <p:cNvSpPr txBox="1">
            <a:spLocks noGrp="1"/>
          </p:cNvSpPr>
          <p:nvPr>
            <p:ph type="sldNum" idx="12"/>
          </p:nvPr>
        </p:nvSpPr>
        <p:spPr>
          <a:xfrm>
            <a:off x="2166936" y="8886825"/>
            <a:ext cx="1843200" cy="649200"/>
          </a:xfrm>
          <a:prstGeom prst="rect">
            <a:avLst/>
          </a:prstGeom>
          <a:noFill/>
          <a:ln>
            <a:noFill/>
          </a:ln>
        </p:spPr>
        <p:txBody>
          <a:bodyPr lIns="130025" tIns="65000" rIns="130025" bIns="65000" anchor="t" anchorCtr="0">
            <a:noAutofit/>
          </a:bodyPr>
          <a:lstStyle/>
          <a:p>
            <a:pPr marL="0" marR="0" lvl="0" indent="0" algn="ctr" rtl="0">
              <a:lnSpc>
                <a:spcPct val="100000"/>
              </a:lnSpc>
              <a:spcBef>
                <a:spcPts val="0"/>
              </a:spcBef>
              <a:spcAft>
                <a:spcPts val="0"/>
              </a:spcAft>
              <a:buClr>
                <a:srgbClr val="336666"/>
              </a:buClr>
              <a:buSzPct val="25000"/>
              <a:buFont typeface="Short Stack"/>
              <a:buNone/>
            </a:pPr>
            <a:fld id="{00000000-1234-1234-1234-123412341234}" type="slidenum">
              <a:rPr lang="en-US" sz="2000" b="0" i="0" u="none">
                <a:solidFill>
                  <a:srgbClr val="336666"/>
                </a:solidFill>
                <a:latin typeface="Short Stack"/>
                <a:ea typeface="Short Stack"/>
                <a:cs typeface="Short Stack"/>
                <a:sym typeface="Short Stack"/>
              </a:rPr>
              <a:pPr marL="0" marR="0" lvl="0" indent="0" algn="ctr" rtl="0">
                <a:lnSpc>
                  <a:spcPct val="100000"/>
                </a:lnSpc>
                <a:spcBef>
                  <a:spcPts val="0"/>
                </a:spcBef>
                <a:spcAft>
                  <a:spcPts val="0"/>
                </a:spcAft>
                <a:buClr>
                  <a:srgbClr val="336666"/>
                </a:buClr>
                <a:buSzPct val="25000"/>
                <a:buFont typeface="Short Stack"/>
                <a:buNone/>
              </a:pPr>
              <a:t>‹#›</a:t>
            </a:fld>
            <a:endParaRPr lang="en-US" sz="2000" b="0" i="0" u="none">
              <a:solidFill>
                <a:srgbClr val="336666"/>
              </a:solidFill>
              <a:latin typeface="Short Stack"/>
              <a:ea typeface="Short Stack"/>
              <a:cs typeface="Short Stack"/>
              <a:sym typeface="Short Stack"/>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body" idx="1"/>
          </p:nvPr>
        </p:nvSpPr>
        <p:spPr>
          <a:xfrm rot="5400000">
            <a:off x="3284537" y="-357187"/>
            <a:ext cx="6435725" cy="11703050"/>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27" name="Shape 27"/>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28" name="Shape 28"/>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2549032" y="6827520"/>
            <a:ext cx="7802880" cy="806026"/>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8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31" name="Shape 31"/>
          <p:cNvSpPr>
            <a:spLocks noGrp="1"/>
          </p:cNvSpPr>
          <p:nvPr>
            <p:ph type="pic" idx="2"/>
          </p:nvPr>
        </p:nvSpPr>
        <p:spPr>
          <a:xfrm>
            <a:off x="2549032" y="871501"/>
            <a:ext cx="7802880" cy="5852159"/>
          </a:xfrm>
          <a:prstGeom prst="rect">
            <a:avLst/>
          </a:prstGeom>
          <a:noFill/>
          <a:ln>
            <a:noFill/>
          </a:ln>
        </p:spPr>
        <p:txBody>
          <a:bodyPr lIns="91425" tIns="91425" rIns="91425" bIns="91425" anchor="t" anchorCtr="0"/>
          <a:lstStyle>
            <a:lvl1pPr marL="0" marR="0" lvl="0" indent="0" algn="l" rtl="0">
              <a:spcBef>
                <a:spcPts val="920"/>
              </a:spcBef>
              <a:spcAft>
                <a:spcPts val="0"/>
              </a:spcAft>
              <a:buClr>
                <a:schemeClr val="dk1"/>
              </a:buClr>
              <a:buFont typeface="Arial"/>
              <a:buNone/>
              <a:defRPr sz="4600" b="0" i="0" u="none" strike="noStrike" cap="none">
                <a:solidFill>
                  <a:schemeClr val="dk1"/>
                </a:solidFill>
                <a:latin typeface="Calibri"/>
                <a:ea typeface="Calibri"/>
                <a:cs typeface="Calibri"/>
                <a:sym typeface="Calibri"/>
              </a:defRPr>
            </a:lvl1pPr>
            <a:lvl2pPr marL="650197" marR="0" lvl="1" indent="-2496" algn="l" rtl="0">
              <a:spcBef>
                <a:spcPts val="800"/>
              </a:spcBef>
              <a:spcAft>
                <a:spcPts val="0"/>
              </a:spcAft>
              <a:buClr>
                <a:schemeClr val="dk1"/>
              </a:buClr>
              <a:buFont typeface="Arial"/>
              <a:buNone/>
              <a:defRPr sz="4000" b="0" i="0" u="none" strike="noStrike" cap="none">
                <a:solidFill>
                  <a:schemeClr val="dk1"/>
                </a:solidFill>
                <a:latin typeface="Calibri"/>
                <a:ea typeface="Calibri"/>
                <a:cs typeface="Calibri"/>
                <a:sym typeface="Calibri"/>
              </a:defRPr>
            </a:lvl2pPr>
            <a:lvl3pPr marL="1300393" marR="0" lvl="2" indent="-4993" algn="l" rtl="0">
              <a:spcBef>
                <a:spcPts val="680"/>
              </a:spcBef>
              <a:spcAft>
                <a:spcPts val="0"/>
              </a:spcAft>
              <a:buClr>
                <a:schemeClr val="dk1"/>
              </a:buClr>
              <a:buFont typeface="Arial"/>
              <a:buNone/>
              <a:defRPr sz="3400" b="0" i="0" u="none" strike="noStrike" cap="none">
                <a:solidFill>
                  <a:schemeClr val="dk1"/>
                </a:solidFill>
                <a:latin typeface="Calibri"/>
                <a:ea typeface="Calibri"/>
                <a:cs typeface="Calibri"/>
                <a:sym typeface="Calibri"/>
              </a:defRPr>
            </a:lvl3pPr>
            <a:lvl4pPr marL="1950590" marR="0" lvl="3" indent="-749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4pPr>
            <a:lvl5pPr marL="2600786" marR="0" lvl="4" indent="-9986"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5pPr>
            <a:lvl6pPr marL="3250983" marR="0" lvl="5" indent="-12482"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6pPr>
            <a:lvl7pPr marL="3901180" marR="0" lvl="6" indent="-228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7pPr>
            <a:lvl8pPr marL="4551376" marR="0" lvl="7" indent="-4776"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8pPr>
            <a:lvl9pPr marL="5201573" marR="0" lvl="8" indent="-7272"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1"/>
          </p:nvPr>
        </p:nvSpPr>
        <p:spPr>
          <a:xfrm>
            <a:off x="2549032" y="7633546"/>
            <a:ext cx="7802880" cy="1144692"/>
          </a:xfrm>
          <a:prstGeom prst="rect">
            <a:avLst/>
          </a:prstGeom>
          <a:noFill/>
          <a:ln>
            <a:noFill/>
          </a:ln>
        </p:spPr>
        <p:txBody>
          <a:bodyPr lIns="91425" tIns="91425" rIns="91425" bIns="91425" anchor="t" anchorCtr="0"/>
          <a:lstStyle>
            <a:lvl1pPr marL="0" marR="0" lvl="0"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1pPr>
            <a:lvl2pPr marL="650197" marR="0" lvl="1" indent="-2496" algn="l" rtl="0">
              <a:spcBef>
                <a:spcPts val="340"/>
              </a:spcBef>
              <a:spcAft>
                <a:spcPts val="0"/>
              </a:spcAft>
              <a:buClr>
                <a:schemeClr val="dk1"/>
              </a:buClr>
              <a:buFont typeface="Arial"/>
              <a:buNone/>
              <a:defRPr sz="1700" b="0" i="0" u="none" strike="noStrike" cap="none">
                <a:solidFill>
                  <a:schemeClr val="dk1"/>
                </a:solidFill>
                <a:latin typeface="Calibri"/>
                <a:ea typeface="Calibri"/>
                <a:cs typeface="Calibri"/>
                <a:sym typeface="Calibri"/>
              </a:defRPr>
            </a:lvl2pPr>
            <a:lvl3pPr marL="1300393" marR="0" lvl="2" indent="-4993"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3pPr>
            <a:lvl4pPr marL="1950590" marR="0" lvl="3" indent="-7490" algn="l" rtl="0">
              <a:spcBef>
                <a:spcPts val="26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4pPr>
            <a:lvl5pPr marL="2600786" marR="0" lvl="4" indent="-9986" algn="l" rtl="0">
              <a:spcBef>
                <a:spcPts val="26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5pPr>
            <a:lvl6pPr marL="3250983" marR="0" lvl="5" indent="-12482"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6pPr>
            <a:lvl7pPr marL="3901180" marR="0" lvl="6" indent="-2280"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7pPr>
            <a:lvl8pPr marL="4551376" marR="0" lvl="7" indent="-4776"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8pPr>
            <a:lvl9pPr marL="5201573" marR="0" lvl="8" indent="-7272"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34" name="Shape 34"/>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35" name="Shape 35"/>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50241" y="388337"/>
            <a:ext cx="4278489" cy="1652692"/>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8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1"/>
          </p:nvPr>
        </p:nvSpPr>
        <p:spPr>
          <a:xfrm>
            <a:off x="5084516" y="388339"/>
            <a:ext cx="7270043" cy="8324426"/>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650241" y="2041033"/>
            <a:ext cx="4278489" cy="6671733"/>
          </a:xfrm>
          <a:prstGeom prst="rect">
            <a:avLst/>
          </a:prstGeom>
          <a:noFill/>
          <a:ln>
            <a:noFill/>
          </a:ln>
        </p:spPr>
        <p:txBody>
          <a:bodyPr lIns="91425" tIns="91425" rIns="91425" bIns="91425" anchor="t" anchorCtr="0"/>
          <a:lstStyle>
            <a:lvl1pPr marL="0" marR="0" lvl="0"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1pPr>
            <a:lvl2pPr marL="650197" marR="0" lvl="1" indent="-2496" algn="l" rtl="0">
              <a:spcBef>
                <a:spcPts val="340"/>
              </a:spcBef>
              <a:spcAft>
                <a:spcPts val="0"/>
              </a:spcAft>
              <a:buClr>
                <a:schemeClr val="dk1"/>
              </a:buClr>
              <a:buFont typeface="Arial"/>
              <a:buNone/>
              <a:defRPr sz="1700" b="0" i="0" u="none" strike="noStrike" cap="none">
                <a:solidFill>
                  <a:schemeClr val="dk1"/>
                </a:solidFill>
                <a:latin typeface="Calibri"/>
                <a:ea typeface="Calibri"/>
                <a:cs typeface="Calibri"/>
                <a:sym typeface="Calibri"/>
              </a:defRPr>
            </a:lvl2pPr>
            <a:lvl3pPr marL="1300393" marR="0" lvl="2" indent="-4993"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3pPr>
            <a:lvl4pPr marL="1950590" marR="0" lvl="3" indent="-7490" algn="l" rtl="0">
              <a:spcBef>
                <a:spcPts val="26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4pPr>
            <a:lvl5pPr marL="2600786" marR="0" lvl="4" indent="-9986" algn="l" rtl="0">
              <a:spcBef>
                <a:spcPts val="26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5pPr>
            <a:lvl6pPr marL="3250983" marR="0" lvl="5" indent="-12482"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6pPr>
            <a:lvl7pPr marL="3901180" marR="0" lvl="6" indent="-2280"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7pPr>
            <a:lvl8pPr marL="4551376" marR="0" lvl="7" indent="-4776"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8pPr>
            <a:lvl9pPr marL="5201573" marR="0" lvl="8" indent="-7272"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41" name="Shape 41"/>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42" name="Shape 42"/>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43"/>
        <p:cNvGrpSpPr/>
        <p:nvPr/>
      </p:nvGrpSpPr>
      <p:grpSpPr>
        <a:xfrm>
          <a:off x="0" y="0"/>
          <a:ext cx="0" cy="0"/>
          <a:chOff x="0" y="0"/>
          <a:chExt cx="0" cy="0"/>
        </a:xfrm>
      </p:grpSpPr>
      <p:sp>
        <p:nvSpPr>
          <p:cNvPr id="44" name="Shape 44"/>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45" name="Shape 45"/>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46" name="Shape 46"/>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50" name="Shape 50"/>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51" name="Shape 51"/>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650239" y="390595"/>
            <a:ext cx="11704319"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1"/>
          </p:nvPr>
        </p:nvSpPr>
        <p:spPr>
          <a:xfrm>
            <a:off x="650239" y="2183272"/>
            <a:ext cx="5746044" cy="909883"/>
          </a:xfrm>
          <a:prstGeom prst="rect">
            <a:avLst/>
          </a:prstGeom>
          <a:noFill/>
          <a:ln>
            <a:noFill/>
          </a:ln>
        </p:spPr>
        <p:txBody>
          <a:bodyPr lIns="91425" tIns="91425" rIns="91425" bIns="91425" anchor="b" anchorCtr="0"/>
          <a:lstStyle>
            <a:lvl1pPr marL="0" marR="0" lvl="0" indent="0" algn="l" rtl="0">
              <a:spcBef>
                <a:spcPts val="680"/>
              </a:spcBef>
              <a:spcAft>
                <a:spcPts val="0"/>
              </a:spcAft>
              <a:buClr>
                <a:schemeClr val="dk1"/>
              </a:buClr>
              <a:buFont typeface="Arial"/>
              <a:buNone/>
              <a:defRPr sz="3400" b="1" i="0" u="none" strike="noStrike" cap="none">
                <a:solidFill>
                  <a:schemeClr val="dk1"/>
                </a:solidFill>
                <a:latin typeface="Calibri"/>
                <a:ea typeface="Calibri"/>
                <a:cs typeface="Calibri"/>
                <a:sym typeface="Calibri"/>
              </a:defRPr>
            </a:lvl1pPr>
            <a:lvl2pPr marL="650197" marR="0" lvl="1" indent="-2496" algn="l" rtl="0">
              <a:spcBef>
                <a:spcPts val="560"/>
              </a:spcBef>
              <a:spcAft>
                <a:spcPts val="0"/>
              </a:spcAft>
              <a:buClr>
                <a:schemeClr val="dk1"/>
              </a:buClr>
              <a:buFont typeface="Arial"/>
              <a:buNone/>
              <a:defRPr sz="2800" b="1" i="0" u="none" strike="noStrike" cap="none">
                <a:solidFill>
                  <a:schemeClr val="dk1"/>
                </a:solidFill>
                <a:latin typeface="Calibri"/>
                <a:ea typeface="Calibri"/>
                <a:cs typeface="Calibri"/>
                <a:sym typeface="Calibri"/>
              </a:defRPr>
            </a:lvl2pPr>
            <a:lvl3pPr marL="1300393" marR="0" lvl="2" indent="-4993" algn="l" rtl="0">
              <a:spcBef>
                <a:spcPts val="520"/>
              </a:spcBef>
              <a:spcAft>
                <a:spcPts val="0"/>
              </a:spcAft>
              <a:buClr>
                <a:schemeClr val="dk1"/>
              </a:buClr>
              <a:buFont typeface="Arial"/>
              <a:buNone/>
              <a:defRPr sz="2600" b="1" i="0" u="none" strike="noStrike" cap="none">
                <a:solidFill>
                  <a:schemeClr val="dk1"/>
                </a:solidFill>
                <a:latin typeface="Calibri"/>
                <a:ea typeface="Calibri"/>
                <a:cs typeface="Calibri"/>
                <a:sym typeface="Calibri"/>
              </a:defRPr>
            </a:lvl3pPr>
            <a:lvl4pPr marL="1950590" marR="0" lvl="3" indent="-7490" algn="l" rtl="0">
              <a:spcBef>
                <a:spcPts val="460"/>
              </a:spcBef>
              <a:spcAft>
                <a:spcPts val="0"/>
              </a:spcAft>
              <a:buClr>
                <a:schemeClr val="dk1"/>
              </a:buClr>
              <a:buFont typeface="Arial"/>
              <a:buNone/>
              <a:defRPr sz="2300" b="1" i="0" u="none" strike="noStrike" cap="none">
                <a:solidFill>
                  <a:schemeClr val="dk1"/>
                </a:solidFill>
                <a:latin typeface="Calibri"/>
                <a:ea typeface="Calibri"/>
                <a:cs typeface="Calibri"/>
                <a:sym typeface="Calibri"/>
              </a:defRPr>
            </a:lvl4pPr>
            <a:lvl5pPr marL="2600786" marR="0" lvl="4" indent="-9986" algn="l" rtl="0">
              <a:spcBef>
                <a:spcPts val="460"/>
              </a:spcBef>
              <a:spcAft>
                <a:spcPts val="0"/>
              </a:spcAft>
              <a:buClr>
                <a:schemeClr val="dk1"/>
              </a:buClr>
              <a:buFont typeface="Arial"/>
              <a:buNone/>
              <a:defRPr sz="2300" b="1" i="0" u="none" strike="noStrike" cap="none">
                <a:solidFill>
                  <a:schemeClr val="dk1"/>
                </a:solidFill>
                <a:latin typeface="Calibri"/>
                <a:ea typeface="Calibri"/>
                <a:cs typeface="Calibri"/>
                <a:sym typeface="Calibri"/>
              </a:defRPr>
            </a:lvl5pPr>
            <a:lvl6pPr marL="3250983" marR="0" lvl="5" indent="-12482"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6pPr>
            <a:lvl7pPr marL="3901180" marR="0" lvl="6" indent="-2280"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7pPr>
            <a:lvl8pPr marL="4551376" marR="0" lvl="7" indent="-4776"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8pPr>
            <a:lvl9pPr marL="5201573" marR="0" lvl="8" indent="-7272"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2"/>
          </p:nvPr>
        </p:nvSpPr>
        <p:spPr>
          <a:xfrm>
            <a:off x="650239" y="3093155"/>
            <a:ext cx="5746044" cy="5619609"/>
          </a:xfrm>
          <a:prstGeom prst="rect">
            <a:avLst/>
          </a:prstGeom>
          <a:noFill/>
          <a:ln>
            <a:noFill/>
          </a:ln>
        </p:spPr>
        <p:txBody>
          <a:bodyPr lIns="91425" tIns="91425" rIns="91425" bIns="91425" anchor="t" anchorCtr="0"/>
          <a:lstStyle>
            <a:lvl1pPr marL="487363" marR="0" lvl="0" indent="-271463"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1pPr>
            <a:lvl2pPr marL="1055688" marR="0" lvl="1" indent="-230187"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624013" marR="0" lvl="2" indent="-163512"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3pPr>
            <a:lvl4pPr marL="2274888" marR="0" lvl="3" indent="-185738" algn="l" rtl="0">
              <a:spcBef>
                <a:spcPts val="46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4pPr>
            <a:lvl5pPr marL="2925763" marR="0" lvl="4" indent="-188913" algn="l" rtl="0">
              <a:spcBef>
                <a:spcPts val="46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5pPr>
            <a:lvl6pPr marL="3576081" marR="0" lvl="5" indent="-19153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4226278" marR="0" lvl="6" indent="-181328"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4876475" marR="0" lvl="7" indent="-183824"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5526671" marR="0" lvl="8" indent="-186321"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3"/>
          </p:nvPr>
        </p:nvSpPr>
        <p:spPr>
          <a:xfrm>
            <a:off x="6606260" y="2183272"/>
            <a:ext cx="5748301" cy="909883"/>
          </a:xfrm>
          <a:prstGeom prst="rect">
            <a:avLst/>
          </a:prstGeom>
          <a:noFill/>
          <a:ln>
            <a:noFill/>
          </a:ln>
        </p:spPr>
        <p:txBody>
          <a:bodyPr lIns="91425" tIns="91425" rIns="91425" bIns="91425" anchor="b" anchorCtr="0"/>
          <a:lstStyle>
            <a:lvl1pPr marL="0" marR="0" lvl="0" indent="0" algn="l" rtl="0">
              <a:spcBef>
                <a:spcPts val="680"/>
              </a:spcBef>
              <a:spcAft>
                <a:spcPts val="0"/>
              </a:spcAft>
              <a:buClr>
                <a:schemeClr val="dk1"/>
              </a:buClr>
              <a:buFont typeface="Arial"/>
              <a:buNone/>
              <a:defRPr sz="3400" b="1" i="0" u="none" strike="noStrike" cap="none">
                <a:solidFill>
                  <a:schemeClr val="dk1"/>
                </a:solidFill>
                <a:latin typeface="Calibri"/>
                <a:ea typeface="Calibri"/>
                <a:cs typeface="Calibri"/>
                <a:sym typeface="Calibri"/>
              </a:defRPr>
            </a:lvl1pPr>
            <a:lvl2pPr marL="650197" marR="0" lvl="1" indent="-2496" algn="l" rtl="0">
              <a:spcBef>
                <a:spcPts val="560"/>
              </a:spcBef>
              <a:spcAft>
                <a:spcPts val="0"/>
              </a:spcAft>
              <a:buClr>
                <a:schemeClr val="dk1"/>
              </a:buClr>
              <a:buFont typeface="Arial"/>
              <a:buNone/>
              <a:defRPr sz="2800" b="1" i="0" u="none" strike="noStrike" cap="none">
                <a:solidFill>
                  <a:schemeClr val="dk1"/>
                </a:solidFill>
                <a:latin typeface="Calibri"/>
                <a:ea typeface="Calibri"/>
                <a:cs typeface="Calibri"/>
                <a:sym typeface="Calibri"/>
              </a:defRPr>
            </a:lvl2pPr>
            <a:lvl3pPr marL="1300393" marR="0" lvl="2" indent="-4993" algn="l" rtl="0">
              <a:spcBef>
                <a:spcPts val="520"/>
              </a:spcBef>
              <a:spcAft>
                <a:spcPts val="0"/>
              </a:spcAft>
              <a:buClr>
                <a:schemeClr val="dk1"/>
              </a:buClr>
              <a:buFont typeface="Arial"/>
              <a:buNone/>
              <a:defRPr sz="2600" b="1" i="0" u="none" strike="noStrike" cap="none">
                <a:solidFill>
                  <a:schemeClr val="dk1"/>
                </a:solidFill>
                <a:latin typeface="Calibri"/>
                <a:ea typeface="Calibri"/>
                <a:cs typeface="Calibri"/>
                <a:sym typeface="Calibri"/>
              </a:defRPr>
            </a:lvl3pPr>
            <a:lvl4pPr marL="1950590" marR="0" lvl="3" indent="-7490" algn="l" rtl="0">
              <a:spcBef>
                <a:spcPts val="460"/>
              </a:spcBef>
              <a:spcAft>
                <a:spcPts val="0"/>
              </a:spcAft>
              <a:buClr>
                <a:schemeClr val="dk1"/>
              </a:buClr>
              <a:buFont typeface="Arial"/>
              <a:buNone/>
              <a:defRPr sz="2300" b="1" i="0" u="none" strike="noStrike" cap="none">
                <a:solidFill>
                  <a:schemeClr val="dk1"/>
                </a:solidFill>
                <a:latin typeface="Calibri"/>
                <a:ea typeface="Calibri"/>
                <a:cs typeface="Calibri"/>
                <a:sym typeface="Calibri"/>
              </a:defRPr>
            </a:lvl4pPr>
            <a:lvl5pPr marL="2600786" marR="0" lvl="4" indent="-9986" algn="l" rtl="0">
              <a:spcBef>
                <a:spcPts val="460"/>
              </a:spcBef>
              <a:spcAft>
                <a:spcPts val="0"/>
              </a:spcAft>
              <a:buClr>
                <a:schemeClr val="dk1"/>
              </a:buClr>
              <a:buFont typeface="Arial"/>
              <a:buNone/>
              <a:defRPr sz="2300" b="1" i="0" u="none" strike="noStrike" cap="none">
                <a:solidFill>
                  <a:schemeClr val="dk1"/>
                </a:solidFill>
                <a:latin typeface="Calibri"/>
                <a:ea typeface="Calibri"/>
                <a:cs typeface="Calibri"/>
                <a:sym typeface="Calibri"/>
              </a:defRPr>
            </a:lvl5pPr>
            <a:lvl6pPr marL="3250983" marR="0" lvl="5" indent="-12482"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6pPr>
            <a:lvl7pPr marL="3901180" marR="0" lvl="6" indent="-2280"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7pPr>
            <a:lvl8pPr marL="4551376" marR="0" lvl="7" indent="-4776"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8pPr>
            <a:lvl9pPr marL="5201573" marR="0" lvl="8" indent="-7272" algn="l" rtl="0">
              <a:spcBef>
                <a:spcPts val="460"/>
              </a:spcBef>
              <a:buClr>
                <a:schemeClr val="dk1"/>
              </a:buClr>
              <a:buFont typeface="Arial"/>
              <a:buNone/>
              <a:defRPr sz="2300" b="1"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4"/>
          </p:nvPr>
        </p:nvSpPr>
        <p:spPr>
          <a:xfrm>
            <a:off x="6606260" y="3093155"/>
            <a:ext cx="5748301" cy="5619609"/>
          </a:xfrm>
          <a:prstGeom prst="rect">
            <a:avLst/>
          </a:prstGeom>
          <a:noFill/>
          <a:ln>
            <a:noFill/>
          </a:ln>
        </p:spPr>
        <p:txBody>
          <a:bodyPr lIns="91425" tIns="91425" rIns="91425" bIns="91425" anchor="t" anchorCtr="0"/>
          <a:lstStyle>
            <a:lvl1pPr marL="487363" marR="0" lvl="0" indent="-271463"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1pPr>
            <a:lvl2pPr marL="1055688" marR="0" lvl="1" indent="-230187"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624013" marR="0" lvl="2" indent="-163512"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3pPr>
            <a:lvl4pPr marL="2274888" marR="0" lvl="3" indent="-185738" algn="l" rtl="0">
              <a:spcBef>
                <a:spcPts val="46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4pPr>
            <a:lvl5pPr marL="2925763" marR="0" lvl="4" indent="-188913" algn="l" rtl="0">
              <a:spcBef>
                <a:spcPts val="460"/>
              </a:spcBef>
              <a:spcAft>
                <a:spcPts val="0"/>
              </a:spcAft>
              <a:buClr>
                <a:schemeClr val="dk1"/>
              </a:buClr>
              <a:buSzPct val="100000"/>
              <a:buFont typeface="Arial"/>
              <a:buChar char="»"/>
              <a:defRPr sz="2300" b="0" i="0" u="none" strike="noStrike" cap="none">
                <a:solidFill>
                  <a:schemeClr val="dk1"/>
                </a:solidFill>
                <a:latin typeface="Calibri"/>
                <a:ea typeface="Calibri"/>
                <a:cs typeface="Calibri"/>
                <a:sym typeface="Calibri"/>
              </a:defRPr>
            </a:lvl5pPr>
            <a:lvl6pPr marL="3576081" marR="0" lvl="5" indent="-19153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4226278" marR="0" lvl="6" indent="-181328"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4876475" marR="0" lvl="7" indent="-183824"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5526671" marR="0" lvl="8" indent="-186321"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59" name="Shape 59"/>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60" name="Shape 60"/>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925688" y="3237656"/>
            <a:ext cx="8213795" cy="9153031"/>
          </a:xfrm>
          <a:prstGeom prst="rect">
            <a:avLst/>
          </a:prstGeom>
          <a:noFill/>
          <a:ln>
            <a:noFill/>
          </a:ln>
        </p:spPr>
        <p:txBody>
          <a:bodyPr lIns="91425" tIns="91425" rIns="91425" bIns="91425" anchor="t" anchorCtr="0"/>
          <a:lstStyle>
            <a:lvl1pPr marL="487363" marR="0" lvl="0" indent="-233362"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1pPr>
            <a:lvl2pPr marL="1055688" marR="0" lvl="1" indent="-192087"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2pPr>
            <a:lvl3pPr marL="1624013" marR="0" lvl="2" indent="-150812"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3pPr>
            <a:lvl4pPr marL="2274888" marR="0" lvl="3" indent="-166688"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4pPr>
            <a:lvl5pPr marL="2925763" marR="0" lvl="4" indent="-169863"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5pPr>
            <a:lvl6pPr marL="3576081" marR="0" lvl="5" indent="-172480"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6pPr>
            <a:lvl7pPr marL="4226278" marR="0" lvl="6" indent="-162278"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7pPr>
            <a:lvl8pPr marL="4876475" marR="0" lvl="7" indent="-164774"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8pPr>
            <a:lvl9pPr marL="5526671" marR="0" lvl="8" indent="-167271"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2"/>
          </p:nvPr>
        </p:nvSpPr>
        <p:spPr>
          <a:xfrm>
            <a:off x="9356232" y="3237656"/>
            <a:ext cx="8213795" cy="9153031"/>
          </a:xfrm>
          <a:prstGeom prst="rect">
            <a:avLst/>
          </a:prstGeom>
          <a:noFill/>
          <a:ln>
            <a:noFill/>
          </a:ln>
        </p:spPr>
        <p:txBody>
          <a:bodyPr lIns="91425" tIns="91425" rIns="91425" bIns="91425" anchor="t" anchorCtr="0"/>
          <a:lstStyle>
            <a:lvl1pPr marL="487363" marR="0" lvl="0" indent="-233362"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1pPr>
            <a:lvl2pPr marL="1055688" marR="0" lvl="1" indent="-192087"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2pPr>
            <a:lvl3pPr marL="1624013" marR="0" lvl="2" indent="-150812"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3pPr>
            <a:lvl4pPr marL="2274888" marR="0" lvl="3" indent="-166688"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4pPr>
            <a:lvl5pPr marL="2925763" marR="0" lvl="4" indent="-169863" algn="l" rtl="0">
              <a:spcBef>
                <a:spcPts val="520"/>
              </a:spcBef>
              <a:spcAft>
                <a:spcPts val="0"/>
              </a:spcAft>
              <a:buClr>
                <a:schemeClr val="dk1"/>
              </a:buClr>
              <a:buSzPct val="100000"/>
              <a:buFont typeface="Arial"/>
              <a:buChar char="»"/>
              <a:defRPr sz="2600" b="0" i="0" u="none" strike="noStrike" cap="none">
                <a:solidFill>
                  <a:schemeClr val="dk1"/>
                </a:solidFill>
                <a:latin typeface="Calibri"/>
                <a:ea typeface="Calibri"/>
                <a:cs typeface="Calibri"/>
                <a:sym typeface="Calibri"/>
              </a:defRPr>
            </a:lvl5pPr>
            <a:lvl6pPr marL="3576081" marR="0" lvl="5" indent="-172480"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6pPr>
            <a:lvl7pPr marL="4226278" marR="0" lvl="6" indent="-162278"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7pPr>
            <a:lvl8pPr marL="4876475" marR="0" lvl="7" indent="-164774"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8pPr>
            <a:lvl9pPr marL="5526671" marR="0" lvl="8" indent="-167271" algn="l" rtl="0">
              <a:spcBef>
                <a:spcPts val="520"/>
              </a:spcBef>
              <a:buClr>
                <a:schemeClr val="dk1"/>
              </a:buClr>
              <a:buSzPct val="100000"/>
              <a:buFont typeface="Arial"/>
              <a:buChar char="•"/>
              <a:defRPr sz="26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66" name="Shape 66"/>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67" name="Shape 67"/>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4.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body" idx="1"/>
          </p:nvPr>
        </p:nvSpPr>
        <p:spPr>
          <a:xfrm>
            <a:off x="650875" y="2276475"/>
            <a:ext cx="11703050" cy="6435725"/>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strike="noStrike" cap="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9" name="Shape 9"/>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0" name="Shape 10"/>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strike="noStrike" cap="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strike="noStrike" cap="none">
              <a:solidFill>
                <a:srgbClr val="898989"/>
              </a:solidFill>
              <a:latin typeface="Short Stack"/>
              <a:ea typeface="Short Stack"/>
              <a:cs typeface="Short Stack"/>
              <a:sym typeface="Short Stack"/>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80"/>
        <p:cNvGrpSpPr/>
        <p:nvPr/>
      </p:nvGrpSpPr>
      <p:grpSpPr>
        <a:xfrm>
          <a:off x="0" y="0"/>
          <a:ext cx="0" cy="0"/>
          <a:chOff x="0" y="0"/>
          <a:chExt cx="0" cy="0"/>
        </a:xfrm>
      </p:grpSpPr>
      <p:cxnSp>
        <p:nvCxnSpPr>
          <p:cNvPr id="81" name="Shape 81"/>
          <p:cNvCxnSpPr/>
          <p:nvPr/>
        </p:nvCxnSpPr>
        <p:spPr>
          <a:xfrm rot="10800000">
            <a:off x="1951036" y="433386"/>
            <a:ext cx="0" cy="1843087"/>
          </a:xfrm>
          <a:prstGeom prst="straightConnector1">
            <a:avLst/>
          </a:prstGeom>
          <a:noFill/>
          <a:ln w="38100" cap="flat" cmpd="sng">
            <a:solidFill>
              <a:schemeClr val="dk2"/>
            </a:solidFill>
            <a:prstDash val="solid"/>
            <a:miter/>
            <a:headEnd type="none" w="med" len="med"/>
            <a:tailEnd type="none" w="med" len="med"/>
          </a:ln>
        </p:spPr>
      </p:cxnSp>
      <p:sp>
        <p:nvSpPr>
          <p:cNvPr id="82" name="Shape 82"/>
          <p:cNvSpPr/>
          <p:nvPr/>
        </p:nvSpPr>
        <p:spPr>
          <a:xfrm>
            <a:off x="217487" y="1192212"/>
            <a:ext cx="323850" cy="325437"/>
          </a:xfrm>
          <a:prstGeom prst="ellipse">
            <a:avLst/>
          </a:prstGeom>
          <a:solidFill>
            <a:schemeClr val="dk1"/>
          </a:solidFill>
          <a:ln>
            <a:noFill/>
          </a:ln>
        </p:spPr>
        <p:txBody>
          <a:bodyPr lIns="130025" tIns="65000" rIns="130025" bIns="65000" anchor="ctr" anchorCtr="0">
            <a:noAutofit/>
          </a:bodyPr>
          <a:lstStyle/>
          <a:p>
            <a:pPr marL="0" marR="0" lvl="0" indent="0" algn="l" rtl="0">
              <a:lnSpc>
                <a:spcPct val="100000"/>
              </a:lnSpc>
              <a:spcBef>
                <a:spcPts val="0"/>
              </a:spcBef>
              <a:spcAft>
                <a:spcPts val="0"/>
              </a:spcAft>
              <a:buNone/>
            </a:pPr>
            <a:endParaRPr sz="4300" b="0" i="0" u="none">
              <a:solidFill>
                <a:srgbClr val="FFFFFF"/>
              </a:solidFill>
              <a:latin typeface="Short Stack"/>
              <a:ea typeface="Short Stack"/>
              <a:cs typeface="Short Stack"/>
              <a:sym typeface="Short Stack"/>
            </a:endParaRPr>
          </a:p>
        </p:txBody>
      </p:sp>
      <p:sp>
        <p:nvSpPr>
          <p:cNvPr id="83" name="Shape 83"/>
          <p:cNvSpPr/>
          <p:nvPr/>
        </p:nvSpPr>
        <p:spPr>
          <a:xfrm>
            <a:off x="768350" y="1192212"/>
            <a:ext cx="323850" cy="325437"/>
          </a:xfrm>
          <a:prstGeom prst="ellipse">
            <a:avLst/>
          </a:prstGeom>
          <a:solidFill>
            <a:schemeClr val="accent1"/>
          </a:solidFill>
          <a:ln>
            <a:noFill/>
          </a:ln>
        </p:spPr>
        <p:txBody>
          <a:bodyPr lIns="130025" tIns="65000" rIns="130025" bIns="65000" anchor="ctr" anchorCtr="0">
            <a:noAutofit/>
          </a:bodyPr>
          <a:lstStyle/>
          <a:p>
            <a:pPr marL="0" marR="0" lvl="0" indent="0" algn="l" rtl="0">
              <a:lnSpc>
                <a:spcPct val="100000"/>
              </a:lnSpc>
              <a:spcBef>
                <a:spcPts val="0"/>
              </a:spcBef>
              <a:spcAft>
                <a:spcPts val="0"/>
              </a:spcAft>
              <a:buNone/>
            </a:pPr>
            <a:endParaRPr sz="4300" b="0" i="0" u="none">
              <a:solidFill>
                <a:srgbClr val="FFFFFF"/>
              </a:solidFill>
              <a:latin typeface="Short Stack"/>
              <a:ea typeface="Short Stack"/>
              <a:cs typeface="Short Stack"/>
              <a:sym typeface="Short Stack"/>
            </a:endParaRPr>
          </a:p>
        </p:txBody>
      </p:sp>
      <p:sp>
        <p:nvSpPr>
          <p:cNvPr id="84" name="Shape 84"/>
          <p:cNvSpPr/>
          <p:nvPr/>
        </p:nvSpPr>
        <p:spPr>
          <a:xfrm>
            <a:off x="1319212" y="1192212"/>
            <a:ext cx="323850" cy="325437"/>
          </a:xfrm>
          <a:prstGeom prst="ellipse">
            <a:avLst/>
          </a:prstGeom>
          <a:solidFill>
            <a:schemeClr val="accent2"/>
          </a:solidFill>
          <a:ln>
            <a:noFill/>
          </a:ln>
        </p:spPr>
        <p:txBody>
          <a:bodyPr lIns="130025" tIns="65000" rIns="130025" bIns="65000" anchor="ctr" anchorCtr="0">
            <a:noAutofit/>
          </a:bodyPr>
          <a:lstStyle/>
          <a:p>
            <a:pPr marL="0" marR="0" lvl="0" indent="0" algn="l" rtl="0">
              <a:lnSpc>
                <a:spcPct val="100000"/>
              </a:lnSpc>
              <a:spcBef>
                <a:spcPts val="0"/>
              </a:spcBef>
              <a:spcAft>
                <a:spcPts val="0"/>
              </a:spcAft>
              <a:buNone/>
            </a:pPr>
            <a:endParaRPr sz="4300" b="0" i="0" u="none">
              <a:solidFill>
                <a:srgbClr val="FFFFFF"/>
              </a:solidFill>
              <a:latin typeface="Short Stack"/>
              <a:ea typeface="Short Stack"/>
              <a:cs typeface="Short Stack"/>
              <a:sym typeface="Short Stack"/>
            </a:endParaRPr>
          </a:p>
        </p:txBody>
      </p:sp>
      <p:sp>
        <p:nvSpPr>
          <p:cNvPr id="85" name="Shape 85"/>
          <p:cNvSpPr txBox="1">
            <a:spLocks noGrp="1"/>
          </p:cNvSpPr>
          <p:nvPr>
            <p:ph type="title"/>
          </p:nvPr>
        </p:nvSpPr>
        <p:spPr>
          <a:xfrm>
            <a:off x="2166936" y="271462"/>
            <a:ext cx="9971086" cy="21717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6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6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6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6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6000" b="0" i="0" u="none" strike="noStrike" cap="none">
                <a:solidFill>
                  <a:schemeClr val="dk2"/>
                </a:solidFill>
                <a:latin typeface="Arial"/>
                <a:ea typeface="Arial"/>
                <a:cs typeface="Arial"/>
                <a:sym typeface="Arial"/>
              </a:defRPr>
            </a:lvl5pPr>
            <a:lvl6pPr marL="650230" marR="0" lvl="5" indent="-2529" algn="l" rtl="0">
              <a:spcBef>
                <a:spcPts val="0"/>
              </a:spcBef>
              <a:spcAft>
                <a:spcPts val="0"/>
              </a:spcAft>
              <a:buNone/>
              <a:defRPr sz="6000" b="0" i="0" u="none" strike="noStrike" cap="none">
                <a:solidFill>
                  <a:schemeClr val="dk2"/>
                </a:solidFill>
                <a:latin typeface="Arial"/>
                <a:ea typeface="Arial"/>
                <a:cs typeface="Arial"/>
                <a:sym typeface="Arial"/>
              </a:defRPr>
            </a:lvl6pPr>
            <a:lvl7pPr marL="1300460" marR="0" lvl="6" indent="-5059" algn="l" rtl="0">
              <a:spcBef>
                <a:spcPts val="0"/>
              </a:spcBef>
              <a:spcAft>
                <a:spcPts val="0"/>
              </a:spcAft>
              <a:buNone/>
              <a:defRPr sz="6000" b="0" i="0" u="none" strike="noStrike" cap="none">
                <a:solidFill>
                  <a:schemeClr val="dk2"/>
                </a:solidFill>
                <a:latin typeface="Arial"/>
                <a:ea typeface="Arial"/>
                <a:cs typeface="Arial"/>
                <a:sym typeface="Arial"/>
              </a:defRPr>
            </a:lvl7pPr>
            <a:lvl8pPr marL="1950690" marR="0" lvl="7" indent="-7590" algn="l" rtl="0">
              <a:spcBef>
                <a:spcPts val="0"/>
              </a:spcBef>
              <a:spcAft>
                <a:spcPts val="0"/>
              </a:spcAft>
              <a:buNone/>
              <a:defRPr sz="6000" b="0" i="0" u="none" strike="noStrike" cap="none">
                <a:solidFill>
                  <a:schemeClr val="dk2"/>
                </a:solidFill>
                <a:latin typeface="Arial"/>
                <a:ea typeface="Arial"/>
                <a:cs typeface="Arial"/>
                <a:sym typeface="Arial"/>
              </a:defRPr>
            </a:lvl8pPr>
            <a:lvl9pPr marL="2600919" marR="0" lvl="8" indent="-10118" algn="l" rtl="0">
              <a:spcBef>
                <a:spcPts val="0"/>
              </a:spcBef>
              <a:spcAft>
                <a:spcPts val="0"/>
              </a:spcAft>
              <a:buNone/>
              <a:defRPr sz="6000" b="0" i="0" u="none" strike="noStrike" cap="none">
                <a:solidFill>
                  <a:schemeClr val="dk2"/>
                </a:solidFill>
                <a:latin typeface="Arial"/>
                <a:ea typeface="Arial"/>
                <a:cs typeface="Arial"/>
                <a:sym typeface="Arial"/>
              </a:defRPr>
            </a:lvl9pPr>
          </a:lstStyle>
          <a:p>
            <a:endParaRPr/>
          </a:p>
        </p:txBody>
      </p:sp>
      <p:sp>
        <p:nvSpPr>
          <p:cNvPr id="86" name="Shape 86"/>
          <p:cNvSpPr txBox="1">
            <a:spLocks noGrp="1"/>
          </p:cNvSpPr>
          <p:nvPr>
            <p:ph type="body" idx="1"/>
          </p:nvPr>
        </p:nvSpPr>
        <p:spPr>
          <a:xfrm>
            <a:off x="2166936" y="2709861"/>
            <a:ext cx="9971086" cy="5851525"/>
          </a:xfrm>
          <a:prstGeom prst="rect">
            <a:avLst/>
          </a:prstGeom>
          <a:noFill/>
          <a:ln>
            <a:noFill/>
          </a:ln>
        </p:spPr>
        <p:txBody>
          <a:bodyPr lIns="91425" tIns="91425" rIns="91425" bIns="91425" anchor="t" anchorCtr="0"/>
          <a:lstStyle>
            <a:lvl1pPr marL="487363" marR="0" lvl="0" indent="-296228" algn="l" rtl="0">
              <a:spcBef>
                <a:spcPts val="860"/>
              </a:spcBef>
              <a:spcAft>
                <a:spcPts val="0"/>
              </a:spcAft>
              <a:buClr>
                <a:schemeClr val="dk1"/>
              </a:buClr>
              <a:buSzPct val="70000"/>
              <a:buFont typeface="Noto Sans Symbols"/>
              <a:buChar char="•"/>
              <a:defRPr sz="4300" b="0" i="0" u="none" strike="noStrike" cap="none">
                <a:solidFill>
                  <a:schemeClr val="dk2"/>
                </a:solidFill>
                <a:latin typeface="Arial"/>
                <a:ea typeface="Arial"/>
                <a:cs typeface="Arial"/>
                <a:sym typeface="Arial"/>
              </a:defRPr>
            </a:lvl1pPr>
            <a:lvl2pPr marL="1055688" marR="0" lvl="1" indent="-217487" algn="l" rtl="0">
              <a:spcBef>
                <a:spcPts val="800"/>
              </a:spcBef>
              <a:spcAft>
                <a:spcPts val="0"/>
              </a:spcAft>
              <a:buClr>
                <a:schemeClr val="accent1"/>
              </a:buClr>
              <a:buSzPct val="75000"/>
              <a:buFont typeface="Noto Sans Symbols"/>
              <a:buChar char="●"/>
              <a:defRPr sz="4000" b="0" i="0" u="none" strike="noStrike" cap="none">
                <a:solidFill>
                  <a:schemeClr val="dk2"/>
                </a:solidFill>
                <a:latin typeface="Arial"/>
                <a:ea typeface="Arial"/>
                <a:cs typeface="Arial"/>
                <a:sym typeface="Arial"/>
              </a:defRPr>
            </a:lvl2pPr>
            <a:lvl3pPr marL="1624013" marR="0" lvl="2" indent="-112712" algn="l" rtl="0">
              <a:spcBef>
                <a:spcPts val="680"/>
              </a:spcBef>
              <a:spcAft>
                <a:spcPts val="0"/>
              </a:spcAft>
              <a:buClr>
                <a:schemeClr val="accent2"/>
              </a:buClr>
              <a:buSzPct val="100000"/>
              <a:buFont typeface="Arial"/>
              <a:buChar char="•"/>
              <a:defRPr sz="3400" b="0" i="0" u="none" strike="noStrike" cap="none">
                <a:solidFill>
                  <a:schemeClr val="dk2"/>
                </a:solidFill>
                <a:latin typeface="Arial"/>
                <a:ea typeface="Arial"/>
                <a:cs typeface="Arial"/>
                <a:sym typeface="Arial"/>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2"/>
                </a:solidFill>
                <a:latin typeface="Arial"/>
                <a:ea typeface="Arial"/>
                <a:cs typeface="Arial"/>
                <a:sym typeface="Arial"/>
              </a:defRPr>
            </a:lvl4pPr>
            <a:lvl5pPr marL="2925763" marR="0" lvl="4" indent="-15716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5pPr>
            <a:lvl6pPr marL="3576264" marR="0" lvl="5" indent="-15996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6pPr>
            <a:lvl7pPr marL="4226494" marR="0" lvl="6" indent="-14979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7pPr>
            <a:lvl8pPr marL="4876724" marR="0" lvl="7" indent="-15232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8pPr>
            <a:lvl9pPr marL="5526954" marR="0" lvl="8" indent="-15485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9pPr>
          </a:lstStyle>
          <a:p>
            <a:endParaRPr dirty="0"/>
          </a:p>
        </p:txBody>
      </p:sp>
      <p:sp>
        <p:nvSpPr>
          <p:cNvPr id="87" name="Shape 87"/>
          <p:cNvSpPr txBox="1">
            <a:spLocks noGrp="1"/>
          </p:cNvSpPr>
          <p:nvPr>
            <p:ph type="dt" idx="10"/>
          </p:nvPr>
        </p:nvSpPr>
        <p:spPr>
          <a:xfrm>
            <a:off x="9428161" y="8886825"/>
            <a:ext cx="2709862" cy="64928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88" name="Shape 88"/>
          <p:cNvSpPr txBox="1">
            <a:spLocks noGrp="1"/>
          </p:cNvSpPr>
          <p:nvPr>
            <p:ph type="ftr" idx="11"/>
          </p:nvPr>
        </p:nvSpPr>
        <p:spPr>
          <a:xfrm>
            <a:off x="4659312" y="8886825"/>
            <a:ext cx="4119561" cy="64928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89" name="Shape 89"/>
          <p:cNvSpPr txBox="1">
            <a:spLocks noGrp="1"/>
          </p:cNvSpPr>
          <p:nvPr>
            <p:ph type="sldNum" idx="12"/>
          </p:nvPr>
        </p:nvSpPr>
        <p:spPr>
          <a:xfrm>
            <a:off x="2166936" y="8886825"/>
            <a:ext cx="1843087" cy="649286"/>
          </a:xfrm>
          <a:prstGeom prst="rect">
            <a:avLst/>
          </a:prstGeom>
          <a:noFill/>
          <a:ln>
            <a:noFill/>
          </a:ln>
        </p:spPr>
        <p:txBody>
          <a:bodyPr lIns="130025" tIns="65000" rIns="130025" bIns="65000" anchor="t" anchorCtr="0">
            <a:noAutofit/>
          </a:bodyPr>
          <a:lstStyle/>
          <a:p>
            <a:pPr marL="0" marR="0" lvl="0" indent="0" algn="ctr" rtl="0">
              <a:lnSpc>
                <a:spcPct val="100000"/>
              </a:lnSpc>
              <a:spcBef>
                <a:spcPts val="0"/>
              </a:spcBef>
              <a:spcAft>
                <a:spcPts val="0"/>
              </a:spcAft>
              <a:buClr>
                <a:srgbClr val="336666"/>
              </a:buClr>
              <a:buSzPct val="25000"/>
              <a:buFont typeface="Short Stack"/>
              <a:buNone/>
            </a:pPr>
            <a:fld id="{00000000-1234-1234-1234-123412341234}" type="slidenum">
              <a:rPr lang="en-US" sz="2000" b="0" i="0" u="none">
                <a:solidFill>
                  <a:srgbClr val="336666"/>
                </a:solidFill>
                <a:latin typeface="Short Stack"/>
                <a:ea typeface="Short Stack"/>
                <a:cs typeface="Short Stack"/>
                <a:sym typeface="Short Stack"/>
              </a:rPr>
              <a:pPr marL="0" marR="0" lvl="0" indent="0" algn="ctr" rtl="0">
                <a:lnSpc>
                  <a:spcPct val="100000"/>
                </a:lnSpc>
                <a:spcBef>
                  <a:spcPts val="0"/>
                </a:spcBef>
                <a:spcAft>
                  <a:spcPts val="0"/>
                </a:spcAft>
                <a:buClr>
                  <a:srgbClr val="336666"/>
                </a:buClr>
                <a:buSzPct val="25000"/>
                <a:buFont typeface="Short Stack"/>
                <a:buNone/>
              </a:pPr>
              <a:t>‹#›</a:t>
            </a:fld>
            <a:endParaRPr lang="en-US" sz="2000" b="0" i="0" u="none">
              <a:solidFill>
                <a:srgbClr val="336666"/>
              </a:solidFill>
              <a:latin typeface="Short Stack"/>
              <a:ea typeface="Short Stack"/>
              <a:cs typeface="Short Stack"/>
              <a:sym typeface="Short Stack"/>
            </a:endParaRPr>
          </a:p>
        </p:txBody>
      </p:sp>
    </p:spTree>
  </p:cSld>
  <p:clrMap bg1="lt1" tx1="dk1" bg2="dk2" tx2="lt2" accent1="accent1" accent2="accent2" accent3="accent3" accent4="accent4" accent5="accent5" accent6="accent6" hlink="hlink" folHlink="folHlink"/>
  <p:sldLayoutIdLst>
    <p:sldLayoutId id="2147483659"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uild="p">
        <p:tmplLst>
          <p:tmpl lvl="1">
            <p:tnLst>
              <p:par>
                <p:cTn presetID="1" presetClass="entr" presetSubtype="0" fill="hold" nodeType="clickEffect" nodePh="1">
                  <p:stCondLst>
                    <p:cond delay="0"/>
                  </p:stCondLst>
                  <p:endCondLst>
                    <p:cond evt="begin" delay="0"/>
                  </p:endCondLst>
                  <p:childTnLst>
                    <p:set>
                      <p:cBhvr>
                        <p:cTn dur="1" fill="hold">
                          <p:stCondLst>
                            <p:cond delay="0"/>
                          </p:stCondLst>
                        </p:cTn>
                        <p:tgtEl>
                          <p:spTgt spid="86"/>
                        </p:tgtEl>
                        <p:attrNameLst>
                          <p:attrName>style.visibility</p:attrName>
                        </p:attrNameLst>
                      </p:cBhvr>
                      <p:to>
                        <p:strVal val="visible"/>
                      </p:to>
                    </p:set>
                  </p:childTnLst>
                </p:cTn>
              </p:par>
            </p:tnLst>
          </p:tmpl>
        </p:tmplLst>
      </p:bldP>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96"/>
        <p:cNvGrpSpPr/>
        <p:nvPr/>
      </p:nvGrpSpPr>
      <p:grpSpPr>
        <a:xfrm>
          <a:off x="0" y="0"/>
          <a:ext cx="0" cy="0"/>
          <a:chOff x="0" y="0"/>
          <a:chExt cx="0" cy="0"/>
        </a:xfrm>
      </p:grpSpPr>
      <p:cxnSp>
        <p:nvCxnSpPr>
          <p:cNvPr id="97" name="Shape 97"/>
          <p:cNvCxnSpPr/>
          <p:nvPr/>
        </p:nvCxnSpPr>
        <p:spPr>
          <a:xfrm>
            <a:off x="2709861" y="1733550"/>
            <a:ext cx="0" cy="2925761"/>
          </a:xfrm>
          <a:prstGeom prst="straightConnector1">
            <a:avLst/>
          </a:prstGeom>
          <a:noFill/>
          <a:ln w="34925" cap="flat" cmpd="sng">
            <a:solidFill>
              <a:schemeClr val="dk2"/>
            </a:solidFill>
            <a:prstDash val="solid"/>
            <a:miter/>
            <a:headEnd type="none" w="med" len="med"/>
            <a:tailEnd type="none" w="med" len="med"/>
          </a:ln>
        </p:spPr>
      </p:cxnSp>
      <p:sp>
        <p:nvSpPr>
          <p:cNvPr id="98" name="Shape 98"/>
          <p:cNvSpPr/>
          <p:nvPr/>
        </p:nvSpPr>
        <p:spPr>
          <a:xfrm>
            <a:off x="231775" y="2990850"/>
            <a:ext cx="495299" cy="495299"/>
          </a:xfrm>
          <a:prstGeom prst="ellipse">
            <a:avLst/>
          </a:prstGeom>
          <a:solidFill>
            <a:schemeClr val="dk1"/>
          </a:solidFill>
          <a:ln>
            <a:noFill/>
          </a:ln>
        </p:spPr>
        <p:txBody>
          <a:bodyPr lIns="130025" tIns="65000" rIns="130025" bIns="65000" anchor="ctr" anchorCtr="0">
            <a:noAutofit/>
          </a:bodyPr>
          <a:lstStyle/>
          <a:p>
            <a:pPr marL="0" marR="0" lvl="0" indent="0" algn="l" rtl="0">
              <a:lnSpc>
                <a:spcPct val="100000"/>
              </a:lnSpc>
              <a:spcBef>
                <a:spcPts val="0"/>
              </a:spcBef>
              <a:spcAft>
                <a:spcPts val="0"/>
              </a:spcAft>
              <a:buNone/>
            </a:pPr>
            <a:endParaRPr sz="4300" b="0" i="0" u="none">
              <a:solidFill>
                <a:srgbClr val="FFFFFF"/>
              </a:solidFill>
              <a:latin typeface="Short Stack"/>
              <a:ea typeface="Short Stack"/>
              <a:cs typeface="Short Stack"/>
              <a:sym typeface="Short Stack"/>
            </a:endParaRPr>
          </a:p>
        </p:txBody>
      </p:sp>
      <p:sp>
        <p:nvSpPr>
          <p:cNvPr id="99" name="Shape 99"/>
          <p:cNvSpPr/>
          <p:nvPr/>
        </p:nvSpPr>
        <p:spPr>
          <a:xfrm>
            <a:off x="1052512" y="2994025"/>
            <a:ext cx="496886" cy="493711"/>
          </a:xfrm>
          <a:prstGeom prst="ellipse">
            <a:avLst/>
          </a:prstGeom>
          <a:solidFill>
            <a:schemeClr val="accent1"/>
          </a:solidFill>
          <a:ln>
            <a:noFill/>
          </a:ln>
        </p:spPr>
        <p:txBody>
          <a:bodyPr lIns="130025" tIns="65000" rIns="130025" bIns="65000" anchor="ctr" anchorCtr="0">
            <a:noAutofit/>
          </a:bodyPr>
          <a:lstStyle/>
          <a:p>
            <a:pPr marL="0" marR="0" lvl="0" indent="0" algn="l" rtl="0">
              <a:lnSpc>
                <a:spcPct val="100000"/>
              </a:lnSpc>
              <a:spcBef>
                <a:spcPts val="0"/>
              </a:spcBef>
              <a:spcAft>
                <a:spcPts val="0"/>
              </a:spcAft>
              <a:buNone/>
            </a:pPr>
            <a:endParaRPr sz="4300" b="0" i="0" u="none">
              <a:solidFill>
                <a:srgbClr val="FFFFFF"/>
              </a:solidFill>
              <a:latin typeface="Short Stack"/>
              <a:ea typeface="Short Stack"/>
              <a:cs typeface="Short Stack"/>
              <a:sym typeface="Short Stack"/>
            </a:endParaRPr>
          </a:p>
        </p:txBody>
      </p:sp>
      <p:sp>
        <p:nvSpPr>
          <p:cNvPr id="100" name="Shape 100"/>
          <p:cNvSpPr/>
          <p:nvPr/>
        </p:nvSpPr>
        <p:spPr>
          <a:xfrm>
            <a:off x="1873250" y="2994025"/>
            <a:ext cx="495299" cy="493711"/>
          </a:xfrm>
          <a:prstGeom prst="ellipse">
            <a:avLst/>
          </a:prstGeom>
          <a:solidFill>
            <a:schemeClr val="accent2"/>
          </a:solidFill>
          <a:ln>
            <a:noFill/>
          </a:ln>
        </p:spPr>
        <p:txBody>
          <a:bodyPr lIns="130025" tIns="65000" rIns="130025" bIns="65000" anchor="ctr" anchorCtr="0">
            <a:noAutofit/>
          </a:bodyPr>
          <a:lstStyle/>
          <a:p>
            <a:pPr marL="0" marR="0" lvl="0" indent="0" algn="l" rtl="0">
              <a:lnSpc>
                <a:spcPct val="100000"/>
              </a:lnSpc>
              <a:spcBef>
                <a:spcPts val="0"/>
              </a:spcBef>
              <a:spcAft>
                <a:spcPts val="0"/>
              </a:spcAft>
              <a:buNone/>
            </a:pPr>
            <a:endParaRPr sz="4300" b="0" i="0" u="none">
              <a:solidFill>
                <a:srgbClr val="FFFFFF"/>
              </a:solidFill>
              <a:latin typeface="Short Stack"/>
              <a:ea typeface="Short Stack"/>
              <a:cs typeface="Short Stack"/>
              <a:sym typeface="Short Stack"/>
            </a:endParaRPr>
          </a:p>
        </p:txBody>
      </p:sp>
      <p:sp>
        <p:nvSpPr>
          <p:cNvPr id="101" name="Shape 101"/>
          <p:cNvSpPr txBox="1">
            <a:spLocks noGrp="1"/>
          </p:cNvSpPr>
          <p:nvPr>
            <p:ph type="title"/>
          </p:nvPr>
        </p:nvSpPr>
        <p:spPr>
          <a:xfrm>
            <a:off x="2166936" y="271462"/>
            <a:ext cx="9971086" cy="21717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6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6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6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6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6000" b="0" i="0" u="none" strike="noStrike" cap="none">
                <a:solidFill>
                  <a:schemeClr val="dk2"/>
                </a:solidFill>
                <a:latin typeface="Arial"/>
                <a:ea typeface="Arial"/>
                <a:cs typeface="Arial"/>
                <a:sym typeface="Arial"/>
              </a:defRPr>
            </a:lvl5pPr>
            <a:lvl6pPr marL="650230" marR="0" lvl="5" indent="-2529" algn="l" rtl="0">
              <a:spcBef>
                <a:spcPts val="0"/>
              </a:spcBef>
              <a:spcAft>
                <a:spcPts val="0"/>
              </a:spcAft>
              <a:buNone/>
              <a:defRPr sz="6000" b="0" i="0" u="none" strike="noStrike" cap="none">
                <a:solidFill>
                  <a:schemeClr val="dk2"/>
                </a:solidFill>
                <a:latin typeface="Arial"/>
                <a:ea typeface="Arial"/>
                <a:cs typeface="Arial"/>
                <a:sym typeface="Arial"/>
              </a:defRPr>
            </a:lvl6pPr>
            <a:lvl7pPr marL="1300460" marR="0" lvl="6" indent="-5059" algn="l" rtl="0">
              <a:spcBef>
                <a:spcPts val="0"/>
              </a:spcBef>
              <a:spcAft>
                <a:spcPts val="0"/>
              </a:spcAft>
              <a:buNone/>
              <a:defRPr sz="6000" b="0" i="0" u="none" strike="noStrike" cap="none">
                <a:solidFill>
                  <a:schemeClr val="dk2"/>
                </a:solidFill>
                <a:latin typeface="Arial"/>
                <a:ea typeface="Arial"/>
                <a:cs typeface="Arial"/>
                <a:sym typeface="Arial"/>
              </a:defRPr>
            </a:lvl7pPr>
            <a:lvl8pPr marL="1950690" marR="0" lvl="7" indent="-7590" algn="l" rtl="0">
              <a:spcBef>
                <a:spcPts val="0"/>
              </a:spcBef>
              <a:spcAft>
                <a:spcPts val="0"/>
              </a:spcAft>
              <a:buNone/>
              <a:defRPr sz="6000" b="0" i="0" u="none" strike="noStrike" cap="none">
                <a:solidFill>
                  <a:schemeClr val="dk2"/>
                </a:solidFill>
                <a:latin typeface="Arial"/>
                <a:ea typeface="Arial"/>
                <a:cs typeface="Arial"/>
                <a:sym typeface="Arial"/>
              </a:defRPr>
            </a:lvl8pPr>
            <a:lvl9pPr marL="2600919" marR="0" lvl="8" indent="-10118" algn="l" rtl="0">
              <a:spcBef>
                <a:spcPts val="0"/>
              </a:spcBef>
              <a:spcAft>
                <a:spcPts val="0"/>
              </a:spcAft>
              <a:buNone/>
              <a:defRPr sz="6000" b="0" i="0" u="none" strike="noStrike" cap="none">
                <a:solidFill>
                  <a:schemeClr val="dk2"/>
                </a:solidFill>
                <a:latin typeface="Arial"/>
                <a:ea typeface="Arial"/>
                <a:cs typeface="Arial"/>
                <a:sym typeface="Arial"/>
              </a:defRPr>
            </a:lvl9pPr>
          </a:lstStyle>
          <a:p>
            <a:endParaRPr/>
          </a:p>
        </p:txBody>
      </p:sp>
      <p:sp>
        <p:nvSpPr>
          <p:cNvPr id="102" name="Shape 102"/>
          <p:cNvSpPr txBox="1">
            <a:spLocks noGrp="1"/>
          </p:cNvSpPr>
          <p:nvPr>
            <p:ph type="body" idx="1"/>
          </p:nvPr>
        </p:nvSpPr>
        <p:spPr>
          <a:xfrm>
            <a:off x="2166936" y="2709861"/>
            <a:ext cx="9971086" cy="5851525"/>
          </a:xfrm>
          <a:prstGeom prst="rect">
            <a:avLst/>
          </a:prstGeom>
          <a:noFill/>
          <a:ln>
            <a:noFill/>
          </a:ln>
        </p:spPr>
        <p:txBody>
          <a:bodyPr lIns="91425" tIns="91425" rIns="91425" bIns="91425" anchor="t" anchorCtr="0"/>
          <a:lstStyle>
            <a:lvl1pPr marL="487363" marR="0" lvl="0" indent="-296228" algn="l" rtl="0">
              <a:spcBef>
                <a:spcPts val="860"/>
              </a:spcBef>
              <a:spcAft>
                <a:spcPts val="0"/>
              </a:spcAft>
              <a:buClr>
                <a:schemeClr val="dk1"/>
              </a:buClr>
              <a:buSzPct val="70000"/>
              <a:buFont typeface="Noto Sans Symbols"/>
              <a:buChar char="•"/>
              <a:defRPr sz="4300" b="0" i="0" u="none" strike="noStrike" cap="none">
                <a:solidFill>
                  <a:schemeClr val="dk2"/>
                </a:solidFill>
                <a:latin typeface="Arial"/>
                <a:ea typeface="Arial"/>
                <a:cs typeface="Arial"/>
                <a:sym typeface="Arial"/>
              </a:defRPr>
            </a:lvl1pPr>
            <a:lvl2pPr marL="1055688" marR="0" lvl="1" indent="-217487" algn="l" rtl="0">
              <a:spcBef>
                <a:spcPts val="800"/>
              </a:spcBef>
              <a:spcAft>
                <a:spcPts val="0"/>
              </a:spcAft>
              <a:buClr>
                <a:schemeClr val="accent1"/>
              </a:buClr>
              <a:buSzPct val="75000"/>
              <a:buFont typeface="Noto Sans Symbols"/>
              <a:buChar char="●"/>
              <a:defRPr sz="4000" b="0" i="0" u="none" strike="noStrike" cap="none">
                <a:solidFill>
                  <a:schemeClr val="dk2"/>
                </a:solidFill>
                <a:latin typeface="Arial"/>
                <a:ea typeface="Arial"/>
                <a:cs typeface="Arial"/>
                <a:sym typeface="Arial"/>
              </a:defRPr>
            </a:lvl2pPr>
            <a:lvl3pPr marL="1624013" marR="0" lvl="2" indent="-112712" algn="l" rtl="0">
              <a:spcBef>
                <a:spcPts val="680"/>
              </a:spcBef>
              <a:spcAft>
                <a:spcPts val="0"/>
              </a:spcAft>
              <a:buClr>
                <a:schemeClr val="accent2"/>
              </a:buClr>
              <a:buSzPct val="100000"/>
              <a:buFont typeface="Arial"/>
              <a:buChar char="•"/>
              <a:defRPr sz="3400" b="0" i="0" u="none" strike="noStrike" cap="none">
                <a:solidFill>
                  <a:schemeClr val="dk2"/>
                </a:solidFill>
                <a:latin typeface="Arial"/>
                <a:ea typeface="Arial"/>
                <a:cs typeface="Arial"/>
                <a:sym typeface="Arial"/>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2"/>
                </a:solidFill>
                <a:latin typeface="Arial"/>
                <a:ea typeface="Arial"/>
                <a:cs typeface="Arial"/>
                <a:sym typeface="Arial"/>
              </a:defRPr>
            </a:lvl4pPr>
            <a:lvl5pPr marL="2925763" marR="0" lvl="4" indent="-15716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5pPr>
            <a:lvl6pPr marL="3576264" marR="0" lvl="5" indent="-15996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6pPr>
            <a:lvl7pPr marL="4226494" marR="0" lvl="6" indent="-14979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7pPr>
            <a:lvl8pPr marL="4876724" marR="0" lvl="7" indent="-15232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8pPr>
            <a:lvl9pPr marL="5526954" marR="0" lvl="8" indent="-15485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9pPr>
          </a:lstStyle>
          <a:p>
            <a:endParaRPr dirty="0"/>
          </a:p>
        </p:txBody>
      </p:sp>
      <p:sp>
        <p:nvSpPr>
          <p:cNvPr id="103" name="Shape 103"/>
          <p:cNvSpPr txBox="1">
            <a:spLocks noGrp="1"/>
          </p:cNvSpPr>
          <p:nvPr>
            <p:ph type="dt" idx="10"/>
          </p:nvPr>
        </p:nvSpPr>
        <p:spPr>
          <a:xfrm>
            <a:off x="10079036" y="8886825"/>
            <a:ext cx="2166936" cy="64928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04" name="Shape 104"/>
          <p:cNvSpPr txBox="1">
            <a:spLocks noGrp="1"/>
          </p:cNvSpPr>
          <p:nvPr>
            <p:ph type="ftr" idx="11"/>
          </p:nvPr>
        </p:nvSpPr>
        <p:spPr>
          <a:xfrm>
            <a:off x="5418137" y="8886825"/>
            <a:ext cx="4117975" cy="64928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05" name="Shape 105"/>
          <p:cNvSpPr txBox="1">
            <a:spLocks noGrp="1"/>
          </p:cNvSpPr>
          <p:nvPr>
            <p:ph type="sldNum" idx="12"/>
          </p:nvPr>
        </p:nvSpPr>
        <p:spPr>
          <a:xfrm>
            <a:off x="3143250" y="8886825"/>
            <a:ext cx="1733549" cy="649286"/>
          </a:xfrm>
          <a:prstGeom prst="rect">
            <a:avLst/>
          </a:prstGeom>
          <a:noFill/>
          <a:ln>
            <a:noFill/>
          </a:ln>
        </p:spPr>
        <p:txBody>
          <a:bodyPr lIns="130025" tIns="65000" rIns="130025" bIns="65000" anchor="t" anchorCtr="0">
            <a:noAutofit/>
          </a:bodyPr>
          <a:lstStyle/>
          <a:p>
            <a:pPr marL="0" marR="0" lvl="0" indent="0" algn="ctr" rtl="0">
              <a:lnSpc>
                <a:spcPct val="100000"/>
              </a:lnSpc>
              <a:spcBef>
                <a:spcPts val="0"/>
              </a:spcBef>
              <a:spcAft>
                <a:spcPts val="0"/>
              </a:spcAft>
              <a:buClr>
                <a:srgbClr val="336666"/>
              </a:buClr>
              <a:buSzPct val="25000"/>
              <a:buFont typeface="Short Stack"/>
              <a:buNone/>
            </a:pPr>
            <a:fld id="{00000000-1234-1234-1234-123412341234}" type="slidenum">
              <a:rPr lang="en-US" sz="2000" b="0" i="0" u="none">
                <a:solidFill>
                  <a:srgbClr val="336666"/>
                </a:solidFill>
                <a:latin typeface="Short Stack"/>
                <a:ea typeface="Short Stack"/>
                <a:cs typeface="Short Stack"/>
                <a:sym typeface="Short Stack"/>
              </a:rPr>
              <a:pPr marL="0" marR="0" lvl="0" indent="0" algn="ctr" rtl="0">
                <a:lnSpc>
                  <a:spcPct val="100000"/>
                </a:lnSpc>
                <a:spcBef>
                  <a:spcPts val="0"/>
                </a:spcBef>
                <a:spcAft>
                  <a:spcPts val="0"/>
                </a:spcAft>
                <a:buClr>
                  <a:srgbClr val="336666"/>
                </a:buClr>
                <a:buSzPct val="25000"/>
                <a:buFont typeface="Short Stack"/>
                <a:buNone/>
              </a:pPr>
              <a:t>‹#›</a:t>
            </a:fld>
            <a:endParaRPr lang="en-US" sz="2000" b="0" i="0" u="none">
              <a:solidFill>
                <a:srgbClr val="336666"/>
              </a:solidFill>
              <a:latin typeface="Short Stack"/>
              <a:ea typeface="Short Stack"/>
              <a:cs typeface="Short Stack"/>
              <a:sym typeface="Short Stack"/>
            </a:endParaRPr>
          </a:p>
        </p:txBody>
      </p:sp>
    </p:spTree>
  </p:cSld>
  <p:clrMap bg1="lt1" tx1="dk1" bg2="dk2" tx2="lt2" accent1="accent1" accent2="accent2" accent3="accent3" accent4="accent4" accent5="accent5" accent6="accent6" hlink="hlink" folHlink="folHlink"/>
  <p:sldLayoutIdLst>
    <p:sldLayoutId id="2147483660"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p:tmplLst>
          <p:tmpl lvl="1">
            <p:tnLst>
              <p:par>
                <p:cTn presetID="1" presetClass="entr" presetSubtype="0" fill="hold" nodeType="clickEffect" nodePh="1">
                  <p:stCondLst>
                    <p:cond delay="0"/>
                  </p:stCondLst>
                  <p:endCondLst>
                    <p:cond evt="begin" delay="0"/>
                  </p:endCondLst>
                  <p:childTnLst>
                    <p:set>
                      <p:cBhvr>
                        <p:cTn dur="1" fill="hold">
                          <p:stCondLst>
                            <p:cond delay="0"/>
                          </p:stCondLst>
                        </p:cTn>
                        <p:tgtEl>
                          <p:spTgt spid="102"/>
                        </p:tgtEl>
                        <p:attrNameLst>
                          <p:attrName>style.visibility</p:attrName>
                        </p:attrNameLst>
                      </p:cBhvr>
                      <p:to>
                        <p:strVal val="visible"/>
                      </p:to>
                    </p:set>
                  </p:childTnLst>
                </p:cTn>
              </p:par>
            </p:tnLst>
          </p:tmpl>
        </p:tmplLst>
      </p:bldP>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50875" y="390525"/>
            <a:ext cx="11703050" cy="16255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63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6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6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6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63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63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63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63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63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1"/>
          </p:nvPr>
        </p:nvSpPr>
        <p:spPr>
          <a:xfrm>
            <a:off x="650875" y="2276475"/>
            <a:ext cx="11703050" cy="6435725"/>
          </a:xfrm>
          <a:prstGeom prst="rect">
            <a:avLst/>
          </a:prstGeom>
          <a:noFill/>
          <a:ln>
            <a:noFill/>
          </a:ln>
        </p:spPr>
        <p:txBody>
          <a:bodyPr lIns="91425" tIns="91425" rIns="91425" bIns="91425" anchor="t" anchorCtr="0"/>
          <a:lstStyle>
            <a:lvl1pPr marL="487363" marR="0" lvl="0" indent="-195262" algn="l" rtl="0">
              <a:spcBef>
                <a:spcPts val="920"/>
              </a:spcBef>
              <a:spcAft>
                <a:spcPts val="0"/>
              </a:spcAft>
              <a:buClr>
                <a:schemeClr val="dk1"/>
              </a:buClr>
              <a:buSzPct val="100000"/>
              <a:buFont typeface="Arial"/>
              <a:buChar char="•"/>
              <a:defRPr sz="4600" b="0" i="0" u="none" strike="noStrike" cap="none">
                <a:solidFill>
                  <a:schemeClr val="dk1"/>
                </a:solidFill>
                <a:latin typeface="Calibri"/>
                <a:ea typeface="Calibri"/>
                <a:cs typeface="Calibri"/>
                <a:sym typeface="Calibri"/>
              </a:defRPr>
            </a:lvl1pPr>
            <a:lvl2pPr marL="1055688" marR="0" lvl="1" indent="-153987" algn="l" rtl="0">
              <a:spcBef>
                <a:spcPts val="800"/>
              </a:spcBef>
              <a:spcAft>
                <a:spcPts val="0"/>
              </a:spcAft>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1624013" marR="0" lvl="2" indent="-112712" algn="l" rtl="0">
              <a:spcBef>
                <a:spcPts val="680"/>
              </a:spcBef>
              <a:spcAft>
                <a:spcPts val="0"/>
              </a:spcAft>
              <a:buClr>
                <a:schemeClr val="dk1"/>
              </a:buClr>
              <a:buSzPct val="100000"/>
              <a:buFont typeface="Arial"/>
              <a:buChar char="•"/>
              <a:defRPr sz="3400" b="0" i="0" u="none" strike="noStrike" cap="none">
                <a:solidFill>
                  <a:schemeClr val="dk1"/>
                </a:solidFill>
                <a:latin typeface="Calibri"/>
                <a:ea typeface="Calibri"/>
                <a:cs typeface="Calibri"/>
                <a:sym typeface="Calibri"/>
              </a:defRPr>
            </a:lvl3pPr>
            <a:lvl4pPr marL="2274888" marR="0" lvl="3" indent="-153988"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4pPr>
            <a:lvl5pPr marL="2925763" marR="0" lvl="4" indent="-157163"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5pPr>
            <a:lvl6pPr marL="3576081" marR="0" lvl="5" indent="-15978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6pPr>
            <a:lvl7pPr marL="4226278" marR="0" lvl="6" indent="-149578"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7pPr>
            <a:lvl8pPr marL="4876475" marR="0" lvl="7" indent="-152074"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8pPr>
            <a:lvl9pPr marL="5526671" marR="0" lvl="8" indent="-154571"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dt" idx="10"/>
          </p:nvPr>
        </p:nvSpPr>
        <p:spPr>
          <a:xfrm>
            <a:off x="650875" y="9040811"/>
            <a:ext cx="3033712"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700" b="0" i="0" u="none">
                <a:solidFill>
                  <a:srgbClr val="898989"/>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16" name="Shape 116"/>
          <p:cNvSpPr txBox="1">
            <a:spLocks noGrp="1"/>
          </p:cNvSpPr>
          <p:nvPr>
            <p:ph type="ftr" idx="11"/>
          </p:nvPr>
        </p:nvSpPr>
        <p:spPr>
          <a:xfrm>
            <a:off x="4443412" y="9040811"/>
            <a:ext cx="4117975" cy="51911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1" marR="0" lvl="1" indent="2174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8"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17" name="Shape 117"/>
          <p:cNvSpPr txBox="1">
            <a:spLocks noGrp="1"/>
          </p:cNvSpPr>
          <p:nvPr>
            <p:ph type="sldNum" idx="12"/>
          </p:nvPr>
        </p:nvSpPr>
        <p:spPr>
          <a:xfrm>
            <a:off x="9320211" y="9040811"/>
            <a:ext cx="3033712" cy="519112"/>
          </a:xfrm>
          <a:prstGeom prst="rect">
            <a:avLst/>
          </a:prstGeom>
          <a:noFill/>
          <a:ln>
            <a:noFill/>
          </a:ln>
        </p:spPr>
        <p:txBody>
          <a:bodyPr lIns="130025" tIns="65000" rIns="130025" bIns="65000" anchor="ctr" anchorCtr="0">
            <a:noAutofit/>
          </a:bodyPr>
          <a:lstStyle/>
          <a:p>
            <a:pPr marL="0" marR="0" lvl="0" indent="0" algn="r" rtl="0">
              <a:lnSpc>
                <a:spcPct val="100000"/>
              </a:lnSpc>
              <a:spcBef>
                <a:spcPts val="0"/>
              </a:spcBef>
              <a:spcAft>
                <a:spcPts val="0"/>
              </a:spcAft>
              <a:buClr>
                <a:srgbClr val="898989"/>
              </a:buClr>
              <a:buSzPct val="25000"/>
              <a:buFont typeface="Short Stack"/>
              <a:buNone/>
            </a:pPr>
            <a:fld id="{00000000-1234-1234-1234-123412341234}" type="slidenum">
              <a:rPr lang="en-US" sz="1700" b="0" i="0" u="none">
                <a:solidFill>
                  <a:srgbClr val="898989"/>
                </a:solidFill>
                <a:latin typeface="Short Stack"/>
                <a:ea typeface="Short Stack"/>
                <a:cs typeface="Short Stack"/>
                <a:sym typeface="Short Stack"/>
              </a:rPr>
              <a:pPr marL="0" marR="0" lvl="0" indent="0" algn="r" rtl="0">
                <a:lnSpc>
                  <a:spcPct val="100000"/>
                </a:lnSpc>
                <a:spcBef>
                  <a:spcPts val="0"/>
                </a:spcBef>
                <a:spcAft>
                  <a:spcPts val="0"/>
                </a:spcAft>
                <a:buClr>
                  <a:srgbClr val="898989"/>
                </a:buClr>
                <a:buSzPct val="25000"/>
                <a:buFont typeface="Short Stack"/>
                <a:buNone/>
              </a:pPr>
              <a:t>‹#›</a:t>
            </a:fld>
            <a:endParaRPr lang="en-US" sz="1700" b="0" i="0" u="none">
              <a:solidFill>
                <a:srgbClr val="898989"/>
              </a:solidFill>
              <a:latin typeface="Short Stack"/>
              <a:ea typeface="Short Stack"/>
              <a:cs typeface="Short Stack"/>
              <a:sym typeface="Short Stack"/>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187"/>
        <p:cNvGrpSpPr/>
        <p:nvPr/>
      </p:nvGrpSpPr>
      <p:grpSpPr>
        <a:xfrm>
          <a:off x="0" y="0"/>
          <a:ext cx="0" cy="0"/>
          <a:chOff x="0" y="0"/>
          <a:chExt cx="0" cy="0"/>
        </a:xfrm>
      </p:grpSpPr>
      <p:cxnSp>
        <p:nvCxnSpPr>
          <p:cNvPr id="188" name="Shape 188"/>
          <p:cNvCxnSpPr/>
          <p:nvPr/>
        </p:nvCxnSpPr>
        <p:spPr>
          <a:xfrm rot="10800000">
            <a:off x="1951036" y="433274"/>
            <a:ext cx="0" cy="1843200"/>
          </a:xfrm>
          <a:prstGeom prst="straightConnector1">
            <a:avLst/>
          </a:prstGeom>
          <a:noFill/>
          <a:ln w="38100" cap="flat" cmpd="sng">
            <a:solidFill>
              <a:schemeClr val="dk2"/>
            </a:solidFill>
            <a:prstDash val="solid"/>
            <a:miter/>
            <a:headEnd type="none" w="med" len="med"/>
            <a:tailEnd type="none" w="med" len="med"/>
          </a:ln>
        </p:spPr>
      </p:cxnSp>
      <p:sp>
        <p:nvSpPr>
          <p:cNvPr id="189" name="Shape 189"/>
          <p:cNvSpPr/>
          <p:nvPr/>
        </p:nvSpPr>
        <p:spPr>
          <a:xfrm>
            <a:off x="217487" y="1192212"/>
            <a:ext cx="323999" cy="325500"/>
          </a:xfrm>
          <a:prstGeom prst="ellipse">
            <a:avLst/>
          </a:prstGeom>
          <a:solidFill>
            <a:schemeClr val="dk1"/>
          </a:solidFill>
          <a:ln>
            <a:noFill/>
          </a:ln>
        </p:spPr>
        <p:txBody>
          <a:bodyPr lIns="130025" tIns="65000" rIns="130025" bIns="65000" anchor="ctr" anchorCtr="0">
            <a:noAutofit/>
          </a:bodyPr>
          <a:lstStyle/>
          <a:p>
            <a:pPr marL="0" marR="0" lvl="0" indent="0" algn="l" rtl="0">
              <a:lnSpc>
                <a:spcPct val="100000"/>
              </a:lnSpc>
              <a:spcBef>
                <a:spcPts val="0"/>
              </a:spcBef>
              <a:spcAft>
                <a:spcPts val="0"/>
              </a:spcAft>
              <a:buNone/>
            </a:pPr>
            <a:endParaRPr sz="4300" b="0" i="0" u="none">
              <a:solidFill>
                <a:srgbClr val="FFFFFF"/>
              </a:solidFill>
              <a:latin typeface="Short Stack"/>
              <a:ea typeface="Short Stack"/>
              <a:cs typeface="Short Stack"/>
              <a:sym typeface="Short Stack"/>
            </a:endParaRPr>
          </a:p>
        </p:txBody>
      </p:sp>
      <p:sp>
        <p:nvSpPr>
          <p:cNvPr id="190" name="Shape 190"/>
          <p:cNvSpPr/>
          <p:nvPr/>
        </p:nvSpPr>
        <p:spPr>
          <a:xfrm>
            <a:off x="768350" y="1192212"/>
            <a:ext cx="324000" cy="325500"/>
          </a:xfrm>
          <a:prstGeom prst="ellipse">
            <a:avLst/>
          </a:prstGeom>
          <a:solidFill>
            <a:schemeClr val="accent1"/>
          </a:solidFill>
          <a:ln>
            <a:noFill/>
          </a:ln>
        </p:spPr>
        <p:txBody>
          <a:bodyPr lIns="130025" tIns="65000" rIns="130025" bIns="65000" anchor="ctr" anchorCtr="0">
            <a:noAutofit/>
          </a:bodyPr>
          <a:lstStyle/>
          <a:p>
            <a:pPr marL="0" marR="0" lvl="0" indent="0" algn="l" rtl="0">
              <a:lnSpc>
                <a:spcPct val="100000"/>
              </a:lnSpc>
              <a:spcBef>
                <a:spcPts val="0"/>
              </a:spcBef>
              <a:spcAft>
                <a:spcPts val="0"/>
              </a:spcAft>
              <a:buNone/>
            </a:pPr>
            <a:endParaRPr sz="4300" b="0" i="0" u="none">
              <a:solidFill>
                <a:srgbClr val="FFFFFF"/>
              </a:solidFill>
              <a:latin typeface="Short Stack"/>
              <a:ea typeface="Short Stack"/>
              <a:cs typeface="Short Stack"/>
              <a:sym typeface="Short Stack"/>
            </a:endParaRPr>
          </a:p>
        </p:txBody>
      </p:sp>
      <p:sp>
        <p:nvSpPr>
          <p:cNvPr id="191" name="Shape 191"/>
          <p:cNvSpPr/>
          <p:nvPr/>
        </p:nvSpPr>
        <p:spPr>
          <a:xfrm>
            <a:off x="1319212" y="1192212"/>
            <a:ext cx="324000" cy="325500"/>
          </a:xfrm>
          <a:prstGeom prst="ellipse">
            <a:avLst/>
          </a:prstGeom>
          <a:solidFill>
            <a:schemeClr val="accent2"/>
          </a:solidFill>
          <a:ln>
            <a:noFill/>
          </a:ln>
        </p:spPr>
        <p:txBody>
          <a:bodyPr lIns="130025" tIns="65000" rIns="130025" bIns="65000" anchor="ctr" anchorCtr="0">
            <a:noAutofit/>
          </a:bodyPr>
          <a:lstStyle/>
          <a:p>
            <a:pPr marL="0" marR="0" lvl="0" indent="0" algn="l" rtl="0">
              <a:lnSpc>
                <a:spcPct val="100000"/>
              </a:lnSpc>
              <a:spcBef>
                <a:spcPts val="0"/>
              </a:spcBef>
              <a:spcAft>
                <a:spcPts val="0"/>
              </a:spcAft>
              <a:buNone/>
            </a:pPr>
            <a:endParaRPr sz="4300" b="0" i="0" u="none">
              <a:solidFill>
                <a:srgbClr val="FFFFFF"/>
              </a:solidFill>
              <a:latin typeface="Short Stack"/>
              <a:ea typeface="Short Stack"/>
              <a:cs typeface="Short Stack"/>
              <a:sym typeface="Short Stack"/>
            </a:endParaRPr>
          </a:p>
        </p:txBody>
      </p:sp>
      <p:sp>
        <p:nvSpPr>
          <p:cNvPr id="192" name="Shape 192"/>
          <p:cNvSpPr txBox="1">
            <a:spLocks noGrp="1"/>
          </p:cNvSpPr>
          <p:nvPr>
            <p:ph type="title"/>
          </p:nvPr>
        </p:nvSpPr>
        <p:spPr>
          <a:xfrm>
            <a:off x="2166936" y="271462"/>
            <a:ext cx="9971100" cy="21717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6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6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6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6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6000" b="0" i="0" u="none" strike="noStrike" cap="none">
                <a:solidFill>
                  <a:schemeClr val="dk2"/>
                </a:solidFill>
                <a:latin typeface="Arial"/>
                <a:ea typeface="Arial"/>
                <a:cs typeface="Arial"/>
                <a:sym typeface="Arial"/>
              </a:defRPr>
            </a:lvl5pPr>
            <a:lvl6pPr marL="650229" marR="0" lvl="5" indent="-2529" algn="l" rtl="0">
              <a:spcBef>
                <a:spcPts val="0"/>
              </a:spcBef>
              <a:spcAft>
                <a:spcPts val="0"/>
              </a:spcAft>
              <a:buNone/>
              <a:defRPr sz="6000" b="0" i="0" u="none" strike="noStrike" cap="none">
                <a:solidFill>
                  <a:schemeClr val="dk2"/>
                </a:solidFill>
                <a:latin typeface="Arial"/>
                <a:ea typeface="Arial"/>
                <a:cs typeface="Arial"/>
                <a:sym typeface="Arial"/>
              </a:defRPr>
            </a:lvl6pPr>
            <a:lvl7pPr marL="1300459" marR="0" lvl="6" indent="-5059" algn="l" rtl="0">
              <a:spcBef>
                <a:spcPts val="0"/>
              </a:spcBef>
              <a:spcAft>
                <a:spcPts val="0"/>
              </a:spcAft>
              <a:buNone/>
              <a:defRPr sz="6000" b="0" i="0" u="none" strike="noStrike" cap="none">
                <a:solidFill>
                  <a:schemeClr val="dk2"/>
                </a:solidFill>
                <a:latin typeface="Arial"/>
                <a:ea typeface="Arial"/>
                <a:cs typeface="Arial"/>
                <a:sym typeface="Arial"/>
              </a:defRPr>
            </a:lvl7pPr>
            <a:lvl8pPr marL="1950689" marR="0" lvl="7" indent="-7589" algn="l" rtl="0">
              <a:spcBef>
                <a:spcPts val="0"/>
              </a:spcBef>
              <a:spcAft>
                <a:spcPts val="0"/>
              </a:spcAft>
              <a:buNone/>
              <a:defRPr sz="6000" b="0" i="0" u="none" strike="noStrike" cap="none">
                <a:solidFill>
                  <a:schemeClr val="dk2"/>
                </a:solidFill>
                <a:latin typeface="Arial"/>
                <a:ea typeface="Arial"/>
                <a:cs typeface="Arial"/>
                <a:sym typeface="Arial"/>
              </a:defRPr>
            </a:lvl8pPr>
            <a:lvl9pPr marL="2600919" marR="0" lvl="8" indent="-10119" algn="l" rtl="0">
              <a:spcBef>
                <a:spcPts val="0"/>
              </a:spcBef>
              <a:spcAft>
                <a:spcPts val="0"/>
              </a:spcAft>
              <a:buNone/>
              <a:defRPr sz="6000" b="0" i="0" u="none" strike="noStrike" cap="none">
                <a:solidFill>
                  <a:schemeClr val="dk2"/>
                </a:solidFill>
                <a:latin typeface="Arial"/>
                <a:ea typeface="Arial"/>
                <a:cs typeface="Arial"/>
                <a:sym typeface="Arial"/>
              </a:defRPr>
            </a:lvl9pPr>
          </a:lstStyle>
          <a:p>
            <a:endParaRPr/>
          </a:p>
        </p:txBody>
      </p:sp>
      <p:sp>
        <p:nvSpPr>
          <p:cNvPr id="193" name="Shape 193"/>
          <p:cNvSpPr txBox="1">
            <a:spLocks noGrp="1"/>
          </p:cNvSpPr>
          <p:nvPr>
            <p:ph type="body" idx="1"/>
          </p:nvPr>
        </p:nvSpPr>
        <p:spPr>
          <a:xfrm>
            <a:off x="2166936" y="2709861"/>
            <a:ext cx="9971100" cy="5851500"/>
          </a:xfrm>
          <a:prstGeom prst="rect">
            <a:avLst/>
          </a:prstGeom>
          <a:noFill/>
          <a:ln>
            <a:noFill/>
          </a:ln>
        </p:spPr>
        <p:txBody>
          <a:bodyPr lIns="91425" tIns="91425" rIns="91425" bIns="91425" anchor="t" anchorCtr="0"/>
          <a:lstStyle>
            <a:lvl1pPr marL="487362" marR="0" lvl="0" indent="-296227" algn="l" rtl="0">
              <a:spcBef>
                <a:spcPts val="860"/>
              </a:spcBef>
              <a:spcAft>
                <a:spcPts val="0"/>
              </a:spcAft>
              <a:buClr>
                <a:schemeClr val="dk1"/>
              </a:buClr>
              <a:buSzPct val="70000"/>
              <a:buFont typeface="Noto Sans Symbols"/>
              <a:buChar char="•"/>
              <a:defRPr sz="4300" b="0" i="0" u="none" strike="noStrike" cap="none">
                <a:solidFill>
                  <a:schemeClr val="dk2"/>
                </a:solidFill>
                <a:latin typeface="Arial"/>
                <a:ea typeface="Arial"/>
                <a:cs typeface="Arial"/>
                <a:sym typeface="Arial"/>
              </a:defRPr>
            </a:lvl1pPr>
            <a:lvl2pPr marL="1055687" marR="0" lvl="1" indent="-217487" algn="l" rtl="0">
              <a:spcBef>
                <a:spcPts val="800"/>
              </a:spcBef>
              <a:spcAft>
                <a:spcPts val="0"/>
              </a:spcAft>
              <a:buClr>
                <a:schemeClr val="accent1"/>
              </a:buClr>
              <a:buSzPct val="75000"/>
              <a:buFont typeface="Noto Sans Symbols"/>
              <a:buChar char="●"/>
              <a:defRPr sz="4000" b="0" i="0" u="none" strike="noStrike" cap="none">
                <a:solidFill>
                  <a:schemeClr val="dk2"/>
                </a:solidFill>
                <a:latin typeface="Arial"/>
                <a:ea typeface="Arial"/>
                <a:cs typeface="Arial"/>
                <a:sym typeface="Arial"/>
              </a:defRPr>
            </a:lvl2pPr>
            <a:lvl3pPr marL="1624012" marR="0" lvl="2" indent="-112712" algn="l" rtl="0">
              <a:spcBef>
                <a:spcPts val="680"/>
              </a:spcBef>
              <a:spcAft>
                <a:spcPts val="0"/>
              </a:spcAft>
              <a:buClr>
                <a:schemeClr val="accent2"/>
              </a:buClr>
              <a:buSzPct val="100000"/>
              <a:buFont typeface="Arial"/>
              <a:buChar char="•"/>
              <a:defRPr sz="3400" b="0" i="0" u="none" strike="noStrike" cap="none">
                <a:solidFill>
                  <a:schemeClr val="dk2"/>
                </a:solidFill>
                <a:latin typeface="Arial"/>
                <a:ea typeface="Arial"/>
                <a:cs typeface="Arial"/>
                <a:sym typeface="Arial"/>
              </a:defRPr>
            </a:lvl3pPr>
            <a:lvl4pPr marL="2274887" marR="0" lvl="3" indent="-153987" algn="l" rtl="0">
              <a:spcBef>
                <a:spcPts val="560"/>
              </a:spcBef>
              <a:spcAft>
                <a:spcPts val="0"/>
              </a:spcAft>
              <a:buClr>
                <a:schemeClr val="dk1"/>
              </a:buClr>
              <a:buSzPct val="100000"/>
              <a:buFont typeface="Arial"/>
              <a:buChar char="•"/>
              <a:defRPr sz="2800" b="0" i="0" u="none" strike="noStrike" cap="none">
                <a:solidFill>
                  <a:schemeClr val="dk2"/>
                </a:solidFill>
                <a:latin typeface="Arial"/>
                <a:ea typeface="Arial"/>
                <a:cs typeface="Arial"/>
                <a:sym typeface="Arial"/>
              </a:defRPr>
            </a:lvl4pPr>
            <a:lvl5pPr marL="2925762" marR="0" lvl="4" indent="-157162"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5pPr>
            <a:lvl6pPr marL="3576264" marR="0" lvl="5" indent="-159964"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6pPr>
            <a:lvl7pPr marL="4226494" marR="0" lvl="6" indent="-14979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7pPr>
            <a:lvl8pPr marL="4876723" marR="0" lvl="7" indent="-15232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8pPr>
            <a:lvl9pPr marL="5526953" marR="0" lvl="8" indent="-154853"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9pPr>
          </a:lstStyle>
          <a:p>
            <a:endParaRPr/>
          </a:p>
        </p:txBody>
      </p:sp>
      <p:sp>
        <p:nvSpPr>
          <p:cNvPr id="194" name="Shape 194"/>
          <p:cNvSpPr txBox="1">
            <a:spLocks noGrp="1"/>
          </p:cNvSpPr>
          <p:nvPr>
            <p:ph type="dt" idx="10"/>
          </p:nvPr>
        </p:nvSpPr>
        <p:spPr>
          <a:xfrm>
            <a:off x="9428161" y="8886825"/>
            <a:ext cx="2709900" cy="649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2" marR="0" lvl="1" indent="2174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95" name="Shape 195"/>
          <p:cNvSpPr txBox="1">
            <a:spLocks noGrp="1"/>
          </p:cNvSpPr>
          <p:nvPr>
            <p:ph type="ftr" idx="11"/>
          </p:nvPr>
        </p:nvSpPr>
        <p:spPr>
          <a:xfrm>
            <a:off x="4659312" y="8886825"/>
            <a:ext cx="4119599" cy="649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4300" b="0" i="0" u="none">
                <a:solidFill>
                  <a:srgbClr val="FFFFFF"/>
                </a:solidFill>
                <a:latin typeface="Short Stack"/>
                <a:ea typeface="Short Stack"/>
                <a:cs typeface="Short Stack"/>
                <a:sym typeface="Short Stack"/>
              </a:defRPr>
            </a:lvl1pPr>
            <a:lvl2pPr marL="227012" marR="0" lvl="1" indent="2174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2pPr>
            <a:lvl3pPr marL="455612" marR="0" lvl="2" indent="4460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3pPr>
            <a:lvl4pPr marL="684212" marR="0" lvl="3" indent="6746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4pPr>
            <a:lvl5pPr marL="912812" marR="0" lvl="4" indent="9032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5pPr>
            <a:lvl6pPr marL="1141412" marR="0" lvl="5" indent="11318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6pPr>
            <a:lvl7pPr marL="1598612" marR="0" lvl="6" indent="15890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7pPr>
            <a:lvl8pPr marL="2284412" marR="0" lvl="7" indent="22748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8pPr>
            <a:lvl9pPr marL="3198812" marR="0" lvl="8" indent="3189287" algn="l" rtl="0">
              <a:lnSpc>
                <a:spcPct val="100000"/>
              </a:lnSpc>
              <a:spcBef>
                <a:spcPts val="0"/>
              </a:spcBef>
              <a:spcAft>
                <a:spcPts val="0"/>
              </a:spcAft>
              <a:buNone/>
              <a:defRPr sz="4300" b="0" i="0" u="none" strike="noStrike" cap="none">
                <a:solidFill>
                  <a:srgbClr val="FFFFFF"/>
                </a:solidFill>
                <a:latin typeface="Short Stack"/>
                <a:ea typeface="Short Stack"/>
                <a:cs typeface="Short Stack"/>
                <a:sym typeface="Short Stack"/>
              </a:defRPr>
            </a:lvl9pPr>
          </a:lstStyle>
          <a:p>
            <a:endParaRPr/>
          </a:p>
        </p:txBody>
      </p:sp>
      <p:sp>
        <p:nvSpPr>
          <p:cNvPr id="196" name="Shape 196"/>
          <p:cNvSpPr txBox="1">
            <a:spLocks noGrp="1"/>
          </p:cNvSpPr>
          <p:nvPr>
            <p:ph type="sldNum" idx="12"/>
          </p:nvPr>
        </p:nvSpPr>
        <p:spPr>
          <a:xfrm>
            <a:off x="2166936" y="8886825"/>
            <a:ext cx="1843200" cy="649200"/>
          </a:xfrm>
          <a:prstGeom prst="rect">
            <a:avLst/>
          </a:prstGeom>
          <a:noFill/>
          <a:ln>
            <a:noFill/>
          </a:ln>
        </p:spPr>
        <p:txBody>
          <a:bodyPr lIns="130025" tIns="65000" rIns="130025" bIns="65000" anchor="t" anchorCtr="0">
            <a:noAutofit/>
          </a:bodyPr>
          <a:lstStyle/>
          <a:p>
            <a:pPr marL="0" marR="0" lvl="0" indent="0" algn="ctr" rtl="0">
              <a:lnSpc>
                <a:spcPct val="100000"/>
              </a:lnSpc>
              <a:spcBef>
                <a:spcPts val="0"/>
              </a:spcBef>
              <a:spcAft>
                <a:spcPts val="0"/>
              </a:spcAft>
              <a:buClr>
                <a:srgbClr val="336666"/>
              </a:buClr>
              <a:buSzPct val="25000"/>
              <a:buFont typeface="Short Stack"/>
              <a:buNone/>
            </a:pPr>
            <a:fld id="{00000000-1234-1234-1234-123412341234}" type="slidenum">
              <a:rPr lang="en-US" sz="2000" b="0" i="0" u="none">
                <a:solidFill>
                  <a:srgbClr val="336666"/>
                </a:solidFill>
                <a:latin typeface="Short Stack"/>
                <a:ea typeface="Short Stack"/>
                <a:cs typeface="Short Stack"/>
                <a:sym typeface="Short Stack"/>
              </a:rPr>
              <a:pPr marL="0" marR="0" lvl="0" indent="0" algn="ctr" rtl="0">
                <a:lnSpc>
                  <a:spcPct val="100000"/>
                </a:lnSpc>
                <a:spcBef>
                  <a:spcPts val="0"/>
                </a:spcBef>
                <a:spcAft>
                  <a:spcPts val="0"/>
                </a:spcAft>
                <a:buClr>
                  <a:srgbClr val="336666"/>
                </a:buClr>
                <a:buSzPct val="25000"/>
                <a:buFont typeface="Short Stack"/>
                <a:buNone/>
              </a:pPr>
              <a:t>‹#›</a:t>
            </a:fld>
            <a:endParaRPr lang="en-US" sz="2000" b="0" i="0" u="none">
              <a:solidFill>
                <a:srgbClr val="336666"/>
              </a:solidFill>
              <a:latin typeface="Short Stack"/>
              <a:ea typeface="Short Stack"/>
              <a:cs typeface="Short Stack"/>
              <a:sym typeface="Short Stack"/>
            </a:endParaRPr>
          </a:p>
        </p:txBody>
      </p:sp>
    </p:spTree>
  </p:cSld>
  <p:clrMap bg1="lt1" tx1="dk1" bg2="dk2" tx2="lt2" accent1="accent1" accent2="accent2" accent3="accent3" accent4="accent4" accent5="accent5" accent6="accent6" hlink="hlink" folHlink="folHlink"/>
  <p:sldLayoutIdLst>
    <p:sldLayoutId id="2147483672"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hyperlink" Target="http://www.projectmaths.i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484187" y="3436937"/>
            <a:ext cx="12090399" cy="2735262"/>
          </a:xfrm>
          <a:prstGeom prst="rect">
            <a:avLst/>
          </a:prstGeom>
          <a:noFill/>
          <a:ln>
            <a:noFill/>
          </a:ln>
        </p:spPr>
        <p:txBody>
          <a:bodyPr lIns="130025" tIns="65000" rIns="130025" bIns="650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8000" b="0" i="1" u="none" strike="noStrike" cap="none">
                <a:solidFill>
                  <a:schemeClr val="dk1"/>
                </a:solidFill>
                <a:latin typeface="Arial"/>
                <a:ea typeface="Arial"/>
                <a:cs typeface="Arial"/>
                <a:sym typeface="Arial"/>
              </a:rPr>
              <a:t>Reflections on Practice</a:t>
            </a:r>
          </a:p>
        </p:txBody>
      </p:sp>
      <p:pic>
        <p:nvPicPr>
          <p:cNvPr id="208" name="Shape 208"/>
          <p:cNvPicPr preferRelativeResize="0"/>
          <p:nvPr/>
        </p:nvPicPr>
        <p:blipFill rotWithShape="1">
          <a:blip r:embed="rId3">
            <a:alphaModFix/>
          </a:blip>
          <a:srcRect/>
          <a:stretch/>
        </p:blipFill>
        <p:spPr>
          <a:xfrm>
            <a:off x="5395912" y="2305050"/>
            <a:ext cx="2555875" cy="1695450"/>
          </a:xfrm>
          <a:prstGeom prst="rect">
            <a:avLst/>
          </a:prstGeom>
          <a:noFill/>
          <a:ln>
            <a:noFill/>
          </a:ln>
        </p:spPr>
      </p:pic>
      <p:pic>
        <p:nvPicPr>
          <p:cNvPr id="209" name="Shape 209"/>
          <p:cNvPicPr preferRelativeResize="0"/>
          <p:nvPr/>
        </p:nvPicPr>
        <p:blipFill rotWithShape="1">
          <a:blip r:embed="rId4">
            <a:alphaModFix/>
          </a:blip>
          <a:srcRect/>
          <a:stretch/>
        </p:blipFill>
        <p:spPr>
          <a:xfrm>
            <a:off x="1295400" y="8337550"/>
            <a:ext cx="10467975" cy="1247774"/>
          </a:xfrm>
          <a:prstGeom prst="rect">
            <a:avLst/>
          </a:prstGeom>
          <a:noFill/>
          <a:ln>
            <a:noFill/>
          </a:ln>
        </p:spPr>
      </p:pic>
      <p:sp>
        <p:nvSpPr>
          <p:cNvPr id="210" name="Shape 210"/>
          <p:cNvSpPr txBox="1"/>
          <p:nvPr/>
        </p:nvSpPr>
        <p:spPr>
          <a:xfrm>
            <a:off x="0" y="196850"/>
            <a:ext cx="13004800" cy="172243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Architects Daughter"/>
              <a:buNone/>
            </a:pPr>
            <a:r>
              <a:rPr lang="en-US" sz="10600" b="1" i="1" u="none" strike="noStrike" cap="none" dirty="0" err="1">
                <a:solidFill>
                  <a:schemeClr val="dk2"/>
                </a:solidFill>
                <a:latin typeface="Architects Daughter"/>
                <a:ea typeface="Architects Daughter"/>
                <a:cs typeface="Architects Daughter"/>
                <a:sym typeface="Architects Daughter"/>
              </a:rPr>
              <a:t>Maths</a:t>
            </a:r>
            <a:r>
              <a:rPr lang="en-US" sz="10600" b="1" i="1" u="none" strike="noStrike" cap="none" dirty="0">
                <a:solidFill>
                  <a:schemeClr val="dk2"/>
                </a:solidFill>
                <a:latin typeface="Architects Daughter"/>
                <a:ea typeface="Architects Daughter"/>
                <a:cs typeface="Architects Daughter"/>
                <a:sym typeface="Architects Daughter"/>
              </a:rPr>
              <a:t> Counts 2016</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2166936" y="271462"/>
            <a:ext cx="9971100" cy="2171700"/>
          </a:xfrm>
          <a:prstGeom prst="rect">
            <a:avLst/>
          </a:prstGeom>
        </p:spPr>
        <p:txBody>
          <a:bodyPr lIns="91425" tIns="91425" rIns="91425" bIns="91425" anchor="ctr" anchorCtr="0">
            <a:noAutofit/>
          </a:bodyPr>
          <a:lstStyle/>
          <a:p>
            <a:pPr lvl="0" rtl="0">
              <a:spcBef>
                <a:spcPts val="0"/>
              </a:spcBef>
              <a:buNone/>
            </a:pPr>
            <a:r>
              <a:rPr lang="en-US"/>
              <a:t>Flow of the Lesson:</a:t>
            </a:r>
          </a:p>
          <a:p>
            <a:pPr lvl="0">
              <a:spcBef>
                <a:spcPts val="0"/>
              </a:spcBef>
              <a:buNone/>
            </a:pPr>
            <a:r>
              <a:rPr lang="en-US" sz="3600">
                <a:solidFill>
                  <a:schemeClr val="dk1"/>
                </a:solidFill>
              </a:rPr>
              <a:t>Students working on Task 15 min</a:t>
            </a:r>
          </a:p>
        </p:txBody>
      </p:sp>
      <p:sp>
        <p:nvSpPr>
          <p:cNvPr id="268" name="Shape 268"/>
          <p:cNvSpPr txBox="1">
            <a:spLocks noGrp="1"/>
          </p:cNvSpPr>
          <p:nvPr>
            <p:ph type="body" idx="1"/>
          </p:nvPr>
        </p:nvSpPr>
        <p:spPr>
          <a:xfrm>
            <a:off x="2166936" y="2709861"/>
            <a:ext cx="9971100" cy="5851500"/>
          </a:xfrm>
          <a:prstGeom prst="rect">
            <a:avLst/>
          </a:prstGeom>
        </p:spPr>
        <p:txBody>
          <a:bodyPr lIns="91425" tIns="91425" rIns="91425" bIns="91425" anchor="t" anchorCtr="0">
            <a:noAutofit/>
          </a:bodyPr>
          <a:lstStyle/>
          <a:p>
            <a:pPr marL="191135" lvl="0" indent="0">
              <a:spcBef>
                <a:spcPts val="0"/>
              </a:spcBef>
              <a:buNone/>
            </a:pPr>
            <a:endParaRPr/>
          </a:p>
        </p:txBody>
      </p:sp>
      <p:pic>
        <p:nvPicPr>
          <p:cNvPr id="269" name="Shape 269"/>
          <p:cNvPicPr preferRelativeResize="0"/>
          <p:nvPr/>
        </p:nvPicPr>
        <p:blipFill>
          <a:blip r:embed="rId3">
            <a:alphaModFix/>
          </a:blip>
          <a:stretch>
            <a:fillRect/>
          </a:stretch>
        </p:blipFill>
        <p:spPr>
          <a:xfrm>
            <a:off x="1950724" y="2709850"/>
            <a:ext cx="10187298" cy="6018124"/>
          </a:xfrm>
          <a:prstGeom prst="rect">
            <a:avLst/>
          </a:prstGeom>
          <a:noFill/>
          <a:ln>
            <a:noFill/>
          </a:ln>
        </p:spPr>
      </p:pic>
      <p:sp>
        <p:nvSpPr>
          <p:cNvPr id="270" name="Shape 270"/>
          <p:cNvSpPr txBox="1"/>
          <p:nvPr/>
        </p:nvSpPr>
        <p:spPr>
          <a:xfrm>
            <a:off x="2070604" y="2822163"/>
            <a:ext cx="2359800" cy="2210699"/>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2166936" y="271462"/>
            <a:ext cx="9971100" cy="2171700"/>
          </a:xfrm>
          <a:prstGeom prst="rect">
            <a:avLst/>
          </a:prstGeom>
        </p:spPr>
        <p:txBody>
          <a:bodyPr lIns="91425" tIns="91425" rIns="91425" bIns="91425" anchor="ctr" anchorCtr="0">
            <a:noAutofit/>
          </a:bodyPr>
          <a:lstStyle/>
          <a:p>
            <a:pPr lvl="0">
              <a:spcBef>
                <a:spcPts val="0"/>
              </a:spcBef>
              <a:buNone/>
            </a:pPr>
            <a:r>
              <a:rPr lang="en-US" sz="3600">
                <a:solidFill>
                  <a:schemeClr val="dk1"/>
                </a:solidFill>
              </a:rPr>
              <a:t>Students on Task:</a:t>
            </a:r>
          </a:p>
        </p:txBody>
      </p:sp>
      <p:sp>
        <p:nvSpPr>
          <p:cNvPr id="276" name="Shape 276"/>
          <p:cNvSpPr txBox="1">
            <a:spLocks noGrp="1"/>
          </p:cNvSpPr>
          <p:nvPr>
            <p:ph type="body" idx="1"/>
          </p:nvPr>
        </p:nvSpPr>
        <p:spPr>
          <a:xfrm>
            <a:off x="2166936" y="2709861"/>
            <a:ext cx="9971100" cy="5851500"/>
          </a:xfrm>
          <a:prstGeom prst="rect">
            <a:avLst/>
          </a:prstGeom>
        </p:spPr>
        <p:txBody>
          <a:bodyPr lIns="91425" tIns="91425" rIns="91425" bIns="91425" anchor="t" anchorCtr="0">
            <a:noAutofit/>
          </a:bodyPr>
          <a:lstStyle/>
          <a:p>
            <a:pPr lvl="0">
              <a:spcBef>
                <a:spcPts val="0"/>
              </a:spcBef>
              <a:buNone/>
            </a:pPr>
            <a:endParaRPr/>
          </a:p>
        </p:txBody>
      </p:sp>
      <p:pic>
        <p:nvPicPr>
          <p:cNvPr id="277" name="Shape 277"/>
          <p:cNvPicPr preferRelativeResize="0"/>
          <p:nvPr/>
        </p:nvPicPr>
        <p:blipFill>
          <a:blip r:embed="rId3">
            <a:alphaModFix/>
          </a:blip>
          <a:stretch>
            <a:fillRect/>
          </a:stretch>
        </p:blipFill>
        <p:spPr>
          <a:xfrm>
            <a:off x="1970825" y="2709850"/>
            <a:ext cx="10167199" cy="5851499"/>
          </a:xfrm>
          <a:prstGeom prst="rect">
            <a:avLst/>
          </a:prstGeom>
          <a:noFill/>
          <a:ln>
            <a:noFill/>
          </a:ln>
        </p:spPr>
      </p:pic>
      <p:sp>
        <p:nvSpPr>
          <p:cNvPr id="278" name="Shape 278"/>
          <p:cNvSpPr txBox="1"/>
          <p:nvPr/>
        </p:nvSpPr>
        <p:spPr>
          <a:xfrm>
            <a:off x="2089971" y="2824211"/>
            <a:ext cx="2345400" cy="2251199"/>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2166936" y="271462"/>
            <a:ext cx="9971100" cy="2171700"/>
          </a:xfrm>
          <a:prstGeom prst="rect">
            <a:avLst/>
          </a:prstGeom>
        </p:spPr>
        <p:txBody>
          <a:bodyPr lIns="91425" tIns="91425" rIns="91425" bIns="91425" anchor="ctr" anchorCtr="0">
            <a:noAutofit/>
          </a:bodyPr>
          <a:lstStyle/>
          <a:p>
            <a:pPr lvl="0">
              <a:spcBef>
                <a:spcPts val="0"/>
              </a:spcBef>
              <a:buNone/>
            </a:pPr>
            <a:r>
              <a:rPr lang="en-US" sz="3600">
                <a:solidFill>
                  <a:schemeClr val="dk1"/>
                </a:solidFill>
              </a:rPr>
              <a:t>Students on Task:</a:t>
            </a:r>
          </a:p>
        </p:txBody>
      </p:sp>
      <p:sp>
        <p:nvSpPr>
          <p:cNvPr id="284" name="Shape 284"/>
          <p:cNvSpPr txBox="1">
            <a:spLocks noGrp="1"/>
          </p:cNvSpPr>
          <p:nvPr>
            <p:ph type="body" idx="1"/>
          </p:nvPr>
        </p:nvSpPr>
        <p:spPr>
          <a:xfrm>
            <a:off x="2166936" y="2709861"/>
            <a:ext cx="9971100" cy="5851500"/>
          </a:xfrm>
          <a:prstGeom prst="rect">
            <a:avLst/>
          </a:prstGeom>
        </p:spPr>
        <p:txBody>
          <a:bodyPr lIns="91425" tIns="91425" rIns="91425" bIns="91425" anchor="t" anchorCtr="0">
            <a:noAutofit/>
          </a:bodyPr>
          <a:lstStyle/>
          <a:p>
            <a:pPr lvl="0">
              <a:spcBef>
                <a:spcPts val="0"/>
              </a:spcBef>
              <a:buNone/>
            </a:pPr>
            <a:endParaRPr/>
          </a:p>
        </p:txBody>
      </p:sp>
      <p:pic>
        <p:nvPicPr>
          <p:cNvPr id="285" name="Shape 285"/>
          <p:cNvPicPr preferRelativeResize="0"/>
          <p:nvPr/>
        </p:nvPicPr>
        <p:blipFill>
          <a:blip r:embed="rId3">
            <a:alphaModFix/>
          </a:blip>
          <a:stretch>
            <a:fillRect/>
          </a:stretch>
        </p:blipFill>
        <p:spPr>
          <a:xfrm>
            <a:off x="2166924" y="2443150"/>
            <a:ext cx="9971099" cy="6029075"/>
          </a:xfrm>
          <a:prstGeom prst="rect">
            <a:avLst/>
          </a:prstGeom>
          <a:noFill/>
          <a:ln>
            <a:noFill/>
          </a:ln>
        </p:spPr>
      </p:pic>
      <p:sp>
        <p:nvSpPr>
          <p:cNvPr id="286" name="Shape 286"/>
          <p:cNvSpPr txBox="1"/>
          <p:nvPr/>
        </p:nvSpPr>
        <p:spPr>
          <a:xfrm>
            <a:off x="2283802" y="2553588"/>
            <a:ext cx="2301000" cy="21741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2166936" y="271462"/>
            <a:ext cx="9971100" cy="2171700"/>
          </a:xfrm>
          <a:prstGeom prst="rect">
            <a:avLst/>
          </a:prstGeom>
        </p:spPr>
        <p:txBody>
          <a:bodyPr lIns="91425" tIns="91425" rIns="91425" bIns="91425" anchor="ctr" anchorCtr="0">
            <a:noAutofit/>
          </a:bodyPr>
          <a:lstStyle/>
          <a:p>
            <a:pPr lvl="0" rtl="0">
              <a:spcBef>
                <a:spcPts val="0"/>
              </a:spcBef>
              <a:buNone/>
            </a:pPr>
            <a:r>
              <a:rPr lang="en-US"/>
              <a:t>Flow of the Lesson:</a:t>
            </a:r>
          </a:p>
          <a:p>
            <a:pPr lvl="0">
              <a:spcBef>
                <a:spcPts val="0"/>
              </a:spcBef>
              <a:buNone/>
            </a:pPr>
            <a:r>
              <a:rPr lang="en-US" sz="3600">
                <a:solidFill>
                  <a:schemeClr val="dk1"/>
                </a:solidFill>
              </a:rPr>
              <a:t>Comparing and Discussing 15 min</a:t>
            </a:r>
          </a:p>
        </p:txBody>
      </p:sp>
      <p:sp>
        <p:nvSpPr>
          <p:cNvPr id="292" name="Shape 292"/>
          <p:cNvSpPr txBox="1">
            <a:spLocks noGrp="1"/>
          </p:cNvSpPr>
          <p:nvPr>
            <p:ph type="body" idx="1"/>
          </p:nvPr>
        </p:nvSpPr>
        <p:spPr>
          <a:xfrm>
            <a:off x="2166936" y="2709861"/>
            <a:ext cx="9971100" cy="5851500"/>
          </a:xfrm>
          <a:prstGeom prst="rect">
            <a:avLst/>
          </a:prstGeom>
        </p:spPr>
        <p:txBody>
          <a:bodyPr lIns="91425" tIns="91425" rIns="91425" bIns="91425" anchor="t" anchorCtr="0">
            <a:noAutofit/>
          </a:bodyPr>
          <a:lstStyle/>
          <a:p>
            <a:pPr lvl="0" rtl="0">
              <a:spcBef>
                <a:spcPts val="0"/>
              </a:spcBef>
              <a:buClr>
                <a:schemeClr val="dk2"/>
              </a:buClr>
              <a:buSzPct val="25581"/>
              <a:buFont typeface="Arial"/>
              <a:buNone/>
            </a:pPr>
            <a:r>
              <a:rPr lang="en-US"/>
              <a:t> </a:t>
            </a:r>
          </a:p>
          <a:p>
            <a:pPr lvl="0">
              <a:spcBef>
                <a:spcPts val="0"/>
              </a:spcBef>
              <a:buNone/>
            </a:pPr>
            <a:endParaRPr/>
          </a:p>
        </p:txBody>
      </p:sp>
      <p:pic>
        <p:nvPicPr>
          <p:cNvPr id="293" name="Shape 293"/>
          <p:cNvPicPr preferRelativeResize="0"/>
          <p:nvPr/>
        </p:nvPicPr>
        <p:blipFill>
          <a:blip r:embed="rId3">
            <a:alphaModFix/>
          </a:blip>
          <a:stretch>
            <a:fillRect/>
          </a:stretch>
        </p:blipFill>
        <p:spPr>
          <a:xfrm>
            <a:off x="1950725" y="2956250"/>
            <a:ext cx="10187299" cy="6153825"/>
          </a:xfrm>
          <a:prstGeom prst="rect">
            <a:avLst/>
          </a:prstGeom>
          <a:noFill/>
          <a:ln>
            <a:noFill/>
          </a:ln>
        </p:spPr>
      </p:pic>
      <p:sp>
        <p:nvSpPr>
          <p:cNvPr id="294" name="Shape 294"/>
          <p:cNvSpPr txBox="1"/>
          <p:nvPr/>
        </p:nvSpPr>
        <p:spPr>
          <a:xfrm>
            <a:off x="2086418" y="3074214"/>
            <a:ext cx="2670900" cy="23220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2166936" y="271462"/>
            <a:ext cx="9971100" cy="2171700"/>
          </a:xfrm>
          <a:prstGeom prst="rect">
            <a:avLst/>
          </a:prstGeom>
        </p:spPr>
        <p:txBody>
          <a:bodyPr lIns="91425" tIns="91425" rIns="91425" bIns="91425" anchor="ctr" anchorCtr="0">
            <a:noAutofit/>
          </a:bodyPr>
          <a:lstStyle/>
          <a:p>
            <a:pPr lvl="0">
              <a:spcBef>
                <a:spcPts val="0"/>
              </a:spcBef>
              <a:buNone/>
            </a:pPr>
            <a:r>
              <a:rPr lang="en-US" sz="3600">
                <a:solidFill>
                  <a:schemeClr val="dk1"/>
                </a:solidFill>
              </a:rPr>
              <a:t>Comparing and Discussing</a:t>
            </a:r>
          </a:p>
        </p:txBody>
      </p:sp>
      <p:sp>
        <p:nvSpPr>
          <p:cNvPr id="300" name="Shape 300"/>
          <p:cNvSpPr txBox="1">
            <a:spLocks noGrp="1"/>
          </p:cNvSpPr>
          <p:nvPr>
            <p:ph type="body" idx="1"/>
          </p:nvPr>
        </p:nvSpPr>
        <p:spPr>
          <a:xfrm>
            <a:off x="2166936" y="2709861"/>
            <a:ext cx="9971100" cy="5851500"/>
          </a:xfrm>
          <a:prstGeom prst="rect">
            <a:avLst/>
          </a:prstGeom>
        </p:spPr>
        <p:txBody>
          <a:bodyPr lIns="91425" tIns="91425" rIns="91425" bIns="91425" anchor="t" anchorCtr="0">
            <a:noAutofit/>
          </a:bodyPr>
          <a:lstStyle/>
          <a:p>
            <a:pPr lvl="0">
              <a:spcBef>
                <a:spcPts val="0"/>
              </a:spcBef>
              <a:buNone/>
            </a:pPr>
            <a:endParaRPr/>
          </a:p>
        </p:txBody>
      </p:sp>
      <p:pic>
        <p:nvPicPr>
          <p:cNvPr id="301" name="Shape 301"/>
          <p:cNvPicPr preferRelativeResize="0"/>
          <p:nvPr/>
        </p:nvPicPr>
        <p:blipFill>
          <a:blip r:embed="rId3">
            <a:alphaModFix/>
          </a:blip>
          <a:stretch>
            <a:fillRect/>
          </a:stretch>
        </p:blipFill>
        <p:spPr>
          <a:xfrm>
            <a:off x="2071375" y="2574149"/>
            <a:ext cx="10066650" cy="5987200"/>
          </a:xfrm>
          <a:prstGeom prst="rect">
            <a:avLst/>
          </a:prstGeom>
          <a:noFill/>
          <a:ln>
            <a:noFill/>
          </a:ln>
        </p:spPr>
      </p:pic>
      <p:sp>
        <p:nvSpPr>
          <p:cNvPr id="302" name="Shape 302"/>
          <p:cNvSpPr txBox="1"/>
          <p:nvPr/>
        </p:nvSpPr>
        <p:spPr>
          <a:xfrm>
            <a:off x="2192038" y="2355970"/>
            <a:ext cx="2375100" cy="24351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2166936" y="271462"/>
            <a:ext cx="9971100" cy="2171700"/>
          </a:xfrm>
          <a:prstGeom prst="rect">
            <a:avLst/>
          </a:prstGeom>
        </p:spPr>
        <p:txBody>
          <a:bodyPr lIns="91425" tIns="91425" rIns="91425" bIns="91425" anchor="ctr" anchorCtr="0">
            <a:noAutofit/>
          </a:bodyPr>
          <a:lstStyle/>
          <a:p>
            <a:pPr lvl="0" rtl="0">
              <a:spcBef>
                <a:spcPts val="0"/>
              </a:spcBef>
              <a:buNone/>
            </a:pPr>
            <a:r>
              <a:rPr lang="en-US"/>
              <a:t>Flow of the Lesson:</a:t>
            </a:r>
          </a:p>
          <a:p>
            <a:pPr lvl="0">
              <a:spcBef>
                <a:spcPts val="0"/>
              </a:spcBef>
              <a:buNone/>
            </a:pPr>
            <a:r>
              <a:rPr lang="en-US" sz="3600">
                <a:solidFill>
                  <a:schemeClr val="dk1"/>
                </a:solidFill>
              </a:rPr>
              <a:t>Summing Up 5 min</a:t>
            </a:r>
          </a:p>
        </p:txBody>
      </p:sp>
      <p:sp>
        <p:nvSpPr>
          <p:cNvPr id="308" name="Shape 308"/>
          <p:cNvSpPr txBox="1">
            <a:spLocks noGrp="1"/>
          </p:cNvSpPr>
          <p:nvPr>
            <p:ph type="body" idx="1"/>
          </p:nvPr>
        </p:nvSpPr>
        <p:spPr>
          <a:xfrm>
            <a:off x="2166936" y="2709861"/>
            <a:ext cx="9971100" cy="5851500"/>
          </a:xfrm>
          <a:prstGeom prst="rect">
            <a:avLst/>
          </a:prstGeom>
        </p:spPr>
        <p:txBody>
          <a:bodyPr lIns="91425" tIns="91425" rIns="91425" bIns="91425" anchor="t" anchorCtr="0">
            <a:noAutofit/>
          </a:bodyPr>
          <a:lstStyle/>
          <a:p>
            <a:pPr lvl="0">
              <a:spcBef>
                <a:spcPts val="0"/>
              </a:spcBef>
              <a:buNone/>
            </a:pPr>
            <a:endParaRPr/>
          </a:p>
        </p:txBody>
      </p:sp>
      <p:pic>
        <p:nvPicPr>
          <p:cNvPr id="309" name="Shape 309"/>
          <p:cNvPicPr preferRelativeResize="0"/>
          <p:nvPr/>
        </p:nvPicPr>
        <p:blipFill>
          <a:blip r:embed="rId3">
            <a:alphaModFix/>
          </a:blip>
          <a:stretch>
            <a:fillRect/>
          </a:stretch>
        </p:blipFill>
        <p:spPr>
          <a:xfrm>
            <a:off x="1870275" y="2574150"/>
            <a:ext cx="10267748" cy="5987200"/>
          </a:xfrm>
          <a:prstGeom prst="rect">
            <a:avLst/>
          </a:prstGeom>
          <a:noFill/>
          <a:ln>
            <a:noFill/>
          </a:ln>
        </p:spPr>
      </p:pic>
      <p:sp>
        <p:nvSpPr>
          <p:cNvPr id="310" name="Shape 310"/>
          <p:cNvSpPr txBox="1"/>
          <p:nvPr/>
        </p:nvSpPr>
        <p:spPr>
          <a:xfrm>
            <a:off x="304800" y="1992919"/>
            <a:ext cx="3000000" cy="32064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Board Plan </a:t>
            </a:r>
          </a:p>
          <a:p>
            <a:pPr marL="0" marR="0" lvl="0" indent="0" algn="l" rtl="0">
              <a:lnSpc>
                <a:spcPct val="100000"/>
              </a:lnSpc>
              <a:spcBef>
                <a:spcPts val="0"/>
              </a:spcBef>
              <a:spcAft>
                <a:spcPts val="0"/>
              </a:spcAft>
              <a:buClr>
                <a:schemeClr val="dk2"/>
              </a:buClr>
              <a:buSzPct val="25000"/>
              <a:buFont typeface="Arial"/>
              <a:buNone/>
            </a:pPr>
            <a:r>
              <a:rPr lang="en-US" sz="3600">
                <a:solidFill>
                  <a:schemeClr val="dk1"/>
                </a:solidFill>
              </a:rPr>
              <a:t>7 methods planned plus 2 alternative methods</a:t>
            </a:r>
          </a:p>
        </p:txBody>
      </p:sp>
      <p:sp>
        <p:nvSpPr>
          <p:cNvPr id="316" name="Shape 316"/>
          <p:cNvSpPr txBox="1">
            <a:spLocks noGrp="1"/>
          </p:cNvSpPr>
          <p:nvPr>
            <p:ph type="body" idx="1"/>
          </p:nvPr>
        </p:nvSpPr>
        <p:spPr>
          <a:xfrm>
            <a:off x="2166936" y="2849986"/>
            <a:ext cx="9971100" cy="5851500"/>
          </a:xfrm>
          <a:prstGeom prst="rect">
            <a:avLst/>
          </a:prstGeom>
          <a:noFill/>
          <a:ln>
            <a:noFill/>
          </a:ln>
        </p:spPr>
        <p:txBody>
          <a:bodyPr lIns="130025" tIns="65000" rIns="130025" bIns="65000" anchor="t" anchorCtr="0">
            <a:noAutofit/>
          </a:bodyPr>
          <a:lstStyle/>
          <a:p>
            <a:pPr lvl="0" rtl="0">
              <a:spcBef>
                <a:spcPts val="0"/>
              </a:spcBef>
              <a:buClr>
                <a:schemeClr val="dk2"/>
              </a:buClr>
              <a:buSzPct val="25581"/>
              <a:buFont typeface="Arial"/>
              <a:buNone/>
            </a:pPr>
            <a:r>
              <a:rPr lang="en-US"/>
              <a:t> </a:t>
            </a:r>
          </a:p>
        </p:txBody>
      </p:sp>
      <p:sp>
        <p:nvSpPr>
          <p:cNvPr id="317" name="Shape 317"/>
          <p:cNvSpPr txBox="1"/>
          <p:nvPr/>
        </p:nvSpPr>
        <p:spPr>
          <a:xfrm>
            <a:off x="0" y="0"/>
            <a:ext cx="3000000" cy="3000000"/>
          </a:xfrm>
          <a:prstGeom prst="rect">
            <a:avLst/>
          </a:prstGeom>
          <a:noFill/>
          <a:ln>
            <a:noFill/>
          </a:ln>
        </p:spPr>
        <p:txBody>
          <a:bodyPr lIns="91425" tIns="91425" rIns="91425" bIns="91425" anchor="ctr" anchorCtr="0">
            <a:noAutofit/>
          </a:bodyPr>
          <a:lstStyle/>
          <a:p>
            <a:pPr lvl="0" rtl="0">
              <a:spcBef>
                <a:spcPts val="0"/>
              </a:spcBef>
              <a:buClr>
                <a:schemeClr val="dk2"/>
              </a:buClr>
              <a:buFont typeface="Arial"/>
              <a:buNone/>
            </a:pPr>
            <a:r>
              <a:rPr lang="en-US"/>
              <a:t> </a:t>
            </a:r>
          </a:p>
        </p:txBody>
      </p:sp>
      <p:pic>
        <p:nvPicPr>
          <p:cNvPr id="318" name="Shape 318"/>
          <p:cNvPicPr preferRelativeResize="0"/>
          <p:nvPr/>
        </p:nvPicPr>
        <p:blipFill rotWithShape="1">
          <a:blip r:embed="rId3">
            <a:alphaModFix/>
          </a:blip>
          <a:srcRect/>
          <a:stretch/>
        </p:blipFill>
        <p:spPr>
          <a:xfrm>
            <a:off x="237704" y="2140496"/>
            <a:ext cx="6238001" cy="7216015"/>
          </a:xfrm>
          <a:prstGeom prst="rect">
            <a:avLst/>
          </a:prstGeom>
          <a:noFill/>
          <a:ln>
            <a:noFill/>
          </a:ln>
        </p:spPr>
      </p:pic>
      <p:pic>
        <p:nvPicPr>
          <p:cNvPr id="319" name="Shape 319"/>
          <p:cNvPicPr preferRelativeResize="0"/>
          <p:nvPr/>
        </p:nvPicPr>
        <p:blipFill rotWithShape="1">
          <a:blip r:embed="rId4">
            <a:alphaModFix/>
          </a:blip>
          <a:srcRect/>
          <a:stretch/>
        </p:blipFill>
        <p:spPr>
          <a:xfrm>
            <a:off x="6862440" y="2140496"/>
            <a:ext cx="5921347" cy="7263924"/>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65811" y="754112"/>
            <a:ext cx="9971100" cy="2171700"/>
          </a:xfrm>
          <a:prstGeom prst="rect">
            <a:avLst/>
          </a:prstGeom>
        </p:spPr>
        <p:txBody>
          <a:bodyPr lIns="91425" tIns="91425" rIns="91425" bIns="91425" anchor="ctr" anchorCtr="0">
            <a:noAutofit/>
          </a:bodyPr>
          <a:lstStyle/>
          <a:p>
            <a:pPr lvl="0" rtl="0">
              <a:spcBef>
                <a:spcPts val="0"/>
              </a:spcBef>
              <a:buNone/>
            </a:pPr>
            <a:r>
              <a:rPr lang="en-US"/>
              <a:t>Flow of the Lesson:</a:t>
            </a:r>
          </a:p>
          <a:p>
            <a:pPr lvl="0" rtl="0">
              <a:spcBef>
                <a:spcPts val="0"/>
              </a:spcBef>
              <a:buNone/>
            </a:pPr>
            <a:r>
              <a:rPr lang="en-US" sz="3600">
                <a:solidFill>
                  <a:schemeClr val="dk1"/>
                </a:solidFill>
              </a:rPr>
              <a:t>Student Reflection</a:t>
            </a:r>
          </a:p>
          <a:p>
            <a:pPr lvl="0">
              <a:spcBef>
                <a:spcPts val="0"/>
              </a:spcBef>
              <a:buNone/>
            </a:pPr>
            <a:endParaRPr/>
          </a:p>
        </p:txBody>
      </p:sp>
      <p:sp>
        <p:nvSpPr>
          <p:cNvPr id="325" name="Shape 325"/>
          <p:cNvSpPr txBox="1">
            <a:spLocks noGrp="1"/>
          </p:cNvSpPr>
          <p:nvPr>
            <p:ph type="body" idx="1"/>
          </p:nvPr>
        </p:nvSpPr>
        <p:spPr>
          <a:xfrm>
            <a:off x="2166936" y="2709861"/>
            <a:ext cx="9971100" cy="5851500"/>
          </a:xfrm>
          <a:prstGeom prst="rect">
            <a:avLst/>
          </a:prstGeom>
        </p:spPr>
        <p:txBody>
          <a:bodyPr lIns="91425" tIns="91425" rIns="91425" bIns="91425" anchor="t" anchorCtr="0">
            <a:noAutofit/>
          </a:bodyPr>
          <a:lstStyle/>
          <a:p>
            <a:pPr marL="0" lvl="0" indent="0" rtl="0">
              <a:lnSpc>
                <a:spcPct val="80000"/>
              </a:lnSpc>
              <a:spcBef>
                <a:spcPts val="600"/>
              </a:spcBef>
              <a:buNone/>
            </a:pPr>
            <a:endParaRPr/>
          </a:p>
          <a:p>
            <a:pPr lvl="0" rtl="0">
              <a:spcBef>
                <a:spcPts val="0"/>
              </a:spcBef>
              <a:buClr>
                <a:schemeClr val="dk2"/>
              </a:buClr>
              <a:buSzPct val="25581"/>
              <a:buFont typeface="Arial"/>
              <a:buNone/>
            </a:pPr>
            <a:endParaRPr/>
          </a:p>
          <a:p>
            <a:pPr lvl="0">
              <a:spcBef>
                <a:spcPts val="0"/>
              </a:spcBef>
              <a:buNone/>
            </a:pPr>
            <a:endParaRPr/>
          </a:p>
        </p:txBody>
      </p:sp>
      <p:pic>
        <p:nvPicPr>
          <p:cNvPr id="326" name="Shape 326"/>
          <p:cNvPicPr preferRelativeResize="0"/>
          <p:nvPr/>
        </p:nvPicPr>
        <p:blipFill>
          <a:blip r:embed="rId3">
            <a:alphaModFix/>
          </a:blip>
          <a:stretch>
            <a:fillRect/>
          </a:stretch>
        </p:blipFill>
        <p:spPr>
          <a:xfrm>
            <a:off x="1965799" y="2709850"/>
            <a:ext cx="10172225" cy="6230948"/>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2166936" y="271462"/>
            <a:ext cx="9971100" cy="2171700"/>
          </a:xfrm>
          <a:prstGeom prst="rect">
            <a:avLst/>
          </a:prstGeom>
        </p:spPr>
        <p:txBody>
          <a:bodyPr lIns="91425" tIns="91425" rIns="91425" bIns="91425" anchor="ctr" anchorCtr="0">
            <a:noAutofit/>
          </a:bodyPr>
          <a:lstStyle/>
          <a:p>
            <a:pPr lvl="0" rtl="0">
              <a:spcBef>
                <a:spcPts val="0"/>
              </a:spcBef>
              <a:buNone/>
            </a:pPr>
            <a:r>
              <a:rPr lang="en-US">
                <a:solidFill>
                  <a:schemeClr val="dk1"/>
                </a:solidFill>
              </a:rPr>
              <a:t>Student Reflection</a:t>
            </a:r>
          </a:p>
        </p:txBody>
      </p:sp>
      <p:sp>
        <p:nvSpPr>
          <p:cNvPr id="332" name="Shape 332"/>
          <p:cNvSpPr txBox="1">
            <a:spLocks noGrp="1"/>
          </p:cNvSpPr>
          <p:nvPr>
            <p:ph type="body" idx="1"/>
          </p:nvPr>
        </p:nvSpPr>
        <p:spPr>
          <a:xfrm>
            <a:off x="2166936" y="2709861"/>
            <a:ext cx="9971100" cy="5851500"/>
          </a:xfrm>
          <a:prstGeom prst="rect">
            <a:avLst/>
          </a:prstGeom>
        </p:spPr>
        <p:txBody>
          <a:bodyPr lIns="91425" tIns="91425" rIns="91425" bIns="91425" anchor="t" anchorCtr="0">
            <a:noAutofit/>
          </a:bodyPr>
          <a:lstStyle/>
          <a:p>
            <a:pPr lvl="0" rtl="0">
              <a:spcBef>
                <a:spcPts val="0"/>
              </a:spcBef>
              <a:buNone/>
            </a:pPr>
            <a:endParaRPr/>
          </a:p>
        </p:txBody>
      </p:sp>
      <p:pic>
        <p:nvPicPr>
          <p:cNvPr id="333" name="Shape 333"/>
          <p:cNvPicPr preferRelativeResize="0"/>
          <p:nvPr/>
        </p:nvPicPr>
        <p:blipFill>
          <a:blip r:embed="rId3">
            <a:alphaModFix/>
          </a:blip>
          <a:stretch>
            <a:fillRect/>
          </a:stretch>
        </p:blipFill>
        <p:spPr>
          <a:xfrm>
            <a:off x="1289274" y="2709849"/>
            <a:ext cx="11014823" cy="3484249"/>
          </a:xfrm>
          <a:prstGeom prst="rect">
            <a:avLst/>
          </a:prstGeom>
          <a:noFill/>
          <a:ln>
            <a:noFill/>
          </a:ln>
        </p:spPr>
      </p:pic>
      <p:pic>
        <p:nvPicPr>
          <p:cNvPr id="334" name="Shape 334"/>
          <p:cNvPicPr preferRelativeResize="0"/>
          <p:nvPr/>
        </p:nvPicPr>
        <p:blipFill>
          <a:blip r:embed="rId4">
            <a:alphaModFix/>
          </a:blip>
          <a:stretch>
            <a:fillRect/>
          </a:stretch>
        </p:blipFill>
        <p:spPr>
          <a:xfrm>
            <a:off x="1289274" y="6194100"/>
            <a:ext cx="11014827" cy="3418674"/>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Plan for Peer Observation</a:t>
            </a:r>
          </a:p>
        </p:txBody>
      </p:sp>
      <p:sp>
        <p:nvSpPr>
          <p:cNvPr id="340" name="Shape 340"/>
          <p:cNvSpPr txBox="1">
            <a:spLocks noGrp="1"/>
          </p:cNvSpPr>
          <p:nvPr>
            <p:ph type="body" idx="1"/>
          </p:nvPr>
        </p:nvSpPr>
        <p:spPr>
          <a:xfrm>
            <a:off x="403875" y="2242200"/>
            <a:ext cx="12459600" cy="6319200"/>
          </a:xfrm>
          <a:prstGeom prst="rect">
            <a:avLst/>
          </a:prstGeom>
          <a:noFill/>
          <a:ln>
            <a:noFill/>
          </a:ln>
        </p:spPr>
        <p:txBody>
          <a:bodyPr lIns="130025" tIns="65000" rIns="130025" bIns="65000" anchor="t" anchorCtr="0">
            <a:noAutofit/>
          </a:bodyPr>
          <a:lstStyle/>
          <a:p>
            <a:pPr marL="487362" marR="0" lvl="0" indent="-571182" algn="l" rtl="0">
              <a:lnSpc>
                <a:spcPct val="100000"/>
              </a:lnSpc>
              <a:spcBef>
                <a:spcPts val="0"/>
              </a:spcBef>
              <a:spcAft>
                <a:spcPts val="0"/>
              </a:spcAft>
              <a:buClr>
                <a:schemeClr val="dk1"/>
              </a:buClr>
              <a:buSzPct val="100000"/>
              <a:buFont typeface="Noto Sans Symbols"/>
              <a:buChar char="•"/>
            </a:pPr>
            <a:r>
              <a:rPr lang="en-US" sz="3000" b="0" i="0" u="none">
                <a:solidFill>
                  <a:schemeClr val="dk2"/>
                </a:solidFill>
                <a:latin typeface="Arial"/>
                <a:ea typeface="Arial"/>
                <a:cs typeface="Arial"/>
                <a:sym typeface="Arial"/>
              </a:rPr>
              <a:t>Student Observation Record was developed. Assessing did students understand the task, achieve the goal set, use appropriate language and symbols.</a:t>
            </a:r>
          </a:p>
          <a:p>
            <a:pPr marL="487362" marR="0" lvl="0" indent="-571182" algn="l" rtl="0">
              <a:lnSpc>
                <a:spcPct val="100000"/>
              </a:lnSpc>
              <a:spcBef>
                <a:spcPts val="480"/>
              </a:spcBef>
              <a:spcAft>
                <a:spcPts val="0"/>
              </a:spcAft>
              <a:buClr>
                <a:schemeClr val="dk1"/>
              </a:buClr>
              <a:buSzPct val="100000"/>
              <a:buFont typeface="Noto Sans Symbols"/>
              <a:buChar char="•"/>
            </a:pPr>
            <a:r>
              <a:rPr lang="en-US" sz="3000" b="0" i="0" u="none">
                <a:solidFill>
                  <a:schemeClr val="dk2"/>
                </a:solidFill>
                <a:latin typeface="Arial"/>
                <a:ea typeface="Arial"/>
                <a:cs typeface="Arial"/>
                <a:sym typeface="Arial"/>
              </a:rPr>
              <a:t>Photographic evidence was gathered on the student</a:t>
            </a:r>
            <a:r>
              <a:rPr lang="en-US" sz="3000"/>
              <a:t>’</a:t>
            </a:r>
            <a:r>
              <a:rPr lang="en-US" sz="3000" b="0" i="0" u="none">
                <a:solidFill>
                  <a:schemeClr val="dk2"/>
                </a:solidFill>
                <a:latin typeface="Arial"/>
                <a:ea typeface="Arial"/>
                <a:cs typeface="Arial"/>
                <a:sym typeface="Arial"/>
              </a:rPr>
              <a:t>s work.</a:t>
            </a:r>
          </a:p>
          <a:p>
            <a:pPr marL="487362" marR="0" lvl="0" indent="-571182" algn="l" rtl="0">
              <a:lnSpc>
                <a:spcPct val="100000"/>
              </a:lnSpc>
              <a:spcBef>
                <a:spcPts val="480"/>
              </a:spcBef>
              <a:spcAft>
                <a:spcPts val="0"/>
              </a:spcAft>
              <a:buClr>
                <a:schemeClr val="dk1"/>
              </a:buClr>
              <a:buSzPct val="100000"/>
              <a:buFont typeface="Noto Sans Symbols"/>
              <a:buChar char="•"/>
            </a:pPr>
            <a:r>
              <a:rPr lang="en-US" sz="3000" b="0" i="0" u="none">
                <a:solidFill>
                  <a:schemeClr val="dk2"/>
                </a:solidFill>
                <a:latin typeface="Arial"/>
                <a:ea typeface="Arial"/>
                <a:cs typeface="Arial"/>
                <a:sym typeface="Arial"/>
              </a:rPr>
              <a:t>Work done on the board by students was recorded.</a:t>
            </a:r>
          </a:p>
        </p:txBody>
      </p:sp>
      <p:pic>
        <p:nvPicPr>
          <p:cNvPr id="341" name="Shape 341"/>
          <p:cNvPicPr preferRelativeResize="0"/>
          <p:nvPr/>
        </p:nvPicPr>
        <p:blipFill>
          <a:blip r:embed="rId3">
            <a:alphaModFix/>
          </a:blip>
          <a:stretch>
            <a:fillRect/>
          </a:stretch>
        </p:blipFill>
        <p:spPr>
          <a:xfrm>
            <a:off x="2415812" y="4869325"/>
            <a:ext cx="9473325" cy="4753924"/>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Research Lesson</a:t>
            </a:r>
          </a:p>
        </p:txBody>
      </p:sp>
      <p:sp>
        <p:nvSpPr>
          <p:cNvPr id="216" name="Shape 216"/>
          <p:cNvSpPr txBox="1">
            <a:spLocks noGrp="1"/>
          </p:cNvSpPr>
          <p:nvPr>
            <p:ph type="body" idx="1"/>
          </p:nvPr>
        </p:nvSpPr>
        <p:spPr>
          <a:xfrm>
            <a:off x="253100" y="2709848"/>
            <a:ext cx="11884800" cy="6492000"/>
          </a:xfrm>
          <a:prstGeom prst="rect">
            <a:avLst/>
          </a:prstGeom>
          <a:noFill/>
          <a:ln>
            <a:noFill/>
          </a:ln>
        </p:spPr>
        <p:txBody>
          <a:bodyPr lIns="130025" tIns="65000" rIns="130025" bIns="65000" anchor="t" anchorCtr="0">
            <a:noAutofit/>
          </a:bodyPr>
          <a:lstStyle/>
          <a:p>
            <a:pPr marR="0" lvl="0" indent="0" algn="l" rtl="0">
              <a:lnSpc>
                <a:spcPct val="100000"/>
              </a:lnSpc>
              <a:spcBef>
                <a:spcPts val="0"/>
              </a:spcBef>
              <a:spcAft>
                <a:spcPts val="0"/>
              </a:spcAft>
              <a:buClr>
                <a:schemeClr val="dk1"/>
              </a:buClr>
              <a:buSzPct val="83611"/>
              <a:buFont typeface="Noto Sans Symbols"/>
              <a:buNone/>
            </a:pPr>
            <a:endParaRPr sz="4800" b="0" i="0" u="none" strike="noStrike" cap="none" dirty="0">
              <a:solidFill>
                <a:schemeClr val="dk2"/>
              </a:solidFill>
              <a:latin typeface="Arial"/>
              <a:ea typeface="Arial"/>
              <a:cs typeface="Arial"/>
              <a:sym typeface="Arial"/>
            </a:endParaRPr>
          </a:p>
          <a:p>
            <a:pPr marR="0" lvl="0" indent="0" algn="ctr" rtl="0">
              <a:lnSpc>
                <a:spcPct val="100000"/>
              </a:lnSpc>
              <a:spcBef>
                <a:spcPts val="860"/>
              </a:spcBef>
              <a:spcAft>
                <a:spcPts val="0"/>
              </a:spcAft>
              <a:buClr>
                <a:schemeClr val="dk1"/>
              </a:buClr>
              <a:buSzPct val="25000"/>
              <a:buFont typeface="Noto Sans Symbols"/>
              <a:buNone/>
            </a:pPr>
            <a:r>
              <a:rPr lang="en-US" sz="4800" b="0" i="0" u="none" strike="noStrike" cap="none" dirty="0">
                <a:solidFill>
                  <a:schemeClr val="dk2"/>
                </a:solidFill>
                <a:latin typeface="Arial"/>
                <a:ea typeface="Arial"/>
                <a:cs typeface="Arial"/>
                <a:sym typeface="Arial"/>
              </a:rPr>
              <a:t>Deepening the understanding of the properties of a parallelogram.</a:t>
            </a:r>
          </a:p>
          <a:p>
            <a:pPr marR="0" lvl="0" indent="0" algn="ctr" rtl="0">
              <a:lnSpc>
                <a:spcPct val="100000"/>
              </a:lnSpc>
              <a:spcBef>
                <a:spcPts val="860"/>
              </a:spcBef>
              <a:spcAft>
                <a:spcPts val="0"/>
              </a:spcAft>
              <a:buClr>
                <a:schemeClr val="dk1"/>
              </a:buClr>
              <a:buSzPct val="25000"/>
              <a:buFont typeface="Noto Sans Symbols"/>
              <a:buNone/>
            </a:pPr>
            <a:r>
              <a:rPr lang="en-US" sz="4800" b="0" i="0" u="none" strike="noStrike" cap="none" dirty="0">
                <a:solidFill>
                  <a:schemeClr val="dk2"/>
                </a:solidFill>
                <a:latin typeface="Arial"/>
                <a:ea typeface="Arial"/>
                <a:cs typeface="Arial"/>
                <a:sym typeface="Arial"/>
              </a:rPr>
              <a:t>  (linking synthetic to coordinate geometry)</a:t>
            </a: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Findings</a:t>
            </a:r>
          </a:p>
        </p:txBody>
      </p:sp>
      <p:sp>
        <p:nvSpPr>
          <p:cNvPr id="347" name="Shape 347"/>
          <p:cNvSpPr txBox="1">
            <a:spLocks noGrp="1"/>
          </p:cNvSpPr>
          <p:nvPr>
            <p:ph type="body" idx="1"/>
          </p:nvPr>
        </p:nvSpPr>
        <p:spPr>
          <a:xfrm>
            <a:off x="100974" y="2443150"/>
            <a:ext cx="12702000" cy="6926700"/>
          </a:xfrm>
          <a:prstGeom prst="rect">
            <a:avLst/>
          </a:prstGeom>
          <a:noFill/>
          <a:ln>
            <a:noFill/>
          </a:ln>
        </p:spPr>
        <p:txBody>
          <a:bodyPr lIns="130025" tIns="65000" rIns="130025" bIns="65000" anchor="t" anchorCtr="0">
            <a:noAutofit/>
          </a:bodyPr>
          <a:lstStyle/>
          <a:p>
            <a:pPr marL="487362" marR="0" lvl="0" indent="-553402" algn="l" rtl="0">
              <a:lnSpc>
                <a:spcPct val="100000"/>
              </a:lnSpc>
              <a:spcBef>
                <a:spcPts val="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Students were highly engaged and enjoyed the challenge set.</a:t>
            </a:r>
          </a:p>
          <a:p>
            <a:pPr marL="487362" marR="0" lvl="0" indent="-553402" algn="l" rtl="0">
              <a:lnSpc>
                <a:spcPct val="100000"/>
              </a:lnSpc>
              <a:spcBef>
                <a:spcPts val="56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All students found the correct solution and were all able to validate their work using at least one alternative method.</a:t>
            </a:r>
          </a:p>
          <a:p>
            <a:pPr marL="487362" marR="0" lvl="0" indent="-553402" algn="l" rtl="0">
              <a:lnSpc>
                <a:spcPct val="100000"/>
              </a:lnSpc>
              <a:spcBef>
                <a:spcPts val="56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Students were given an opportunity to self –correct (incorrect use of brackets in distance formula)</a:t>
            </a:r>
          </a:p>
          <a:p>
            <a:pPr marL="487362" marR="0" lvl="0" indent="-553402" algn="l" rtl="0">
              <a:lnSpc>
                <a:spcPct val="100000"/>
              </a:lnSpc>
              <a:spcBef>
                <a:spcPts val="56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Students were given an opportunity to provide solutions and </a:t>
            </a:r>
            <a:r>
              <a:rPr lang="en-US" sz="3000" b="0" i="0" u="none" dirty="0" err="1">
                <a:solidFill>
                  <a:schemeClr val="dk2"/>
                </a:solidFill>
                <a:latin typeface="Arial"/>
                <a:ea typeface="Arial"/>
                <a:cs typeface="Arial"/>
                <a:sym typeface="Arial"/>
              </a:rPr>
              <a:t>verbalise</a:t>
            </a:r>
            <a:r>
              <a:rPr lang="en-US" sz="3000" b="0" i="0" u="none" dirty="0">
                <a:solidFill>
                  <a:schemeClr val="dk2"/>
                </a:solidFill>
                <a:latin typeface="Arial"/>
                <a:ea typeface="Arial"/>
                <a:cs typeface="Arial"/>
                <a:sym typeface="Arial"/>
              </a:rPr>
              <a:t> their reason behind answers given.</a:t>
            </a:r>
          </a:p>
          <a:p>
            <a:pPr marL="487362" marR="0" lvl="0" indent="-553402" algn="l" rtl="0">
              <a:lnSpc>
                <a:spcPct val="100000"/>
              </a:lnSpc>
              <a:spcBef>
                <a:spcPts val="56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Students found the whole class discussion interesting, they enjoyed listening to other students explanations and expressed any difficulties they had in understanding</a:t>
            </a:r>
            <a:r>
              <a:rPr lang="en-US" sz="3000" dirty="0"/>
              <a:t> alternative methods</a:t>
            </a:r>
            <a:r>
              <a:rPr lang="en-US" sz="3000" b="0" i="0" u="none" dirty="0">
                <a:solidFill>
                  <a:schemeClr val="dk2"/>
                </a:solidFill>
                <a:latin typeface="Arial"/>
                <a:ea typeface="Arial"/>
                <a:cs typeface="Arial"/>
                <a:sym typeface="Arial"/>
              </a:rPr>
              <a:t>.</a:t>
            </a:r>
          </a:p>
          <a:p>
            <a:pPr marL="487363" marR="0" lvl="0" indent="-487363" algn="l" rtl="0">
              <a:spcBef>
                <a:spcPts val="560"/>
              </a:spcBef>
              <a:spcAft>
                <a:spcPts val="0"/>
              </a:spcAft>
              <a:buClr>
                <a:schemeClr val="dk1"/>
              </a:buClr>
              <a:buSzPct val="65333"/>
              <a:buFont typeface="Noto Sans Symbols"/>
              <a:buNone/>
            </a:pPr>
            <a:endParaRPr sz="3000" b="0" i="0" u="none" dirty="0">
              <a:solidFill>
                <a:schemeClr val="dk2"/>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Findings/Student Learning</a:t>
            </a:r>
          </a:p>
        </p:txBody>
      </p:sp>
      <p:sp>
        <p:nvSpPr>
          <p:cNvPr id="353" name="Shape 353"/>
          <p:cNvSpPr txBox="1">
            <a:spLocks noGrp="1"/>
          </p:cNvSpPr>
          <p:nvPr>
            <p:ph type="body" idx="1"/>
          </p:nvPr>
        </p:nvSpPr>
        <p:spPr>
          <a:xfrm>
            <a:off x="161549" y="2443150"/>
            <a:ext cx="12843300" cy="7209600"/>
          </a:xfrm>
          <a:prstGeom prst="rect">
            <a:avLst/>
          </a:prstGeom>
          <a:noFill/>
          <a:ln>
            <a:noFill/>
          </a:ln>
        </p:spPr>
        <p:txBody>
          <a:bodyPr lIns="130025" tIns="65000" rIns="130025" bIns="65000" anchor="t" anchorCtr="0">
            <a:noAutofit/>
          </a:bodyPr>
          <a:lstStyle/>
          <a:p>
            <a:pPr marL="487362" marR="0" lvl="0" indent="-571182" algn="l" rtl="0">
              <a:lnSpc>
                <a:spcPct val="100000"/>
              </a:lnSpc>
              <a:spcBef>
                <a:spcPts val="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Students initially were slow to discuss the properties of parallelograms, however once they gained confidence most properties were identified.</a:t>
            </a:r>
          </a:p>
          <a:p>
            <a:pPr marL="487362" marR="0" lvl="0" indent="-571182" algn="l" rtl="0">
              <a:lnSpc>
                <a:spcPct val="100000"/>
              </a:lnSpc>
              <a:spcBef>
                <a:spcPts val="48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Students had a very clear understanding of the task</a:t>
            </a:r>
          </a:p>
          <a:p>
            <a:pPr marL="487362" marR="0" lvl="0" indent="-571182" algn="l" rtl="0">
              <a:lnSpc>
                <a:spcPct val="100000"/>
              </a:lnSpc>
              <a:spcBef>
                <a:spcPts val="48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Most students solved the problem on the first go by the construction of the two diagonals, the challenge then became to find another valid solution.</a:t>
            </a:r>
          </a:p>
          <a:p>
            <a:pPr marL="487362" marR="0" lvl="0" indent="-571182" algn="l" rtl="0">
              <a:lnSpc>
                <a:spcPct val="100000"/>
              </a:lnSpc>
              <a:spcBef>
                <a:spcPts val="48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No misconceptions arose during this problem.</a:t>
            </a:r>
          </a:p>
          <a:p>
            <a:pPr marL="487362" marR="0" lvl="0" indent="-571182" algn="l" rtl="0">
              <a:lnSpc>
                <a:spcPct val="100000"/>
              </a:lnSpc>
              <a:spcBef>
                <a:spcPts val="48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The value of selecting an appropriate problem and creating a forum for discussion is immense. Students were intrigued by their classmates solution.</a:t>
            </a:r>
          </a:p>
          <a:p>
            <a:pPr marL="487362" marR="0" lvl="0" indent="-571182" algn="l" rtl="0">
              <a:lnSpc>
                <a:spcPct val="100000"/>
              </a:lnSpc>
              <a:spcBef>
                <a:spcPts val="480"/>
              </a:spcBef>
              <a:spcAft>
                <a:spcPts val="0"/>
              </a:spcAft>
              <a:buClr>
                <a:schemeClr val="dk1"/>
              </a:buClr>
              <a:buSzPct val="100000"/>
              <a:buFont typeface="Noto Sans Symbols"/>
              <a:buChar char="•"/>
            </a:pPr>
            <a:r>
              <a:rPr lang="en-US" sz="3000" b="0" i="0" u="none" dirty="0">
                <a:solidFill>
                  <a:schemeClr val="dk2"/>
                </a:solidFill>
                <a:latin typeface="Arial"/>
                <a:ea typeface="Arial"/>
                <a:cs typeface="Arial"/>
                <a:sym typeface="Arial"/>
              </a:rPr>
              <a:t>The students did come with two alternative solutions that we had not anticipated. One student constructed the diagonal and used the distance formula to find E. Another student used the division of a line segment to find the midpoint of each side and connected these to find E. </a:t>
            </a: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Recommendations</a:t>
            </a:r>
          </a:p>
        </p:txBody>
      </p:sp>
      <p:sp>
        <p:nvSpPr>
          <p:cNvPr id="359" name="Shape 359"/>
          <p:cNvSpPr txBox="1">
            <a:spLocks noGrp="1"/>
          </p:cNvSpPr>
          <p:nvPr>
            <p:ph type="body" idx="1"/>
          </p:nvPr>
        </p:nvSpPr>
        <p:spPr>
          <a:xfrm>
            <a:off x="484650" y="2261700"/>
            <a:ext cx="12520200" cy="7491900"/>
          </a:xfrm>
          <a:prstGeom prst="rect">
            <a:avLst/>
          </a:prstGeom>
          <a:noFill/>
          <a:ln>
            <a:noFill/>
          </a:ln>
        </p:spPr>
        <p:txBody>
          <a:bodyPr lIns="130025" tIns="65000" rIns="130025" bIns="65000" anchor="t" anchorCtr="0">
            <a:noAutofit/>
          </a:bodyPr>
          <a:lstStyle/>
          <a:p>
            <a:pPr marL="487362" marR="0" lvl="0" indent="-571182" algn="l" rtl="0">
              <a:lnSpc>
                <a:spcPct val="100000"/>
              </a:lnSpc>
              <a:spcBef>
                <a:spcPts val="0"/>
              </a:spcBef>
              <a:spcAft>
                <a:spcPts val="0"/>
              </a:spcAft>
              <a:buClr>
                <a:schemeClr val="dk1"/>
              </a:buClr>
              <a:buSzPct val="100000"/>
              <a:buFont typeface="Noto Sans Symbols"/>
              <a:buChar char="•"/>
            </a:pPr>
            <a:r>
              <a:rPr lang="en-US" sz="3000" b="0" i="0" u="none" dirty="0">
                <a:solidFill>
                  <a:srgbClr val="000000"/>
                </a:solidFill>
                <a:latin typeface="Arial"/>
                <a:ea typeface="Arial"/>
                <a:cs typeface="Arial"/>
                <a:sym typeface="Arial"/>
              </a:rPr>
              <a:t>The length of time of the lesson proved challenging at the end</a:t>
            </a:r>
            <a:r>
              <a:rPr lang="en-US" sz="3000" dirty="0">
                <a:solidFill>
                  <a:srgbClr val="000000"/>
                </a:solidFill>
              </a:rPr>
              <a:t>. T</a:t>
            </a:r>
            <a:r>
              <a:rPr lang="en-US" sz="3000" b="0" i="0" u="none" dirty="0">
                <a:solidFill>
                  <a:srgbClr val="000000"/>
                </a:solidFill>
                <a:latin typeface="Arial"/>
                <a:ea typeface="Arial"/>
                <a:cs typeface="Arial"/>
                <a:sym typeface="Arial"/>
              </a:rPr>
              <a:t>o create a greater opportunity for discussion the lesson should be </a:t>
            </a:r>
            <a:r>
              <a:rPr lang="en-US" sz="3000" b="0" i="0" u="none" dirty="0" err="1">
                <a:solidFill>
                  <a:srgbClr val="000000"/>
                </a:solidFill>
                <a:latin typeface="Arial"/>
                <a:ea typeface="Arial"/>
                <a:cs typeface="Arial"/>
                <a:sym typeface="Arial"/>
              </a:rPr>
              <a:t>approx</a:t>
            </a:r>
            <a:r>
              <a:rPr lang="en-US" sz="3000" b="0" i="0" u="none" dirty="0">
                <a:solidFill>
                  <a:srgbClr val="000000"/>
                </a:solidFill>
                <a:latin typeface="Arial"/>
                <a:ea typeface="Arial"/>
                <a:cs typeface="Arial"/>
                <a:sym typeface="Arial"/>
              </a:rPr>
              <a:t> 5-10 min longer. This should allow for students to </a:t>
            </a:r>
            <a:r>
              <a:rPr lang="en-US" sz="3000" b="0" i="0" u="none" dirty="0" err="1">
                <a:solidFill>
                  <a:srgbClr val="000000"/>
                </a:solidFill>
                <a:latin typeface="Arial"/>
                <a:ea typeface="Arial"/>
                <a:cs typeface="Arial"/>
                <a:sym typeface="Arial"/>
              </a:rPr>
              <a:t>verbalise</a:t>
            </a:r>
            <a:r>
              <a:rPr lang="en-US" sz="3000" b="0" i="0" u="none" dirty="0">
                <a:solidFill>
                  <a:srgbClr val="000000"/>
                </a:solidFill>
                <a:latin typeface="Arial"/>
                <a:ea typeface="Arial"/>
                <a:cs typeface="Arial"/>
                <a:sym typeface="Arial"/>
              </a:rPr>
              <a:t> what they learne</a:t>
            </a:r>
            <a:r>
              <a:rPr lang="en-US" sz="3000" dirty="0">
                <a:solidFill>
                  <a:srgbClr val="000000"/>
                </a:solidFill>
              </a:rPr>
              <a:t>d, to </a:t>
            </a:r>
            <a:r>
              <a:rPr lang="en-US" sz="3000" b="0" i="0" u="none" dirty="0">
                <a:solidFill>
                  <a:srgbClr val="000000"/>
                </a:solidFill>
                <a:latin typeface="Arial"/>
                <a:ea typeface="Arial"/>
                <a:cs typeface="Arial"/>
                <a:sym typeface="Arial"/>
              </a:rPr>
              <a:t>compare and </a:t>
            </a:r>
            <a:r>
              <a:rPr lang="en-US" sz="3000" b="0" i="0" u="none" dirty="0" err="1">
                <a:solidFill>
                  <a:srgbClr val="000000"/>
                </a:solidFill>
                <a:latin typeface="Arial"/>
                <a:ea typeface="Arial"/>
                <a:cs typeface="Arial"/>
                <a:sym typeface="Arial"/>
              </a:rPr>
              <a:t>analyse</a:t>
            </a:r>
            <a:r>
              <a:rPr lang="en-US" sz="3000" b="0" i="0" u="none" dirty="0">
                <a:solidFill>
                  <a:srgbClr val="000000"/>
                </a:solidFill>
                <a:latin typeface="Arial"/>
                <a:ea typeface="Arial"/>
                <a:cs typeface="Arial"/>
                <a:sym typeface="Arial"/>
              </a:rPr>
              <a:t> the different types of solution</a:t>
            </a:r>
            <a:r>
              <a:rPr lang="en-US" sz="3000" dirty="0">
                <a:solidFill>
                  <a:srgbClr val="000000"/>
                </a:solidFill>
              </a:rPr>
              <a:t>s.</a:t>
            </a:r>
          </a:p>
          <a:p>
            <a:pPr marL="487362" marR="0" lvl="0" indent="-571182" algn="l" rtl="0">
              <a:lnSpc>
                <a:spcPct val="100000"/>
              </a:lnSpc>
              <a:spcBef>
                <a:spcPts val="0"/>
              </a:spcBef>
              <a:spcAft>
                <a:spcPts val="0"/>
              </a:spcAft>
              <a:buClr>
                <a:schemeClr val="dk1"/>
              </a:buClr>
              <a:buSzPct val="100000"/>
              <a:buFont typeface="Noto Sans Symbols"/>
              <a:buChar char="•"/>
            </a:pPr>
            <a:r>
              <a:rPr lang="en-US" sz="3000" dirty="0">
                <a:solidFill>
                  <a:srgbClr val="000000"/>
                </a:solidFill>
              </a:rPr>
              <a:t>T</a:t>
            </a:r>
            <a:r>
              <a:rPr lang="en-US" sz="3000" b="0" i="0" u="none" dirty="0">
                <a:solidFill>
                  <a:srgbClr val="000000"/>
                </a:solidFill>
                <a:latin typeface="Arial"/>
                <a:ea typeface="Arial"/>
                <a:cs typeface="Arial"/>
                <a:sym typeface="Arial"/>
              </a:rPr>
              <a:t>he worksheet could include a reflection for the end of the lesson, or this could be done in the students exercise copy.</a:t>
            </a:r>
          </a:p>
          <a:p>
            <a:pPr marL="487362" marR="0" lvl="0" indent="-487362" algn="l" rtl="0">
              <a:lnSpc>
                <a:spcPct val="100000"/>
              </a:lnSpc>
              <a:spcBef>
                <a:spcPts val="480"/>
              </a:spcBef>
              <a:spcAft>
                <a:spcPts val="0"/>
              </a:spcAft>
              <a:buClr>
                <a:schemeClr val="dk1"/>
              </a:buClr>
              <a:buSzPct val="25000"/>
              <a:buFont typeface="Noto Sans Symbols"/>
              <a:buNone/>
            </a:pPr>
            <a:r>
              <a:rPr lang="en-US" sz="3000" b="0" i="0" u="none" dirty="0">
                <a:solidFill>
                  <a:srgbClr val="000000"/>
                </a:solidFill>
                <a:latin typeface="Arial"/>
                <a:ea typeface="Arial"/>
                <a:cs typeface="Arial"/>
                <a:sym typeface="Arial"/>
              </a:rPr>
              <a:t>	</a:t>
            </a:r>
            <a:r>
              <a:rPr lang="en-US" sz="3000" b="0" i="0" u="none" dirty="0" err="1">
                <a:solidFill>
                  <a:srgbClr val="000000"/>
                </a:solidFill>
                <a:latin typeface="Arial"/>
                <a:ea typeface="Arial"/>
                <a:cs typeface="Arial"/>
                <a:sym typeface="Arial"/>
              </a:rPr>
              <a:t>e.g</a:t>
            </a:r>
            <a:r>
              <a:rPr lang="en-US" sz="3000" b="0" i="0" u="none" dirty="0">
                <a:solidFill>
                  <a:srgbClr val="000000"/>
                </a:solidFill>
                <a:latin typeface="Arial"/>
                <a:ea typeface="Arial"/>
                <a:cs typeface="Arial"/>
                <a:sym typeface="Arial"/>
              </a:rPr>
              <a:t>: 	What did you learn from doing this task?</a:t>
            </a:r>
          </a:p>
          <a:p>
            <a:pPr marL="487362" marR="0" lvl="0" indent="-487362" algn="l" rtl="0">
              <a:lnSpc>
                <a:spcPct val="100000"/>
              </a:lnSpc>
              <a:spcBef>
                <a:spcPts val="480"/>
              </a:spcBef>
              <a:spcAft>
                <a:spcPts val="0"/>
              </a:spcAft>
              <a:buClr>
                <a:schemeClr val="dk1"/>
              </a:buClr>
              <a:buSzPct val="25000"/>
              <a:buFont typeface="Noto Sans Symbols"/>
              <a:buNone/>
            </a:pPr>
            <a:r>
              <a:rPr lang="en-US" sz="3000" b="0" i="0" u="none" dirty="0">
                <a:solidFill>
                  <a:srgbClr val="000000"/>
                </a:solidFill>
                <a:latin typeface="Arial"/>
                <a:ea typeface="Arial"/>
                <a:cs typeface="Arial"/>
                <a:sym typeface="Arial"/>
              </a:rPr>
              <a:t>		 	List four things you know about parallelograms?</a:t>
            </a:r>
          </a:p>
          <a:p>
            <a:pPr marL="457200" marR="0" lvl="0" indent="-419100" algn="l" rtl="0">
              <a:lnSpc>
                <a:spcPct val="100000"/>
              </a:lnSpc>
              <a:spcBef>
                <a:spcPts val="480"/>
              </a:spcBef>
              <a:spcAft>
                <a:spcPts val="0"/>
              </a:spcAft>
              <a:buSzPct val="100000"/>
            </a:pPr>
            <a:r>
              <a:rPr lang="en-US" sz="3000" dirty="0" err="1"/>
              <a:t>Boardplan</a:t>
            </a:r>
            <a:r>
              <a:rPr lang="en-US" sz="3000" dirty="0"/>
              <a:t> was difficult to achieve due to the limitations of Irish classrooms.(board space/room space)</a:t>
            </a:r>
          </a:p>
          <a:p>
            <a:pPr marL="457200" lvl="0" indent="-419100" rtl="0">
              <a:lnSpc>
                <a:spcPct val="120000"/>
              </a:lnSpc>
              <a:spcBef>
                <a:spcPts val="500"/>
              </a:spcBef>
              <a:buSzPct val="100000"/>
            </a:pPr>
            <a:r>
              <a:rPr lang="en-US" sz="3000" dirty="0"/>
              <a:t>Observation record sheets proved too detailed and difficult to use. Substantial photographic evidence and main events were noted providing a good record of the lesson.</a:t>
            </a:r>
          </a:p>
          <a:p>
            <a:pPr marL="0" lvl="0" indent="457200" rtl="0">
              <a:lnSpc>
                <a:spcPct val="120000"/>
              </a:lnSpc>
              <a:spcBef>
                <a:spcPts val="500"/>
              </a:spcBef>
              <a:buNone/>
            </a:pPr>
            <a:r>
              <a:rPr lang="en-US" sz="3000" dirty="0"/>
              <a:t>(</a:t>
            </a:r>
            <a:r>
              <a:rPr lang="en-US" sz="3000" dirty="0" err="1"/>
              <a:t>LessonNote</a:t>
            </a:r>
            <a:r>
              <a:rPr lang="en-US" sz="3000" dirty="0"/>
              <a:t> could ease recording)</a:t>
            </a:r>
          </a:p>
          <a:p>
            <a:pPr marL="0" lvl="0" indent="-69850" rtl="0">
              <a:lnSpc>
                <a:spcPct val="115000"/>
              </a:lnSpc>
              <a:spcBef>
                <a:spcPts val="0"/>
              </a:spcBef>
              <a:buClr>
                <a:schemeClr val="dk2"/>
              </a:buClr>
              <a:buSzPct val="36666"/>
              <a:buFont typeface="Arial"/>
              <a:buNone/>
            </a:pPr>
            <a:endParaRPr sz="3000" dirty="0"/>
          </a:p>
          <a:p>
            <a:pPr marL="487362" marR="0" lvl="0" indent="-557212" algn="l" rtl="0">
              <a:lnSpc>
                <a:spcPct val="100000"/>
              </a:lnSpc>
              <a:spcBef>
                <a:spcPts val="480"/>
              </a:spcBef>
              <a:spcAft>
                <a:spcPts val="0"/>
              </a:spcAft>
              <a:buClr>
                <a:schemeClr val="dk2"/>
              </a:buClr>
              <a:buSzPct val="36666"/>
              <a:buFont typeface="Arial"/>
              <a:buNone/>
            </a:pPr>
            <a:endParaRPr sz="3000" dirty="0"/>
          </a:p>
          <a:p>
            <a:pPr marL="487362" marR="0" lvl="0" indent="-557212" algn="l" rtl="0">
              <a:lnSpc>
                <a:spcPct val="100000"/>
              </a:lnSpc>
              <a:spcBef>
                <a:spcPts val="480"/>
              </a:spcBef>
              <a:spcAft>
                <a:spcPts val="0"/>
              </a:spcAft>
              <a:buClr>
                <a:schemeClr val="dk2"/>
              </a:buClr>
              <a:buSzPct val="36666"/>
              <a:buFont typeface="Arial"/>
              <a:buNone/>
            </a:pPr>
            <a:endParaRPr sz="3000" dirty="0"/>
          </a:p>
          <a:p>
            <a:pPr marL="487362" marR="0" lvl="0" indent="-487362" algn="l" rtl="0">
              <a:lnSpc>
                <a:spcPct val="100000"/>
              </a:lnSpc>
              <a:spcBef>
                <a:spcPts val="480"/>
              </a:spcBef>
              <a:spcAft>
                <a:spcPts val="0"/>
              </a:spcAft>
              <a:buClr>
                <a:schemeClr val="dk1"/>
              </a:buClr>
              <a:buSzPct val="25000"/>
              <a:buFont typeface="Noto Sans Symbols"/>
              <a:buNone/>
            </a:pPr>
            <a:endParaRPr sz="3000" dirty="0">
              <a:solidFill>
                <a:srgbClr val="000000"/>
              </a:solidFill>
            </a:endParaRPr>
          </a:p>
          <a:p>
            <a:pPr marL="487362" marR="0" lvl="0" indent="-487362" algn="l" rtl="0">
              <a:lnSpc>
                <a:spcPct val="100000"/>
              </a:lnSpc>
              <a:spcBef>
                <a:spcPts val="480"/>
              </a:spcBef>
              <a:spcAft>
                <a:spcPts val="0"/>
              </a:spcAft>
              <a:buClr>
                <a:schemeClr val="dk1"/>
              </a:buClr>
              <a:buSzPct val="25000"/>
              <a:buFont typeface="Noto Sans Symbols"/>
              <a:buNone/>
            </a:pPr>
            <a:endParaRPr sz="3000" b="0" i="0" u="none" dirty="0">
              <a:solidFill>
                <a:srgbClr val="000000"/>
              </a:solidFill>
              <a:latin typeface="Arial"/>
              <a:ea typeface="Arial"/>
              <a:cs typeface="Arial"/>
              <a:sym typeface="Arial"/>
            </a:endParaRPr>
          </a:p>
          <a:p>
            <a:pPr marL="487362" marR="0" lvl="0" indent="-487362" algn="l" rtl="0">
              <a:lnSpc>
                <a:spcPct val="100000"/>
              </a:lnSpc>
              <a:spcBef>
                <a:spcPts val="480"/>
              </a:spcBef>
              <a:spcAft>
                <a:spcPts val="0"/>
              </a:spcAft>
              <a:buClr>
                <a:schemeClr val="dk1"/>
              </a:buClr>
              <a:buSzPct val="56000"/>
              <a:buFont typeface="Noto Sans Symbols"/>
              <a:buNone/>
            </a:pPr>
            <a:endParaRPr sz="3000" b="0" i="0" u="none" dirty="0">
              <a:solidFill>
                <a:srgbClr val="000000"/>
              </a:solidFill>
              <a:latin typeface="Arial"/>
              <a:ea typeface="Arial"/>
              <a:cs typeface="Arial"/>
              <a:sym typeface="Arial"/>
            </a:endParaRPr>
          </a:p>
          <a:p>
            <a:pPr marL="487362" marR="0" lvl="0" indent="-487362" algn="l" rtl="0">
              <a:lnSpc>
                <a:spcPct val="100000"/>
              </a:lnSpc>
              <a:spcBef>
                <a:spcPts val="880"/>
              </a:spcBef>
              <a:spcAft>
                <a:spcPts val="0"/>
              </a:spcAft>
              <a:buClr>
                <a:schemeClr val="dk1"/>
              </a:buClr>
              <a:buSzPct val="102666"/>
              <a:buFont typeface="Noto Sans Symbols"/>
              <a:buNone/>
            </a:pPr>
            <a:endParaRPr sz="3000" b="0" i="0" u="none" dirty="0">
              <a:solidFill>
                <a:srgbClr val="000000"/>
              </a:solidFill>
              <a:latin typeface="Arial"/>
              <a:ea typeface="Arial"/>
              <a:cs typeface="Arial"/>
              <a:sym typeface="Arial"/>
            </a:endParaRPr>
          </a:p>
          <a:p>
            <a:pPr marL="487362" marR="0" lvl="0" indent="-487362" algn="l" rtl="0">
              <a:lnSpc>
                <a:spcPct val="100000"/>
              </a:lnSpc>
              <a:spcBef>
                <a:spcPts val="880"/>
              </a:spcBef>
              <a:spcAft>
                <a:spcPts val="0"/>
              </a:spcAft>
              <a:buClr>
                <a:schemeClr val="dk1"/>
              </a:buClr>
              <a:buSzPct val="102666"/>
              <a:buFont typeface="Noto Sans Symbols"/>
              <a:buNone/>
            </a:pPr>
            <a:endParaRPr sz="3000" b="0" i="0" u="none" dirty="0">
              <a:solidFill>
                <a:srgbClr val="000000"/>
              </a:solidFill>
              <a:latin typeface="Arial"/>
              <a:ea typeface="Arial"/>
              <a:cs typeface="Arial"/>
              <a:sym typeface="Arial"/>
            </a:endParaRPr>
          </a:p>
          <a:p>
            <a:pPr marL="487363" marR="0" lvl="0" indent="-487363" algn="l" rtl="0">
              <a:spcBef>
                <a:spcPts val="880"/>
              </a:spcBef>
              <a:spcAft>
                <a:spcPts val="0"/>
              </a:spcAft>
              <a:buClr>
                <a:schemeClr val="dk1"/>
              </a:buClr>
              <a:buSzPct val="102666"/>
              <a:buFont typeface="Noto Sans Symbols"/>
              <a:buNone/>
            </a:pPr>
            <a:endParaRPr sz="3000" b="0" i="0" u="none" dirty="0">
              <a:solidFill>
                <a:srgbClr val="000000"/>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Sources Used</a:t>
            </a:r>
          </a:p>
        </p:txBody>
      </p:sp>
      <p:sp>
        <p:nvSpPr>
          <p:cNvPr id="370" name="Shape 370"/>
          <p:cNvSpPr txBox="1">
            <a:spLocks noGrp="1"/>
          </p:cNvSpPr>
          <p:nvPr>
            <p:ph type="body" idx="1"/>
          </p:nvPr>
        </p:nvSpPr>
        <p:spPr>
          <a:xfrm>
            <a:off x="2166936" y="2709861"/>
            <a:ext cx="9971086" cy="5851525"/>
          </a:xfrm>
          <a:prstGeom prst="rect">
            <a:avLst/>
          </a:prstGeom>
          <a:noFill/>
          <a:ln>
            <a:noFill/>
          </a:ln>
        </p:spPr>
        <p:txBody>
          <a:bodyPr lIns="130025" tIns="65000" rIns="130025" bIns="65000" anchor="t" anchorCtr="0">
            <a:noAutofit/>
          </a:bodyPr>
          <a:lstStyle/>
          <a:p>
            <a:pPr marL="487362" marR="0" lvl="0" indent="-487362" algn="l" rtl="0">
              <a:lnSpc>
                <a:spcPct val="100000"/>
              </a:lnSpc>
              <a:spcBef>
                <a:spcPts val="860"/>
              </a:spcBef>
              <a:spcAft>
                <a:spcPts val="0"/>
              </a:spcAft>
              <a:buClr>
                <a:schemeClr val="dk1"/>
              </a:buClr>
              <a:buSzPct val="70000"/>
              <a:buFont typeface="Noto Sans Symbols"/>
              <a:buChar char="•"/>
            </a:pPr>
            <a:r>
              <a:rPr lang="en-US" sz="4300" b="0" i="0" u="none" dirty="0" smtClean="0">
                <a:solidFill>
                  <a:schemeClr val="dk2"/>
                </a:solidFill>
                <a:latin typeface="Arial"/>
                <a:ea typeface="Arial"/>
                <a:cs typeface="Arial"/>
                <a:sym typeface="Arial"/>
                <a:hlinkClick r:id="rId3"/>
              </a:rPr>
              <a:t>www.projectmaths.ie</a:t>
            </a:r>
            <a:r>
              <a:rPr lang="en-US" sz="4300" b="0" i="0" u="none" dirty="0" smtClean="0">
                <a:solidFill>
                  <a:schemeClr val="dk2"/>
                </a:solidFill>
                <a:latin typeface="Arial"/>
                <a:ea typeface="Arial"/>
                <a:cs typeface="Arial"/>
                <a:sym typeface="Arial"/>
              </a:rPr>
              <a:t> </a:t>
            </a:r>
          </a:p>
          <a:p>
            <a:pPr marL="487362" marR="0" lvl="0" indent="-487362" algn="l" rtl="0">
              <a:lnSpc>
                <a:spcPct val="100000"/>
              </a:lnSpc>
              <a:spcBef>
                <a:spcPts val="860"/>
              </a:spcBef>
              <a:spcAft>
                <a:spcPts val="0"/>
              </a:spcAft>
              <a:buClr>
                <a:schemeClr val="dk1"/>
              </a:buClr>
              <a:buSzPct val="70000"/>
              <a:buFont typeface="Noto Sans Symbols"/>
              <a:buChar char="•"/>
            </a:pPr>
            <a:r>
              <a:rPr lang="en-US" sz="4300" b="0" i="0" u="none" dirty="0" smtClean="0">
                <a:solidFill>
                  <a:schemeClr val="dk2"/>
                </a:solidFill>
                <a:latin typeface="Arial"/>
                <a:ea typeface="Arial"/>
                <a:cs typeface="Arial"/>
                <a:sym typeface="Arial"/>
              </a:rPr>
              <a:t>Project </a:t>
            </a:r>
            <a:r>
              <a:rPr lang="en-US" sz="4300" b="0" i="0" u="none" dirty="0" err="1">
                <a:solidFill>
                  <a:schemeClr val="dk2"/>
                </a:solidFill>
                <a:latin typeface="Arial"/>
                <a:ea typeface="Arial"/>
                <a:cs typeface="Arial"/>
                <a:sym typeface="Arial"/>
              </a:rPr>
              <a:t>Maths</a:t>
            </a:r>
            <a:r>
              <a:rPr lang="en-US" sz="4300" b="0" i="0" u="none" dirty="0">
                <a:solidFill>
                  <a:schemeClr val="dk2"/>
                </a:solidFill>
                <a:latin typeface="Arial"/>
                <a:ea typeface="Arial"/>
                <a:cs typeface="Arial"/>
                <a:sym typeface="Arial"/>
              </a:rPr>
              <a:t> Handbooks for First Year and Second Year</a:t>
            </a:r>
          </a:p>
          <a:p>
            <a:pPr marL="487362" marR="0" lvl="0" indent="-487362" algn="l" rtl="0">
              <a:lnSpc>
                <a:spcPct val="100000"/>
              </a:lnSpc>
              <a:spcBef>
                <a:spcPts val="860"/>
              </a:spcBef>
              <a:spcAft>
                <a:spcPts val="0"/>
              </a:spcAft>
              <a:buClr>
                <a:schemeClr val="dk1"/>
              </a:buClr>
              <a:buSzPct val="70000"/>
              <a:buFont typeface="Noto Sans Symbols"/>
              <a:buChar char="•"/>
            </a:pPr>
            <a:r>
              <a:rPr lang="en-US" sz="4300" b="0" i="0" u="none" dirty="0">
                <a:solidFill>
                  <a:schemeClr val="dk2"/>
                </a:solidFill>
                <a:latin typeface="Arial"/>
                <a:ea typeface="Arial"/>
                <a:cs typeface="Arial"/>
                <a:sym typeface="Arial"/>
              </a:rPr>
              <a:t>Junior Cert </a:t>
            </a:r>
            <a:r>
              <a:rPr lang="en-US" sz="4300" b="0" i="0" u="none" dirty="0" err="1">
                <a:solidFill>
                  <a:schemeClr val="dk2"/>
                </a:solidFill>
                <a:latin typeface="Arial"/>
                <a:ea typeface="Arial"/>
                <a:cs typeface="Arial"/>
                <a:sym typeface="Arial"/>
              </a:rPr>
              <a:t>Maths</a:t>
            </a:r>
            <a:r>
              <a:rPr lang="en-US" sz="4300" b="0" i="0" u="none" dirty="0">
                <a:solidFill>
                  <a:schemeClr val="dk2"/>
                </a:solidFill>
                <a:latin typeface="Arial"/>
                <a:ea typeface="Arial"/>
                <a:cs typeface="Arial"/>
                <a:sym typeface="Arial"/>
              </a:rPr>
              <a:t> Syllabus for Higher and </a:t>
            </a:r>
            <a:r>
              <a:rPr lang="en-US" sz="4300" b="0" i="0" u="none" dirty="0" smtClean="0">
                <a:solidFill>
                  <a:schemeClr val="dk2"/>
                </a:solidFill>
                <a:latin typeface="Arial"/>
                <a:ea typeface="Arial"/>
                <a:cs typeface="Arial"/>
                <a:sym typeface="Arial"/>
              </a:rPr>
              <a:t>Ordinary</a:t>
            </a:r>
          </a:p>
          <a:p>
            <a:pPr marL="487362" lvl="0" indent="-487362">
              <a:spcBef>
                <a:spcPts val="0"/>
              </a:spcBef>
            </a:pPr>
            <a:r>
              <a:rPr lang="en-US" dirty="0"/>
              <a:t>Active </a:t>
            </a:r>
            <a:r>
              <a:rPr lang="en-US" dirty="0" err="1"/>
              <a:t>Maths</a:t>
            </a:r>
            <a:r>
              <a:rPr lang="en-US" dirty="0"/>
              <a:t> 1</a:t>
            </a:r>
          </a:p>
          <a:p>
            <a:pPr marL="487362" lvl="0" indent="-487362"/>
            <a:r>
              <a:rPr lang="en-US" dirty="0"/>
              <a:t>Text and Tests 1</a:t>
            </a:r>
          </a:p>
          <a:p>
            <a:pPr marL="487362" marR="0" lvl="0" indent="-487362" algn="l" rtl="0">
              <a:lnSpc>
                <a:spcPct val="100000"/>
              </a:lnSpc>
              <a:spcBef>
                <a:spcPts val="860"/>
              </a:spcBef>
              <a:spcAft>
                <a:spcPts val="0"/>
              </a:spcAft>
              <a:buClr>
                <a:schemeClr val="dk1"/>
              </a:buClr>
              <a:buSzPct val="70000"/>
              <a:buFont typeface="Noto Sans Symbols"/>
              <a:buChar char="•"/>
            </a:pPr>
            <a:endParaRPr lang="en-US" sz="4300" b="0" i="0" u="none" dirty="0">
              <a:solidFill>
                <a:schemeClr val="dk2"/>
              </a:solidFill>
              <a:latin typeface="Arial"/>
              <a:ea typeface="Arial"/>
              <a:cs typeface="Arial"/>
              <a:sym typeface="Arial"/>
            </a:endParaRPr>
          </a:p>
          <a:p>
            <a:pPr marL="487363" marR="0" lvl="0" indent="-487363" algn="l" rtl="0">
              <a:spcBef>
                <a:spcPts val="860"/>
              </a:spcBef>
              <a:spcAft>
                <a:spcPts val="0"/>
              </a:spcAft>
              <a:buClr>
                <a:schemeClr val="dk1"/>
              </a:buClr>
              <a:buSzPct val="70000"/>
              <a:buFont typeface="Noto Sans Symbols"/>
              <a:buNone/>
            </a:pPr>
            <a:endParaRPr sz="4300" b="0" i="0" u="none" dirty="0">
              <a:solidFill>
                <a:schemeClr val="dk2"/>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Any Questions?</a:t>
            </a: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484187" y="4516437"/>
            <a:ext cx="12090399" cy="2736850"/>
          </a:xfrm>
          <a:prstGeom prst="rect">
            <a:avLst/>
          </a:prstGeom>
          <a:noFill/>
          <a:ln>
            <a:noFill/>
          </a:ln>
        </p:spPr>
        <p:txBody>
          <a:bodyPr lIns="130025" tIns="65000" rIns="130025" bIns="650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8000" b="0" i="0" u="none" strike="noStrike" cap="none">
                <a:solidFill>
                  <a:schemeClr val="dk1"/>
                </a:solidFill>
                <a:latin typeface="Arial"/>
                <a:ea typeface="Arial"/>
                <a:cs typeface="Arial"/>
                <a:sym typeface="Arial"/>
              </a:rPr>
              <a:t>Thank You!</a:t>
            </a:r>
          </a:p>
        </p:txBody>
      </p:sp>
      <p:pic>
        <p:nvPicPr>
          <p:cNvPr id="376" name="Shape 376"/>
          <p:cNvPicPr preferRelativeResize="0"/>
          <p:nvPr/>
        </p:nvPicPr>
        <p:blipFill rotWithShape="1">
          <a:blip r:embed="rId3">
            <a:alphaModFix/>
          </a:blip>
          <a:srcRect/>
          <a:stretch/>
        </p:blipFill>
        <p:spPr>
          <a:xfrm>
            <a:off x="5024437" y="2355850"/>
            <a:ext cx="3275011" cy="1846261"/>
          </a:xfrm>
          <a:prstGeom prst="rect">
            <a:avLst/>
          </a:prstGeom>
          <a:noFill/>
          <a:ln>
            <a:noFill/>
          </a:ln>
        </p:spPr>
      </p:pic>
      <p:pic>
        <p:nvPicPr>
          <p:cNvPr id="377" name="Shape 377"/>
          <p:cNvPicPr preferRelativeResize="0"/>
          <p:nvPr/>
        </p:nvPicPr>
        <p:blipFill rotWithShape="1">
          <a:blip r:embed="rId4">
            <a:alphaModFix/>
          </a:blip>
          <a:srcRect/>
          <a:stretch/>
        </p:blipFill>
        <p:spPr>
          <a:xfrm>
            <a:off x="1295400" y="8337550"/>
            <a:ext cx="10467975" cy="1247774"/>
          </a:xfrm>
          <a:prstGeom prst="rect">
            <a:avLst/>
          </a:prstGeom>
          <a:noFill/>
          <a:ln>
            <a:noFill/>
          </a:ln>
        </p:spPr>
      </p:pic>
      <p:sp>
        <p:nvSpPr>
          <p:cNvPr id="378" name="Shape 378"/>
          <p:cNvSpPr txBox="1"/>
          <p:nvPr/>
        </p:nvSpPr>
        <p:spPr>
          <a:xfrm>
            <a:off x="206375" y="196850"/>
            <a:ext cx="12556199" cy="17223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Architects Daughter"/>
              <a:buNone/>
            </a:pPr>
            <a:r>
              <a:rPr lang="en-US" sz="10600" b="1" i="1" u="none">
                <a:solidFill>
                  <a:schemeClr val="dk2"/>
                </a:solidFill>
                <a:latin typeface="Architects Daughter"/>
                <a:ea typeface="Architects Daughter"/>
                <a:cs typeface="Architects Daughter"/>
                <a:sym typeface="Architects Daughter"/>
              </a:rPr>
              <a:t>Maths Counts 2016</a:t>
            </a: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0"/>
        <p:cNvGrpSpPr/>
        <p:nvPr/>
      </p:nvGrpSpPr>
      <p:grpSpPr>
        <a:xfrm>
          <a:off x="0" y="0"/>
          <a:ext cx="0" cy="0"/>
          <a:chOff x="0" y="0"/>
          <a:chExt cx="0" cy="0"/>
        </a:xfrm>
      </p:grpSpPr>
      <p:sp>
        <p:nvSpPr>
          <p:cNvPr id="221" name="Shape 221"/>
          <p:cNvSpPr txBox="1">
            <a:spLocks noGrp="1"/>
          </p:cNvSpPr>
          <p:nvPr>
            <p:ph type="ctrTitle"/>
          </p:nvPr>
        </p:nvSpPr>
        <p:spPr>
          <a:xfrm>
            <a:off x="2666998" y="2644552"/>
            <a:ext cx="9212262" cy="3095625"/>
          </a:xfrm>
          <a:prstGeom prst="rect">
            <a:avLst/>
          </a:prstGeom>
          <a:noFill/>
          <a:ln>
            <a:noFill/>
          </a:ln>
        </p:spPr>
        <p:txBody>
          <a:bodyPr lIns="130025" tIns="65000" rIns="130025" bIns="650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6000" b="0" i="0" u="none" strike="noStrike" cap="none" dirty="0">
                <a:solidFill>
                  <a:schemeClr val="dk2"/>
                </a:solidFill>
                <a:sym typeface="Arial"/>
              </a:rPr>
              <a:t>Teachers:</a:t>
            </a:r>
            <a:br>
              <a:rPr lang="en-US" sz="6000" b="0" i="0" u="none" strike="noStrike" cap="none" dirty="0">
                <a:solidFill>
                  <a:schemeClr val="dk2"/>
                </a:solidFill>
                <a:sym typeface="Arial"/>
              </a:rPr>
            </a:br>
            <a:r>
              <a:rPr lang="en-US" sz="6000" b="0" i="0" u="none" strike="noStrike" cap="none" dirty="0">
                <a:solidFill>
                  <a:schemeClr val="dk2"/>
                </a:solidFill>
                <a:sym typeface="Arial"/>
              </a:rPr>
              <a:t>Deirdre Newell, </a:t>
            </a:r>
            <a:br>
              <a:rPr lang="en-US" sz="6000" b="0" i="0" u="none" strike="noStrike" cap="none" dirty="0">
                <a:solidFill>
                  <a:schemeClr val="dk2"/>
                </a:solidFill>
                <a:sym typeface="Arial"/>
              </a:rPr>
            </a:br>
            <a:r>
              <a:rPr lang="en-US" sz="6000" b="0" i="0" u="none" strike="noStrike" cap="none" dirty="0">
                <a:solidFill>
                  <a:schemeClr val="dk2"/>
                </a:solidFill>
                <a:sym typeface="Arial"/>
              </a:rPr>
              <a:t>Sandra </a:t>
            </a:r>
            <a:r>
              <a:rPr lang="en-US" sz="6000" b="0" i="0" u="none" strike="noStrike" cap="none" dirty="0" err="1">
                <a:solidFill>
                  <a:schemeClr val="dk2"/>
                </a:solidFill>
                <a:sym typeface="Arial"/>
              </a:rPr>
              <a:t>N</a:t>
            </a:r>
            <a:r>
              <a:rPr lang="en-US" sz="6000" dirty="0" err="1"/>
              <a:t>í</a:t>
            </a:r>
            <a:r>
              <a:rPr lang="en-US" sz="6000" b="0" i="0" u="none" strike="noStrike" cap="none" dirty="0" err="1">
                <a:solidFill>
                  <a:schemeClr val="dk2"/>
                </a:solidFill>
                <a:sym typeface="Arial"/>
              </a:rPr>
              <a:t>c</a:t>
            </a:r>
            <a:r>
              <a:rPr lang="en-US" sz="6000" b="0" i="0" u="none" strike="noStrike" cap="none" dirty="0">
                <a:solidFill>
                  <a:schemeClr val="dk2"/>
                </a:solidFill>
                <a:sym typeface="Arial"/>
              </a:rPr>
              <a:t> Ghiolla Mhuire, </a:t>
            </a:r>
            <a:br>
              <a:rPr lang="en-US" sz="6000" b="0" i="0" u="none" strike="noStrike" cap="none" dirty="0">
                <a:solidFill>
                  <a:schemeClr val="dk2"/>
                </a:solidFill>
                <a:sym typeface="Arial"/>
              </a:rPr>
            </a:br>
            <a:r>
              <a:rPr lang="en-US" sz="6000" b="0" i="0" u="none" strike="noStrike" cap="none" dirty="0" err="1">
                <a:solidFill>
                  <a:schemeClr val="dk2"/>
                </a:solidFill>
                <a:sym typeface="Arial"/>
              </a:rPr>
              <a:t>Thér</a:t>
            </a:r>
            <a:r>
              <a:rPr lang="en-US" sz="6000" dirty="0" err="1"/>
              <a:t>è</a:t>
            </a:r>
            <a:r>
              <a:rPr lang="en-US" sz="6000" b="0" i="0" u="none" strike="noStrike" cap="none" dirty="0" err="1">
                <a:solidFill>
                  <a:schemeClr val="dk2"/>
                </a:solidFill>
                <a:sym typeface="Arial"/>
              </a:rPr>
              <a:t>se</a:t>
            </a:r>
            <a:r>
              <a:rPr lang="en-US" sz="6000" b="0" i="0" u="none" strike="noStrike" cap="none" dirty="0">
                <a:solidFill>
                  <a:schemeClr val="dk2"/>
                </a:solidFill>
                <a:sym typeface="Arial"/>
              </a:rPr>
              <a:t> Ruane</a:t>
            </a:r>
            <a:r>
              <a:rPr lang="en-US" sz="5400" b="0" i="0" u="none" strike="noStrike" cap="none" dirty="0">
                <a:solidFill>
                  <a:schemeClr val="dk2"/>
                </a:solidFill>
                <a:latin typeface="Arial"/>
                <a:ea typeface="Arial"/>
                <a:cs typeface="Arial"/>
                <a:sym typeface="Arial"/>
              </a:rPr>
              <a:t/>
            </a:r>
            <a:br>
              <a:rPr lang="en-US" sz="5400" b="0" i="0" u="none" strike="noStrike" cap="none" dirty="0">
                <a:solidFill>
                  <a:schemeClr val="dk2"/>
                </a:solidFill>
                <a:latin typeface="Arial"/>
                <a:ea typeface="Arial"/>
                <a:cs typeface="Arial"/>
                <a:sym typeface="Arial"/>
              </a:rPr>
            </a:br>
            <a:r>
              <a:rPr lang="en-US" sz="5400" b="0" i="0" u="none" strike="noStrike" cap="none" dirty="0">
                <a:solidFill>
                  <a:schemeClr val="dk2"/>
                </a:solidFill>
                <a:latin typeface="Arial"/>
                <a:ea typeface="Arial"/>
                <a:cs typeface="Arial"/>
                <a:sym typeface="Arial"/>
              </a:rPr>
              <a:t/>
            </a:r>
            <a:br>
              <a:rPr lang="en-US" sz="5400" b="0" i="0" u="none" strike="noStrike" cap="none" dirty="0">
                <a:solidFill>
                  <a:schemeClr val="dk2"/>
                </a:solidFill>
                <a:latin typeface="Arial"/>
                <a:ea typeface="Arial"/>
                <a:cs typeface="Arial"/>
                <a:sym typeface="Arial"/>
              </a:rPr>
            </a:br>
            <a:r>
              <a:rPr lang="en-US" sz="5400" b="0" i="0" u="none" strike="noStrike" cap="none" dirty="0">
                <a:solidFill>
                  <a:schemeClr val="dk2"/>
                </a:solidFill>
                <a:latin typeface="Arial"/>
                <a:ea typeface="Arial"/>
                <a:cs typeface="Arial"/>
                <a:sym typeface="Arial"/>
              </a:rPr>
              <a:t>PTA: Lynn Anderson</a:t>
            </a:r>
          </a:p>
        </p:txBody>
      </p:sp>
      <p:pic>
        <p:nvPicPr>
          <p:cNvPr id="222" name="Shape 222"/>
          <p:cNvPicPr preferRelativeResize="0"/>
          <p:nvPr/>
        </p:nvPicPr>
        <p:blipFill rotWithShape="1">
          <a:blip r:embed="rId3">
            <a:alphaModFix/>
          </a:blip>
          <a:srcRect/>
          <a:stretch/>
        </p:blipFill>
        <p:spPr>
          <a:xfrm>
            <a:off x="2470150" y="7469186"/>
            <a:ext cx="3671886" cy="1219199"/>
          </a:xfrm>
          <a:prstGeom prst="rect">
            <a:avLst/>
          </a:prstGeom>
          <a:noFill/>
          <a:ln>
            <a:noFill/>
          </a:ln>
        </p:spPr>
      </p:pic>
      <p:pic>
        <p:nvPicPr>
          <p:cNvPr id="223" name="Shape 223"/>
          <p:cNvPicPr preferRelativeResize="0"/>
          <p:nvPr/>
        </p:nvPicPr>
        <p:blipFill rotWithShape="1">
          <a:blip r:embed="rId4">
            <a:alphaModFix/>
          </a:blip>
          <a:srcRect/>
          <a:stretch/>
        </p:blipFill>
        <p:spPr>
          <a:xfrm>
            <a:off x="5565775" y="7397750"/>
            <a:ext cx="3600450" cy="1223961"/>
          </a:xfrm>
          <a:prstGeom prst="rect">
            <a:avLst/>
          </a:prstGeom>
          <a:noFill/>
          <a:ln>
            <a:noFill/>
          </a:ln>
        </p:spPr>
      </p:pic>
      <p:pic>
        <p:nvPicPr>
          <p:cNvPr id="224" name="Shape 224"/>
          <p:cNvPicPr preferRelativeResize="0"/>
          <p:nvPr/>
        </p:nvPicPr>
        <p:blipFill rotWithShape="1">
          <a:blip r:embed="rId5">
            <a:alphaModFix/>
          </a:blip>
          <a:srcRect/>
          <a:stretch/>
        </p:blipFill>
        <p:spPr>
          <a:xfrm>
            <a:off x="9526586" y="7613650"/>
            <a:ext cx="2352674" cy="819150"/>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Details</a:t>
            </a:r>
          </a:p>
        </p:txBody>
      </p:sp>
      <p:sp>
        <p:nvSpPr>
          <p:cNvPr id="230" name="Shape 230"/>
          <p:cNvSpPr txBox="1">
            <a:spLocks noGrp="1"/>
          </p:cNvSpPr>
          <p:nvPr>
            <p:ph type="body" idx="1"/>
          </p:nvPr>
        </p:nvSpPr>
        <p:spPr>
          <a:xfrm>
            <a:off x="0" y="2140550"/>
            <a:ext cx="12863400" cy="7612800"/>
          </a:xfrm>
          <a:prstGeom prst="rect">
            <a:avLst/>
          </a:prstGeom>
          <a:noFill/>
          <a:ln>
            <a:noFill/>
          </a:ln>
        </p:spPr>
        <p:txBody>
          <a:bodyPr lIns="130025" tIns="65000" rIns="130025" bIns="65000" anchor="t" anchorCtr="0">
            <a:noAutofit/>
          </a:bodyPr>
          <a:lstStyle/>
          <a:p>
            <a:pPr marL="487362" marR="0" lvl="0" indent="-556577" algn="l" rtl="0">
              <a:lnSpc>
                <a:spcPct val="100000"/>
              </a:lnSpc>
              <a:spcBef>
                <a:spcPts val="0"/>
              </a:spcBef>
              <a:spcAft>
                <a:spcPts val="0"/>
              </a:spcAft>
              <a:buClr>
                <a:srgbClr val="336666"/>
              </a:buClr>
              <a:buSzPct val="100000"/>
              <a:buFont typeface="Noto Sans Symbols"/>
              <a:buChar char="•"/>
            </a:pPr>
            <a:r>
              <a:rPr lang="en-US" sz="4100" b="0" i="0" u="none" strike="noStrike" cap="none" dirty="0">
                <a:solidFill>
                  <a:srgbClr val="000000"/>
                </a:solidFill>
                <a:latin typeface="Arial"/>
                <a:ea typeface="Arial"/>
                <a:cs typeface="Arial"/>
                <a:sym typeface="Arial"/>
              </a:rPr>
              <a:t>Second Year Mixed Ability</a:t>
            </a:r>
          </a:p>
          <a:p>
            <a:pPr marL="487362" marR="0" lvl="0" indent="-556577" algn="l" rtl="0">
              <a:lnSpc>
                <a:spcPct val="100000"/>
              </a:lnSpc>
              <a:spcBef>
                <a:spcPts val="860"/>
              </a:spcBef>
              <a:spcAft>
                <a:spcPts val="0"/>
              </a:spcAft>
              <a:buClr>
                <a:srgbClr val="336666"/>
              </a:buClr>
              <a:buSzPct val="100000"/>
              <a:buFont typeface="Noto Sans Symbols"/>
              <a:buChar char="•"/>
            </a:pPr>
            <a:r>
              <a:rPr lang="en-US" sz="4100" b="0" i="0" u="none" strike="noStrike" cap="none" dirty="0">
                <a:solidFill>
                  <a:srgbClr val="000000"/>
                </a:solidFill>
                <a:latin typeface="Arial"/>
                <a:ea typeface="Arial"/>
                <a:cs typeface="Arial"/>
                <a:sym typeface="Arial"/>
              </a:rPr>
              <a:t>Lesson Length: 50min</a:t>
            </a:r>
          </a:p>
          <a:p>
            <a:pPr marL="487362" marR="0" lvl="0" indent="-556577" algn="l" rtl="0">
              <a:lnSpc>
                <a:spcPct val="100000"/>
              </a:lnSpc>
              <a:spcBef>
                <a:spcPts val="860"/>
              </a:spcBef>
              <a:spcAft>
                <a:spcPts val="0"/>
              </a:spcAft>
              <a:buClr>
                <a:srgbClr val="336666"/>
              </a:buClr>
              <a:buSzPct val="100000"/>
              <a:buFont typeface="Noto Sans Symbols"/>
              <a:buChar char="•"/>
            </a:pPr>
            <a:r>
              <a:rPr lang="en-US" sz="4100" b="0" i="0" u="none" strike="noStrike" cap="none" dirty="0">
                <a:solidFill>
                  <a:srgbClr val="000000"/>
                </a:solidFill>
                <a:latin typeface="Arial"/>
                <a:ea typeface="Arial"/>
                <a:cs typeface="Arial"/>
                <a:sym typeface="Arial"/>
              </a:rPr>
              <a:t>Friday 4</a:t>
            </a:r>
            <a:r>
              <a:rPr lang="en-US" sz="4100" b="0" i="0" u="none" strike="noStrike" cap="none" baseline="30000" dirty="0">
                <a:solidFill>
                  <a:srgbClr val="000000"/>
                </a:solidFill>
                <a:latin typeface="Arial"/>
                <a:ea typeface="Arial"/>
                <a:cs typeface="Arial"/>
                <a:sym typeface="Arial"/>
              </a:rPr>
              <a:t>th</a:t>
            </a:r>
            <a:r>
              <a:rPr lang="en-US" sz="4100" b="0" i="0" u="none" strike="noStrike" cap="none" dirty="0">
                <a:solidFill>
                  <a:srgbClr val="000000"/>
                </a:solidFill>
                <a:latin typeface="Arial"/>
                <a:ea typeface="Arial"/>
                <a:cs typeface="Arial"/>
                <a:sym typeface="Arial"/>
              </a:rPr>
              <a:t> March 2016</a:t>
            </a:r>
          </a:p>
        </p:txBody>
      </p:sp>
      <p:graphicFrame>
        <p:nvGraphicFramePr>
          <p:cNvPr id="231" name="Shape 231"/>
          <p:cNvGraphicFramePr/>
          <p:nvPr/>
        </p:nvGraphicFramePr>
        <p:xfrm>
          <a:off x="2011224" y="4289387"/>
          <a:ext cx="8840975" cy="5492750"/>
        </p:xfrm>
        <a:graphic>
          <a:graphicData uri="http://schemas.openxmlformats.org/drawingml/2006/table">
            <a:tbl>
              <a:tblPr>
                <a:noFill/>
                <a:tableStyleId>{27292BCA-B17E-4838-AFD5-E6A64812D918}</a:tableStyleId>
              </a:tblPr>
              <a:tblGrid>
                <a:gridCol w="6233550"/>
                <a:gridCol w="2607425"/>
              </a:tblGrid>
              <a:tr h="463550">
                <a:tc>
                  <a:txBody>
                    <a:bodyPr/>
                    <a:lstStyle/>
                    <a:p>
                      <a:pPr marL="0" marR="0" lvl="0" indent="0" algn="ctr" rtl="0">
                        <a:lnSpc>
                          <a:spcPct val="100000"/>
                        </a:lnSpc>
                        <a:spcBef>
                          <a:spcPts val="0"/>
                        </a:spcBef>
                        <a:spcAft>
                          <a:spcPts val="0"/>
                        </a:spcAft>
                        <a:buClr>
                          <a:schemeClr val="dk2"/>
                        </a:buClr>
                        <a:buSzPct val="25000"/>
                        <a:buFont typeface="Arial"/>
                        <a:buNone/>
                      </a:pPr>
                      <a:r>
                        <a:rPr lang="en-US" sz="2000" b="1" i="0" u="none" strike="noStrike" cap="none" dirty="0">
                          <a:solidFill>
                            <a:schemeClr val="dk2"/>
                          </a:solidFill>
                          <a:latin typeface="Arial"/>
                          <a:ea typeface="Arial"/>
                          <a:cs typeface="Arial"/>
                          <a:sym typeface="Arial"/>
                        </a:rPr>
                        <a:t>Lesson</a:t>
                      </a:r>
                    </a:p>
                  </a:txBody>
                  <a:tcPr marL="0" marR="0" marT="0" marB="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00"/>
                    </a:solidFill>
                  </a:tcPr>
                </a:tc>
                <a:tc>
                  <a:txBody>
                    <a:bodyPr/>
                    <a:lstStyle/>
                    <a:p>
                      <a:pPr marL="0" marR="0" lvl="0" indent="0" algn="ctr" rtl="0">
                        <a:lnSpc>
                          <a:spcPct val="100000"/>
                        </a:lnSpc>
                        <a:spcBef>
                          <a:spcPts val="0"/>
                        </a:spcBef>
                        <a:spcAft>
                          <a:spcPts val="0"/>
                        </a:spcAft>
                        <a:buClr>
                          <a:schemeClr val="dk2"/>
                        </a:buClr>
                        <a:buSzPct val="25000"/>
                        <a:buFont typeface="Arial"/>
                        <a:buNone/>
                      </a:pPr>
                      <a:r>
                        <a:rPr lang="en-US" sz="2000" b="1" i="0" u="none" strike="noStrike" cap="none">
                          <a:solidFill>
                            <a:schemeClr val="dk2"/>
                          </a:solidFill>
                          <a:latin typeface="Arial"/>
                          <a:ea typeface="Arial"/>
                          <a:cs typeface="Arial"/>
                          <a:sym typeface="Arial"/>
                        </a:rPr>
                        <a:t>Number of Periods</a:t>
                      </a:r>
                    </a:p>
                  </a:txBody>
                  <a:tcPr marL="0" marR="0" marT="0" marB="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00"/>
                    </a:solidFill>
                  </a:tcPr>
                </a:tc>
              </a:tr>
              <a:tr h="463550">
                <a:tc>
                  <a:txBody>
                    <a:bodyPr/>
                    <a:lstStyle/>
                    <a:p>
                      <a:pPr marL="457200" marR="0" lvl="0" indent="0" algn="l" rtl="0">
                        <a:lnSpc>
                          <a:spcPct val="100000"/>
                        </a:lnSpc>
                        <a:spcBef>
                          <a:spcPts val="0"/>
                        </a:spcBef>
                        <a:spcAft>
                          <a:spcPts val="0"/>
                        </a:spcAft>
                        <a:buClr>
                          <a:schemeClr val="dk2"/>
                        </a:buClr>
                        <a:buSzPct val="25000"/>
                        <a:buFont typeface="Arial"/>
                        <a:buNone/>
                      </a:pPr>
                      <a:r>
                        <a:rPr lang="en-US" sz="2200" b="0" i="0" u="none" strike="noStrike" cap="none">
                          <a:solidFill>
                            <a:schemeClr val="dk2"/>
                          </a:solidFill>
                          <a:latin typeface="Arial"/>
                          <a:ea typeface="Arial"/>
                          <a:cs typeface="Arial"/>
                          <a:sym typeface="Arial"/>
                        </a:rPr>
                        <a:t>Students have learned to plot points, find the midpoint by formula and to observe translations</a:t>
                      </a:r>
                    </a:p>
                  </a:txBody>
                  <a:tcPr marL="0" marR="0" marT="0" marB="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2"/>
                        </a:buClr>
                        <a:buSzPct val="25000"/>
                        <a:buFont typeface="Arial"/>
                        <a:buNone/>
                      </a:pPr>
                      <a:r>
                        <a:rPr lang="en-US" sz="1800" b="0" i="0" u="none" strike="noStrike" cap="none" dirty="0">
                          <a:solidFill>
                            <a:schemeClr val="dk2"/>
                          </a:solidFill>
                          <a:latin typeface="Arial"/>
                          <a:ea typeface="Arial"/>
                          <a:cs typeface="Arial"/>
                          <a:sym typeface="Arial"/>
                        </a:rPr>
                        <a:t>7</a:t>
                      </a:r>
                    </a:p>
                  </a:txBody>
                  <a:tcPr marL="0" marR="0" marT="0" marB="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65125">
                <a:tc>
                  <a:txBody>
                    <a:bodyPr/>
                    <a:lstStyle/>
                    <a:p>
                      <a:pPr marL="457200" marR="0" lvl="0" indent="0" algn="l" rtl="0">
                        <a:lnSpc>
                          <a:spcPct val="100000"/>
                        </a:lnSpc>
                        <a:spcBef>
                          <a:spcPts val="0"/>
                        </a:spcBef>
                        <a:spcAft>
                          <a:spcPts val="0"/>
                        </a:spcAft>
                        <a:buClr>
                          <a:schemeClr val="dk2"/>
                        </a:buClr>
                        <a:buSzPct val="25000"/>
                        <a:buFont typeface="Arial"/>
                        <a:buNone/>
                      </a:pPr>
                      <a:r>
                        <a:rPr lang="en-US" sz="2200" b="0" i="0" u="none" strike="noStrike" cap="none">
                          <a:solidFill>
                            <a:schemeClr val="dk2"/>
                          </a:solidFill>
                          <a:latin typeface="Arial"/>
                          <a:ea typeface="Arial"/>
                          <a:cs typeface="Arial"/>
                          <a:sym typeface="Arial"/>
                        </a:rPr>
                        <a:t>Revision of reading points, plotting coordinates and the name of quadrants</a:t>
                      </a:r>
                    </a:p>
                  </a:txBody>
                  <a:tcPr marL="0" marR="0" marT="0" marB="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2"/>
                        </a:buClr>
                        <a:buSzPct val="25000"/>
                        <a:buFont typeface="Arial"/>
                        <a:buNone/>
                      </a:pPr>
                      <a:r>
                        <a:rPr lang="en-US" sz="1800" b="0" i="0" u="none" strike="noStrike" cap="none">
                          <a:solidFill>
                            <a:schemeClr val="dk2"/>
                          </a:solidFill>
                          <a:latin typeface="Arial"/>
                          <a:ea typeface="Arial"/>
                          <a:cs typeface="Arial"/>
                          <a:sym typeface="Arial"/>
                        </a:rPr>
                        <a:t>1</a:t>
                      </a:r>
                    </a:p>
                  </a:txBody>
                  <a:tcPr marL="0" marR="0" marT="0" marB="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639750">
                <a:tc>
                  <a:txBody>
                    <a:bodyPr/>
                    <a:lstStyle/>
                    <a:p>
                      <a:pPr marL="457200" marR="0" lvl="0" indent="0" algn="l" rtl="0">
                        <a:lnSpc>
                          <a:spcPct val="100000"/>
                        </a:lnSpc>
                        <a:spcBef>
                          <a:spcPts val="0"/>
                        </a:spcBef>
                        <a:spcAft>
                          <a:spcPts val="0"/>
                        </a:spcAft>
                        <a:buClr>
                          <a:schemeClr val="dk2"/>
                        </a:buClr>
                        <a:buSzPct val="25000"/>
                        <a:buFont typeface="Arial"/>
                        <a:buNone/>
                      </a:pPr>
                      <a:r>
                        <a:rPr lang="en-US" sz="2200" b="0" i="0" u="none" strike="noStrike" cap="none">
                          <a:solidFill>
                            <a:schemeClr val="dk2"/>
                          </a:solidFill>
                          <a:latin typeface="Arial"/>
                          <a:ea typeface="Arial"/>
                          <a:cs typeface="Arial"/>
                          <a:sym typeface="Arial"/>
                        </a:rPr>
                        <a:t>Revision of the use of the midpoint formula and the use of this to solve for unknown values. Main focus to develop integer and coordinate work.</a:t>
                      </a:r>
                    </a:p>
                  </a:txBody>
                  <a:tcPr marL="0" marR="0" marT="0" marB="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2"/>
                        </a:buClr>
                        <a:buSzPct val="25000"/>
                        <a:buFont typeface="Arial"/>
                        <a:buNone/>
                      </a:pPr>
                      <a:r>
                        <a:rPr lang="en-US" sz="1800" b="0" i="0" u="none" strike="noStrike" cap="none">
                          <a:solidFill>
                            <a:schemeClr val="dk2"/>
                          </a:solidFill>
                          <a:latin typeface="Arial"/>
                          <a:ea typeface="Arial"/>
                          <a:cs typeface="Arial"/>
                          <a:sym typeface="Arial"/>
                        </a:rPr>
                        <a:t>1</a:t>
                      </a:r>
                    </a:p>
                  </a:txBody>
                  <a:tcPr marL="0" marR="0" marT="0" marB="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65125">
                <a:tc>
                  <a:txBody>
                    <a:bodyPr/>
                    <a:lstStyle/>
                    <a:p>
                      <a:pPr marL="457200" marR="0" lvl="0" indent="0" algn="l" rtl="0">
                        <a:lnSpc>
                          <a:spcPct val="100000"/>
                        </a:lnSpc>
                        <a:spcBef>
                          <a:spcPts val="0"/>
                        </a:spcBef>
                        <a:spcAft>
                          <a:spcPts val="0"/>
                        </a:spcAft>
                        <a:buClr>
                          <a:schemeClr val="dk2"/>
                        </a:buClr>
                        <a:buSzPct val="25000"/>
                        <a:buFont typeface="Arial"/>
                        <a:buNone/>
                      </a:pPr>
                      <a:r>
                        <a:rPr lang="en-US" sz="2200" b="0" i="0" u="none" strike="noStrike" cap="none">
                          <a:solidFill>
                            <a:schemeClr val="dk2"/>
                          </a:solidFill>
                          <a:latin typeface="Arial"/>
                          <a:ea typeface="Arial"/>
                          <a:cs typeface="Arial"/>
                          <a:sym typeface="Arial"/>
                        </a:rPr>
                        <a:t>Reflections on practice Lesson: Problem Solving</a:t>
                      </a:r>
                    </a:p>
                  </a:txBody>
                  <a:tcPr marL="0" marR="0" marT="0" marB="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2"/>
                        </a:buClr>
                        <a:buSzPct val="25000"/>
                        <a:buFont typeface="Arial"/>
                        <a:buNone/>
                      </a:pPr>
                      <a:r>
                        <a:rPr lang="en-US" sz="1800" b="0" i="0" u="none" strike="noStrike" cap="none">
                          <a:solidFill>
                            <a:schemeClr val="dk2"/>
                          </a:solidFill>
                          <a:latin typeface="Arial"/>
                          <a:ea typeface="Arial"/>
                          <a:cs typeface="Arial"/>
                          <a:sym typeface="Arial"/>
                        </a:rPr>
                        <a:t>1</a:t>
                      </a:r>
                    </a:p>
                  </a:txBody>
                  <a:tcPr marL="0" marR="0" marT="0" marB="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63550">
                <a:tc>
                  <a:txBody>
                    <a:bodyPr/>
                    <a:lstStyle/>
                    <a:p>
                      <a:pPr marL="457200" marR="0" lvl="0" indent="0" algn="l" rtl="0">
                        <a:lnSpc>
                          <a:spcPct val="100000"/>
                        </a:lnSpc>
                        <a:spcBef>
                          <a:spcPts val="0"/>
                        </a:spcBef>
                        <a:spcAft>
                          <a:spcPts val="0"/>
                        </a:spcAft>
                        <a:buClr>
                          <a:schemeClr val="dk2"/>
                        </a:buClr>
                        <a:buSzPct val="25000"/>
                        <a:buFont typeface="Arial"/>
                        <a:buNone/>
                      </a:pPr>
                      <a:r>
                        <a:rPr lang="en-US" sz="2200" b="0" i="0" u="none" strike="noStrike" cap="none">
                          <a:solidFill>
                            <a:schemeClr val="dk2"/>
                          </a:solidFill>
                          <a:latin typeface="Arial"/>
                          <a:ea typeface="Arial"/>
                          <a:cs typeface="Arial"/>
                          <a:sym typeface="Arial"/>
                        </a:rPr>
                        <a:t>Reinforcement: discussion about parallelograms and other quadrilaterals</a:t>
                      </a:r>
                    </a:p>
                  </a:txBody>
                  <a:tcPr marL="0" marR="0" marT="0" marB="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2"/>
                        </a:buClr>
                        <a:buSzPct val="25000"/>
                        <a:buFont typeface="Arial"/>
                        <a:buNone/>
                      </a:pPr>
                      <a:r>
                        <a:rPr lang="en-US" sz="1800" b="0" i="0" u="none" strike="noStrike" cap="none">
                          <a:solidFill>
                            <a:schemeClr val="dk2"/>
                          </a:solidFill>
                          <a:latin typeface="Arial"/>
                          <a:ea typeface="Arial"/>
                          <a:cs typeface="Arial"/>
                          <a:sym typeface="Arial"/>
                        </a:rPr>
                        <a:t>1</a:t>
                      </a:r>
                    </a:p>
                  </a:txBody>
                  <a:tcPr marL="0" marR="0" marT="0" marB="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65125">
                <a:tc>
                  <a:txBody>
                    <a:bodyPr/>
                    <a:lstStyle/>
                    <a:p>
                      <a:pPr marL="457200" marR="0" lvl="0" indent="0" algn="l" rtl="0">
                        <a:lnSpc>
                          <a:spcPct val="100000"/>
                        </a:lnSpc>
                        <a:spcBef>
                          <a:spcPts val="0"/>
                        </a:spcBef>
                        <a:spcAft>
                          <a:spcPts val="0"/>
                        </a:spcAft>
                        <a:buClr>
                          <a:schemeClr val="dk2"/>
                        </a:buClr>
                        <a:buSzPct val="25000"/>
                        <a:buFont typeface="Arial"/>
                        <a:buNone/>
                      </a:pPr>
                      <a:r>
                        <a:rPr lang="en-US" sz="2200" b="0" i="0" u="none" strike="noStrike" cap="none">
                          <a:solidFill>
                            <a:schemeClr val="dk2"/>
                          </a:solidFill>
                          <a:latin typeface="Arial"/>
                          <a:ea typeface="Arial"/>
                          <a:cs typeface="Arial"/>
                          <a:sym typeface="Arial"/>
                        </a:rPr>
                        <a:t>Slope: Using the parallelogram given, looking at the slope properties in parallelograms</a:t>
                      </a:r>
                    </a:p>
                  </a:txBody>
                  <a:tcPr marL="0" marR="0" marT="0" marB="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2"/>
                        </a:buClr>
                        <a:buSzPct val="25000"/>
                        <a:buFont typeface="Arial"/>
                        <a:buNone/>
                      </a:pPr>
                      <a:r>
                        <a:rPr lang="en-US" sz="1800" b="0" i="0" u="none" strike="noStrike" cap="none">
                          <a:solidFill>
                            <a:schemeClr val="dk2"/>
                          </a:solidFill>
                          <a:latin typeface="Arial"/>
                          <a:ea typeface="Arial"/>
                          <a:cs typeface="Arial"/>
                          <a:sym typeface="Arial"/>
                        </a:rPr>
                        <a:t>1</a:t>
                      </a:r>
                    </a:p>
                  </a:txBody>
                  <a:tcPr marL="0" marR="0" marT="0" marB="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bl>
          </a:graphicData>
        </a:graphic>
      </p:graphicFrame>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2166936" y="271462"/>
            <a:ext cx="9971100" cy="2171700"/>
          </a:xfrm>
          <a:prstGeom prst="rect">
            <a:avLst/>
          </a:prstGeom>
        </p:spPr>
        <p:txBody>
          <a:bodyPr lIns="91425" tIns="91425" rIns="91425" bIns="91425" anchor="ctr" anchorCtr="0">
            <a:noAutofit/>
          </a:bodyPr>
          <a:lstStyle/>
          <a:p>
            <a:pPr lvl="0" rtl="0">
              <a:spcBef>
                <a:spcPts val="0"/>
              </a:spcBef>
              <a:buNone/>
            </a:pPr>
            <a:r>
              <a:rPr lang="en-US"/>
              <a:t>Student Learning Goals</a:t>
            </a:r>
          </a:p>
        </p:txBody>
      </p:sp>
      <p:sp>
        <p:nvSpPr>
          <p:cNvPr id="237" name="Shape 237"/>
          <p:cNvSpPr txBox="1">
            <a:spLocks noGrp="1"/>
          </p:cNvSpPr>
          <p:nvPr>
            <p:ph type="body" idx="1"/>
          </p:nvPr>
        </p:nvSpPr>
        <p:spPr>
          <a:xfrm>
            <a:off x="0" y="2443150"/>
            <a:ext cx="13004700" cy="7310400"/>
          </a:xfrm>
          <a:prstGeom prst="rect">
            <a:avLst/>
          </a:prstGeom>
        </p:spPr>
        <p:txBody>
          <a:bodyPr lIns="91425" tIns="91425" rIns="91425" bIns="91425" anchor="t" anchorCtr="0">
            <a:noAutofit/>
          </a:bodyPr>
          <a:lstStyle/>
          <a:p>
            <a:pPr marL="0" lvl="0" indent="0" rtl="0">
              <a:spcBef>
                <a:spcPts val="480"/>
              </a:spcBef>
              <a:buNone/>
            </a:pPr>
            <a:r>
              <a:rPr lang="en-US" sz="3100"/>
              <a:t>Students should be able to:</a:t>
            </a:r>
          </a:p>
          <a:p>
            <a:pPr lvl="0" indent="-90170" rtl="0">
              <a:spcBef>
                <a:spcPts val="480"/>
              </a:spcBef>
              <a:buSzPct val="100000"/>
            </a:pPr>
            <a:r>
              <a:rPr lang="en-US" sz="3100"/>
              <a:t>Make connections </a:t>
            </a:r>
          </a:p>
          <a:p>
            <a:pPr lvl="0" indent="-90170" rtl="0">
              <a:spcBef>
                <a:spcPts val="480"/>
              </a:spcBef>
              <a:buSzPct val="100000"/>
            </a:pPr>
            <a:r>
              <a:rPr lang="en-US" sz="3100"/>
              <a:t>Identify the unique attributes of parallelograms through analysis and problem solving</a:t>
            </a:r>
          </a:p>
          <a:p>
            <a:pPr lvl="0" indent="-90170" rtl="0">
              <a:spcBef>
                <a:spcPts val="480"/>
              </a:spcBef>
              <a:buSzPct val="100000"/>
            </a:pPr>
            <a:r>
              <a:rPr lang="en-US" sz="3100"/>
              <a:t>Deepen their understanding of shapes and properties.</a:t>
            </a:r>
          </a:p>
          <a:p>
            <a:pPr lvl="0" indent="-90170" rtl="0">
              <a:spcBef>
                <a:spcPts val="480"/>
              </a:spcBef>
              <a:buSzPct val="100000"/>
            </a:pPr>
            <a:r>
              <a:rPr lang="en-US" sz="3100"/>
              <a:t>Develop the skill of listening to each others thoughts.</a:t>
            </a:r>
          </a:p>
          <a:p>
            <a:pPr lvl="0" indent="-90170" rtl="0">
              <a:spcBef>
                <a:spcPts val="480"/>
              </a:spcBef>
              <a:buSzPct val="100000"/>
            </a:pPr>
            <a:r>
              <a:rPr lang="en-US" sz="3100"/>
              <a:t>Using and connecting synthetic geometry in a coordinate problem.</a:t>
            </a:r>
          </a:p>
          <a:p>
            <a:pPr lvl="0" indent="-90170" rtl="0">
              <a:spcBef>
                <a:spcPts val="480"/>
              </a:spcBef>
              <a:buSzPct val="100000"/>
            </a:pPr>
            <a:r>
              <a:rPr lang="en-US" sz="3100"/>
              <a:t>Identify that there are a variety of ways to solve problems and they are all equally valid.</a:t>
            </a:r>
          </a:p>
          <a:p>
            <a:pPr lvl="0" indent="-90170" rtl="0">
              <a:spcBef>
                <a:spcPts val="480"/>
              </a:spcBef>
              <a:buSzPct val="100000"/>
            </a:pPr>
            <a:r>
              <a:rPr lang="en-US" sz="3100"/>
              <a:t>Develop an appreciation that Mathematics can be used to communicate thinking effectively</a:t>
            </a:r>
          </a:p>
          <a:p>
            <a:pPr lvl="0" indent="-90170" rtl="0">
              <a:spcBef>
                <a:spcPts val="480"/>
              </a:spcBef>
              <a:buSzPct val="100000"/>
            </a:pPr>
            <a:r>
              <a:rPr lang="en-US" sz="3100"/>
              <a:t>Become independent learners</a:t>
            </a:r>
          </a:p>
          <a:p>
            <a:pPr lvl="0" indent="-90170" rtl="0">
              <a:spcBef>
                <a:spcPts val="480"/>
              </a:spcBef>
              <a:buSzPct val="100000"/>
            </a:pPr>
            <a:r>
              <a:rPr lang="en-US" sz="3100"/>
              <a:t>Become more creative with Maths</a:t>
            </a:r>
          </a:p>
          <a:p>
            <a:pPr lvl="0" indent="0" rtl="0">
              <a:spcBef>
                <a:spcPts val="480"/>
              </a:spcBef>
              <a:buClr>
                <a:schemeClr val="dk1"/>
              </a:buClr>
              <a:buSzPct val="54193"/>
              <a:buFont typeface="Noto Sans Symbols"/>
              <a:buNone/>
            </a:pPr>
            <a:endParaRPr sz="3100"/>
          </a:p>
          <a:p>
            <a:pPr lvl="0" indent="0" rtl="0">
              <a:spcBef>
                <a:spcPts val="480"/>
              </a:spcBef>
              <a:buClr>
                <a:schemeClr val="dk1"/>
              </a:buClr>
              <a:buSzPct val="54193"/>
              <a:buFont typeface="Noto Sans Symbols"/>
              <a:buNone/>
            </a:pPr>
            <a:endParaRPr sz="3100"/>
          </a:p>
          <a:p>
            <a:pPr lvl="0" rtl="0">
              <a:spcBef>
                <a:spcPts val="0"/>
              </a:spcBef>
              <a:buClr>
                <a:schemeClr val="dk1"/>
              </a:buClr>
              <a:buSzPct val="97096"/>
              <a:buFont typeface="Noto Sans Symbols"/>
              <a:buNone/>
            </a:pPr>
            <a:endParaRPr sz="3100"/>
          </a:p>
          <a:p>
            <a:pPr lvl="0" indent="0" rtl="0">
              <a:spcBef>
                <a:spcPts val="0"/>
              </a:spcBef>
              <a:buClr>
                <a:schemeClr val="dk1"/>
              </a:buClr>
              <a:buSzPct val="25000"/>
              <a:buFont typeface="Noto Sans Symbols"/>
              <a:buNone/>
            </a:pPr>
            <a:endParaRPr sz="3100"/>
          </a:p>
          <a:p>
            <a:pPr lvl="0" rtl="0">
              <a:spcBef>
                <a:spcPts val="0"/>
              </a:spcBef>
              <a:buClr>
                <a:schemeClr val="dk1"/>
              </a:buClr>
              <a:buSzPct val="97096"/>
              <a:buFont typeface="Noto Sans Symbols"/>
              <a:buNone/>
            </a:pPr>
            <a:endParaRPr sz="3100"/>
          </a:p>
          <a:p>
            <a:pPr lvl="0" rtl="0">
              <a:spcBef>
                <a:spcPts val="0"/>
              </a:spcBef>
              <a:buNone/>
            </a:pPr>
            <a:endParaRPr sz="3100"/>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Design of Lesson</a:t>
            </a:r>
          </a:p>
        </p:txBody>
      </p:sp>
      <p:sp>
        <p:nvSpPr>
          <p:cNvPr id="243" name="Shape 243"/>
          <p:cNvSpPr txBox="1">
            <a:spLocks noGrp="1"/>
          </p:cNvSpPr>
          <p:nvPr>
            <p:ph type="body" idx="1"/>
          </p:nvPr>
        </p:nvSpPr>
        <p:spPr>
          <a:xfrm>
            <a:off x="0" y="2342475"/>
            <a:ext cx="13004700" cy="7411200"/>
          </a:xfrm>
          <a:prstGeom prst="rect">
            <a:avLst/>
          </a:prstGeom>
          <a:noFill/>
          <a:ln>
            <a:noFill/>
          </a:ln>
        </p:spPr>
        <p:txBody>
          <a:bodyPr lIns="130025" tIns="65000" rIns="130025" bIns="65000" anchor="t" anchorCtr="0">
            <a:noAutofit/>
          </a:bodyPr>
          <a:lstStyle/>
          <a:p>
            <a:pPr marL="1055687" lvl="1" indent="-487362">
              <a:spcBef>
                <a:spcPts val="0"/>
              </a:spcBef>
              <a:buClr>
                <a:schemeClr val="dk1"/>
              </a:buClr>
              <a:buSzPct val="25000"/>
              <a:buFont typeface="Noto Sans Symbols"/>
              <a:buNone/>
            </a:pPr>
            <a:r>
              <a:rPr lang="en-US" sz="3600" b="0" i="0" u="none" strike="noStrike" cap="none" dirty="0">
                <a:solidFill>
                  <a:schemeClr val="dk2"/>
                </a:solidFill>
                <a:latin typeface="Arial"/>
                <a:ea typeface="Arial"/>
                <a:cs typeface="Arial"/>
                <a:sym typeface="Arial"/>
              </a:rPr>
              <a:t>This involved 5 sessions and on-line work</a:t>
            </a:r>
          </a:p>
          <a:p>
            <a:pPr marL="1055687" lvl="1" indent="-590232">
              <a:spcBef>
                <a:spcPts val="480"/>
              </a:spcBef>
              <a:buClr>
                <a:schemeClr val="dk1"/>
              </a:buClr>
              <a:buSzPct val="100000"/>
              <a:buFont typeface="Noto Sans Symbols"/>
              <a:buChar char="•"/>
            </a:pPr>
            <a:r>
              <a:rPr lang="en-US" sz="3600" b="0" i="0" u="none" strike="noStrike" cap="none" dirty="0">
                <a:solidFill>
                  <a:schemeClr val="dk2"/>
                </a:solidFill>
                <a:latin typeface="Arial"/>
                <a:ea typeface="Arial"/>
                <a:cs typeface="Arial"/>
                <a:sym typeface="Arial"/>
              </a:rPr>
              <a:t>Night 1: An introduction to Reflections on Practice: Problem Solving Lessons</a:t>
            </a:r>
          </a:p>
          <a:p>
            <a:pPr marL="1055687" lvl="1" indent="-590232">
              <a:spcBef>
                <a:spcPts val="480"/>
              </a:spcBef>
              <a:buClr>
                <a:schemeClr val="dk1"/>
              </a:buClr>
              <a:buSzPct val="100000"/>
              <a:buFont typeface="Noto Sans Symbols"/>
              <a:buChar char="•"/>
            </a:pPr>
            <a:r>
              <a:rPr lang="en-US" sz="3600" b="0" i="0" u="none" strike="noStrike" cap="none" dirty="0">
                <a:solidFill>
                  <a:schemeClr val="dk2"/>
                </a:solidFill>
                <a:latin typeface="Arial"/>
                <a:ea typeface="Arial"/>
                <a:cs typeface="Arial"/>
                <a:sym typeface="Arial"/>
              </a:rPr>
              <a:t>Night 2: Drumcondra Research Lesson and selection of the topic, Geometry</a:t>
            </a:r>
          </a:p>
          <a:p>
            <a:pPr marL="1055687" lvl="1" indent="-590232">
              <a:spcBef>
                <a:spcPts val="480"/>
              </a:spcBef>
              <a:buClr>
                <a:schemeClr val="dk1"/>
              </a:buClr>
              <a:buSzPct val="100000"/>
              <a:buFont typeface="Noto Sans Symbols"/>
              <a:buChar char="•"/>
            </a:pPr>
            <a:r>
              <a:rPr lang="en-US" sz="3600" b="0" i="0" u="none" strike="noStrike" cap="none" dirty="0">
                <a:solidFill>
                  <a:schemeClr val="dk2"/>
                </a:solidFill>
                <a:latin typeface="Arial"/>
                <a:ea typeface="Arial"/>
                <a:cs typeface="Arial"/>
                <a:sym typeface="Arial"/>
              </a:rPr>
              <a:t>Night 3: Finding a suitable problem to link with the curriculum and the group selected</a:t>
            </a:r>
          </a:p>
          <a:p>
            <a:pPr marL="1055687" lvl="1" indent="-590232">
              <a:spcBef>
                <a:spcPts val="480"/>
              </a:spcBef>
              <a:buClr>
                <a:schemeClr val="dk1"/>
              </a:buClr>
              <a:buSzPct val="100000"/>
              <a:buFont typeface="Noto Sans Symbols"/>
              <a:buChar char="•"/>
            </a:pPr>
            <a:r>
              <a:rPr lang="en-US" sz="3600" b="0" i="0" u="none" strike="noStrike" cap="none" dirty="0">
                <a:solidFill>
                  <a:schemeClr val="dk2"/>
                </a:solidFill>
                <a:latin typeface="Arial"/>
                <a:ea typeface="Arial"/>
                <a:cs typeface="Arial"/>
                <a:sym typeface="Arial"/>
              </a:rPr>
              <a:t>Night 4: Developing the lesson plan, investigating the curriculum, developing the board plan</a:t>
            </a:r>
          </a:p>
          <a:p>
            <a:pPr marL="1055687" lvl="1" indent="-590232">
              <a:spcBef>
                <a:spcPts val="480"/>
              </a:spcBef>
              <a:buClr>
                <a:schemeClr val="dk1"/>
              </a:buClr>
              <a:buSzPct val="100000"/>
              <a:buFont typeface="Noto Sans Symbols"/>
              <a:buChar char="•"/>
            </a:pPr>
            <a:r>
              <a:rPr lang="en-US" sz="3600" b="0" i="0" u="none" strike="noStrike" cap="none" dirty="0">
                <a:solidFill>
                  <a:schemeClr val="dk2"/>
                </a:solidFill>
                <a:latin typeface="Arial"/>
                <a:ea typeface="Arial"/>
                <a:cs typeface="Arial"/>
                <a:sym typeface="Arial"/>
              </a:rPr>
              <a:t>Night 5: </a:t>
            </a:r>
            <a:r>
              <a:rPr lang="en-US" sz="3600" b="0" i="0" u="none" strike="noStrike" cap="none" dirty="0" err="1">
                <a:solidFill>
                  <a:schemeClr val="dk2"/>
                </a:solidFill>
                <a:latin typeface="Arial"/>
                <a:ea typeface="Arial"/>
                <a:cs typeface="Arial"/>
                <a:sym typeface="Arial"/>
              </a:rPr>
              <a:t>Finalising</a:t>
            </a:r>
            <a:r>
              <a:rPr lang="en-US" sz="3600" b="0" i="0" u="none" strike="noStrike" cap="none" dirty="0">
                <a:solidFill>
                  <a:schemeClr val="dk2"/>
                </a:solidFill>
                <a:latin typeface="Arial"/>
                <a:ea typeface="Arial"/>
                <a:cs typeface="Arial"/>
                <a:sym typeface="Arial"/>
              </a:rPr>
              <a:t> the board plan, and lesson. Preparing for the peer observation: Aims for Evaluation.</a:t>
            </a:r>
          </a:p>
          <a:p>
            <a:pPr marL="1055687" lvl="1" indent="-590232">
              <a:spcBef>
                <a:spcPts val="480"/>
              </a:spcBef>
              <a:buClr>
                <a:schemeClr val="dk1"/>
              </a:buClr>
              <a:buSzPct val="100000"/>
              <a:buFont typeface="Noto Sans Symbols"/>
              <a:buChar char="•"/>
            </a:pPr>
            <a:r>
              <a:rPr lang="en-US" sz="3600" b="0" i="0" u="none" strike="noStrike" cap="none" dirty="0">
                <a:solidFill>
                  <a:schemeClr val="dk2"/>
                </a:solidFill>
                <a:latin typeface="Arial"/>
                <a:ea typeface="Arial"/>
                <a:cs typeface="Arial"/>
                <a:sym typeface="Arial"/>
              </a:rPr>
              <a:t>Research Lesson &amp; Post Lesson Reflection</a:t>
            </a:r>
          </a:p>
          <a:p>
            <a:pPr marL="1055687" lvl="1" indent="-487362">
              <a:spcBef>
                <a:spcPts val="480"/>
              </a:spcBef>
              <a:buClr>
                <a:schemeClr val="dk1"/>
              </a:buClr>
              <a:buSzPct val="50909"/>
              <a:buFont typeface="Noto Sans Symbols"/>
              <a:buNone/>
            </a:pPr>
            <a:endParaRPr sz="3600" b="0" i="0" u="none" strike="noStrike" cap="none" dirty="0">
              <a:solidFill>
                <a:schemeClr val="dk2"/>
              </a:solidFill>
              <a:latin typeface="Arial"/>
              <a:ea typeface="Arial"/>
              <a:cs typeface="Arial"/>
              <a:sym typeface="Arial"/>
            </a:endParaRPr>
          </a:p>
          <a:p>
            <a:pPr lvl="1" indent="-487363">
              <a:spcBef>
                <a:spcPts val="480"/>
              </a:spcBef>
              <a:buClr>
                <a:schemeClr val="dk1"/>
              </a:buClr>
              <a:buSzPct val="50909"/>
              <a:buFont typeface="Noto Sans Symbols"/>
              <a:buNone/>
            </a:pPr>
            <a:endParaRPr sz="3600" b="0" i="0" u="none" dirty="0">
              <a:solidFill>
                <a:schemeClr val="dk2"/>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Materials</a:t>
            </a:r>
          </a:p>
        </p:txBody>
      </p:sp>
      <p:sp>
        <p:nvSpPr>
          <p:cNvPr id="249" name="Shape 249"/>
          <p:cNvSpPr txBox="1">
            <a:spLocks noGrp="1"/>
          </p:cNvSpPr>
          <p:nvPr>
            <p:ph type="body" idx="1"/>
          </p:nvPr>
        </p:nvSpPr>
        <p:spPr>
          <a:xfrm>
            <a:off x="2166936" y="2709861"/>
            <a:ext cx="9971086" cy="5851525"/>
          </a:xfrm>
          <a:prstGeom prst="rect">
            <a:avLst/>
          </a:prstGeom>
          <a:noFill/>
          <a:ln>
            <a:noFill/>
          </a:ln>
        </p:spPr>
        <p:txBody>
          <a:bodyPr lIns="130025" tIns="65000" rIns="130025" bIns="65000" anchor="t" anchorCtr="0">
            <a:noAutofit/>
          </a:bodyPr>
          <a:lstStyle/>
          <a:p>
            <a:pPr marL="487362" marR="0" lvl="0" indent="-487362" algn="l" rtl="0">
              <a:lnSpc>
                <a:spcPct val="100000"/>
              </a:lnSpc>
              <a:spcBef>
                <a:spcPts val="0"/>
              </a:spcBef>
              <a:spcAft>
                <a:spcPts val="0"/>
              </a:spcAft>
              <a:buClr>
                <a:schemeClr val="dk1"/>
              </a:buClr>
              <a:buSzPct val="70000"/>
              <a:buFont typeface="Noto Sans Symbols"/>
              <a:buChar char="•"/>
            </a:pPr>
            <a:r>
              <a:rPr lang="en-US" sz="4300" b="0" i="0" u="none">
                <a:solidFill>
                  <a:schemeClr val="dk2"/>
                </a:solidFill>
                <a:latin typeface="Arial"/>
                <a:ea typeface="Arial"/>
                <a:cs typeface="Arial"/>
                <a:sym typeface="Arial"/>
              </a:rPr>
              <a:t>Worksheet</a:t>
            </a:r>
          </a:p>
          <a:p>
            <a:pPr marL="487362" marR="0" lvl="0" indent="-487362" algn="l" rtl="0">
              <a:lnSpc>
                <a:spcPct val="100000"/>
              </a:lnSpc>
              <a:spcBef>
                <a:spcPts val="860"/>
              </a:spcBef>
              <a:spcAft>
                <a:spcPts val="0"/>
              </a:spcAft>
              <a:buClr>
                <a:schemeClr val="dk1"/>
              </a:buClr>
              <a:buSzPct val="70000"/>
              <a:buFont typeface="Noto Sans Symbols"/>
              <a:buChar char="•"/>
            </a:pPr>
            <a:r>
              <a:rPr lang="en-US" sz="4300" b="0" i="0" u="none">
                <a:solidFill>
                  <a:schemeClr val="dk2"/>
                </a:solidFill>
                <a:latin typeface="Arial"/>
                <a:ea typeface="Arial"/>
                <a:cs typeface="Arial"/>
                <a:sym typeface="Arial"/>
              </a:rPr>
              <a:t>Compass</a:t>
            </a:r>
          </a:p>
          <a:p>
            <a:pPr marL="487362" marR="0" lvl="0" indent="-487362" algn="l" rtl="0">
              <a:lnSpc>
                <a:spcPct val="100000"/>
              </a:lnSpc>
              <a:spcBef>
                <a:spcPts val="860"/>
              </a:spcBef>
              <a:spcAft>
                <a:spcPts val="0"/>
              </a:spcAft>
              <a:buClr>
                <a:schemeClr val="dk1"/>
              </a:buClr>
              <a:buSzPct val="70000"/>
              <a:buFont typeface="Noto Sans Symbols"/>
              <a:buChar char="•"/>
            </a:pPr>
            <a:r>
              <a:rPr lang="en-US" sz="4300" b="0" i="0" u="none">
                <a:solidFill>
                  <a:schemeClr val="dk2"/>
                </a:solidFill>
                <a:latin typeface="Arial"/>
                <a:ea typeface="Arial"/>
                <a:cs typeface="Arial"/>
                <a:sym typeface="Arial"/>
              </a:rPr>
              <a:t>Ruler</a:t>
            </a:r>
          </a:p>
          <a:p>
            <a:pPr marL="487362" marR="0" lvl="0" indent="-487362" algn="l" rtl="0">
              <a:lnSpc>
                <a:spcPct val="100000"/>
              </a:lnSpc>
              <a:spcBef>
                <a:spcPts val="860"/>
              </a:spcBef>
              <a:spcAft>
                <a:spcPts val="0"/>
              </a:spcAft>
              <a:buClr>
                <a:schemeClr val="dk1"/>
              </a:buClr>
              <a:buSzPct val="70000"/>
              <a:buFont typeface="Noto Sans Symbols"/>
              <a:buChar char="•"/>
            </a:pPr>
            <a:r>
              <a:rPr lang="en-US" sz="4300" b="0" i="0" u="none">
                <a:solidFill>
                  <a:schemeClr val="dk2"/>
                </a:solidFill>
                <a:latin typeface="Arial"/>
                <a:ea typeface="Arial"/>
                <a:cs typeface="Arial"/>
                <a:sym typeface="Arial"/>
              </a:rPr>
              <a:t>Scissors</a:t>
            </a:r>
          </a:p>
          <a:p>
            <a:pPr marL="487362" marR="0" lvl="0" indent="-487362" algn="l" rtl="0">
              <a:lnSpc>
                <a:spcPct val="100000"/>
              </a:lnSpc>
              <a:spcBef>
                <a:spcPts val="860"/>
              </a:spcBef>
              <a:spcAft>
                <a:spcPts val="0"/>
              </a:spcAft>
              <a:buClr>
                <a:schemeClr val="dk1"/>
              </a:buClr>
              <a:buSzPct val="70000"/>
              <a:buFont typeface="Noto Sans Symbols"/>
              <a:buChar char="•"/>
            </a:pPr>
            <a:r>
              <a:rPr lang="en-US" sz="4300" b="0" i="0" u="none">
                <a:solidFill>
                  <a:schemeClr val="dk2"/>
                </a:solidFill>
                <a:latin typeface="Arial"/>
                <a:ea typeface="Arial"/>
                <a:cs typeface="Arial"/>
                <a:sym typeface="Arial"/>
              </a:rPr>
              <a:t>Pencil</a:t>
            </a: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2166936" y="271462"/>
            <a:ext cx="9971086" cy="2171700"/>
          </a:xfrm>
          <a:prstGeom prst="rect">
            <a:avLst/>
          </a:prstGeom>
          <a:noFill/>
          <a:ln>
            <a:noFill/>
          </a:ln>
        </p:spPr>
        <p:txBody>
          <a:bodyPr lIns="130025" tIns="65000" rIns="130025" bIns="6500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6000" b="0" i="0" u="none" strike="noStrike" cap="none">
                <a:solidFill>
                  <a:schemeClr val="dk2"/>
                </a:solidFill>
                <a:latin typeface="Arial"/>
                <a:ea typeface="Arial"/>
                <a:cs typeface="Arial"/>
                <a:sym typeface="Arial"/>
              </a:rPr>
              <a:t>Flow of the Lesson:</a:t>
            </a:r>
          </a:p>
          <a:p>
            <a:pPr marL="0" marR="0" lvl="0" indent="0" algn="l" rtl="0">
              <a:lnSpc>
                <a:spcPct val="100000"/>
              </a:lnSpc>
              <a:spcBef>
                <a:spcPts val="0"/>
              </a:spcBef>
              <a:spcAft>
                <a:spcPts val="0"/>
              </a:spcAft>
              <a:buClr>
                <a:schemeClr val="dk2"/>
              </a:buClr>
              <a:buSzPct val="25000"/>
              <a:buFont typeface="Arial"/>
              <a:buNone/>
            </a:pPr>
            <a:r>
              <a:rPr lang="en-US" sz="3600">
                <a:solidFill>
                  <a:schemeClr val="dk1"/>
                </a:solidFill>
              </a:rPr>
              <a:t>Introduction 5min</a:t>
            </a:r>
          </a:p>
        </p:txBody>
      </p:sp>
      <p:sp>
        <p:nvSpPr>
          <p:cNvPr id="255" name="Shape 255"/>
          <p:cNvSpPr txBox="1">
            <a:spLocks noGrp="1"/>
          </p:cNvSpPr>
          <p:nvPr>
            <p:ph type="body" idx="1"/>
          </p:nvPr>
        </p:nvSpPr>
        <p:spPr>
          <a:xfrm>
            <a:off x="532524" y="2524224"/>
            <a:ext cx="11765400" cy="6037200"/>
          </a:xfrm>
          <a:prstGeom prst="rect">
            <a:avLst/>
          </a:prstGeom>
          <a:noFill/>
          <a:ln>
            <a:noFill/>
          </a:ln>
        </p:spPr>
        <p:txBody>
          <a:bodyPr lIns="130025" tIns="65000" rIns="130025" bIns="65000" anchor="t" anchorCtr="0">
            <a:noAutofit/>
          </a:bodyPr>
          <a:lstStyle/>
          <a:p>
            <a:pPr marL="0" marR="0" lvl="0" indent="0" algn="l" rtl="0">
              <a:lnSpc>
                <a:spcPct val="80000"/>
              </a:lnSpc>
              <a:spcBef>
                <a:spcPts val="0"/>
              </a:spcBef>
              <a:spcAft>
                <a:spcPts val="0"/>
              </a:spcAft>
              <a:buNone/>
            </a:pPr>
            <a:r>
              <a:rPr lang="en-US" sz="3100" b="0" i="0" u="none" dirty="0">
                <a:solidFill>
                  <a:schemeClr val="dk2"/>
                </a:solidFill>
                <a:latin typeface="Times New Roman"/>
                <a:ea typeface="Times New Roman"/>
                <a:cs typeface="Times New Roman"/>
                <a:sym typeface="Times New Roman"/>
              </a:rPr>
              <a:t>Recap of prior knowledge to include reading a point from a Cartesian plane,  </a:t>
            </a:r>
            <a:r>
              <a:rPr lang="en-US" sz="3100" b="0" i="0" u="none" dirty="0" smtClean="0">
                <a:solidFill>
                  <a:schemeClr val="dk2"/>
                </a:solidFill>
                <a:latin typeface="Times New Roman"/>
                <a:ea typeface="Times New Roman"/>
                <a:cs typeface="Times New Roman"/>
                <a:sym typeface="Times New Roman"/>
              </a:rPr>
              <a:t>basic formulae we have met in co-ordinate geometry and </a:t>
            </a:r>
            <a:r>
              <a:rPr lang="en-US" sz="3100" b="0" i="0" u="none" dirty="0">
                <a:solidFill>
                  <a:schemeClr val="dk2"/>
                </a:solidFill>
                <a:latin typeface="Times New Roman"/>
                <a:ea typeface="Times New Roman"/>
                <a:cs typeface="Times New Roman"/>
                <a:sym typeface="Times New Roman"/>
              </a:rPr>
              <a:t>key properties of a parallelogram.</a:t>
            </a:r>
          </a:p>
          <a:p>
            <a:pPr marL="0" marR="0" lvl="0" indent="0" algn="l" rtl="0">
              <a:lnSpc>
                <a:spcPct val="80000"/>
              </a:lnSpc>
              <a:spcBef>
                <a:spcPts val="0"/>
              </a:spcBef>
              <a:spcAft>
                <a:spcPts val="0"/>
              </a:spcAft>
              <a:buNone/>
            </a:pPr>
            <a:endParaRPr sz="3100" dirty="0">
              <a:solidFill>
                <a:schemeClr val="hlink"/>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endParaRPr sz="3100" dirty="0">
              <a:solidFill>
                <a:schemeClr val="hlink"/>
              </a:solidFill>
              <a:latin typeface="Times New Roman"/>
              <a:ea typeface="Times New Roman"/>
              <a:cs typeface="Times New Roman"/>
              <a:sym typeface="Times New Roman"/>
            </a:endParaRPr>
          </a:p>
        </p:txBody>
      </p:sp>
      <p:pic>
        <p:nvPicPr>
          <p:cNvPr id="256" name="Shape 256"/>
          <p:cNvPicPr preferRelativeResize="0"/>
          <p:nvPr/>
        </p:nvPicPr>
        <p:blipFill>
          <a:blip r:embed="rId3">
            <a:alphaModFix/>
          </a:blip>
          <a:stretch>
            <a:fillRect/>
          </a:stretch>
        </p:blipFill>
        <p:spPr>
          <a:xfrm>
            <a:off x="532525" y="4428350"/>
            <a:ext cx="12276074" cy="5325249"/>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2166936" y="271462"/>
            <a:ext cx="9971100" cy="2171700"/>
          </a:xfrm>
          <a:prstGeom prst="rect">
            <a:avLst/>
          </a:prstGeom>
        </p:spPr>
        <p:txBody>
          <a:bodyPr lIns="91425" tIns="91425" rIns="91425" bIns="91425" anchor="ctr" anchorCtr="0">
            <a:noAutofit/>
          </a:bodyPr>
          <a:lstStyle/>
          <a:p>
            <a:pPr lvl="0" rtl="0">
              <a:spcBef>
                <a:spcPts val="0"/>
              </a:spcBef>
              <a:buNone/>
            </a:pPr>
            <a:r>
              <a:rPr lang="en-US"/>
              <a:t>Flow of the Lesson: </a:t>
            </a:r>
          </a:p>
          <a:p>
            <a:pPr lvl="0">
              <a:spcBef>
                <a:spcPts val="0"/>
              </a:spcBef>
              <a:buNone/>
            </a:pPr>
            <a:r>
              <a:rPr lang="en-US" sz="3600">
                <a:solidFill>
                  <a:schemeClr val="dk1"/>
                </a:solidFill>
              </a:rPr>
              <a:t>Posing the Task 10min</a:t>
            </a:r>
          </a:p>
        </p:txBody>
      </p:sp>
      <p:pic>
        <p:nvPicPr>
          <p:cNvPr id="262" name="Shape 262"/>
          <p:cNvPicPr preferRelativeResize="0"/>
          <p:nvPr/>
        </p:nvPicPr>
        <p:blipFill>
          <a:blip r:embed="rId3">
            <a:alphaModFix/>
          </a:blip>
          <a:stretch>
            <a:fillRect/>
          </a:stretch>
        </p:blipFill>
        <p:spPr>
          <a:xfrm>
            <a:off x="1464712" y="2212851"/>
            <a:ext cx="10075374" cy="7540749"/>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SPRING_RESOURCE_PATHS_HASH_PRESENTER" val="30dfbff899be911a6465bf26943fc887346e6d"/>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929</Words>
  <Application>Microsoft Macintosh PowerPoint</Application>
  <PresentationFormat>Custom</PresentationFormat>
  <Paragraphs>118</Paragraphs>
  <Slides>25</Slides>
  <Notes>25</Notes>
  <HiddenSlides>0</HiddenSlides>
  <MMClips>0</MMClips>
  <ScaleCrop>false</ScaleCrop>
  <HeadingPairs>
    <vt:vector size="6" baseType="variant">
      <vt:variant>
        <vt:lpstr>Fonts Used</vt:lpstr>
      </vt:variant>
      <vt:variant>
        <vt:i4>3</vt:i4>
      </vt:variant>
      <vt:variant>
        <vt:lpstr>Design Template</vt:lpstr>
      </vt:variant>
      <vt:variant>
        <vt:i4>5</vt:i4>
      </vt:variant>
      <vt:variant>
        <vt:lpstr>Slide Titles</vt:lpstr>
      </vt:variant>
      <vt:variant>
        <vt:i4>25</vt:i4>
      </vt:variant>
    </vt:vector>
  </HeadingPairs>
  <TitlesOfParts>
    <vt:vector size="33" baseType="lpstr">
      <vt:lpstr>Calibri</vt:lpstr>
      <vt:lpstr>Short Stack</vt:lpstr>
      <vt:lpstr>Architects Daughter</vt:lpstr>
      <vt:lpstr>Office Theme</vt:lpstr>
      <vt:lpstr>2_Echo</vt:lpstr>
      <vt:lpstr>1_Echo</vt:lpstr>
      <vt:lpstr>1_Office Theme</vt:lpstr>
      <vt:lpstr>2_Echo</vt:lpstr>
      <vt:lpstr>Reflections on Practice</vt:lpstr>
      <vt:lpstr>Research Lesson</vt:lpstr>
      <vt:lpstr>Teachers: Deirdre Newell,  Sandra Níc Ghiolla Mhuire,  Thérèse Ruane  PTA: Lynn Anderson</vt:lpstr>
      <vt:lpstr>Details</vt:lpstr>
      <vt:lpstr>Student Learning Goals</vt:lpstr>
      <vt:lpstr>Design of Lesson</vt:lpstr>
      <vt:lpstr>Materials</vt:lpstr>
      <vt:lpstr>Flow of the Lesson: Introduction 5min</vt:lpstr>
      <vt:lpstr>Flow of the Lesson:  Posing the Task 10min</vt:lpstr>
      <vt:lpstr>Flow of the Lesson: Students working on Task 15 min</vt:lpstr>
      <vt:lpstr>Students on Task:</vt:lpstr>
      <vt:lpstr>Students on Task:</vt:lpstr>
      <vt:lpstr>Flow of the Lesson: Comparing and Discussing 15 min</vt:lpstr>
      <vt:lpstr>Comparing and Discussing</vt:lpstr>
      <vt:lpstr>Flow of the Lesson: Summing Up 5 min</vt:lpstr>
      <vt:lpstr>Board Plan  7 methods planned plus 2 alternative methods</vt:lpstr>
      <vt:lpstr>Flow of the Lesson: Student Reflection </vt:lpstr>
      <vt:lpstr>Student Reflection</vt:lpstr>
      <vt:lpstr>Plan for Peer Observation</vt:lpstr>
      <vt:lpstr>Findings</vt:lpstr>
      <vt:lpstr>Findings/Student Learning</vt:lpstr>
      <vt:lpstr>Recommendations</vt:lpstr>
      <vt:lpstr>Sources Used</vt:lpstr>
      <vt:lpstr>Any Questions?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 on Practice</dc:title>
  <dc:creator>Kieran Sweeney</dc:creator>
  <cp:lastModifiedBy>Anne Brosnan</cp:lastModifiedBy>
  <cp:revision>3</cp:revision>
  <dcterms:created xsi:type="dcterms:W3CDTF">2016-04-07T19:27:32Z</dcterms:created>
  <dcterms:modified xsi:type="dcterms:W3CDTF">2016-04-07T19:27:55Z</dcterms:modified>
</cp:coreProperties>
</file>