
<file path=[Content_Types].xml><?xml version="1.0" encoding="utf-8"?>
<Types xmlns="http://schemas.openxmlformats.org/package/2006/content-types">
  <Override PartName="/ppt/slideLayouts/slideLayout27.xml" ContentType="application/vnd.openxmlformats-officedocument.presentationml.slideLayout+xml"/>
  <Override PartName="/ppt/slides/slide18.xml" ContentType="application/vnd.openxmlformats-officedocument.presentationml.slide+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tags/tag1.xml" ContentType="application/vnd.openxmlformats-officedocument.presentationml.tags+xml"/>
  <Override PartName="/ppt/slides/slide1.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slideMasters/slideMaster2.xml" ContentType="application/vnd.openxmlformats-officedocument.presentationml.slideMaster+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24.xml" ContentType="application/vnd.openxmlformats-officedocument.presentationml.slideLayout+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Layouts/slideLayout18.xml" ContentType="application/vnd.openxmlformats-officedocument.presentationml.slideLayout+xml"/>
  <Override PartName="/ppt/slideLayouts/slideLayout26.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erverZoom="100000" strictFirstAndLastChars="0" saveSubsetFonts="1">
  <p:sldMasterIdLst>
    <p:sldMasterId id="2147483732" r:id="rId1"/>
    <p:sldMasterId id="2147484135" r:id="rId2"/>
  </p:sldMasterIdLst>
  <p:notesMasterIdLst>
    <p:notesMasterId r:id="rId33"/>
  </p:notesMasterIdLst>
  <p:sldIdLst>
    <p:sldId id="256" r:id="rId3"/>
    <p:sldId id="271" r:id="rId4"/>
    <p:sldId id="272" r:id="rId5"/>
    <p:sldId id="273" r:id="rId6"/>
    <p:sldId id="275" r:id="rId7"/>
    <p:sldId id="276" r:id="rId8"/>
    <p:sldId id="289" r:id="rId9"/>
    <p:sldId id="287" r:id="rId10"/>
    <p:sldId id="291" r:id="rId11"/>
    <p:sldId id="292" r:id="rId12"/>
    <p:sldId id="294" r:id="rId13"/>
    <p:sldId id="293" r:id="rId14"/>
    <p:sldId id="290" r:id="rId15"/>
    <p:sldId id="295" r:id="rId16"/>
    <p:sldId id="296" r:id="rId17"/>
    <p:sldId id="277" r:id="rId18"/>
    <p:sldId id="278" r:id="rId19"/>
    <p:sldId id="279" r:id="rId20"/>
    <p:sldId id="298" r:id="rId21"/>
    <p:sldId id="280" r:id="rId22"/>
    <p:sldId id="299" r:id="rId23"/>
    <p:sldId id="300" r:id="rId24"/>
    <p:sldId id="301" r:id="rId25"/>
    <p:sldId id="282" r:id="rId26"/>
    <p:sldId id="286" r:id="rId27"/>
    <p:sldId id="302" r:id="rId28"/>
    <p:sldId id="288" r:id="rId29"/>
    <p:sldId id="297" r:id="rId30"/>
    <p:sldId id="283" r:id="rId31"/>
    <p:sldId id="284" r:id="rId32"/>
  </p:sldIdLst>
  <p:sldSz cx="13004800" cy="9753600"/>
  <p:notesSz cx="6858000" cy="9144000"/>
  <p:custDataLst>
    <p:tags r:id="rId35"/>
  </p:custDataLst>
  <p:defaultTextStyle>
    <a:defPPr>
      <a:defRPr lang="en-US"/>
    </a:defPPr>
    <a:lvl1pPr algn="ctr" defTabSz="457058"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1pPr>
    <a:lvl2pPr marL="228530" indent="228530" algn="ctr" defTabSz="457058"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2pPr>
    <a:lvl3pPr marL="457058" indent="457058" algn="ctr" defTabSz="457058"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3pPr>
    <a:lvl4pPr marL="685589" indent="685589" algn="ctr" defTabSz="457058"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4pPr>
    <a:lvl5pPr marL="914119" indent="914119" algn="ctr" defTabSz="457058"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5pPr>
    <a:lvl6pPr marL="2285300" algn="l" defTabSz="914119" rtl="0" eaLnBrk="1" latinLnBrk="0" hangingPunct="1">
      <a:defRPr sz="4300" kern="1200">
        <a:solidFill>
          <a:srgbClr val="FFFFFF"/>
        </a:solidFill>
        <a:latin typeface="Chalkduster" charset="0"/>
        <a:ea typeface="Chalkduster" charset="0"/>
        <a:cs typeface="Chalkduster" charset="0"/>
        <a:sym typeface="Chalkduster" charset="0"/>
      </a:defRPr>
    </a:lvl6pPr>
    <a:lvl7pPr marL="2742357" algn="l" defTabSz="914119" rtl="0" eaLnBrk="1" latinLnBrk="0" hangingPunct="1">
      <a:defRPr sz="4300" kern="1200">
        <a:solidFill>
          <a:srgbClr val="FFFFFF"/>
        </a:solidFill>
        <a:latin typeface="Chalkduster" charset="0"/>
        <a:ea typeface="Chalkduster" charset="0"/>
        <a:cs typeface="Chalkduster" charset="0"/>
        <a:sym typeface="Chalkduster" charset="0"/>
      </a:defRPr>
    </a:lvl7pPr>
    <a:lvl8pPr marL="3199418" algn="l" defTabSz="914119" rtl="0" eaLnBrk="1" latinLnBrk="0" hangingPunct="1">
      <a:defRPr sz="4300" kern="1200">
        <a:solidFill>
          <a:srgbClr val="FFFFFF"/>
        </a:solidFill>
        <a:latin typeface="Chalkduster" charset="0"/>
        <a:ea typeface="Chalkduster" charset="0"/>
        <a:cs typeface="Chalkduster" charset="0"/>
        <a:sym typeface="Chalkduster" charset="0"/>
      </a:defRPr>
    </a:lvl8pPr>
    <a:lvl9pPr marL="3656478" algn="l" defTabSz="914119" rtl="0" eaLnBrk="1" latinLnBrk="0" hangingPunct="1">
      <a:defRPr sz="4300" kern="1200">
        <a:solidFill>
          <a:srgbClr val="FFFFFF"/>
        </a:solidFill>
        <a:latin typeface="Chalkduster" charset="0"/>
        <a:ea typeface="Chalkduster" charset="0"/>
        <a:cs typeface="Chalkduster" charset="0"/>
        <a:sym typeface="Chalkduster"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31100" autoAdjust="0"/>
    <p:restoredTop sz="94660"/>
  </p:normalViewPr>
  <p:slideViewPr>
    <p:cSldViewPr>
      <p:cViewPr>
        <p:scale>
          <a:sx n="50" d="100"/>
          <a:sy n="50" d="100"/>
        </p:scale>
        <p:origin x="-664" y="-304"/>
      </p:cViewPr>
      <p:guideLst>
        <p:guide orient="horz" pos="3072"/>
        <p:guide pos="4096"/>
      </p:guideLst>
    </p:cSldViewPr>
  </p:slideViewPr>
  <p:notesTextViewPr>
    <p:cViewPr>
      <p:scale>
        <a:sx n="1" d="1"/>
        <a:sy n="1" d="1"/>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tags" Target="tags/tag1.xml"/><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8434"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512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sym typeface="Avenir" charset="0"/>
              </a:rPr>
              <a:t>Click to edit Master text styles</a:t>
            </a:r>
          </a:p>
          <a:p>
            <a:pPr lvl="1"/>
            <a:r>
              <a:rPr lang="en-US" altLang="en-US" noProof="0" smtClean="0">
                <a:sym typeface="Avenir" charset="0"/>
              </a:rPr>
              <a:t>Second level</a:t>
            </a:r>
          </a:p>
          <a:p>
            <a:pPr lvl="2"/>
            <a:r>
              <a:rPr lang="en-US" altLang="en-US" noProof="0" smtClean="0">
                <a:sym typeface="Avenir" charset="0"/>
              </a:rPr>
              <a:t>Third level</a:t>
            </a:r>
          </a:p>
          <a:p>
            <a:pPr lvl="3"/>
            <a:r>
              <a:rPr lang="en-US" altLang="en-US" noProof="0" smtClean="0">
                <a:sym typeface="Avenir" charset="0"/>
              </a:rPr>
              <a:t>Fourth level</a:t>
            </a:r>
          </a:p>
          <a:p>
            <a:pPr lvl="4"/>
            <a:r>
              <a:rPr lang="en-US" altLang="en-US" noProof="0" smtClean="0">
                <a:sym typeface="Avenir" charset="0"/>
              </a:rPr>
              <a:t>Fifth level</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5538687"/>
      </p:ext>
    </p:extLst>
  </p:cSld>
  <p:clrMap bg1="lt1" tx1="dk1" bg2="lt2" tx2="dk2" accent1="accent1" accent2="accent2" accent3="accent3" accent4="accent4" accent5="accent5" accent6="accent6" hlink="hlink" folHlink="folHlink"/>
  <p:notesStyle>
    <a:lvl1pPr algn="l" defTabSz="457058"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530" algn="l" defTabSz="457058"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058" algn="l" defTabSz="457058"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589" algn="l" defTabSz="457058"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119" algn="l" defTabSz="457058"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5300" algn="l" defTabSz="914119" rtl="0" eaLnBrk="1" latinLnBrk="0" hangingPunct="1">
      <a:defRPr sz="1100" kern="1200">
        <a:solidFill>
          <a:schemeClr val="tx1"/>
        </a:solidFill>
        <a:latin typeface="+mn-lt"/>
        <a:ea typeface="+mn-ea"/>
        <a:cs typeface="+mn-cs"/>
      </a:defRPr>
    </a:lvl6pPr>
    <a:lvl7pPr marL="2742357" algn="l" defTabSz="914119" rtl="0" eaLnBrk="1" latinLnBrk="0" hangingPunct="1">
      <a:defRPr sz="1100" kern="1200">
        <a:solidFill>
          <a:schemeClr val="tx1"/>
        </a:solidFill>
        <a:latin typeface="+mn-lt"/>
        <a:ea typeface="+mn-ea"/>
        <a:cs typeface="+mn-cs"/>
      </a:defRPr>
    </a:lvl7pPr>
    <a:lvl8pPr marL="3199418" algn="l" defTabSz="914119" rtl="0" eaLnBrk="1" latinLnBrk="0" hangingPunct="1">
      <a:defRPr sz="1100" kern="1200">
        <a:solidFill>
          <a:schemeClr val="tx1"/>
        </a:solidFill>
        <a:latin typeface="+mn-lt"/>
        <a:ea typeface="+mn-ea"/>
        <a:cs typeface="+mn-cs"/>
      </a:defRPr>
    </a:lvl8pPr>
    <a:lvl9pPr marL="3656478" algn="l" defTabSz="91411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rgbClr val="000000"/>
                </a:solidFill>
                <a:miter lim="800000"/>
                <a:headEnd/>
                <a:tailEnd/>
              </a14:hiddenLine>
            </a:ext>
          </a:extLst>
        </p:spPr>
        <p:txBody>
          <a:bodyPr/>
          <a:lstStyle/>
          <a:p>
            <a:endParaRPr lang="en-IE"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0"/>
            <a:ext cx="11054080" cy="2090702"/>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130" indent="0" algn="ctr">
              <a:buNone/>
              <a:defRPr>
                <a:solidFill>
                  <a:schemeClr val="tx1">
                    <a:tint val="75000"/>
                  </a:schemeClr>
                </a:solidFill>
              </a:defRPr>
            </a:lvl2pPr>
            <a:lvl3pPr marL="1300259" indent="0" algn="ctr">
              <a:buNone/>
              <a:defRPr>
                <a:solidFill>
                  <a:schemeClr val="tx1">
                    <a:tint val="75000"/>
                  </a:schemeClr>
                </a:solidFill>
              </a:defRPr>
            </a:lvl3pPr>
            <a:lvl4pPr marL="1950391" indent="0" algn="ctr">
              <a:buNone/>
              <a:defRPr>
                <a:solidFill>
                  <a:schemeClr val="tx1">
                    <a:tint val="75000"/>
                  </a:schemeClr>
                </a:solidFill>
              </a:defRPr>
            </a:lvl4pPr>
            <a:lvl5pPr marL="2600520" indent="0" algn="ctr">
              <a:buNone/>
              <a:defRPr>
                <a:solidFill>
                  <a:schemeClr val="tx1">
                    <a:tint val="75000"/>
                  </a:schemeClr>
                </a:solidFill>
              </a:defRPr>
            </a:lvl5pPr>
            <a:lvl6pPr marL="3250650" indent="0" algn="ctr">
              <a:buNone/>
              <a:defRPr>
                <a:solidFill>
                  <a:schemeClr val="tx1">
                    <a:tint val="75000"/>
                  </a:schemeClr>
                </a:solidFill>
              </a:defRPr>
            </a:lvl6pPr>
            <a:lvl7pPr marL="3900782" indent="0" algn="ctr">
              <a:buNone/>
              <a:defRPr>
                <a:solidFill>
                  <a:schemeClr val="tx1">
                    <a:tint val="75000"/>
                  </a:schemeClr>
                </a:solidFill>
              </a:defRPr>
            </a:lvl7pPr>
            <a:lvl8pPr marL="4550909" indent="0" algn="ctr">
              <a:buNone/>
              <a:defRPr>
                <a:solidFill>
                  <a:schemeClr val="tx1">
                    <a:tint val="75000"/>
                  </a:schemeClr>
                </a:solidFill>
              </a:defRPr>
            </a:lvl8pPr>
            <a:lvl9pPr marL="520104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solidFill>
                  <a:prstClr val="black">
                    <a:tint val="75000"/>
                  </a:prstClr>
                </a:solidFill>
              </a:rPr>
              <a:pPr/>
              <a:t>4/7/16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9407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solidFill>
                  <a:prstClr val="black">
                    <a:tint val="75000"/>
                  </a:prstClr>
                </a:solidFill>
              </a:rPr>
              <a:pPr/>
              <a:t>4/7/16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7358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408943" y="555418"/>
            <a:ext cx="4161084" cy="1183527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25689" y="555418"/>
            <a:ext cx="12266507" cy="11835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solidFill>
                  <a:prstClr val="black">
                    <a:tint val="75000"/>
                  </a:prstClr>
                </a:solidFill>
              </a:rPr>
              <a:pPr/>
              <a:t>4/7/16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5111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3081EB3-8125-4699-9E01-7D10BFE4A4BD}" type="datetimeFigureOut">
              <a:rPr lang="en-GB" smtClean="0"/>
              <a:pPr/>
              <a:t>4/7/16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
        <p:nvSpPr>
          <p:cNvPr id="7" name="Rectangle 6"/>
          <p:cNvSpPr/>
          <p:nvPr/>
        </p:nvSpPr>
        <p:spPr>
          <a:xfrm>
            <a:off x="404145" y="632504"/>
            <a:ext cx="12194257" cy="2088444"/>
          </a:xfrm>
          <a:prstGeom prst="rect">
            <a:avLst/>
          </a:prstGeom>
          <a:solidFill>
            <a:schemeClr val="tx1">
              <a:lumMod val="85000"/>
              <a:lumOff val="15000"/>
              <a:alpha val="85000"/>
            </a:schemeClr>
          </a:solidFill>
        </p:spPr>
        <p:txBody>
          <a:bodyPr vert="horz" lIns="130039" tIns="65020" rIns="260079" bIns="520157" rtlCol="0" anchor="b" anchorCtr="0">
            <a:normAutofit/>
          </a:bodyPr>
          <a:lstStyle/>
          <a:p>
            <a:pPr algn="l" defTabSz="1300393" rtl="0" eaLnBrk="1" latinLnBrk="0" hangingPunct="1">
              <a:spcBef>
                <a:spcPct val="0"/>
              </a:spcBef>
              <a:buNone/>
            </a:pPr>
            <a:endParaRPr sz="6000" kern="1200" dirty="0">
              <a:solidFill>
                <a:schemeClr val="bg1"/>
              </a:solidFill>
              <a:latin typeface="+mj-lt"/>
              <a:ea typeface="+mj-ea"/>
              <a:cs typeface="+mj-cs"/>
            </a:endParaRPr>
          </a:p>
        </p:txBody>
      </p:sp>
      <p:grpSp>
        <p:nvGrpSpPr>
          <p:cNvPr id="8" name="Group 16"/>
          <p:cNvGrpSpPr/>
          <p:nvPr/>
        </p:nvGrpSpPr>
        <p:grpSpPr>
          <a:xfrm>
            <a:off x="404145" y="2711529"/>
            <a:ext cx="12197508" cy="195429"/>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11706153" y="632504"/>
            <a:ext cx="834873" cy="919226"/>
          </a:xfrm>
          <a:prstGeom prst="rect">
            <a:avLst/>
          </a:prstGeom>
          <a:noFill/>
        </p:spPr>
        <p:txBody>
          <a:bodyPr wrap="none" lIns="130039" tIns="65020" rIns="130039" bIns="65020" rtlCol="0">
            <a:spAutoFit/>
          </a:bodyPr>
          <a:lstStyle/>
          <a:p>
            <a:r>
              <a:rPr sz="5100" dirty="0">
                <a:solidFill>
                  <a:schemeClr val="bg1"/>
                </a:solidFill>
                <a:sym typeface="Wingdings"/>
              </a:rPr>
              <a:t></a:t>
            </a:r>
            <a:endParaRPr sz="5100" dirty="0">
              <a:solidFill>
                <a:schemeClr val="bg1"/>
              </a:solidFill>
            </a:endParaRPr>
          </a:p>
        </p:txBody>
      </p:sp>
      <p:sp>
        <p:nvSpPr>
          <p:cNvPr id="2" name="Title 1"/>
          <p:cNvSpPr>
            <a:spLocks noGrp="1"/>
          </p:cNvSpPr>
          <p:nvPr>
            <p:ph type="ctrTitle"/>
          </p:nvPr>
        </p:nvSpPr>
        <p:spPr>
          <a:xfrm>
            <a:off x="599242" y="638585"/>
            <a:ext cx="11106099" cy="1547571"/>
          </a:xfrm>
          <a:noFill/>
        </p:spPr>
        <p:txBody>
          <a:bodyPr vert="horz" lIns="130039" tIns="65020" rIns="130039" bIns="65020" rtlCol="0" anchor="b" anchorCtr="0">
            <a:normAutofit/>
          </a:bodyPr>
          <a:lstStyle>
            <a:lvl1pPr marL="0" algn="l" defTabSz="1300393" rtl="0" eaLnBrk="1" latinLnBrk="0" hangingPunct="1">
              <a:lnSpc>
                <a:spcPts val="6542"/>
              </a:lnSpc>
              <a:spcBef>
                <a:spcPct val="0"/>
              </a:spcBef>
              <a:buNone/>
              <a:defRPr sz="6000" kern="1200">
                <a:solidFill>
                  <a:schemeClr val="bg1"/>
                </a:solidFill>
                <a:latin typeface="+mj-lt"/>
                <a:ea typeface="+mj-ea"/>
                <a:cs typeface="+mj-cs"/>
              </a:defRPr>
            </a:lvl1pPr>
          </a:lstStyle>
          <a:p>
            <a:r>
              <a:rPr lang="ga-IE" smtClean="0"/>
              <a:t>Click to edit Master title style</a:t>
            </a:r>
            <a:endParaRPr/>
          </a:p>
        </p:txBody>
      </p:sp>
      <p:sp>
        <p:nvSpPr>
          <p:cNvPr id="3" name="Subtitle 2"/>
          <p:cNvSpPr>
            <a:spLocks noGrp="1"/>
          </p:cNvSpPr>
          <p:nvPr>
            <p:ph type="subTitle" idx="1"/>
          </p:nvPr>
        </p:nvSpPr>
        <p:spPr>
          <a:xfrm>
            <a:off x="677270" y="2179452"/>
            <a:ext cx="11028070" cy="689254"/>
          </a:xfrm>
        </p:spPr>
        <p:txBody>
          <a:bodyPr vert="horz" lIns="130039" tIns="65020" rIns="130039" bIns="65020" rtlCol="0">
            <a:normAutofit/>
          </a:bodyPr>
          <a:lstStyle>
            <a:lvl1pPr marL="0" indent="0" algn="l" defTabSz="1300393" rtl="0" eaLnBrk="1" latinLnBrk="0" hangingPunct="1">
              <a:lnSpc>
                <a:spcPct val="100000"/>
              </a:lnSpc>
              <a:spcBef>
                <a:spcPts val="0"/>
              </a:spcBef>
              <a:buClr>
                <a:schemeClr val="bg1">
                  <a:lumMod val="65000"/>
                </a:schemeClr>
              </a:buClr>
              <a:buSzPct val="90000"/>
              <a:buFont typeface="Wingdings" pitchFamily="2" charset="2"/>
              <a:buNone/>
              <a:defRPr sz="2600" kern="1200">
                <a:solidFill>
                  <a:schemeClr val="bg1"/>
                </a:solidFill>
                <a:latin typeface="+mn-lt"/>
                <a:ea typeface="+mn-ea"/>
                <a:cs typeface="+mn-cs"/>
              </a:defRPr>
            </a:lvl1pPr>
            <a:lvl2pPr marL="650197" indent="0" algn="ctr">
              <a:buNone/>
              <a:defRPr>
                <a:solidFill>
                  <a:schemeClr val="tx1">
                    <a:tint val="75000"/>
                  </a:schemeClr>
                </a:solidFill>
              </a:defRPr>
            </a:lvl2pPr>
            <a:lvl3pPr marL="1300393" indent="0" algn="ctr">
              <a:buNone/>
              <a:defRPr>
                <a:solidFill>
                  <a:schemeClr val="tx1">
                    <a:tint val="75000"/>
                  </a:schemeClr>
                </a:solidFill>
              </a:defRPr>
            </a:lvl3pPr>
            <a:lvl4pPr marL="1950590" indent="0" algn="ctr">
              <a:buNone/>
              <a:defRPr>
                <a:solidFill>
                  <a:schemeClr val="tx1">
                    <a:tint val="75000"/>
                  </a:schemeClr>
                </a:solidFill>
              </a:defRPr>
            </a:lvl4pPr>
            <a:lvl5pPr marL="2600786" indent="0" algn="ctr">
              <a:buNone/>
              <a:defRPr>
                <a:solidFill>
                  <a:schemeClr val="tx1">
                    <a:tint val="75000"/>
                  </a:schemeClr>
                </a:solidFill>
              </a:defRPr>
            </a:lvl5pPr>
            <a:lvl6pPr marL="3250983" indent="0" algn="ctr">
              <a:buNone/>
              <a:defRPr>
                <a:solidFill>
                  <a:schemeClr val="tx1">
                    <a:tint val="75000"/>
                  </a:schemeClr>
                </a:solidFill>
              </a:defRPr>
            </a:lvl6pPr>
            <a:lvl7pPr marL="3901180" indent="0" algn="ctr">
              <a:buNone/>
              <a:defRPr>
                <a:solidFill>
                  <a:schemeClr val="tx1">
                    <a:tint val="75000"/>
                  </a:schemeClr>
                </a:solidFill>
              </a:defRPr>
            </a:lvl7pPr>
            <a:lvl8pPr marL="4551376" indent="0" algn="ctr">
              <a:buNone/>
              <a:defRPr>
                <a:solidFill>
                  <a:schemeClr val="tx1">
                    <a:tint val="75000"/>
                  </a:schemeClr>
                </a:solidFill>
              </a:defRPr>
            </a:lvl8pPr>
            <a:lvl9pPr marL="5201573" indent="0" algn="ctr">
              <a:buNone/>
              <a:defRPr>
                <a:solidFill>
                  <a:schemeClr val="tx1">
                    <a:tint val="75000"/>
                  </a:schemeClr>
                </a:solidFill>
              </a:defRPr>
            </a:lvl9pPr>
          </a:lstStyle>
          <a:p>
            <a:r>
              <a:rPr lang="ga-IE" smtClean="0"/>
              <a:t>Click to edit Master subtitle style</a:t>
            </a:r>
            <a:endParaRPr/>
          </a:p>
        </p:txBody>
      </p:sp>
      <p:sp>
        <p:nvSpPr>
          <p:cNvPr id="13" name="Rectangle 12"/>
          <p:cNvSpPr/>
          <p:nvPr/>
        </p:nvSpPr>
        <p:spPr>
          <a:xfrm>
            <a:off x="404145" y="8856269"/>
            <a:ext cx="12194257" cy="247091"/>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39" tIns="65020" rIns="130039" bIns="65020" rtlCol="0" anchor="ct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7" name="Rectangle 6"/>
          <p:cNvSpPr/>
          <p:nvPr/>
        </p:nvSpPr>
        <p:spPr>
          <a:xfrm>
            <a:off x="404145" y="648213"/>
            <a:ext cx="12194257" cy="1612727"/>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39" tIns="65020" rIns="130039" bIns="65020" rtlCol="0" anchor="ctr"/>
          <a:lstStyle/>
          <a:p>
            <a:pPr algn="ctr"/>
            <a:endParaRPr/>
          </a:p>
        </p:txBody>
      </p:sp>
      <p:grpSp>
        <p:nvGrpSpPr>
          <p:cNvPr id="8" name="Group 7"/>
          <p:cNvGrpSpPr/>
          <p:nvPr/>
        </p:nvGrpSpPr>
        <p:grpSpPr>
          <a:xfrm>
            <a:off x="404145" y="2244051"/>
            <a:ext cx="12197508" cy="195429"/>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ga-IE" smtClean="0"/>
              <a:t>Click to edit Master title style</a:t>
            </a:r>
            <a:endParaRPr/>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4" name="Date Placeholder 3"/>
          <p:cNvSpPr>
            <a:spLocks noGrp="1"/>
          </p:cNvSpPr>
          <p:nvPr>
            <p:ph type="dt" sz="half" idx="10"/>
          </p:nvPr>
        </p:nvSpPr>
        <p:spPr/>
        <p:txBody>
          <a:bodyPr/>
          <a:lstStyle/>
          <a:p>
            <a:fld id="{03081EB3-8125-4699-9E01-7D10BFE4A4BD}" type="datetimeFigureOut">
              <a:rPr lang="en-GB" smtClean="0"/>
              <a:pPr/>
              <a:t>4/7/16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18" name="Rectangle 17"/>
          <p:cNvSpPr/>
          <p:nvPr/>
        </p:nvSpPr>
        <p:spPr>
          <a:xfrm>
            <a:off x="404145" y="632504"/>
            <a:ext cx="12194257" cy="2088444"/>
          </a:xfrm>
          <a:prstGeom prst="rect">
            <a:avLst/>
          </a:prstGeom>
          <a:solidFill>
            <a:schemeClr val="tx1">
              <a:lumMod val="85000"/>
              <a:lumOff val="15000"/>
              <a:alpha val="85000"/>
            </a:schemeClr>
          </a:solidFill>
        </p:spPr>
        <p:txBody>
          <a:bodyPr vert="horz" lIns="130039" tIns="65020" rIns="260079" bIns="520157" rtlCol="0" anchor="b" anchorCtr="0">
            <a:normAutofit/>
          </a:bodyPr>
          <a:lstStyle/>
          <a:p>
            <a:pPr algn="l" defTabSz="1300393" rtl="0" eaLnBrk="1" latinLnBrk="0" hangingPunct="1">
              <a:spcBef>
                <a:spcPct val="0"/>
              </a:spcBef>
              <a:buNone/>
            </a:pPr>
            <a:endParaRPr sz="6000" kern="1200" dirty="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03081EB3-8125-4699-9E01-7D10BFE4A4BD}" type="datetimeFigureOut">
              <a:rPr lang="en-GB" smtClean="0">
                <a:solidFill>
                  <a:prstClr val="black">
                    <a:tint val="75000"/>
                  </a:prstClr>
                </a:solidFill>
              </a:rPr>
              <a:pPr/>
              <a:t>4/7/16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
        <p:nvSpPr>
          <p:cNvPr id="8" name="Picture Placeholder 7"/>
          <p:cNvSpPr>
            <a:spLocks noGrp="1"/>
          </p:cNvSpPr>
          <p:nvPr>
            <p:ph type="pic" sz="quarter" idx="13"/>
          </p:nvPr>
        </p:nvSpPr>
        <p:spPr>
          <a:xfrm>
            <a:off x="404144" y="2868707"/>
            <a:ext cx="12194257" cy="6225623"/>
          </a:xfrm>
        </p:spPr>
        <p:txBody>
          <a:bodyPr/>
          <a:lstStyle>
            <a:lvl1pPr>
              <a:buNone/>
              <a:defRPr/>
            </a:lvl1pPr>
          </a:lstStyle>
          <a:p>
            <a:r>
              <a:rPr lang="ga-IE" smtClean="0"/>
              <a:t>Click icon to add picture</a:t>
            </a:r>
            <a:endParaRPr/>
          </a:p>
        </p:txBody>
      </p:sp>
      <p:sp>
        <p:nvSpPr>
          <p:cNvPr id="3" name="Subtitle 2"/>
          <p:cNvSpPr>
            <a:spLocks noGrp="1"/>
          </p:cNvSpPr>
          <p:nvPr>
            <p:ph type="subTitle" idx="1"/>
          </p:nvPr>
        </p:nvSpPr>
        <p:spPr>
          <a:xfrm>
            <a:off x="671886" y="2180217"/>
            <a:ext cx="11028315" cy="688489"/>
          </a:xfrm>
        </p:spPr>
        <p:txBody>
          <a:bodyPr>
            <a:normAutofit/>
          </a:bodyPr>
          <a:lstStyle>
            <a:lvl1pPr marL="0" indent="0" algn="l">
              <a:lnSpc>
                <a:spcPct val="100000"/>
              </a:lnSpc>
              <a:spcBef>
                <a:spcPts val="0"/>
              </a:spcBef>
              <a:buNone/>
              <a:defRPr sz="2600">
                <a:solidFill>
                  <a:schemeClr val="bg1"/>
                </a:solidFill>
              </a:defRPr>
            </a:lvl1pPr>
            <a:lvl2pPr marL="650197" indent="0" algn="ctr">
              <a:buNone/>
              <a:defRPr>
                <a:solidFill>
                  <a:schemeClr val="tx1">
                    <a:tint val="75000"/>
                  </a:schemeClr>
                </a:solidFill>
              </a:defRPr>
            </a:lvl2pPr>
            <a:lvl3pPr marL="1300393" indent="0" algn="ctr">
              <a:buNone/>
              <a:defRPr>
                <a:solidFill>
                  <a:schemeClr val="tx1">
                    <a:tint val="75000"/>
                  </a:schemeClr>
                </a:solidFill>
              </a:defRPr>
            </a:lvl3pPr>
            <a:lvl4pPr marL="1950590" indent="0" algn="ctr">
              <a:buNone/>
              <a:defRPr>
                <a:solidFill>
                  <a:schemeClr val="tx1">
                    <a:tint val="75000"/>
                  </a:schemeClr>
                </a:solidFill>
              </a:defRPr>
            </a:lvl4pPr>
            <a:lvl5pPr marL="2600786" indent="0" algn="ctr">
              <a:buNone/>
              <a:defRPr>
                <a:solidFill>
                  <a:schemeClr val="tx1">
                    <a:tint val="75000"/>
                  </a:schemeClr>
                </a:solidFill>
              </a:defRPr>
            </a:lvl5pPr>
            <a:lvl6pPr marL="3250983" indent="0" algn="ctr">
              <a:buNone/>
              <a:defRPr>
                <a:solidFill>
                  <a:schemeClr val="tx1">
                    <a:tint val="75000"/>
                  </a:schemeClr>
                </a:solidFill>
              </a:defRPr>
            </a:lvl6pPr>
            <a:lvl7pPr marL="3901180" indent="0" algn="ctr">
              <a:buNone/>
              <a:defRPr>
                <a:solidFill>
                  <a:schemeClr val="tx1">
                    <a:tint val="75000"/>
                  </a:schemeClr>
                </a:solidFill>
              </a:defRPr>
            </a:lvl7pPr>
            <a:lvl8pPr marL="4551376" indent="0" algn="ctr">
              <a:buNone/>
              <a:defRPr>
                <a:solidFill>
                  <a:schemeClr val="tx1">
                    <a:tint val="75000"/>
                  </a:schemeClr>
                </a:solidFill>
              </a:defRPr>
            </a:lvl8pPr>
            <a:lvl9pPr marL="5201573" indent="0" algn="ctr">
              <a:buNone/>
              <a:defRPr>
                <a:solidFill>
                  <a:schemeClr val="tx1">
                    <a:tint val="75000"/>
                  </a:schemeClr>
                </a:solidFill>
              </a:defRPr>
            </a:lvl9pPr>
          </a:lstStyle>
          <a:p>
            <a:r>
              <a:rPr lang="ga-IE" smtClean="0"/>
              <a:t>Click to edit Master subtitle style</a:t>
            </a:r>
            <a:endParaRPr/>
          </a:p>
        </p:txBody>
      </p:sp>
      <p:grpSp>
        <p:nvGrpSpPr>
          <p:cNvPr id="7" name="Group 16"/>
          <p:cNvGrpSpPr/>
          <p:nvPr/>
        </p:nvGrpSpPr>
        <p:grpSpPr>
          <a:xfrm>
            <a:off x="404145" y="2711529"/>
            <a:ext cx="12197508" cy="195429"/>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11706153" y="632504"/>
            <a:ext cx="834873" cy="919226"/>
          </a:xfrm>
          <a:prstGeom prst="rect">
            <a:avLst/>
          </a:prstGeom>
          <a:noFill/>
        </p:spPr>
        <p:txBody>
          <a:bodyPr wrap="none" lIns="130039" tIns="65020" rIns="130039" bIns="65020" rtlCol="0">
            <a:spAutoFit/>
          </a:bodyPr>
          <a:lstStyle/>
          <a:p>
            <a:r>
              <a:rPr sz="5100" dirty="0">
                <a:solidFill>
                  <a:schemeClr val="bg1"/>
                </a:solidFill>
                <a:sym typeface="Wingdings"/>
              </a:rPr>
              <a:t></a:t>
            </a:r>
            <a:endParaRPr sz="5100" dirty="0">
              <a:solidFill>
                <a:schemeClr val="bg1"/>
              </a:solidFill>
            </a:endParaRPr>
          </a:p>
        </p:txBody>
      </p:sp>
      <p:sp>
        <p:nvSpPr>
          <p:cNvPr id="2" name="Title 1"/>
          <p:cNvSpPr>
            <a:spLocks noGrp="1"/>
          </p:cNvSpPr>
          <p:nvPr>
            <p:ph type="ctrTitle"/>
          </p:nvPr>
        </p:nvSpPr>
        <p:spPr>
          <a:xfrm>
            <a:off x="595391" y="632504"/>
            <a:ext cx="11108931" cy="1547715"/>
          </a:xfrm>
          <a:noFill/>
        </p:spPr>
        <p:txBody>
          <a:bodyPr bIns="65020" anchor="b" anchorCtr="0">
            <a:normAutofit/>
          </a:bodyPr>
          <a:lstStyle>
            <a:lvl1pPr algn="l">
              <a:lnSpc>
                <a:spcPts val="6542"/>
              </a:lnSpc>
              <a:defRPr/>
            </a:lvl1pPr>
          </a:lstStyle>
          <a:p>
            <a:r>
              <a:rPr lang="ga-IE"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8" name="Rectangle 7"/>
          <p:cNvSpPr/>
          <p:nvPr/>
        </p:nvSpPr>
        <p:spPr>
          <a:xfrm>
            <a:off x="404145" y="6828907"/>
            <a:ext cx="12194257" cy="2088444"/>
          </a:xfrm>
          <a:prstGeom prst="rect">
            <a:avLst/>
          </a:prstGeom>
          <a:solidFill>
            <a:schemeClr val="tx1">
              <a:lumMod val="85000"/>
              <a:lumOff val="15000"/>
              <a:alpha val="85000"/>
            </a:schemeClr>
          </a:solidFill>
        </p:spPr>
        <p:txBody>
          <a:bodyPr vert="horz" lIns="130039" tIns="65020" rIns="260079" bIns="520157" rtlCol="0" anchor="b" anchorCtr="0">
            <a:normAutofit/>
          </a:bodyPr>
          <a:lstStyle/>
          <a:p>
            <a:pPr algn="l" defTabSz="1300393" rtl="0" eaLnBrk="1" latinLnBrk="0" hangingPunct="1">
              <a:spcBef>
                <a:spcPct val="0"/>
              </a:spcBef>
              <a:buNone/>
            </a:pPr>
            <a:endParaRPr sz="6000" kern="1200" dirty="0">
              <a:solidFill>
                <a:schemeClr val="bg1"/>
              </a:solidFill>
              <a:latin typeface="+mj-lt"/>
              <a:ea typeface="+mj-ea"/>
              <a:cs typeface="+mj-cs"/>
            </a:endParaRPr>
          </a:p>
        </p:txBody>
      </p:sp>
      <p:grpSp>
        <p:nvGrpSpPr>
          <p:cNvPr id="7" name="Group 8"/>
          <p:cNvGrpSpPr/>
          <p:nvPr/>
        </p:nvGrpSpPr>
        <p:grpSpPr>
          <a:xfrm>
            <a:off x="404145" y="8907933"/>
            <a:ext cx="12197508" cy="195429"/>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11706153" y="6828909"/>
            <a:ext cx="834873" cy="919226"/>
          </a:xfrm>
          <a:prstGeom prst="rect">
            <a:avLst/>
          </a:prstGeom>
          <a:noFill/>
        </p:spPr>
        <p:txBody>
          <a:bodyPr wrap="none" lIns="130039" tIns="65020" rIns="130039" bIns="65020" rtlCol="0">
            <a:spAutoFit/>
          </a:bodyPr>
          <a:lstStyle/>
          <a:p>
            <a:r>
              <a:rPr sz="5100" dirty="0">
                <a:solidFill>
                  <a:schemeClr val="bg1"/>
                </a:solidFill>
                <a:sym typeface="Wingdings"/>
              </a:rPr>
              <a:t></a:t>
            </a:r>
            <a:endParaRPr sz="5100" dirty="0">
              <a:solidFill>
                <a:schemeClr val="bg1"/>
              </a:solidFill>
            </a:endParaRPr>
          </a:p>
        </p:txBody>
      </p:sp>
      <p:sp>
        <p:nvSpPr>
          <p:cNvPr id="2" name="Title 1"/>
          <p:cNvSpPr>
            <a:spLocks noGrp="1"/>
          </p:cNvSpPr>
          <p:nvPr>
            <p:ph type="title"/>
          </p:nvPr>
        </p:nvSpPr>
        <p:spPr>
          <a:xfrm>
            <a:off x="611226" y="6846756"/>
            <a:ext cx="11054080" cy="1495552"/>
          </a:xfrm>
          <a:noFill/>
        </p:spPr>
        <p:txBody>
          <a:bodyPr vert="horz" lIns="130039" tIns="65020" rIns="130039" bIns="65020" rtlCol="0" anchor="b" anchorCtr="0">
            <a:normAutofit/>
          </a:bodyPr>
          <a:lstStyle>
            <a:lvl1pPr algn="l" defTabSz="1300393" rtl="0" eaLnBrk="1" latinLnBrk="0" hangingPunct="1">
              <a:spcBef>
                <a:spcPct val="0"/>
              </a:spcBef>
              <a:buNone/>
              <a:defRPr sz="6000" b="0" i="0" kern="1200" cap="none" baseline="0">
                <a:solidFill>
                  <a:schemeClr val="bg1"/>
                </a:solidFill>
                <a:latin typeface="+mj-lt"/>
                <a:ea typeface="+mj-ea"/>
                <a:cs typeface="+mj-cs"/>
              </a:defRPr>
            </a:lvl1pPr>
          </a:lstStyle>
          <a:p>
            <a:r>
              <a:rPr lang="ga-IE" smtClean="0"/>
              <a:t>Click to edit Master title style</a:t>
            </a:r>
            <a:endParaRPr/>
          </a:p>
        </p:txBody>
      </p:sp>
      <p:sp>
        <p:nvSpPr>
          <p:cNvPr id="3" name="Text Placeholder 2"/>
          <p:cNvSpPr>
            <a:spLocks noGrp="1"/>
          </p:cNvSpPr>
          <p:nvPr>
            <p:ph type="body" idx="1"/>
          </p:nvPr>
        </p:nvSpPr>
        <p:spPr>
          <a:xfrm>
            <a:off x="676251" y="8336077"/>
            <a:ext cx="11002061" cy="572211"/>
          </a:xfrm>
        </p:spPr>
        <p:txBody>
          <a:bodyPr vert="horz" lIns="130039" tIns="65020" rIns="130039" bIns="65020" rtlCol="0" anchor="t" anchorCtr="0">
            <a:normAutofit/>
          </a:bodyPr>
          <a:lstStyle>
            <a:lvl1pPr marL="0" indent="0">
              <a:spcBef>
                <a:spcPts val="0"/>
              </a:spcBef>
              <a:buNone/>
              <a:defRPr sz="2600" kern="1200">
                <a:solidFill>
                  <a:schemeClr val="bg1"/>
                </a:solidFill>
                <a:latin typeface="+mn-lt"/>
                <a:ea typeface="+mn-ea"/>
                <a:cs typeface="+mn-cs"/>
              </a:defRPr>
            </a:lvl1pPr>
            <a:lvl2pPr marL="650197" indent="0">
              <a:buNone/>
              <a:defRPr sz="2600">
                <a:solidFill>
                  <a:schemeClr val="tx1">
                    <a:tint val="75000"/>
                  </a:schemeClr>
                </a:solidFill>
              </a:defRPr>
            </a:lvl2pPr>
            <a:lvl3pPr marL="1300393" indent="0">
              <a:buNone/>
              <a:defRPr sz="2300">
                <a:solidFill>
                  <a:schemeClr val="tx1">
                    <a:tint val="75000"/>
                  </a:schemeClr>
                </a:solidFill>
              </a:defRPr>
            </a:lvl3pPr>
            <a:lvl4pPr marL="1950590" indent="0">
              <a:buNone/>
              <a:defRPr sz="2000">
                <a:solidFill>
                  <a:schemeClr val="tx1">
                    <a:tint val="75000"/>
                  </a:schemeClr>
                </a:solidFill>
              </a:defRPr>
            </a:lvl4pPr>
            <a:lvl5pPr marL="2600786" indent="0">
              <a:buNone/>
              <a:defRPr sz="2000">
                <a:solidFill>
                  <a:schemeClr val="tx1">
                    <a:tint val="75000"/>
                  </a:schemeClr>
                </a:solidFill>
              </a:defRPr>
            </a:lvl5pPr>
            <a:lvl6pPr marL="3250983" indent="0">
              <a:buNone/>
              <a:defRPr sz="2000">
                <a:solidFill>
                  <a:schemeClr val="tx1">
                    <a:tint val="75000"/>
                  </a:schemeClr>
                </a:solidFill>
              </a:defRPr>
            </a:lvl6pPr>
            <a:lvl7pPr marL="3901180" indent="0">
              <a:buNone/>
              <a:defRPr sz="2000">
                <a:solidFill>
                  <a:schemeClr val="tx1">
                    <a:tint val="75000"/>
                  </a:schemeClr>
                </a:solidFill>
              </a:defRPr>
            </a:lvl7pPr>
            <a:lvl8pPr marL="4551376" indent="0">
              <a:buNone/>
              <a:defRPr sz="2000">
                <a:solidFill>
                  <a:schemeClr val="tx1">
                    <a:tint val="75000"/>
                  </a:schemeClr>
                </a:solidFill>
              </a:defRPr>
            </a:lvl8pPr>
            <a:lvl9pPr marL="5201573" indent="0">
              <a:buNone/>
              <a:defRPr sz="2000">
                <a:solidFill>
                  <a:schemeClr val="tx1">
                    <a:tint val="75000"/>
                  </a:schemeClr>
                </a:solidFill>
              </a:defRPr>
            </a:lvl9pPr>
          </a:lstStyle>
          <a:p>
            <a:pPr marL="0" lvl="0" indent="0" algn="l" defTabSz="1300393" rtl="0" eaLnBrk="1" latinLnBrk="0" hangingPunct="1">
              <a:spcBef>
                <a:spcPts val="2844"/>
              </a:spcBef>
              <a:buClr>
                <a:schemeClr val="bg1">
                  <a:lumMod val="65000"/>
                </a:schemeClr>
              </a:buClr>
              <a:buSzPct val="90000"/>
              <a:buFont typeface="Wingdings" pitchFamily="2" charset="2"/>
              <a:buNone/>
            </a:pPr>
            <a:r>
              <a:rPr lang="ga-IE" dirty="0" smtClean="0"/>
              <a:t>Click to edit Master text styles</a:t>
            </a:r>
          </a:p>
        </p:txBody>
      </p:sp>
      <p:sp>
        <p:nvSpPr>
          <p:cNvPr id="4" name="Date Placeholder 3"/>
          <p:cNvSpPr>
            <a:spLocks noGrp="1"/>
          </p:cNvSpPr>
          <p:nvPr>
            <p:ph type="dt" sz="half" idx="10"/>
          </p:nvPr>
        </p:nvSpPr>
        <p:spPr/>
        <p:txBody>
          <a:bodyPr/>
          <a:lstStyle/>
          <a:p>
            <a:fld id="{03081EB3-8125-4699-9E01-7D10BFE4A4BD}" type="datetimeFigureOut">
              <a:rPr lang="en-GB" smtClean="0"/>
              <a:pPr/>
              <a:t>4/7/16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404144" y="631117"/>
            <a:ext cx="12194257" cy="6215528"/>
          </a:xfrm>
        </p:spPr>
        <p:txBody>
          <a:bodyPr/>
          <a:lstStyle>
            <a:lvl1pPr>
              <a:buNone/>
              <a:defRPr/>
            </a:lvl1pPr>
          </a:lstStyle>
          <a:p>
            <a:r>
              <a:rPr lang="ga-IE" smtClean="0"/>
              <a:t>Click icon to add picture</a:t>
            </a:r>
            <a:endParaRPr/>
          </a:p>
        </p:txBody>
      </p:sp>
      <p:sp>
        <p:nvSpPr>
          <p:cNvPr id="4" name="Date Placeholder 3"/>
          <p:cNvSpPr>
            <a:spLocks noGrp="1"/>
          </p:cNvSpPr>
          <p:nvPr>
            <p:ph type="dt" sz="half" idx="10"/>
          </p:nvPr>
        </p:nvSpPr>
        <p:spPr/>
        <p:txBody>
          <a:bodyPr/>
          <a:lstStyle/>
          <a:p>
            <a:fld id="{03081EB3-8125-4699-9E01-7D10BFE4A4BD}" type="datetimeFigureOut">
              <a:rPr lang="en-GB" smtClean="0">
                <a:solidFill>
                  <a:prstClr val="black">
                    <a:tint val="75000"/>
                  </a:prstClr>
                </a:solidFill>
              </a:rPr>
              <a:pPr/>
              <a:t>4/7/16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p:nvSpPr>
        <p:spPr>
          <a:xfrm>
            <a:off x="404145" y="6828907"/>
            <a:ext cx="12194257" cy="2088444"/>
          </a:xfrm>
          <a:prstGeom prst="rect">
            <a:avLst/>
          </a:prstGeom>
          <a:solidFill>
            <a:schemeClr val="tx1">
              <a:lumMod val="85000"/>
              <a:lumOff val="15000"/>
              <a:alpha val="85000"/>
            </a:schemeClr>
          </a:solidFill>
        </p:spPr>
        <p:txBody>
          <a:bodyPr vert="horz" lIns="130039" tIns="65020" rIns="260079" bIns="520157" rtlCol="0" anchor="b" anchorCtr="0">
            <a:normAutofit/>
          </a:bodyPr>
          <a:lstStyle/>
          <a:p>
            <a:pPr algn="l" defTabSz="1300393" rtl="0" eaLnBrk="1" latinLnBrk="0" hangingPunct="1">
              <a:spcBef>
                <a:spcPct val="0"/>
              </a:spcBef>
              <a:buNone/>
            </a:pPr>
            <a:endParaRPr sz="6000" kern="1200" dirty="0">
              <a:solidFill>
                <a:schemeClr val="bg1"/>
              </a:solidFill>
              <a:latin typeface="+mj-lt"/>
              <a:ea typeface="+mj-ea"/>
              <a:cs typeface="+mj-cs"/>
            </a:endParaRPr>
          </a:p>
        </p:txBody>
      </p:sp>
      <p:grpSp>
        <p:nvGrpSpPr>
          <p:cNvPr id="8" name="Group 7"/>
          <p:cNvGrpSpPr/>
          <p:nvPr/>
        </p:nvGrpSpPr>
        <p:grpSpPr>
          <a:xfrm>
            <a:off x="404145" y="8907933"/>
            <a:ext cx="12197508" cy="195429"/>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11706153" y="6828909"/>
            <a:ext cx="834873" cy="919226"/>
          </a:xfrm>
          <a:prstGeom prst="rect">
            <a:avLst/>
          </a:prstGeom>
          <a:noFill/>
        </p:spPr>
        <p:txBody>
          <a:bodyPr wrap="none" lIns="130039" tIns="65020" rIns="130039" bIns="65020" rtlCol="0">
            <a:spAutoFit/>
          </a:bodyPr>
          <a:lstStyle/>
          <a:p>
            <a:r>
              <a:rPr sz="5100" dirty="0">
                <a:solidFill>
                  <a:schemeClr val="bg1"/>
                </a:solidFill>
                <a:sym typeface="Wingdings"/>
              </a:rPr>
              <a:t></a:t>
            </a:r>
            <a:endParaRPr sz="5100" dirty="0">
              <a:solidFill>
                <a:schemeClr val="bg1"/>
              </a:solidFill>
            </a:endParaRPr>
          </a:p>
        </p:txBody>
      </p:sp>
      <p:sp>
        <p:nvSpPr>
          <p:cNvPr id="2" name="Title 1"/>
          <p:cNvSpPr>
            <a:spLocks noGrp="1"/>
          </p:cNvSpPr>
          <p:nvPr>
            <p:ph type="title"/>
          </p:nvPr>
        </p:nvSpPr>
        <p:spPr>
          <a:xfrm>
            <a:off x="611991" y="6846645"/>
            <a:ext cx="11054080" cy="1491728"/>
          </a:xfrm>
          <a:noFill/>
        </p:spPr>
        <p:txBody>
          <a:bodyPr anchor="b" anchorCtr="0">
            <a:normAutofit/>
          </a:bodyPr>
          <a:lstStyle>
            <a:lvl1pPr algn="l">
              <a:defRPr sz="6000" b="0" i="0" cap="none" baseline="0"/>
            </a:lvl1pPr>
          </a:lstStyle>
          <a:p>
            <a:r>
              <a:rPr lang="ga-IE" smtClean="0"/>
              <a:t>Click to edit Master title style</a:t>
            </a:r>
            <a:endParaRPr/>
          </a:p>
        </p:txBody>
      </p:sp>
      <p:sp>
        <p:nvSpPr>
          <p:cNvPr id="3" name="Text Placeholder 2"/>
          <p:cNvSpPr>
            <a:spLocks noGrp="1"/>
          </p:cNvSpPr>
          <p:nvPr>
            <p:ph type="body" idx="1"/>
          </p:nvPr>
        </p:nvSpPr>
        <p:spPr>
          <a:xfrm>
            <a:off x="669365" y="8338372"/>
            <a:ext cx="10996706" cy="573742"/>
          </a:xfrm>
        </p:spPr>
        <p:txBody>
          <a:bodyPr anchor="t" anchorCtr="0">
            <a:normAutofit/>
          </a:bodyPr>
          <a:lstStyle>
            <a:lvl1pPr marL="0" indent="0">
              <a:spcBef>
                <a:spcPts val="0"/>
              </a:spcBef>
              <a:buNone/>
              <a:defRPr sz="2600">
                <a:solidFill>
                  <a:schemeClr val="bg1"/>
                </a:solidFill>
              </a:defRPr>
            </a:lvl1pPr>
            <a:lvl2pPr marL="650197" indent="0">
              <a:buNone/>
              <a:defRPr sz="2600">
                <a:solidFill>
                  <a:schemeClr val="tx1">
                    <a:tint val="75000"/>
                  </a:schemeClr>
                </a:solidFill>
              </a:defRPr>
            </a:lvl2pPr>
            <a:lvl3pPr marL="1300393" indent="0">
              <a:buNone/>
              <a:defRPr sz="2300">
                <a:solidFill>
                  <a:schemeClr val="tx1">
                    <a:tint val="75000"/>
                  </a:schemeClr>
                </a:solidFill>
              </a:defRPr>
            </a:lvl3pPr>
            <a:lvl4pPr marL="1950590" indent="0">
              <a:buNone/>
              <a:defRPr sz="2000">
                <a:solidFill>
                  <a:schemeClr val="tx1">
                    <a:tint val="75000"/>
                  </a:schemeClr>
                </a:solidFill>
              </a:defRPr>
            </a:lvl4pPr>
            <a:lvl5pPr marL="2600786" indent="0">
              <a:buNone/>
              <a:defRPr sz="2000">
                <a:solidFill>
                  <a:schemeClr val="tx1">
                    <a:tint val="75000"/>
                  </a:schemeClr>
                </a:solidFill>
              </a:defRPr>
            </a:lvl5pPr>
            <a:lvl6pPr marL="3250983" indent="0">
              <a:buNone/>
              <a:defRPr sz="2000">
                <a:solidFill>
                  <a:schemeClr val="tx1">
                    <a:tint val="75000"/>
                  </a:schemeClr>
                </a:solidFill>
              </a:defRPr>
            </a:lvl6pPr>
            <a:lvl7pPr marL="3901180" indent="0">
              <a:buNone/>
              <a:defRPr sz="2000">
                <a:solidFill>
                  <a:schemeClr val="tx1">
                    <a:tint val="75000"/>
                  </a:schemeClr>
                </a:solidFill>
              </a:defRPr>
            </a:lvl7pPr>
            <a:lvl8pPr marL="4551376" indent="0">
              <a:buNone/>
              <a:defRPr sz="2000">
                <a:solidFill>
                  <a:schemeClr val="tx1">
                    <a:tint val="75000"/>
                  </a:schemeClr>
                </a:solidFill>
              </a:defRPr>
            </a:lvl8pPr>
            <a:lvl9pPr marL="5201573" indent="0">
              <a:buNone/>
              <a:defRPr sz="2000">
                <a:solidFill>
                  <a:schemeClr val="tx1">
                    <a:tint val="75000"/>
                  </a:schemeClr>
                </a:solidFill>
              </a:defRPr>
            </a:lvl9pPr>
          </a:lstStyle>
          <a:p>
            <a:pPr lvl="0"/>
            <a:r>
              <a:rPr lang="ga-IE"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8" name="Rectangle 7"/>
          <p:cNvSpPr/>
          <p:nvPr/>
        </p:nvSpPr>
        <p:spPr>
          <a:xfrm>
            <a:off x="404145" y="648213"/>
            <a:ext cx="12194257" cy="1612727"/>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39" tIns="65020" rIns="130039" bIns="65020" rtlCol="0" anchor="ctr"/>
          <a:lstStyle/>
          <a:p>
            <a:pPr algn="ctr"/>
            <a:endParaRPr/>
          </a:p>
        </p:txBody>
      </p:sp>
      <p:grpSp>
        <p:nvGrpSpPr>
          <p:cNvPr id="9" name="Group 8"/>
          <p:cNvGrpSpPr/>
          <p:nvPr/>
        </p:nvGrpSpPr>
        <p:grpSpPr>
          <a:xfrm>
            <a:off x="404145" y="2244051"/>
            <a:ext cx="12197508" cy="195429"/>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ga-IE" smtClean="0"/>
              <a:t>Click to edit Master title style</a:t>
            </a:r>
            <a:endParaRPr/>
          </a:p>
        </p:txBody>
      </p:sp>
      <p:sp>
        <p:nvSpPr>
          <p:cNvPr id="3" name="Content Placeholder 2"/>
          <p:cNvSpPr>
            <a:spLocks noGrp="1"/>
          </p:cNvSpPr>
          <p:nvPr>
            <p:ph sz="half" idx="1"/>
          </p:nvPr>
        </p:nvSpPr>
        <p:spPr>
          <a:xfrm>
            <a:off x="573742" y="3059289"/>
            <a:ext cx="5592064" cy="5653476"/>
          </a:xfrm>
        </p:spPr>
        <p:txBody>
          <a:bodyPr>
            <a:normAutofit/>
          </a:bodyPr>
          <a:lstStyle>
            <a:lvl1pPr>
              <a:defRPr sz="3100"/>
            </a:lvl1pPr>
            <a:lvl2pPr>
              <a:defRPr sz="2800"/>
            </a:lvl2pPr>
            <a:lvl3pPr>
              <a:defRPr sz="2600"/>
            </a:lvl3pPr>
            <a:lvl4pPr>
              <a:defRPr sz="2600"/>
            </a:lvl4pPr>
            <a:lvl5pPr>
              <a:defRPr sz="2600"/>
            </a:lvl5pPr>
            <a:lvl6pPr>
              <a:defRPr sz="2600"/>
            </a:lvl6pPr>
            <a:lvl7pPr>
              <a:defRPr sz="2600"/>
            </a:lvl7pPr>
            <a:lvl8pPr>
              <a:defRPr sz="2600"/>
            </a:lvl8pPr>
            <a:lvl9pPr>
              <a:defRPr sz="2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4" name="Content Placeholder 3"/>
          <p:cNvSpPr>
            <a:spLocks noGrp="1"/>
          </p:cNvSpPr>
          <p:nvPr>
            <p:ph sz="half" idx="2"/>
          </p:nvPr>
        </p:nvSpPr>
        <p:spPr>
          <a:xfrm>
            <a:off x="6795645" y="3059289"/>
            <a:ext cx="5592064" cy="5653476"/>
          </a:xfrm>
        </p:spPr>
        <p:txBody>
          <a:bodyPr>
            <a:normAutofit/>
          </a:bodyPr>
          <a:lstStyle>
            <a:lvl1pPr>
              <a:defRPr sz="3100"/>
            </a:lvl1pPr>
            <a:lvl2pPr>
              <a:defRPr sz="2800"/>
            </a:lvl2pPr>
            <a:lvl3pPr>
              <a:defRPr sz="2600"/>
            </a:lvl3pPr>
            <a:lvl4pPr>
              <a:defRPr sz="2600"/>
            </a:lvl4pPr>
            <a:lvl5pPr>
              <a:defRPr sz="2600"/>
            </a:lvl5pPr>
            <a:lvl6pPr>
              <a:defRPr sz="2600"/>
            </a:lvl6pPr>
            <a:lvl7pPr>
              <a:defRPr sz="2600"/>
            </a:lvl7pPr>
            <a:lvl8pPr>
              <a:defRPr sz="2600"/>
            </a:lvl8pPr>
            <a:lvl9pPr>
              <a:defRPr sz="2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5" name="Date Placeholder 4"/>
          <p:cNvSpPr>
            <a:spLocks noGrp="1"/>
          </p:cNvSpPr>
          <p:nvPr>
            <p:ph type="dt" sz="half" idx="10"/>
          </p:nvPr>
        </p:nvSpPr>
        <p:spPr/>
        <p:txBody>
          <a:bodyPr/>
          <a:lstStyle/>
          <a:p>
            <a:fld id="{03081EB3-8125-4699-9E01-7D10BFE4A4BD}" type="datetimeFigureOut">
              <a:rPr lang="en-GB" smtClean="0"/>
              <a:pPr/>
              <a:t>4/7/16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AEEBB3-2485-493F-8217-94AB077B708F}"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0" name="Rectangle 9"/>
          <p:cNvSpPr/>
          <p:nvPr/>
        </p:nvSpPr>
        <p:spPr>
          <a:xfrm>
            <a:off x="404145" y="648213"/>
            <a:ext cx="12194257" cy="1612727"/>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39" tIns="65020" rIns="130039" bIns="65020" rtlCol="0" anchor="ctr"/>
          <a:lstStyle/>
          <a:p>
            <a:pPr algn="ctr"/>
            <a:endParaRPr/>
          </a:p>
        </p:txBody>
      </p:sp>
      <p:grpSp>
        <p:nvGrpSpPr>
          <p:cNvPr id="11" name="Group 10"/>
          <p:cNvGrpSpPr/>
          <p:nvPr/>
        </p:nvGrpSpPr>
        <p:grpSpPr>
          <a:xfrm>
            <a:off x="404145" y="2244051"/>
            <a:ext cx="12197508" cy="195429"/>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ga-IE" smtClean="0"/>
              <a:t>Click to edit Master title style</a:t>
            </a:r>
            <a:endParaRPr/>
          </a:p>
        </p:txBody>
      </p:sp>
      <p:sp>
        <p:nvSpPr>
          <p:cNvPr id="3" name="Text Placeholder 2"/>
          <p:cNvSpPr>
            <a:spLocks noGrp="1"/>
          </p:cNvSpPr>
          <p:nvPr>
            <p:ph type="body" idx="1"/>
          </p:nvPr>
        </p:nvSpPr>
        <p:spPr>
          <a:xfrm>
            <a:off x="573742" y="2467753"/>
            <a:ext cx="5592064" cy="1185067"/>
          </a:xfrm>
        </p:spPr>
        <p:txBody>
          <a:bodyPr anchor="b">
            <a:noAutofit/>
          </a:bodyPr>
          <a:lstStyle>
            <a:lvl1pPr marL="0" indent="0" algn="ctr">
              <a:lnSpc>
                <a:spcPct val="100000"/>
              </a:lnSpc>
              <a:spcBef>
                <a:spcPts val="853"/>
              </a:spcBef>
              <a:buNone/>
              <a:defRPr sz="3700" b="0">
                <a:solidFill>
                  <a:schemeClr val="accent1"/>
                </a:solidFill>
              </a:defRPr>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ga-IE" smtClean="0"/>
              <a:t>Click to edit Master text styles</a:t>
            </a:r>
          </a:p>
        </p:txBody>
      </p:sp>
      <p:sp>
        <p:nvSpPr>
          <p:cNvPr id="4" name="Content Placeholder 3"/>
          <p:cNvSpPr>
            <a:spLocks noGrp="1"/>
          </p:cNvSpPr>
          <p:nvPr>
            <p:ph sz="half" idx="2"/>
          </p:nvPr>
        </p:nvSpPr>
        <p:spPr>
          <a:xfrm>
            <a:off x="573742" y="3684694"/>
            <a:ext cx="5592064" cy="5028070"/>
          </a:xfrm>
        </p:spPr>
        <p:txBody>
          <a:bodyPr>
            <a:normAutofit/>
          </a:bodyPr>
          <a:lstStyle>
            <a:lvl1pPr>
              <a:defRPr sz="3100"/>
            </a:lvl1pPr>
            <a:lvl2pPr>
              <a:defRPr sz="2800"/>
            </a:lvl2pPr>
            <a:lvl3pPr>
              <a:defRPr sz="2600"/>
            </a:lvl3pPr>
            <a:lvl4pPr>
              <a:defRPr sz="2600"/>
            </a:lvl4pPr>
            <a:lvl5pPr>
              <a:defRPr sz="2600"/>
            </a:lvl5pPr>
            <a:lvl6pPr>
              <a:defRPr sz="2300"/>
            </a:lvl6pPr>
            <a:lvl7pPr>
              <a:defRPr sz="2300"/>
            </a:lvl7pPr>
            <a:lvl8pPr>
              <a:defRPr sz="2300"/>
            </a:lvl8pPr>
            <a:lvl9pPr>
              <a:defRPr sz="2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5" name="Text Placeholder 4"/>
          <p:cNvSpPr>
            <a:spLocks noGrp="1"/>
          </p:cNvSpPr>
          <p:nvPr>
            <p:ph type="body" sz="quarter" idx="3"/>
          </p:nvPr>
        </p:nvSpPr>
        <p:spPr>
          <a:xfrm>
            <a:off x="6797504" y="2467753"/>
            <a:ext cx="5592064" cy="1185067"/>
          </a:xfrm>
        </p:spPr>
        <p:txBody>
          <a:bodyPr anchor="b">
            <a:noAutofit/>
          </a:bodyPr>
          <a:lstStyle>
            <a:lvl1pPr marL="0" indent="0" algn="ctr">
              <a:lnSpc>
                <a:spcPct val="100000"/>
              </a:lnSpc>
              <a:spcBef>
                <a:spcPts val="853"/>
              </a:spcBef>
              <a:buNone/>
              <a:defRPr sz="3700" b="0">
                <a:solidFill>
                  <a:schemeClr val="accent2"/>
                </a:solidFill>
              </a:defRPr>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ga-IE" smtClean="0"/>
              <a:t>Click to edit Master text styles</a:t>
            </a:r>
          </a:p>
        </p:txBody>
      </p:sp>
      <p:sp>
        <p:nvSpPr>
          <p:cNvPr id="6" name="Content Placeholder 5"/>
          <p:cNvSpPr>
            <a:spLocks noGrp="1"/>
          </p:cNvSpPr>
          <p:nvPr>
            <p:ph sz="quarter" idx="4"/>
          </p:nvPr>
        </p:nvSpPr>
        <p:spPr>
          <a:xfrm>
            <a:off x="6797504" y="3684694"/>
            <a:ext cx="5592064" cy="5028070"/>
          </a:xfrm>
        </p:spPr>
        <p:txBody>
          <a:bodyPr>
            <a:normAutofit/>
          </a:bodyPr>
          <a:lstStyle>
            <a:lvl1pPr>
              <a:defRPr sz="3100"/>
            </a:lvl1pPr>
            <a:lvl2pPr>
              <a:defRPr sz="2800"/>
            </a:lvl2pPr>
            <a:lvl3pPr>
              <a:defRPr sz="2600"/>
            </a:lvl3pPr>
            <a:lvl4pPr>
              <a:defRPr sz="2600"/>
            </a:lvl4pPr>
            <a:lvl5pPr>
              <a:defRPr sz="2600"/>
            </a:lvl5pPr>
            <a:lvl6pPr>
              <a:defRPr sz="2300"/>
            </a:lvl6pPr>
            <a:lvl7pPr>
              <a:defRPr sz="2300"/>
            </a:lvl7pPr>
            <a:lvl8pPr>
              <a:defRPr sz="2300"/>
            </a:lvl8pPr>
            <a:lvl9pPr>
              <a:defRPr sz="23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7" name="Date Placeholder 6"/>
          <p:cNvSpPr>
            <a:spLocks noGrp="1"/>
          </p:cNvSpPr>
          <p:nvPr>
            <p:ph type="dt" sz="half" idx="10"/>
          </p:nvPr>
        </p:nvSpPr>
        <p:spPr/>
        <p:txBody>
          <a:bodyPr/>
          <a:lstStyle/>
          <a:p>
            <a:fld id="{03081EB3-8125-4699-9E01-7D10BFE4A4BD}" type="datetimeFigureOut">
              <a:rPr lang="en-GB" smtClean="0"/>
              <a:pPr/>
              <a:t>4/7/16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AEEBB3-2485-493F-8217-94AB077B708F}"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6" name="Rectangle 5"/>
          <p:cNvSpPr/>
          <p:nvPr/>
        </p:nvSpPr>
        <p:spPr>
          <a:xfrm>
            <a:off x="404145" y="648213"/>
            <a:ext cx="12194257" cy="1612727"/>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39" tIns="65020" rIns="130039" bIns="65020" rtlCol="0" anchor="ctr"/>
          <a:lstStyle/>
          <a:p>
            <a:pPr algn="ctr"/>
            <a:endParaRPr/>
          </a:p>
        </p:txBody>
      </p:sp>
      <p:grpSp>
        <p:nvGrpSpPr>
          <p:cNvPr id="7" name="Group 6"/>
          <p:cNvGrpSpPr/>
          <p:nvPr/>
        </p:nvGrpSpPr>
        <p:grpSpPr>
          <a:xfrm>
            <a:off x="404145" y="2244051"/>
            <a:ext cx="12197508" cy="195429"/>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ga-IE" smtClean="0"/>
              <a:t>Click to edit Master title style</a:t>
            </a:r>
            <a:endParaRPr/>
          </a:p>
        </p:txBody>
      </p:sp>
      <p:sp>
        <p:nvSpPr>
          <p:cNvPr id="3" name="Date Placeholder 2"/>
          <p:cNvSpPr>
            <a:spLocks noGrp="1"/>
          </p:cNvSpPr>
          <p:nvPr>
            <p:ph type="dt" sz="half" idx="10"/>
          </p:nvPr>
        </p:nvSpPr>
        <p:spPr/>
        <p:txBody>
          <a:bodyPr/>
          <a:lstStyle/>
          <a:p>
            <a:fld id="{03081EB3-8125-4699-9E01-7D10BFE4A4BD}" type="datetimeFigureOut">
              <a:rPr lang="en-GB" smtClean="0"/>
              <a:pPr/>
              <a:t>4/7/16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AEEBB3-2485-493F-8217-94AB077B708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solidFill>
                  <a:prstClr val="black">
                    <a:tint val="75000"/>
                  </a:prstClr>
                </a:solidFill>
              </a:rPr>
              <a:pPr/>
              <a:t>4/7/16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49969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81EB3-8125-4699-9E01-7D10BFE4A4BD}" type="datetimeFigureOut">
              <a:rPr lang="en-GB" smtClean="0"/>
              <a:pPr/>
              <a:t>4/7/16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AEEBB3-2485-493F-8217-94AB077B708F}" type="slidenum">
              <a:rPr lang="en-GB" smtClean="0"/>
              <a:pPr/>
              <a:t>‹#›</a:t>
            </a:fld>
            <a:endParaRPr lang="en-GB"/>
          </a:p>
        </p:txBody>
      </p:sp>
      <p:grpSp>
        <p:nvGrpSpPr>
          <p:cNvPr id="5" name="Group 4"/>
          <p:cNvGrpSpPr/>
          <p:nvPr/>
        </p:nvGrpSpPr>
        <p:grpSpPr>
          <a:xfrm>
            <a:off x="404145" y="643868"/>
            <a:ext cx="12197508" cy="195429"/>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2494" y="1847128"/>
            <a:ext cx="5787136" cy="1652693"/>
          </a:xfrm>
          <a:noFill/>
        </p:spPr>
        <p:txBody>
          <a:bodyPr anchor="b">
            <a:noAutofit/>
          </a:bodyPr>
          <a:lstStyle>
            <a:lvl1pPr algn="ctr">
              <a:defRPr sz="4600" b="1">
                <a:solidFill>
                  <a:schemeClr val="accent2"/>
                </a:solidFill>
              </a:defRPr>
            </a:lvl1pPr>
          </a:lstStyle>
          <a:p>
            <a:r>
              <a:rPr lang="ga-IE" smtClean="0"/>
              <a:t>Click to edit Master title style</a:t>
            </a:r>
            <a:endParaRPr/>
          </a:p>
        </p:txBody>
      </p:sp>
      <p:sp>
        <p:nvSpPr>
          <p:cNvPr id="3" name="Content Placeholder 2"/>
          <p:cNvSpPr>
            <a:spLocks noGrp="1"/>
          </p:cNvSpPr>
          <p:nvPr>
            <p:ph idx="1"/>
          </p:nvPr>
        </p:nvSpPr>
        <p:spPr>
          <a:xfrm>
            <a:off x="6803295" y="1300482"/>
            <a:ext cx="5787136" cy="7412285"/>
          </a:xfrm>
        </p:spPr>
        <p:txBody>
          <a:bodyPr>
            <a:normAutofit/>
          </a:bodyPr>
          <a:lstStyle>
            <a:lvl1pPr>
              <a:defRPr sz="3100"/>
            </a:lvl1pPr>
            <a:lvl2pPr>
              <a:defRPr sz="2800"/>
            </a:lvl2pPr>
            <a:lvl3pPr>
              <a:defRPr sz="2600"/>
            </a:lvl3pPr>
            <a:lvl4pPr>
              <a:defRPr sz="2600"/>
            </a:lvl4pPr>
            <a:lvl5pPr>
              <a:defRPr sz="2600"/>
            </a:lvl5pPr>
            <a:lvl6pPr>
              <a:defRPr sz="2800"/>
            </a:lvl6pPr>
            <a:lvl7pPr>
              <a:defRPr sz="2800"/>
            </a:lvl7pPr>
            <a:lvl8pPr>
              <a:defRPr sz="2800"/>
            </a:lvl8pPr>
            <a:lvl9pPr>
              <a:defRPr sz="2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4" name="Text Placeholder 3"/>
          <p:cNvSpPr>
            <a:spLocks noGrp="1"/>
          </p:cNvSpPr>
          <p:nvPr>
            <p:ph type="body" sz="half" idx="2"/>
          </p:nvPr>
        </p:nvSpPr>
        <p:spPr>
          <a:xfrm>
            <a:off x="382494" y="3493446"/>
            <a:ext cx="5787136" cy="4526182"/>
          </a:xfrm>
        </p:spPr>
        <p:txBody>
          <a:bodyPr>
            <a:normAutofit/>
          </a:bodyPr>
          <a:lstStyle>
            <a:lvl1pPr marL="0" indent="0" algn="ctr">
              <a:buNone/>
              <a:defRPr sz="26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03081EB3-8125-4699-9E01-7D10BFE4A4BD}" type="datetimeFigureOut">
              <a:rPr lang="en-GB" smtClean="0"/>
              <a:pPr/>
              <a:t>4/7/16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AEEBB3-2485-493F-8217-94AB077B708F}" type="slidenum">
              <a:rPr lang="en-GB" smtClean="0"/>
              <a:pPr/>
              <a:t>‹#›</a:t>
            </a:fld>
            <a:endParaRPr lang="en-GB"/>
          </a:p>
        </p:txBody>
      </p:sp>
      <p:grpSp>
        <p:nvGrpSpPr>
          <p:cNvPr id="8" name="Group 7"/>
          <p:cNvGrpSpPr/>
          <p:nvPr/>
        </p:nvGrpSpPr>
        <p:grpSpPr>
          <a:xfrm>
            <a:off x="404145" y="643868"/>
            <a:ext cx="12197508" cy="195429"/>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8" name="Rectangle 7"/>
          <p:cNvSpPr/>
          <p:nvPr/>
        </p:nvSpPr>
        <p:spPr>
          <a:xfrm>
            <a:off x="404145" y="6828907"/>
            <a:ext cx="12194257" cy="2088444"/>
          </a:xfrm>
          <a:prstGeom prst="rect">
            <a:avLst/>
          </a:prstGeom>
          <a:solidFill>
            <a:schemeClr val="tx1">
              <a:lumMod val="85000"/>
              <a:lumOff val="15000"/>
              <a:alpha val="85000"/>
            </a:schemeClr>
          </a:solidFill>
        </p:spPr>
        <p:txBody>
          <a:bodyPr vert="horz" lIns="130039" tIns="65020" rIns="260079" bIns="520157" rtlCol="0" anchor="b" anchorCtr="0">
            <a:normAutofit/>
          </a:bodyPr>
          <a:lstStyle/>
          <a:p>
            <a:pPr algn="l" defTabSz="1300393" rtl="0" eaLnBrk="1" latinLnBrk="0" hangingPunct="1">
              <a:spcBef>
                <a:spcPct val="0"/>
              </a:spcBef>
              <a:buNone/>
            </a:pPr>
            <a:endParaRPr sz="6000" kern="1200" dirty="0">
              <a:solidFill>
                <a:schemeClr val="bg1"/>
              </a:solidFill>
              <a:latin typeface="+mj-lt"/>
              <a:ea typeface="+mj-ea"/>
              <a:cs typeface="+mj-cs"/>
            </a:endParaRPr>
          </a:p>
        </p:txBody>
      </p:sp>
      <p:grpSp>
        <p:nvGrpSpPr>
          <p:cNvPr id="9" name="Group 8"/>
          <p:cNvGrpSpPr/>
          <p:nvPr/>
        </p:nvGrpSpPr>
        <p:grpSpPr>
          <a:xfrm>
            <a:off x="404145" y="8907933"/>
            <a:ext cx="12197508" cy="195429"/>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16368" y="6827520"/>
            <a:ext cx="11890122" cy="806027"/>
          </a:xfrm>
          <a:noFill/>
        </p:spPr>
        <p:txBody>
          <a:bodyPr vert="horz" lIns="130039" tIns="65020" rIns="130039" bIns="65020" rtlCol="0" anchor="b" anchorCtr="0">
            <a:normAutofit/>
          </a:bodyPr>
          <a:lstStyle>
            <a:lvl1pPr algn="l" defTabSz="1300393" rtl="0" eaLnBrk="1" latinLnBrk="0" hangingPunct="1">
              <a:spcBef>
                <a:spcPct val="0"/>
              </a:spcBef>
              <a:buNone/>
              <a:defRPr sz="4000" b="0" i="0" kern="1200" cap="none" baseline="0">
                <a:solidFill>
                  <a:schemeClr val="bg1"/>
                </a:solidFill>
                <a:latin typeface="+mj-lt"/>
                <a:ea typeface="+mj-ea"/>
                <a:cs typeface="+mj-cs"/>
              </a:defRPr>
            </a:lvl1pPr>
          </a:lstStyle>
          <a:p>
            <a:r>
              <a:rPr lang="ga-IE" smtClean="0"/>
              <a:t>Click to edit Master title style</a:t>
            </a:r>
            <a:endParaRPr/>
          </a:p>
        </p:txBody>
      </p:sp>
      <p:sp>
        <p:nvSpPr>
          <p:cNvPr id="3" name="Picture Placeholder 2"/>
          <p:cNvSpPr>
            <a:spLocks noGrp="1"/>
          </p:cNvSpPr>
          <p:nvPr>
            <p:ph type="pic" idx="1"/>
          </p:nvPr>
        </p:nvSpPr>
        <p:spPr>
          <a:xfrm>
            <a:off x="404143" y="650238"/>
            <a:ext cx="12198502" cy="6190285"/>
          </a:xfrm>
        </p:spPr>
        <p:txBody>
          <a:bodyPr/>
          <a:lstStyle>
            <a:lvl1pPr marL="0" indent="0">
              <a:buNone/>
              <a:defRPr sz="4600"/>
            </a:lvl1pPr>
            <a:lvl2pPr marL="650197" indent="0">
              <a:buNone/>
              <a:defRPr sz="4000"/>
            </a:lvl2pPr>
            <a:lvl3pPr marL="1300393" indent="0">
              <a:buNone/>
              <a:defRPr sz="3400"/>
            </a:lvl3pPr>
            <a:lvl4pPr marL="1950590" indent="0">
              <a:buNone/>
              <a:defRPr sz="2800"/>
            </a:lvl4pPr>
            <a:lvl5pPr marL="2600786" indent="0">
              <a:buNone/>
              <a:defRPr sz="2800"/>
            </a:lvl5pPr>
            <a:lvl6pPr marL="3250983" indent="0">
              <a:buNone/>
              <a:defRPr sz="2800"/>
            </a:lvl6pPr>
            <a:lvl7pPr marL="3901180" indent="0">
              <a:buNone/>
              <a:defRPr sz="2800"/>
            </a:lvl7pPr>
            <a:lvl8pPr marL="4551376" indent="0">
              <a:buNone/>
              <a:defRPr sz="2800"/>
            </a:lvl8pPr>
            <a:lvl9pPr marL="5201573" indent="0">
              <a:buNone/>
              <a:defRPr sz="2800"/>
            </a:lvl9pPr>
          </a:lstStyle>
          <a:p>
            <a:r>
              <a:rPr lang="ga-IE" smtClean="0"/>
              <a:t>Click icon to add picture</a:t>
            </a:r>
            <a:endParaRPr/>
          </a:p>
        </p:txBody>
      </p:sp>
      <p:sp>
        <p:nvSpPr>
          <p:cNvPr id="4" name="Text Placeholder 3"/>
          <p:cNvSpPr>
            <a:spLocks noGrp="1"/>
          </p:cNvSpPr>
          <p:nvPr>
            <p:ph type="body" sz="half" idx="2"/>
          </p:nvPr>
        </p:nvSpPr>
        <p:spPr>
          <a:xfrm>
            <a:off x="596054" y="7633547"/>
            <a:ext cx="11810436" cy="1144693"/>
          </a:xfrm>
        </p:spPr>
        <p:txBody>
          <a:bodyPr/>
          <a:lstStyle>
            <a:lvl1pPr marL="0" indent="0">
              <a:spcBef>
                <a:spcPts val="0"/>
              </a:spcBef>
              <a:buNone/>
              <a:defRPr sz="2000">
                <a:solidFill>
                  <a:schemeClr val="bg1"/>
                </a:solidFill>
              </a:defRPr>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03081EB3-8125-4699-9E01-7D10BFE4A4BD}" type="datetimeFigureOut">
              <a:rPr lang="en-GB" smtClean="0"/>
              <a:pPr/>
              <a:t>4/7/16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AEEBB3-2485-493F-8217-94AB077B708F}" type="slidenum">
              <a:rPr lang="en-GB" smtClean="0"/>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04145" y="6088033"/>
            <a:ext cx="12197508" cy="195429"/>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16368" y="6795648"/>
            <a:ext cx="11890122" cy="806027"/>
          </a:xfrm>
          <a:noFill/>
        </p:spPr>
        <p:txBody>
          <a:bodyPr anchor="b">
            <a:normAutofit/>
          </a:bodyPr>
          <a:lstStyle>
            <a:lvl1pPr algn="l">
              <a:defRPr sz="4000" b="0">
                <a:solidFill>
                  <a:schemeClr val="accent2"/>
                </a:solidFill>
              </a:defRPr>
            </a:lvl1pPr>
          </a:lstStyle>
          <a:p>
            <a:r>
              <a:rPr lang="ga-IE" smtClean="0"/>
              <a:t>Click to edit Master title style</a:t>
            </a:r>
            <a:endParaRPr/>
          </a:p>
        </p:txBody>
      </p:sp>
      <p:sp>
        <p:nvSpPr>
          <p:cNvPr id="3" name="Picture Placeholder 2"/>
          <p:cNvSpPr>
            <a:spLocks noGrp="1"/>
          </p:cNvSpPr>
          <p:nvPr>
            <p:ph type="pic" idx="1"/>
          </p:nvPr>
        </p:nvSpPr>
        <p:spPr>
          <a:xfrm>
            <a:off x="404143" y="650240"/>
            <a:ext cx="12198502" cy="5436006"/>
          </a:xfrm>
        </p:spPr>
        <p:txBody>
          <a:bodyPr/>
          <a:lstStyle>
            <a:lvl1pPr marL="0" indent="0">
              <a:buNone/>
              <a:defRPr sz="4600"/>
            </a:lvl1pPr>
            <a:lvl2pPr marL="650197" indent="0">
              <a:buNone/>
              <a:defRPr sz="4000"/>
            </a:lvl2pPr>
            <a:lvl3pPr marL="1300393" indent="0">
              <a:buNone/>
              <a:defRPr sz="3400"/>
            </a:lvl3pPr>
            <a:lvl4pPr marL="1950590" indent="0">
              <a:buNone/>
              <a:defRPr sz="2800"/>
            </a:lvl4pPr>
            <a:lvl5pPr marL="2600786" indent="0">
              <a:buNone/>
              <a:defRPr sz="2800"/>
            </a:lvl5pPr>
            <a:lvl6pPr marL="3250983" indent="0">
              <a:buNone/>
              <a:defRPr sz="2800"/>
            </a:lvl6pPr>
            <a:lvl7pPr marL="3901180" indent="0">
              <a:buNone/>
              <a:defRPr sz="2800"/>
            </a:lvl7pPr>
            <a:lvl8pPr marL="4551376" indent="0">
              <a:buNone/>
              <a:defRPr sz="2800"/>
            </a:lvl8pPr>
            <a:lvl9pPr marL="5201573" indent="0">
              <a:buNone/>
              <a:defRPr sz="2800"/>
            </a:lvl9pPr>
          </a:lstStyle>
          <a:p>
            <a:r>
              <a:rPr lang="ga-IE" smtClean="0"/>
              <a:t>Click icon to add picture</a:t>
            </a:r>
            <a:endParaRPr/>
          </a:p>
        </p:txBody>
      </p:sp>
      <p:sp>
        <p:nvSpPr>
          <p:cNvPr id="4" name="Text Placeholder 3"/>
          <p:cNvSpPr>
            <a:spLocks noGrp="1"/>
          </p:cNvSpPr>
          <p:nvPr>
            <p:ph type="body" sz="half" idx="2"/>
          </p:nvPr>
        </p:nvSpPr>
        <p:spPr>
          <a:xfrm>
            <a:off x="596054" y="7601675"/>
            <a:ext cx="11810436" cy="1144693"/>
          </a:xfrm>
          <a:noFill/>
        </p:spPr>
        <p:txBody>
          <a:bodyPr/>
          <a:lstStyle>
            <a:lvl1pPr marL="0" indent="0">
              <a:spcBef>
                <a:spcPts val="0"/>
              </a:spcBef>
              <a:buNone/>
              <a:defRPr sz="2000">
                <a:solidFill>
                  <a:schemeClr val="tx1">
                    <a:lumMod val="85000"/>
                    <a:lumOff val="15000"/>
                  </a:schemeClr>
                </a:solidFill>
              </a:defRPr>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03081EB3-8125-4699-9E01-7D10BFE4A4BD}" type="datetimeFigureOut">
              <a:rPr lang="en-GB" smtClean="0">
                <a:solidFill>
                  <a:prstClr val="black">
                    <a:tint val="75000"/>
                  </a:prstClr>
                </a:solidFill>
              </a:rPr>
              <a:pPr/>
              <a:t>4/7/16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1922" y="1300482"/>
            <a:ext cx="7388511" cy="7412285"/>
          </a:xfrm>
        </p:spPr>
        <p:txBody>
          <a:bodyPr>
            <a:normAutofit/>
          </a:bodyPr>
          <a:lstStyle>
            <a:lvl1pPr>
              <a:defRPr sz="3100"/>
            </a:lvl1pPr>
            <a:lvl2pPr>
              <a:defRPr sz="2800"/>
            </a:lvl2pPr>
            <a:lvl3pPr>
              <a:defRPr sz="2600"/>
            </a:lvl3pPr>
            <a:lvl4pPr>
              <a:defRPr sz="2600"/>
            </a:lvl4pPr>
            <a:lvl5pPr>
              <a:defRPr sz="2600"/>
            </a:lvl5pPr>
            <a:lvl6pPr>
              <a:defRPr sz="2800"/>
            </a:lvl6pPr>
            <a:lvl7pPr>
              <a:defRPr sz="2800"/>
            </a:lvl7pPr>
            <a:lvl8pPr>
              <a:defRPr sz="2800"/>
            </a:lvl8pPr>
            <a:lvl9pPr>
              <a:defRPr sz="2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5" name="Date Placeholder 4"/>
          <p:cNvSpPr>
            <a:spLocks noGrp="1"/>
          </p:cNvSpPr>
          <p:nvPr>
            <p:ph type="dt" sz="half" idx="10"/>
          </p:nvPr>
        </p:nvSpPr>
        <p:spPr/>
        <p:txBody>
          <a:bodyPr/>
          <a:lstStyle/>
          <a:p>
            <a:fld id="{03081EB3-8125-4699-9E01-7D10BFE4A4BD}" type="datetimeFigureOut">
              <a:rPr lang="en-GB" smtClean="0">
                <a:solidFill>
                  <a:prstClr val="black">
                    <a:tint val="75000"/>
                  </a:prstClr>
                </a:solidFill>
              </a:rPr>
              <a:pPr/>
              <a:t>4/7/16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
        <p:nvSpPr>
          <p:cNvPr id="12" name="Rectangle 11"/>
          <p:cNvSpPr/>
          <p:nvPr/>
        </p:nvSpPr>
        <p:spPr>
          <a:xfrm>
            <a:off x="404143" y="6068909"/>
            <a:ext cx="3901440" cy="3015329"/>
          </a:xfrm>
          <a:prstGeom prst="rect">
            <a:avLst/>
          </a:prstGeom>
          <a:solidFill>
            <a:schemeClr val="tx1">
              <a:lumMod val="85000"/>
              <a:lumOff val="15000"/>
              <a:alpha val="85000"/>
            </a:schemeClr>
          </a:solidFill>
        </p:spPr>
        <p:txBody>
          <a:bodyPr vert="horz" lIns="130039" tIns="65020" rIns="260079" bIns="520157" rtlCol="0" anchor="b" anchorCtr="0">
            <a:normAutofit/>
          </a:bodyPr>
          <a:lstStyle/>
          <a:p>
            <a:pPr algn="l" defTabSz="1300393" rtl="0" eaLnBrk="1" latinLnBrk="0" hangingPunct="1">
              <a:spcBef>
                <a:spcPct val="0"/>
              </a:spcBef>
              <a:buNone/>
            </a:pPr>
            <a:endParaRPr sz="6000" kern="1200" dirty="0">
              <a:solidFill>
                <a:schemeClr val="bg1"/>
              </a:solidFill>
              <a:latin typeface="+mj-lt"/>
              <a:ea typeface="+mj-ea"/>
              <a:cs typeface="+mj-cs"/>
            </a:endParaRPr>
          </a:p>
        </p:txBody>
      </p:sp>
      <p:sp>
        <p:nvSpPr>
          <p:cNvPr id="4" name="Text Placeholder 3"/>
          <p:cNvSpPr>
            <a:spLocks noGrp="1"/>
          </p:cNvSpPr>
          <p:nvPr>
            <p:ph type="body" sz="half" idx="2"/>
          </p:nvPr>
        </p:nvSpPr>
        <p:spPr>
          <a:xfrm>
            <a:off x="596055" y="7044268"/>
            <a:ext cx="3515758" cy="1772223"/>
          </a:xfrm>
        </p:spPr>
        <p:txBody>
          <a:bodyPr>
            <a:normAutofit/>
          </a:bodyPr>
          <a:lstStyle>
            <a:lvl1pPr marL="0" indent="0" algn="l">
              <a:buNone/>
              <a:defRPr sz="2000">
                <a:solidFill>
                  <a:schemeClr val="bg1"/>
                </a:solidFill>
              </a:defRPr>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ga-IE" smtClean="0"/>
              <a:t>Click to edit Master text styles</a:t>
            </a:r>
          </a:p>
        </p:txBody>
      </p:sp>
      <p:sp>
        <p:nvSpPr>
          <p:cNvPr id="2" name="Title 1"/>
          <p:cNvSpPr>
            <a:spLocks noGrp="1"/>
          </p:cNvSpPr>
          <p:nvPr>
            <p:ph type="title"/>
          </p:nvPr>
        </p:nvSpPr>
        <p:spPr>
          <a:xfrm>
            <a:off x="584198" y="6285654"/>
            <a:ext cx="3520562" cy="726738"/>
          </a:xfrm>
          <a:noFill/>
        </p:spPr>
        <p:txBody>
          <a:bodyPr anchor="b">
            <a:normAutofit/>
          </a:bodyPr>
          <a:lstStyle>
            <a:lvl1pPr algn="l">
              <a:defRPr sz="2800" b="1">
                <a:solidFill>
                  <a:schemeClr val="bg1"/>
                </a:solidFill>
              </a:defRPr>
            </a:lvl1pPr>
          </a:lstStyle>
          <a:p>
            <a:r>
              <a:rPr lang="ga-IE" smtClean="0"/>
              <a:t>Click to edit Master title style</a:t>
            </a:r>
            <a:endParaRPr/>
          </a:p>
        </p:txBody>
      </p:sp>
      <p:sp>
        <p:nvSpPr>
          <p:cNvPr id="14" name="Picture Placeholder 13"/>
          <p:cNvSpPr>
            <a:spLocks noGrp="1"/>
          </p:cNvSpPr>
          <p:nvPr>
            <p:ph type="pic" sz="quarter" idx="13"/>
          </p:nvPr>
        </p:nvSpPr>
        <p:spPr>
          <a:xfrm>
            <a:off x="404144" y="845312"/>
            <a:ext cx="3901440" cy="5227930"/>
          </a:xfrm>
        </p:spPr>
        <p:txBody>
          <a:bodyPr/>
          <a:lstStyle>
            <a:lvl1pPr>
              <a:buNone/>
              <a:defRPr/>
            </a:lvl1pPr>
          </a:lstStyle>
          <a:p>
            <a:r>
              <a:rPr lang="ga-IE" smtClean="0"/>
              <a:t>Click icon to add picture</a:t>
            </a:r>
            <a:endParaRPr/>
          </a:p>
        </p:txBody>
      </p:sp>
      <p:grpSp>
        <p:nvGrpSpPr>
          <p:cNvPr id="8" name="Group 14"/>
          <p:cNvGrpSpPr/>
          <p:nvPr/>
        </p:nvGrpSpPr>
        <p:grpSpPr>
          <a:xfrm>
            <a:off x="404145" y="656617"/>
            <a:ext cx="12197508" cy="195429"/>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4296554" y="6828907"/>
            <a:ext cx="8301848" cy="2088444"/>
          </a:xfrm>
          <a:prstGeom prst="rect">
            <a:avLst/>
          </a:prstGeom>
          <a:solidFill>
            <a:schemeClr val="tx1">
              <a:lumMod val="85000"/>
              <a:lumOff val="15000"/>
              <a:alpha val="85000"/>
            </a:schemeClr>
          </a:solidFill>
        </p:spPr>
        <p:txBody>
          <a:bodyPr vert="horz" lIns="130039" tIns="65020" rIns="260079" bIns="520157" rtlCol="0" anchor="b" anchorCtr="0">
            <a:normAutofit/>
          </a:bodyPr>
          <a:lstStyle/>
          <a:p>
            <a:pPr algn="l" defTabSz="1300393" rtl="0" eaLnBrk="1" latinLnBrk="0" hangingPunct="1">
              <a:spcBef>
                <a:spcPct val="0"/>
              </a:spcBef>
              <a:buNone/>
            </a:pPr>
            <a:endParaRPr sz="6000" kern="1200" dirty="0">
              <a:solidFill>
                <a:schemeClr val="bg1"/>
              </a:solidFill>
              <a:latin typeface="+mj-lt"/>
              <a:ea typeface="+mj-ea"/>
              <a:cs typeface="+mj-cs"/>
            </a:endParaRPr>
          </a:p>
        </p:txBody>
      </p:sp>
      <p:grpSp>
        <p:nvGrpSpPr>
          <p:cNvPr id="9" name="Group 8"/>
          <p:cNvGrpSpPr/>
          <p:nvPr/>
        </p:nvGrpSpPr>
        <p:grpSpPr>
          <a:xfrm>
            <a:off x="404145" y="8907933"/>
            <a:ext cx="12197508" cy="195429"/>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4311698" y="6827520"/>
            <a:ext cx="8094793" cy="806027"/>
          </a:xfrm>
          <a:noFill/>
        </p:spPr>
        <p:txBody>
          <a:bodyPr vert="horz" lIns="130039" tIns="65020" rIns="130039" bIns="65020" rtlCol="0" anchor="b" anchorCtr="0">
            <a:normAutofit/>
          </a:bodyPr>
          <a:lstStyle>
            <a:lvl1pPr algn="l" defTabSz="1300393" rtl="0" eaLnBrk="1" latinLnBrk="0" hangingPunct="1">
              <a:spcBef>
                <a:spcPct val="0"/>
              </a:spcBef>
              <a:buNone/>
              <a:defRPr sz="4000" b="0" i="0" kern="1200" cap="none" baseline="0">
                <a:solidFill>
                  <a:schemeClr val="bg1"/>
                </a:solidFill>
                <a:latin typeface="+mj-lt"/>
                <a:ea typeface="+mj-ea"/>
                <a:cs typeface="+mj-cs"/>
              </a:defRPr>
            </a:lvl1pPr>
          </a:lstStyle>
          <a:p>
            <a:r>
              <a:rPr lang="ga-IE" smtClean="0"/>
              <a:t>Click to edit Master title style</a:t>
            </a:r>
            <a:endParaRPr/>
          </a:p>
        </p:txBody>
      </p:sp>
      <p:sp>
        <p:nvSpPr>
          <p:cNvPr id="3" name="Picture Placeholder 2"/>
          <p:cNvSpPr>
            <a:spLocks noGrp="1"/>
          </p:cNvSpPr>
          <p:nvPr>
            <p:ph type="pic" idx="1"/>
          </p:nvPr>
        </p:nvSpPr>
        <p:spPr>
          <a:xfrm>
            <a:off x="4296553" y="650238"/>
            <a:ext cx="8297062" cy="6190285"/>
          </a:xfrm>
        </p:spPr>
        <p:txBody>
          <a:bodyPr>
            <a:normAutofit/>
          </a:bodyPr>
          <a:lstStyle>
            <a:lvl1pPr marL="0" indent="0">
              <a:buNone/>
              <a:defRPr sz="3400"/>
            </a:lvl1pPr>
            <a:lvl2pPr marL="650197" indent="0">
              <a:buNone/>
              <a:defRPr sz="4000"/>
            </a:lvl2pPr>
            <a:lvl3pPr marL="1300393" indent="0">
              <a:buNone/>
              <a:defRPr sz="3400"/>
            </a:lvl3pPr>
            <a:lvl4pPr marL="1950590" indent="0">
              <a:buNone/>
              <a:defRPr sz="2800"/>
            </a:lvl4pPr>
            <a:lvl5pPr marL="2600786" indent="0">
              <a:buNone/>
              <a:defRPr sz="2800"/>
            </a:lvl5pPr>
            <a:lvl6pPr marL="3250983" indent="0">
              <a:buNone/>
              <a:defRPr sz="2800"/>
            </a:lvl6pPr>
            <a:lvl7pPr marL="3901180" indent="0">
              <a:buNone/>
              <a:defRPr sz="2800"/>
            </a:lvl7pPr>
            <a:lvl8pPr marL="4551376" indent="0">
              <a:buNone/>
              <a:defRPr sz="2800"/>
            </a:lvl8pPr>
            <a:lvl9pPr marL="5201573" indent="0">
              <a:buNone/>
              <a:defRPr sz="2800"/>
            </a:lvl9pPr>
          </a:lstStyle>
          <a:p>
            <a:r>
              <a:rPr lang="ga-IE" smtClean="0"/>
              <a:t>Click icon to add picture</a:t>
            </a:r>
            <a:endParaRPr/>
          </a:p>
        </p:txBody>
      </p:sp>
      <p:sp>
        <p:nvSpPr>
          <p:cNvPr id="4" name="Text Placeholder 3"/>
          <p:cNvSpPr>
            <a:spLocks noGrp="1"/>
          </p:cNvSpPr>
          <p:nvPr>
            <p:ph type="body" sz="half" idx="2"/>
          </p:nvPr>
        </p:nvSpPr>
        <p:spPr>
          <a:xfrm>
            <a:off x="4365947" y="7633547"/>
            <a:ext cx="8040543" cy="1144693"/>
          </a:xfrm>
        </p:spPr>
        <p:txBody>
          <a:bodyPr/>
          <a:lstStyle>
            <a:lvl1pPr marL="0" indent="0">
              <a:spcBef>
                <a:spcPts val="853"/>
              </a:spcBef>
              <a:buNone/>
              <a:defRPr sz="2000">
                <a:solidFill>
                  <a:schemeClr val="bg1"/>
                </a:solidFill>
              </a:defRPr>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03081EB3-8125-4699-9E01-7D10BFE4A4BD}" type="datetimeFigureOut">
              <a:rPr lang="en-GB" smtClean="0">
                <a:solidFill>
                  <a:prstClr val="black">
                    <a:tint val="75000"/>
                  </a:prstClr>
                </a:solidFill>
              </a:rPr>
              <a:pPr/>
              <a:t>4/7/16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
        <p:nvSpPr>
          <p:cNvPr id="13" name="Picture Placeholder 2"/>
          <p:cNvSpPr>
            <a:spLocks noGrp="1"/>
          </p:cNvSpPr>
          <p:nvPr>
            <p:ph type="pic" idx="13"/>
          </p:nvPr>
        </p:nvSpPr>
        <p:spPr>
          <a:xfrm>
            <a:off x="404144" y="650240"/>
            <a:ext cx="3892409" cy="4135526"/>
          </a:xfrm>
        </p:spPr>
        <p:txBody>
          <a:bodyPr>
            <a:normAutofit/>
          </a:bodyPr>
          <a:lstStyle>
            <a:lvl1pPr marL="0" indent="0">
              <a:buNone/>
              <a:defRPr sz="3400"/>
            </a:lvl1pPr>
            <a:lvl2pPr marL="650197" indent="0">
              <a:buNone/>
              <a:defRPr sz="4000"/>
            </a:lvl2pPr>
            <a:lvl3pPr marL="1300393" indent="0">
              <a:buNone/>
              <a:defRPr sz="3400"/>
            </a:lvl3pPr>
            <a:lvl4pPr marL="1950590" indent="0">
              <a:buNone/>
              <a:defRPr sz="2800"/>
            </a:lvl4pPr>
            <a:lvl5pPr marL="2600786" indent="0">
              <a:buNone/>
              <a:defRPr sz="2800"/>
            </a:lvl5pPr>
            <a:lvl6pPr marL="3250983" indent="0">
              <a:buNone/>
              <a:defRPr sz="2800"/>
            </a:lvl6pPr>
            <a:lvl7pPr marL="3901180" indent="0">
              <a:buNone/>
              <a:defRPr sz="2800"/>
            </a:lvl7pPr>
            <a:lvl8pPr marL="4551376" indent="0">
              <a:buNone/>
              <a:defRPr sz="2800"/>
            </a:lvl8pPr>
            <a:lvl9pPr marL="5201573" indent="0">
              <a:buNone/>
              <a:defRPr sz="2800"/>
            </a:lvl9pPr>
          </a:lstStyle>
          <a:p>
            <a:r>
              <a:rPr lang="ga-IE" smtClean="0"/>
              <a:t>Click icon to add picture</a:t>
            </a:r>
            <a:endParaRPr/>
          </a:p>
        </p:txBody>
      </p:sp>
      <p:sp>
        <p:nvSpPr>
          <p:cNvPr id="14" name="Picture Placeholder 2"/>
          <p:cNvSpPr>
            <a:spLocks noGrp="1"/>
          </p:cNvSpPr>
          <p:nvPr>
            <p:ph type="pic" idx="14"/>
          </p:nvPr>
        </p:nvSpPr>
        <p:spPr>
          <a:xfrm>
            <a:off x="404144" y="4785766"/>
            <a:ext cx="3892409" cy="4122522"/>
          </a:xfrm>
        </p:spPr>
        <p:txBody>
          <a:bodyPr>
            <a:normAutofit/>
          </a:bodyPr>
          <a:lstStyle>
            <a:lvl1pPr marL="0" indent="0">
              <a:buNone/>
              <a:defRPr sz="3400"/>
            </a:lvl1pPr>
            <a:lvl2pPr marL="650197" indent="0">
              <a:buNone/>
              <a:defRPr sz="4000"/>
            </a:lvl2pPr>
            <a:lvl3pPr marL="1300393" indent="0">
              <a:buNone/>
              <a:defRPr sz="3400"/>
            </a:lvl3pPr>
            <a:lvl4pPr marL="1950590" indent="0">
              <a:buNone/>
              <a:defRPr sz="2800"/>
            </a:lvl4pPr>
            <a:lvl5pPr marL="2600786" indent="0">
              <a:buNone/>
              <a:defRPr sz="2800"/>
            </a:lvl5pPr>
            <a:lvl6pPr marL="3250983" indent="0">
              <a:buNone/>
              <a:defRPr sz="2800"/>
            </a:lvl6pPr>
            <a:lvl7pPr marL="3901180" indent="0">
              <a:buNone/>
              <a:defRPr sz="2800"/>
            </a:lvl7pPr>
            <a:lvl8pPr marL="4551376" indent="0">
              <a:buNone/>
              <a:defRPr sz="2800"/>
            </a:lvl8pPr>
            <a:lvl9pPr marL="5201573" indent="0">
              <a:buNone/>
              <a:defRPr sz="2800"/>
            </a:lvl9pPr>
          </a:lstStyle>
          <a:p>
            <a:r>
              <a:rPr lang="ga-IE" smtClean="0"/>
              <a:t>Click icon to add picture</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404145" y="648213"/>
            <a:ext cx="12194257" cy="1612727"/>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39" tIns="65020" rIns="130039" bIns="65020" rtlCol="0" anchor="ctr"/>
          <a:lstStyle/>
          <a:p>
            <a:pPr algn="ctr"/>
            <a:endParaRPr/>
          </a:p>
        </p:txBody>
      </p:sp>
      <p:grpSp>
        <p:nvGrpSpPr>
          <p:cNvPr id="8" name="Group 7"/>
          <p:cNvGrpSpPr/>
          <p:nvPr/>
        </p:nvGrpSpPr>
        <p:grpSpPr>
          <a:xfrm>
            <a:off x="404145" y="2244051"/>
            <a:ext cx="12197508" cy="195429"/>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ga-IE" smtClean="0"/>
              <a:t>Click to edit Master title style</a:t>
            </a:r>
            <a:endParaRPr/>
          </a:p>
        </p:txBody>
      </p:sp>
      <p:sp>
        <p:nvSpPr>
          <p:cNvPr id="3" name="Vertical Text Placeholder 2"/>
          <p:cNvSpPr>
            <a:spLocks noGrp="1"/>
          </p:cNvSpPr>
          <p:nvPr>
            <p:ph type="body" orient="vert" idx="1"/>
          </p:nvPr>
        </p:nvSpPr>
        <p:spPr>
          <a:xfrm>
            <a:off x="404145" y="3034453"/>
            <a:ext cx="12194257" cy="5707662"/>
          </a:xfrm>
        </p:spPr>
        <p:txBody>
          <a:bodyPr vert="eaVert"/>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4" name="Date Placeholder 3"/>
          <p:cNvSpPr>
            <a:spLocks noGrp="1"/>
          </p:cNvSpPr>
          <p:nvPr>
            <p:ph type="dt" sz="half" idx="10"/>
          </p:nvPr>
        </p:nvSpPr>
        <p:spPr/>
        <p:txBody>
          <a:bodyPr/>
          <a:lstStyle/>
          <a:p>
            <a:fld id="{03081EB3-8125-4699-9E01-7D10BFE4A4BD}" type="datetimeFigureOut">
              <a:rPr lang="en-GB" smtClean="0"/>
              <a:pPr/>
              <a:t>4/7/16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7557523" y="4064052"/>
            <a:ext cx="8440341" cy="1612727"/>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039" tIns="65020" rIns="130039" bIns="65020" rtlCol="0" anchor="ctr"/>
          <a:lstStyle/>
          <a:p>
            <a:pPr algn="ctr"/>
            <a:endParaRPr/>
          </a:p>
        </p:txBody>
      </p:sp>
      <p:sp>
        <p:nvSpPr>
          <p:cNvPr id="2" name="Vertical Title 1"/>
          <p:cNvSpPr>
            <a:spLocks noGrp="1"/>
          </p:cNvSpPr>
          <p:nvPr>
            <p:ph type="title" orient="vert"/>
          </p:nvPr>
        </p:nvSpPr>
        <p:spPr>
          <a:xfrm>
            <a:off x="10944176" y="672820"/>
            <a:ext cx="1378509" cy="8421511"/>
          </a:xfrm>
        </p:spPr>
        <p:txBody>
          <a:bodyPr vert="eaVert"/>
          <a:lstStyle>
            <a:lvl1pPr algn="l">
              <a:defRPr sz="4800"/>
            </a:lvl1pPr>
          </a:lstStyle>
          <a:p>
            <a:r>
              <a:rPr lang="ga-IE" smtClean="0"/>
              <a:t>Click to edit Master title style</a:t>
            </a:r>
            <a:endParaRPr/>
          </a:p>
        </p:txBody>
      </p:sp>
      <p:sp>
        <p:nvSpPr>
          <p:cNvPr id="3" name="Vertical Text Placeholder 2"/>
          <p:cNvSpPr>
            <a:spLocks noGrp="1"/>
          </p:cNvSpPr>
          <p:nvPr>
            <p:ph type="body" orient="vert" idx="1"/>
          </p:nvPr>
        </p:nvSpPr>
        <p:spPr>
          <a:xfrm>
            <a:off x="404145" y="650240"/>
            <a:ext cx="9241084" cy="8444089"/>
          </a:xfrm>
        </p:spPr>
        <p:txBody>
          <a:bodyPr vert="eaVert"/>
          <a:lstStyle>
            <a:lvl5pPr algn="l">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4" name="Date Placeholder 3"/>
          <p:cNvSpPr>
            <a:spLocks noGrp="1"/>
          </p:cNvSpPr>
          <p:nvPr>
            <p:ph type="dt" sz="half" idx="10"/>
          </p:nvPr>
        </p:nvSpPr>
        <p:spPr/>
        <p:txBody>
          <a:bodyPr/>
          <a:lstStyle/>
          <a:p>
            <a:fld id="{03081EB3-8125-4699-9E01-7D10BFE4A4BD}" type="datetimeFigureOut">
              <a:rPr lang="en-GB" smtClean="0"/>
              <a:pPr/>
              <a:t>4/7/16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a:p>
        </p:txBody>
      </p:sp>
      <p:grpSp>
        <p:nvGrpSpPr>
          <p:cNvPr id="8" name="Group 7"/>
          <p:cNvGrpSpPr/>
          <p:nvPr/>
        </p:nvGrpSpPr>
        <p:grpSpPr>
          <a:xfrm rot="5400000">
            <a:off x="6625741" y="4772586"/>
            <a:ext cx="8440115" cy="195429"/>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6"/>
            <a:ext cx="11054080" cy="1937173"/>
          </a:xfrm>
        </p:spPr>
        <p:txBody>
          <a:bodyPr anchor="t"/>
          <a:lstStyle>
            <a:lvl1pPr algn="l">
              <a:defRPr sz="5700" b="1" cap="all"/>
            </a:lvl1pPr>
          </a:lstStyle>
          <a:p>
            <a:r>
              <a:rPr lang="en-US" smtClean="0"/>
              <a:t>Click to edit Master title style</a:t>
            </a:r>
            <a:endParaRPr lang="en-GB"/>
          </a:p>
        </p:txBody>
      </p:sp>
      <p:sp>
        <p:nvSpPr>
          <p:cNvPr id="3" name="Text Placeholder 2"/>
          <p:cNvSpPr>
            <a:spLocks noGrp="1"/>
          </p:cNvSpPr>
          <p:nvPr>
            <p:ph type="body" idx="1"/>
          </p:nvPr>
        </p:nvSpPr>
        <p:spPr>
          <a:xfrm>
            <a:off x="1027290" y="4133997"/>
            <a:ext cx="11054080" cy="2133599"/>
          </a:xfrm>
        </p:spPr>
        <p:txBody>
          <a:bodyPr anchor="b"/>
          <a:lstStyle>
            <a:lvl1pPr marL="0" indent="0">
              <a:buNone/>
              <a:defRPr sz="2800">
                <a:solidFill>
                  <a:schemeClr val="tx1">
                    <a:tint val="75000"/>
                  </a:schemeClr>
                </a:solidFill>
              </a:defRPr>
            </a:lvl1pPr>
            <a:lvl2pPr marL="650130" indent="0">
              <a:buNone/>
              <a:defRPr sz="2600">
                <a:solidFill>
                  <a:schemeClr val="tx1">
                    <a:tint val="75000"/>
                  </a:schemeClr>
                </a:solidFill>
              </a:defRPr>
            </a:lvl2pPr>
            <a:lvl3pPr marL="1300259" indent="0">
              <a:buNone/>
              <a:defRPr sz="2300">
                <a:solidFill>
                  <a:schemeClr val="tx1">
                    <a:tint val="75000"/>
                  </a:schemeClr>
                </a:solidFill>
              </a:defRPr>
            </a:lvl3pPr>
            <a:lvl4pPr marL="1950391" indent="0">
              <a:buNone/>
              <a:defRPr sz="2000">
                <a:solidFill>
                  <a:schemeClr val="tx1">
                    <a:tint val="75000"/>
                  </a:schemeClr>
                </a:solidFill>
              </a:defRPr>
            </a:lvl4pPr>
            <a:lvl5pPr marL="2600520" indent="0">
              <a:buNone/>
              <a:defRPr sz="2000">
                <a:solidFill>
                  <a:schemeClr val="tx1">
                    <a:tint val="75000"/>
                  </a:schemeClr>
                </a:solidFill>
              </a:defRPr>
            </a:lvl5pPr>
            <a:lvl6pPr marL="3250650" indent="0">
              <a:buNone/>
              <a:defRPr sz="2000">
                <a:solidFill>
                  <a:schemeClr val="tx1">
                    <a:tint val="75000"/>
                  </a:schemeClr>
                </a:solidFill>
              </a:defRPr>
            </a:lvl6pPr>
            <a:lvl7pPr marL="3900782" indent="0">
              <a:buNone/>
              <a:defRPr sz="2000">
                <a:solidFill>
                  <a:schemeClr val="tx1">
                    <a:tint val="75000"/>
                  </a:schemeClr>
                </a:solidFill>
              </a:defRPr>
            </a:lvl7pPr>
            <a:lvl8pPr marL="4550909" indent="0">
              <a:buNone/>
              <a:defRPr sz="2000">
                <a:solidFill>
                  <a:schemeClr val="tx1">
                    <a:tint val="75000"/>
                  </a:schemeClr>
                </a:solidFill>
              </a:defRPr>
            </a:lvl8pPr>
            <a:lvl9pPr marL="5201041"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081EB3-8125-4699-9E01-7D10BFE4A4BD}" type="datetimeFigureOut">
              <a:rPr lang="en-GB" smtClean="0">
                <a:solidFill>
                  <a:prstClr val="black">
                    <a:tint val="75000"/>
                  </a:prstClr>
                </a:solidFill>
              </a:rPr>
              <a:pPr/>
              <a:t>4/7/16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4345160"/>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25689" y="3237658"/>
            <a:ext cx="8213796" cy="915303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9356233" y="3237658"/>
            <a:ext cx="8213796" cy="915303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3081EB3-8125-4699-9E01-7D10BFE4A4BD}" type="datetimeFigureOut">
              <a:rPr lang="en-GB" smtClean="0">
                <a:solidFill>
                  <a:prstClr val="black">
                    <a:tint val="75000"/>
                  </a:prstClr>
                </a:solidFill>
              </a:rPr>
              <a:pPr/>
              <a:t>4/7/16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249621"/>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130" indent="0">
              <a:buNone/>
              <a:defRPr sz="2800" b="1"/>
            </a:lvl2pPr>
            <a:lvl3pPr marL="1300259" indent="0">
              <a:buNone/>
              <a:defRPr sz="2600" b="1"/>
            </a:lvl3pPr>
            <a:lvl4pPr marL="1950391" indent="0">
              <a:buNone/>
              <a:defRPr sz="2300" b="1"/>
            </a:lvl4pPr>
            <a:lvl5pPr marL="2600520" indent="0">
              <a:buNone/>
              <a:defRPr sz="2300" b="1"/>
            </a:lvl5pPr>
            <a:lvl6pPr marL="3250650" indent="0">
              <a:buNone/>
              <a:defRPr sz="2300" b="1"/>
            </a:lvl6pPr>
            <a:lvl7pPr marL="3900782" indent="0">
              <a:buNone/>
              <a:defRPr sz="2300" b="1"/>
            </a:lvl7pPr>
            <a:lvl8pPr marL="4550909" indent="0">
              <a:buNone/>
              <a:defRPr sz="2300" b="1"/>
            </a:lvl8pPr>
            <a:lvl9pPr marL="5201041"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50130" indent="0">
              <a:buNone/>
              <a:defRPr sz="2800" b="1"/>
            </a:lvl2pPr>
            <a:lvl3pPr marL="1300259" indent="0">
              <a:buNone/>
              <a:defRPr sz="2600" b="1"/>
            </a:lvl3pPr>
            <a:lvl4pPr marL="1950391" indent="0">
              <a:buNone/>
              <a:defRPr sz="2300" b="1"/>
            </a:lvl4pPr>
            <a:lvl5pPr marL="2600520" indent="0">
              <a:buNone/>
              <a:defRPr sz="2300" b="1"/>
            </a:lvl5pPr>
            <a:lvl6pPr marL="3250650" indent="0">
              <a:buNone/>
              <a:defRPr sz="2300" b="1"/>
            </a:lvl6pPr>
            <a:lvl7pPr marL="3900782" indent="0">
              <a:buNone/>
              <a:defRPr sz="2300" b="1"/>
            </a:lvl7pPr>
            <a:lvl8pPr marL="4550909" indent="0">
              <a:buNone/>
              <a:defRPr sz="2300" b="1"/>
            </a:lvl8pPr>
            <a:lvl9pPr marL="5201041"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3081EB3-8125-4699-9E01-7D10BFE4A4BD}" type="datetimeFigureOut">
              <a:rPr lang="en-GB" smtClean="0">
                <a:solidFill>
                  <a:prstClr val="black">
                    <a:tint val="75000"/>
                  </a:prstClr>
                </a:solidFill>
              </a:rPr>
              <a:pPr/>
              <a:t>4/7/16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4210050"/>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3081EB3-8125-4699-9E01-7D10BFE4A4BD}" type="datetimeFigureOut">
              <a:rPr lang="en-GB" smtClean="0">
                <a:solidFill>
                  <a:prstClr val="black">
                    <a:tint val="75000"/>
                  </a:prstClr>
                </a:solidFill>
              </a:rPr>
              <a:pPr/>
              <a:t>4/7/16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801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81EB3-8125-4699-9E01-7D10BFE4A4BD}" type="datetimeFigureOut">
              <a:rPr lang="en-GB" smtClean="0">
                <a:solidFill>
                  <a:prstClr val="black">
                    <a:tint val="75000"/>
                  </a:prstClr>
                </a:solidFill>
              </a:rPr>
              <a:pPr/>
              <a:t>4/7/16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37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3" y="388338"/>
            <a:ext cx="4278490" cy="1652693"/>
          </a:xfrm>
        </p:spPr>
        <p:txBody>
          <a:bodyPr anchor="b"/>
          <a:lstStyle>
            <a:lvl1pPr algn="l">
              <a:defRPr sz="2800" b="1"/>
            </a:lvl1pPr>
          </a:lstStyle>
          <a:p>
            <a:r>
              <a:rPr lang="en-US" smtClean="0"/>
              <a:t>Click to edit Master title style</a:t>
            </a:r>
            <a:endParaRPr lang="en-GB"/>
          </a:p>
        </p:txBody>
      </p:sp>
      <p:sp>
        <p:nvSpPr>
          <p:cNvPr id="3" name="Content Placeholder 2"/>
          <p:cNvSpPr>
            <a:spLocks noGrp="1"/>
          </p:cNvSpPr>
          <p:nvPr>
            <p:ph idx="1"/>
          </p:nvPr>
        </p:nvSpPr>
        <p:spPr>
          <a:xfrm>
            <a:off x="5084516" y="388343"/>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243" y="2041033"/>
            <a:ext cx="4278490" cy="6671734"/>
          </a:xfrm>
        </p:spPr>
        <p:txBody>
          <a:bodyPr/>
          <a:lstStyle>
            <a:lvl1pPr marL="0" indent="0">
              <a:buNone/>
              <a:defRPr sz="2000"/>
            </a:lvl1pPr>
            <a:lvl2pPr marL="650130" indent="0">
              <a:buNone/>
              <a:defRPr sz="1700"/>
            </a:lvl2pPr>
            <a:lvl3pPr marL="1300259" indent="0">
              <a:buNone/>
              <a:defRPr sz="1400"/>
            </a:lvl3pPr>
            <a:lvl4pPr marL="1950391" indent="0">
              <a:buNone/>
              <a:defRPr sz="1300"/>
            </a:lvl4pPr>
            <a:lvl5pPr marL="2600520" indent="0">
              <a:buNone/>
              <a:defRPr sz="1300"/>
            </a:lvl5pPr>
            <a:lvl6pPr marL="3250650" indent="0">
              <a:buNone/>
              <a:defRPr sz="1300"/>
            </a:lvl6pPr>
            <a:lvl7pPr marL="3900782" indent="0">
              <a:buNone/>
              <a:defRPr sz="1300"/>
            </a:lvl7pPr>
            <a:lvl8pPr marL="4550909" indent="0">
              <a:buNone/>
              <a:defRPr sz="1300"/>
            </a:lvl8pPr>
            <a:lvl9pPr marL="5201041"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81EB3-8125-4699-9E01-7D10BFE4A4BD}" type="datetimeFigureOut">
              <a:rPr lang="en-GB" smtClean="0">
                <a:solidFill>
                  <a:prstClr val="black">
                    <a:tint val="75000"/>
                  </a:prstClr>
                </a:solidFill>
              </a:rPr>
              <a:pPr/>
              <a:t>4/7/16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999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GB"/>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130" indent="0">
              <a:buNone/>
              <a:defRPr sz="4000"/>
            </a:lvl2pPr>
            <a:lvl3pPr marL="1300259" indent="0">
              <a:buNone/>
              <a:defRPr sz="3400"/>
            </a:lvl3pPr>
            <a:lvl4pPr marL="1950391" indent="0">
              <a:buNone/>
              <a:defRPr sz="2800"/>
            </a:lvl4pPr>
            <a:lvl5pPr marL="2600520" indent="0">
              <a:buNone/>
              <a:defRPr sz="2800"/>
            </a:lvl5pPr>
            <a:lvl6pPr marL="3250650" indent="0">
              <a:buNone/>
              <a:defRPr sz="2800"/>
            </a:lvl6pPr>
            <a:lvl7pPr marL="3900782" indent="0">
              <a:buNone/>
              <a:defRPr sz="2800"/>
            </a:lvl7pPr>
            <a:lvl8pPr marL="4550909" indent="0">
              <a:buNone/>
              <a:defRPr sz="2800"/>
            </a:lvl8pPr>
            <a:lvl9pPr marL="5201041" indent="0">
              <a:buNone/>
              <a:defRPr sz="2800"/>
            </a:lvl9pPr>
          </a:lstStyle>
          <a:p>
            <a:endParaRPr lang="en-GB"/>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130" indent="0">
              <a:buNone/>
              <a:defRPr sz="1700"/>
            </a:lvl2pPr>
            <a:lvl3pPr marL="1300259" indent="0">
              <a:buNone/>
              <a:defRPr sz="1400"/>
            </a:lvl3pPr>
            <a:lvl4pPr marL="1950391" indent="0">
              <a:buNone/>
              <a:defRPr sz="1300"/>
            </a:lvl4pPr>
            <a:lvl5pPr marL="2600520" indent="0">
              <a:buNone/>
              <a:defRPr sz="1300"/>
            </a:lvl5pPr>
            <a:lvl6pPr marL="3250650" indent="0">
              <a:buNone/>
              <a:defRPr sz="1300"/>
            </a:lvl6pPr>
            <a:lvl7pPr marL="3900782" indent="0">
              <a:buNone/>
              <a:defRPr sz="1300"/>
            </a:lvl7pPr>
            <a:lvl8pPr marL="4550909" indent="0">
              <a:buNone/>
              <a:defRPr sz="1300"/>
            </a:lvl8pPr>
            <a:lvl9pPr marL="5201041"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81EB3-8125-4699-9E01-7D10BFE4A4BD}" type="datetimeFigureOut">
              <a:rPr lang="en-GB" smtClean="0">
                <a:solidFill>
                  <a:prstClr val="black">
                    <a:tint val="75000"/>
                  </a:prstClr>
                </a:solidFill>
              </a:rPr>
              <a:pPr/>
              <a:t>4/7/16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03992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30025" tIns="65013" rIns="130025" bIns="65013"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50240" y="2275845"/>
            <a:ext cx="11704320" cy="6436925"/>
          </a:xfrm>
          <a:prstGeom prst="rect">
            <a:avLst/>
          </a:prstGeom>
        </p:spPr>
        <p:txBody>
          <a:bodyPr vert="horz" lIns="130025" tIns="65013" rIns="130025" bIns="650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50240" y="9040147"/>
            <a:ext cx="3034453" cy="519289"/>
          </a:xfrm>
          <a:prstGeom prst="rect">
            <a:avLst/>
          </a:prstGeom>
        </p:spPr>
        <p:txBody>
          <a:bodyPr vert="horz" lIns="130025" tIns="65013" rIns="130025" bIns="65013" rtlCol="0" anchor="ctr"/>
          <a:lstStyle>
            <a:lvl1pPr algn="l">
              <a:defRPr sz="1700">
                <a:solidFill>
                  <a:schemeClr val="tx1">
                    <a:tint val="75000"/>
                  </a:schemeClr>
                </a:solidFill>
              </a:defRPr>
            </a:lvl1pPr>
          </a:lstStyle>
          <a:p>
            <a:fld id="{03081EB3-8125-4699-9E01-7D10BFE4A4BD}" type="datetimeFigureOut">
              <a:rPr lang="en-GB" smtClean="0">
                <a:solidFill>
                  <a:prstClr val="black">
                    <a:tint val="75000"/>
                  </a:prstClr>
                </a:solidFill>
              </a:rPr>
              <a:pPr/>
              <a:t>4/7/16</a:t>
            </a:fld>
            <a:endParaRPr lang="en-GB">
              <a:solidFill>
                <a:prstClr val="black">
                  <a:tint val="75000"/>
                </a:prstClr>
              </a:solidFill>
            </a:endParaRPr>
          </a:p>
        </p:txBody>
      </p:sp>
      <p:sp>
        <p:nvSpPr>
          <p:cNvPr id="5" name="Footer Placeholder 4"/>
          <p:cNvSpPr>
            <a:spLocks noGrp="1"/>
          </p:cNvSpPr>
          <p:nvPr>
            <p:ph type="ftr" sz="quarter" idx="3"/>
          </p:nvPr>
        </p:nvSpPr>
        <p:spPr>
          <a:xfrm>
            <a:off x="4443308" y="9040147"/>
            <a:ext cx="4118187" cy="519289"/>
          </a:xfrm>
          <a:prstGeom prst="rect">
            <a:avLst/>
          </a:prstGeom>
        </p:spPr>
        <p:txBody>
          <a:bodyPr vert="horz" lIns="130025" tIns="65013" rIns="130025" bIns="65013" rtlCol="0" anchor="ctr"/>
          <a:lstStyle>
            <a:lvl1pPr algn="ctr">
              <a:defRPr sz="17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9320107" y="9040147"/>
            <a:ext cx="3034453" cy="519289"/>
          </a:xfrm>
          <a:prstGeom prst="rect">
            <a:avLst/>
          </a:prstGeom>
        </p:spPr>
        <p:txBody>
          <a:bodyPr vert="horz" lIns="130025" tIns="65013" rIns="130025" bIns="65013" rtlCol="0" anchor="ctr"/>
          <a:lstStyle>
            <a:lvl1pPr algn="r">
              <a:defRPr sz="1700">
                <a:solidFill>
                  <a:schemeClr val="tx1">
                    <a:tint val="75000"/>
                  </a:schemeClr>
                </a:solidFill>
              </a:defRPr>
            </a:lvl1p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07084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ctr" defTabSz="1300259" rtl="0" eaLnBrk="1" latinLnBrk="0" hangingPunct="1">
        <a:spcBef>
          <a:spcPct val="0"/>
        </a:spcBef>
        <a:buNone/>
        <a:defRPr sz="6300" kern="1200">
          <a:solidFill>
            <a:schemeClr val="tx1"/>
          </a:solidFill>
          <a:latin typeface="+mj-lt"/>
          <a:ea typeface="+mj-ea"/>
          <a:cs typeface="+mj-cs"/>
        </a:defRPr>
      </a:lvl1pPr>
    </p:titleStyle>
    <p:bodyStyle>
      <a:lvl1pPr marL="487598" indent="-487598" algn="l" defTabSz="1300259"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56461" indent="-406332" algn="l" defTabSz="1300259"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25324" indent="-325064" algn="l" defTabSz="1300259"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75455" indent="-325064" algn="l" defTabSz="13002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925586" indent="-325064" algn="l" defTabSz="13002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75717" indent="-325064" algn="l" defTabSz="13002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5845" indent="-325064" algn="l" defTabSz="13002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5977" indent="-325064" algn="l" defTabSz="13002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105" indent="-325064" algn="l" defTabSz="13002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300259" rtl="0" eaLnBrk="1" latinLnBrk="0" hangingPunct="1">
        <a:defRPr sz="2600" kern="1200">
          <a:solidFill>
            <a:schemeClr val="tx1"/>
          </a:solidFill>
          <a:latin typeface="+mn-lt"/>
          <a:ea typeface="+mn-ea"/>
          <a:cs typeface="+mn-cs"/>
        </a:defRPr>
      </a:lvl1pPr>
      <a:lvl2pPr marL="650130" algn="l" defTabSz="1300259" rtl="0" eaLnBrk="1" latinLnBrk="0" hangingPunct="1">
        <a:defRPr sz="2600" kern="1200">
          <a:solidFill>
            <a:schemeClr val="tx1"/>
          </a:solidFill>
          <a:latin typeface="+mn-lt"/>
          <a:ea typeface="+mn-ea"/>
          <a:cs typeface="+mn-cs"/>
        </a:defRPr>
      </a:lvl2pPr>
      <a:lvl3pPr marL="1300259" algn="l" defTabSz="1300259" rtl="0" eaLnBrk="1" latinLnBrk="0" hangingPunct="1">
        <a:defRPr sz="2600" kern="1200">
          <a:solidFill>
            <a:schemeClr val="tx1"/>
          </a:solidFill>
          <a:latin typeface="+mn-lt"/>
          <a:ea typeface="+mn-ea"/>
          <a:cs typeface="+mn-cs"/>
        </a:defRPr>
      </a:lvl3pPr>
      <a:lvl4pPr marL="1950391" algn="l" defTabSz="1300259" rtl="0" eaLnBrk="1" latinLnBrk="0" hangingPunct="1">
        <a:defRPr sz="2600" kern="1200">
          <a:solidFill>
            <a:schemeClr val="tx1"/>
          </a:solidFill>
          <a:latin typeface="+mn-lt"/>
          <a:ea typeface="+mn-ea"/>
          <a:cs typeface="+mn-cs"/>
        </a:defRPr>
      </a:lvl4pPr>
      <a:lvl5pPr marL="2600520" algn="l" defTabSz="1300259" rtl="0" eaLnBrk="1" latinLnBrk="0" hangingPunct="1">
        <a:defRPr sz="2600" kern="1200">
          <a:solidFill>
            <a:schemeClr val="tx1"/>
          </a:solidFill>
          <a:latin typeface="+mn-lt"/>
          <a:ea typeface="+mn-ea"/>
          <a:cs typeface="+mn-cs"/>
        </a:defRPr>
      </a:lvl5pPr>
      <a:lvl6pPr marL="3250650" algn="l" defTabSz="1300259" rtl="0" eaLnBrk="1" latinLnBrk="0" hangingPunct="1">
        <a:defRPr sz="2600" kern="1200">
          <a:solidFill>
            <a:schemeClr val="tx1"/>
          </a:solidFill>
          <a:latin typeface="+mn-lt"/>
          <a:ea typeface="+mn-ea"/>
          <a:cs typeface="+mn-cs"/>
        </a:defRPr>
      </a:lvl6pPr>
      <a:lvl7pPr marL="3900782" algn="l" defTabSz="1300259" rtl="0" eaLnBrk="1" latinLnBrk="0" hangingPunct="1">
        <a:defRPr sz="2600" kern="1200">
          <a:solidFill>
            <a:schemeClr val="tx1"/>
          </a:solidFill>
          <a:latin typeface="+mn-lt"/>
          <a:ea typeface="+mn-ea"/>
          <a:cs typeface="+mn-cs"/>
        </a:defRPr>
      </a:lvl7pPr>
      <a:lvl8pPr marL="4550909" algn="l" defTabSz="1300259" rtl="0" eaLnBrk="1" latinLnBrk="0" hangingPunct="1">
        <a:defRPr sz="2600" kern="1200">
          <a:solidFill>
            <a:schemeClr val="tx1"/>
          </a:solidFill>
          <a:latin typeface="+mn-lt"/>
          <a:ea typeface="+mn-ea"/>
          <a:cs typeface="+mn-cs"/>
        </a:defRPr>
      </a:lvl8pPr>
      <a:lvl9pPr marL="5201041" algn="l" defTabSz="1300259"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33695" y="3034455"/>
            <a:ext cx="10064707" cy="5678312"/>
          </a:xfrm>
          <a:prstGeom prst="rect">
            <a:avLst/>
          </a:prstGeom>
        </p:spPr>
        <p:txBody>
          <a:bodyPr vert="horz" lIns="130039" tIns="65020" rIns="130039" bIns="650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4" name="Date Placeholder 3"/>
          <p:cNvSpPr>
            <a:spLocks noGrp="1"/>
          </p:cNvSpPr>
          <p:nvPr>
            <p:ph type="dt" sz="half" idx="2"/>
          </p:nvPr>
        </p:nvSpPr>
        <p:spPr>
          <a:xfrm>
            <a:off x="9663909" y="9154892"/>
            <a:ext cx="3034453" cy="519289"/>
          </a:xfrm>
          <a:prstGeom prst="rect">
            <a:avLst/>
          </a:prstGeom>
        </p:spPr>
        <p:txBody>
          <a:bodyPr vert="horz" lIns="130039" tIns="65020" rIns="130039" bIns="65020" rtlCol="0" anchor="ctr"/>
          <a:lstStyle>
            <a:lvl1pPr algn="r">
              <a:defRPr sz="1600" b="1">
                <a:solidFill>
                  <a:schemeClr val="bg1">
                    <a:lumMod val="65000"/>
                  </a:schemeClr>
                </a:solidFill>
              </a:defRPr>
            </a:lvl1pPr>
          </a:lstStyle>
          <a:p>
            <a:fld id="{03081EB3-8125-4699-9E01-7D10BFE4A4BD}" type="datetimeFigureOut">
              <a:rPr lang="en-GB" smtClean="0">
                <a:solidFill>
                  <a:prstClr val="black">
                    <a:tint val="75000"/>
                  </a:prstClr>
                </a:solidFill>
              </a:rPr>
              <a:pPr/>
              <a:t>4/7/16</a:t>
            </a:fld>
            <a:endParaRPr lang="en-GB">
              <a:solidFill>
                <a:prstClr val="black">
                  <a:tint val="75000"/>
                </a:prstClr>
              </a:solidFill>
            </a:endParaRPr>
          </a:p>
        </p:txBody>
      </p:sp>
      <p:sp>
        <p:nvSpPr>
          <p:cNvPr id="5" name="Footer Placeholder 4"/>
          <p:cNvSpPr>
            <a:spLocks noGrp="1"/>
          </p:cNvSpPr>
          <p:nvPr>
            <p:ph type="ftr" sz="quarter" idx="3"/>
          </p:nvPr>
        </p:nvSpPr>
        <p:spPr>
          <a:xfrm>
            <a:off x="284015" y="9154892"/>
            <a:ext cx="8710972" cy="519289"/>
          </a:xfrm>
          <a:prstGeom prst="rect">
            <a:avLst/>
          </a:prstGeom>
        </p:spPr>
        <p:txBody>
          <a:bodyPr vert="horz" lIns="130039" tIns="65020" rIns="130039" bIns="65020" rtlCol="0" anchor="ctr"/>
          <a:lstStyle>
            <a:lvl1pPr algn="l">
              <a:defRPr sz="1600" b="1">
                <a:solidFill>
                  <a:schemeClr val="bg1">
                    <a:lumMod val="6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11813633" y="238004"/>
            <a:ext cx="896883" cy="511659"/>
          </a:xfrm>
          <a:prstGeom prst="rect">
            <a:avLst/>
          </a:prstGeom>
        </p:spPr>
        <p:txBody>
          <a:bodyPr vert="horz" lIns="130039" tIns="65020" rIns="130039" bIns="65020" rtlCol="0" anchor="ctr"/>
          <a:lstStyle>
            <a:lvl1pPr algn="r">
              <a:defRPr sz="2000" b="1">
                <a:solidFill>
                  <a:schemeClr val="tx1">
                    <a:lumMod val="85000"/>
                    <a:lumOff val="15000"/>
                  </a:schemeClr>
                </a:solidFill>
              </a:defRPr>
            </a:lvl1pPr>
          </a:lstStyle>
          <a:p>
            <a:fld id="{67AEEBB3-2485-493F-8217-94AB077B708F}" type="slidenum">
              <a:rPr lang="en-GB" smtClean="0">
                <a:solidFill>
                  <a:prstClr val="black">
                    <a:tint val="75000"/>
                  </a:prstClr>
                </a:solidFill>
              </a:rPr>
              <a:pPr/>
              <a:t>‹#›</a:t>
            </a:fld>
            <a:endParaRPr lang="en-GB">
              <a:solidFill>
                <a:prstClr val="black">
                  <a:tint val="75000"/>
                </a:prstClr>
              </a:solidFill>
            </a:endParaRPr>
          </a:p>
        </p:txBody>
      </p:sp>
      <p:sp>
        <p:nvSpPr>
          <p:cNvPr id="2" name="Title Placeholder 1"/>
          <p:cNvSpPr>
            <a:spLocks noGrp="1"/>
          </p:cNvSpPr>
          <p:nvPr>
            <p:ph type="title"/>
          </p:nvPr>
        </p:nvSpPr>
        <p:spPr>
          <a:xfrm>
            <a:off x="404145" y="896543"/>
            <a:ext cx="12194257" cy="1376484"/>
          </a:xfrm>
          <a:prstGeom prst="rect">
            <a:avLst/>
          </a:prstGeom>
          <a:solidFill>
            <a:schemeClr val="tx1">
              <a:lumMod val="85000"/>
              <a:lumOff val="15000"/>
              <a:alpha val="70000"/>
            </a:schemeClr>
          </a:solidFill>
        </p:spPr>
        <p:txBody>
          <a:bodyPr vert="horz" lIns="130039" tIns="65020" rIns="130039" bIns="65020" rtlCol="0" anchor="ctr">
            <a:normAutofit/>
          </a:bodyPr>
          <a:lstStyle/>
          <a:p>
            <a:r>
              <a:rPr lang="ga-IE"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147" r:id="rId12"/>
    <p:sldLayoutId id="2147484148" r:id="rId13"/>
    <p:sldLayoutId id="2147484149" r:id="rId14"/>
    <p:sldLayoutId id="2147484150" r:id="rId15"/>
    <p:sldLayoutId id="2147484151" r:id="rId16"/>
  </p:sldLayoutIdLst>
  <p:txStyles>
    <p:titleStyle>
      <a:lvl1pPr algn="r" defTabSz="1300393" rtl="0" eaLnBrk="1" latinLnBrk="0" hangingPunct="1">
        <a:spcBef>
          <a:spcPct val="0"/>
        </a:spcBef>
        <a:buNone/>
        <a:defRPr sz="6000" kern="1200">
          <a:solidFill>
            <a:schemeClr val="bg1"/>
          </a:solidFill>
          <a:latin typeface="+mj-lt"/>
          <a:ea typeface="+mj-ea"/>
          <a:cs typeface="+mj-cs"/>
        </a:defRPr>
      </a:lvl1pPr>
    </p:titleStyle>
    <p:bodyStyle>
      <a:lvl1pPr marL="645682" indent="-645682" algn="l" defTabSz="1300393" rtl="0" eaLnBrk="1" latinLnBrk="0" hangingPunct="1">
        <a:spcBef>
          <a:spcPts val="2844"/>
        </a:spcBef>
        <a:buClr>
          <a:schemeClr val="bg1">
            <a:lumMod val="65000"/>
          </a:schemeClr>
        </a:buClr>
        <a:buSzPct val="90000"/>
        <a:buFont typeface="Wingdings" pitchFamily="2" charset="2"/>
        <a:buChar char=""/>
        <a:defRPr sz="3400" kern="1200">
          <a:solidFill>
            <a:schemeClr val="tx1">
              <a:lumMod val="85000"/>
              <a:lumOff val="15000"/>
            </a:schemeClr>
          </a:solidFill>
          <a:latin typeface="+mn-lt"/>
          <a:ea typeface="+mn-ea"/>
          <a:cs typeface="+mn-cs"/>
        </a:defRPr>
      </a:lvl1pPr>
      <a:lvl2pPr marL="1300393" indent="-650197" algn="l" defTabSz="1300393" rtl="0" eaLnBrk="1" latinLnBrk="0" hangingPunct="1">
        <a:spcBef>
          <a:spcPts val="853"/>
        </a:spcBef>
        <a:buClr>
          <a:schemeClr val="tx1">
            <a:lumMod val="75000"/>
            <a:lumOff val="25000"/>
          </a:schemeClr>
        </a:buClr>
        <a:buSzPct val="90000"/>
        <a:buFont typeface="Wingdings" pitchFamily="2" charset="2"/>
        <a:buChar char=""/>
        <a:defRPr sz="3100" kern="1200">
          <a:solidFill>
            <a:schemeClr val="tx1">
              <a:lumMod val="85000"/>
              <a:lumOff val="15000"/>
            </a:schemeClr>
          </a:solidFill>
          <a:latin typeface="+mn-lt"/>
          <a:ea typeface="+mn-ea"/>
          <a:cs typeface="+mn-cs"/>
        </a:defRPr>
      </a:lvl2pPr>
      <a:lvl3pPr marL="1792557" indent="-492162" algn="l" defTabSz="1300393" rtl="0" eaLnBrk="1" latinLnBrk="0" hangingPunct="1">
        <a:spcBef>
          <a:spcPts val="853"/>
        </a:spcBef>
        <a:buClr>
          <a:schemeClr val="bg1">
            <a:lumMod val="65000"/>
          </a:schemeClr>
        </a:buClr>
        <a:buSzPct val="90000"/>
        <a:buFont typeface="Wingdings" pitchFamily="2" charset="2"/>
        <a:buChar char=""/>
        <a:defRPr sz="2800" kern="1200">
          <a:solidFill>
            <a:schemeClr val="tx1">
              <a:lumMod val="85000"/>
              <a:lumOff val="15000"/>
            </a:schemeClr>
          </a:solidFill>
          <a:latin typeface="+mn-lt"/>
          <a:ea typeface="+mn-ea"/>
          <a:cs typeface="+mn-cs"/>
        </a:defRPr>
      </a:lvl3pPr>
      <a:lvl4pPr marL="2275688" indent="-483133" algn="l" defTabSz="1300393" rtl="0" eaLnBrk="1" latinLnBrk="0" hangingPunct="1">
        <a:spcBef>
          <a:spcPts val="853"/>
        </a:spcBef>
        <a:buClr>
          <a:schemeClr val="tx1">
            <a:lumMod val="75000"/>
            <a:lumOff val="25000"/>
          </a:schemeClr>
        </a:buClr>
        <a:buSzPct val="90000"/>
        <a:buFont typeface="Wingdings" pitchFamily="2" charset="2"/>
        <a:buChar char=""/>
        <a:defRPr sz="2600" kern="1200">
          <a:solidFill>
            <a:schemeClr val="tx1">
              <a:lumMod val="85000"/>
              <a:lumOff val="15000"/>
            </a:schemeClr>
          </a:solidFill>
          <a:latin typeface="+mn-lt"/>
          <a:ea typeface="+mn-ea"/>
          <a:cs typeface="+mn-cs"/>
        </a:defRPr>
      </a:lvl4pPr>
      <a:lvl5pPr marL="2758819" indent="-471845" algn="l" defTabSz="1300393" rtl="0" eaLnBrk="1" latinLnBrk="0" hangingPunct="1">
        <a:spcBef>
          <a:spcPts val="853"/>
        </a:spcBef>
        <a:buClr>
          <a:schemeClr val="bg1">
            <a:lumMod val="65000"/>
          </a:schemeClr>
        </a:buClr>
        <a:buSzPct val="90000"/>
        <a:buFont typeface="Wingdings" pitchFamily="2" charset="2"/>
        <a:buChar char=""/>
        <a:defRPr sz="2600" kern="1200">
          <a:solidFill>
            <a:schemeClr val="tx1">
              <a:lumMod val="85000"/>
              <a:lumOff val="15000"/>
            </a:schemeClr>
          </a:solidFill>
          <a:latin typeface="+mn-lt"/>
          <a:ea typeface="+mn-ea"/>
          <a:cs typeface="+mn-cs"/>
        </a:defRPr>
      </a:lvl5pPr>
      <a:lvl6pPr marL="3576081" indent="-325098" algn="l" defTabSz="130039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278" indent="-325098" algn="l" defTabSz="130039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475" indent="-325098" algn="l" defTabSz="130039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671" indent="-325098" algn="l" defTabSz="130039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a:defPPr>
      <a:lvl1pPr marL="0" algn="l" defTabSz="1300393" rtl="0" eaLnBrk="1" latinLnBrk="0" hangingPunct="1">
        <a:defRPr sz="2600" kern="1200">
          <a:solidFill>
            <a:schemeClr val="tx1"/>
          </a:solidFill>
          <a:latin typeface="+mn-lt"/>
          <a:ea typeface="+mn-ea"/>
          <a:cs typeface="+mn-cs"/>
        </a:defRPr>
      </a:lvl1pPr>
      <a:lvl2pPr marL="650197" algn="l" defTabSz="1300393" rtl="0" eaLnBrk="1" latinLnBrk="0" hangingPunct="1">
        <a:defRPr sz="2600" kern="1200">
          <a:solidFill>
            <a:schemeClr val="tx1"/>
          </a:solidFill>
          <a:latin typeface="+mn-lt"/>
          <a:ea typeface="+mn-ea"/>
          <a:cs typeface="+mn-cs"/>
        </a:defRPr>
      </a:lvl2pPr>
      <a:lvl3pPr marL="1300393" algn="l" defTabSz="1300393" rtl="0" eaLnBrk="1" latinLnBrk="0" hangingPunct="1">
        <a:defRPr sz="2600" kern="1200">
          <a:solidFill>
            <a:schemeClr val="tx1"/>
          </a:solidFill>
          <a:latin typeface="+mn-lt"/>
          <a:ea typeface="+mn-ea"/>
          <a:cs typeface="+mn-cs"/>
        </a:defRPr>
      </a:lvl3pPr>
      <a:lvl4pPr marL="1950590" algn="l" defTabSz="1300393" rtl="0" eaLnBrk="1" latinLnBrk="0" hangingPunct="1">
        <a:defRPr sz="2600" kern="1200">
          <a:solidFill>
            <a:schemeClr val="tx1"/>
          </a:solidFill>
          <a:latin typeface="+mn-lt"/>
          <a:ea typeface="+mn-ea"/>
          <a:cs typeface="+mn-cs"/>
        </a:defRPr>
      </a:lvl4pPr>
      <a:lvl5pPr marL="2600786" algn="l" defTabSz="1300393" rtl="0" eaLnBrk="1" latinLnBrk="0" hangingPunct="1">
        <a:defRPr sz="2600" kern="1200">
          <a:solidFill>
            <a:schemeClr val="tx1"/>
          </a:solidFill>
          <a:latin typeface="+mn-lt"/>
          <a:ea typeface="+mn-ea"/>
          <a:cs typeface="+mn-cs"/>
        </a:defRPr>
      </a:lvl5pPr>
      <a:lvl6pPr marL="3250983" algn="l" defTabSz="1300393" rtl="0" eaLnBrk="1" latinLnBrk="0" hangingPunct="1">
        <a:defRPr sz="2600" kern="1200">
          <a:solidFill>
            <a:schemeClr val="tx1"/>
          </a:solidFill>
          <a:latin typeface="+mn-lt"/>
          <a:ea typeface="+mn-ea"/>
          <a:cs typeface="+mn-cs"/>
        </a:defRPr>
      </a:lvl6pPr>
      <a:lvl7pPr marL="3901180" algn="l" defTabSz="1300393" rtl="0" eaLnBrk="1" latinLnBrk="0" hangingPunct="1">
        <a:defRPr sz="2600" kern="1200">
          <a:solidFill>
            <a:schemeClr val="tx1"/>
          </a:solidFill>
          <a:latin typeface="+mn-lt"/>
          <a:ea typeface="+mn-ea"/>
          <a:cs typeface="+mn-cs"/>
        </a:defRPr>
      </a:lvl7pPr>
      <a:lvl8pPr marL="4551376" algn="l" defTabSz="1300393" rtl="0" eaLnBrk="1" latinLnBrk="0" hangingPunct="1">
        <a:defRPr sz="2600" kern="1200">
          <a:solidFill>
            <a:schemeClr val="tx1"/>
          </a:solidFill>
          <a:latin typeface="+mn-lt"/>
          <a:ea typeface="+mn-ea"/>
          <a:cs typeface="+mn-cs"/>
        </a:defRPr>
      </a:lvl8pPr>
      <a:lvl9pPr marL="5201573" algn="l" defTabSz="1300393"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5.png"/><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7.png"/><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1.png"/><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330200" y="4114800"/>
            <a:ext cx="12090864" cy="2736304"/>
          </a:xfrm>
          <a:solidFill>
            <a:schemeClr val="bg1"/>
          </a:solidFill>
        </p:spPr>
        <p:txBody>
          <a:bodyPr>
            <a:normAutofit/>
          </a:bodyPr>
          <a:lstStyle/>
          <a:p>
            <a:pPr eaLnBrk="1"/>
            <a:r>
              <a:rPr lang="en-US" altLang="en-US" sz="8000" i="1" dirty="0">
                <a:solidFill>
                  <a:schemeClr val="tx1"/>
                </a:solidFill>
                <a:latin typeface="Arial" panose="020B0604020202020204" pitchFamily="34" charset="0"/>
                <a:cs typeface="Arial" panose="020B0604020202020204" pitchFamily="34" charset="0"/>
              </a:rPr>
              <a:t>Reflections on Practice</a:t>
            </a:r>
          </a:p>
        </p:txBody>
      </p:sp>
      <p:pic>
        <p:nvPicPr>
          <p:cNvPr id="5124" name="Picture 4" descr="tile_blackboard_green"/>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59400" y="3048000"/>
            <a:ext cx="2556127" cy="169461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tile tx="0" ty="0" sx="100000" sy="100000" flip="none" algn="tl"/>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cmpd="sng">
                <a:solidFill>
                  <a:schemeClr val="tx1"/>
                </a:solidFill>
                <a:prstDash val="solid"/>
                <a:round/>
                <a:headEnd type="none" w="med" len="med"/>
                <a:tailEnd type="none" w="med" len="med"/>
              </a14:hiddenLine>
            </a:ext>
          </a:extLst>
        </p:spPr>
      </p:pic>
      <p:pic>
        <p:nvPicPr>
          <p:cNvPr id="5126" name="Picture 6" descr="tile_blackboard_green"/>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95082" y="8337660"/>
            <a:ext cx="10467975" cy="1247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tile tx="0" ty="0" sx="100000" sy="100000" flip="none" algn="tl"/>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cmpd="sng">
                <a:solidFill>
                  <a:schemeClr val="tx1"/>
                </a:solidFill>
                <a:prstDash val="solid"/>
                <a:round/>
                <a:headEnd type="none" w="med" len="med"/>
                <a:tailEnd type="none" w="med" len="med"/>
              </a14:hiddenLine>
            </a:ext>
          </a:extLst>
        </p:spPr>
      </p:pic>
      <p:sp>
        <p:nvSpPr>
          <p:cNvPr id="4" name="TextBox 3"/>
          <p:cNvSpPr txBox="1"/>
          <p:nvPr/>
        </p:nvSpPr>
        <p:spPr>
          <a:xfrm>
            <a:off x="-84719" y="196396"/>
            <a:ext cx="13227574" cy="1738927"/>
          </a:xfrm>
          <a:prstGeom prst="rect">
            <a:avLst/>
          </a:prstGeom>
          <a:solidFill>
            <a:schemeClr val="bg1"/>
          </a:solidFill>
        </p:spPr>
        <p:txBody>
          <a:bodyPr wrap="none" lIns="91430" tIns="45715" rIns="91430" bIns="45715" rtlCol="0">
            <a:spAutoFit/>
          </a:bodyPr>
          <a:lstStyle/>
          <a:p>
            <a:r>
              <a:rPr lang="en-IE" sz="10700" b="1" i="1" dirty="0" smtClean="0">
                <a:solidFill>
                  <a:schemeClr val="tx2"/>
                </a:solidFill>
                <a:latin typeface="Baskerville SemiBold Italic"/>
              </a:rPr>
              <a:t>Maths Counts 2016</a:t>
            </a:r>
            <a:endParaRPr lang="en-IE" sz="10700" b="1" i="1" dirty="0">
              <a:solidFill>
                <a:schemeClr val="tx2"/>
              </a:solidFill>
              <a:latin typeface="Baskerville SemiBold Italic"/>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Anticipated Students’ Responses</a:t>
            </a:r>
            <a:endParaRPr lang="en-US" dirty="0"/>
          </a:p>
        </p:txBody>
      </p:sp>
      <p:pic>
        <p:nvPicPr>
          <p:cNvPr id="8" name="Content Placeholder 7"/>
          <p:cNvPicPr>
            <a:picLocks noGrp="1"/>
          </p:cNvPicPr>
          <p:nvPr>
            <p:ph sz="half" idx="1"/>
          </p:nvPr>
        </p:nvPicPr>
        <p:blipFill>
          <a:blip r:embed="rId2"/>
          <a:srcRect l="-586" r="-586"/>
          <a:stretch>
            <a:fillRect/>
          </a:stretch>
        </p:blipFill>
        <p:spPr bwMode="auto">
          <a:prstGeom prst="rect">
            <a:avLst/>
          </a:prstGeom>
          <a:noFill/>
          <a:ln w="9525">
            <a:noFill/>
            <a:miter lim="800000"/>
            <a:headEnd/>
            <a:tailEnd/>
          </a:ln>
        </p:spPr>
      </p:pic>
      <p:pic>
        <p:nvPicPr>
          <p:cNvPr id="11" name="Content Placeholder 10"/>
          <p:cNvPicPr>
            <a:picLocks noGrp="1"/>
          </p:cNvPicPr>
          <p:nvPr>
            <p:ph sz="half" idx="2"/>
          </p:nvPr>
        </p:nvPicPr>
        <p:blipFill>
          <a:blip r:embed="rId3"/>
          <a:srcRect t="-2048" b="-2048"/>
          <a:stretch>
            <a:fillRect/>
          </a:stretch>
        </p:blipFill>
        <p:spPr bwMode="auto">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Anticipated Students’ Responses</a:t>
            </a:r>
            <a:endParaRPr lang="en-US" dirty="0"/>
          </a:p>
        </p:txBody>
      </p:sp>
      <p:pic>
        <p:nvPicPr>
          <p:cNvPr id="8" name="Content Placeholder 7"/>
          <p:cNvPicPr>
            <a:picLocks noGrp="1"/>
          </p:cNvPicPr>
          <p:nvPr>
            <p:ph sz="half" idx="1"/>
          </p:nvPr>
        </p:nvPicPr>
        <p:blipFill>
          <a:blip r:embed="rId2"/>
          <a:srcRect t="-2726" b="-2726"/>
          <a:stretch>
            <a:fillRect/>
          </a:stretch>
        </p:blipFill>
        <p:spPr bwMode="auto">
          <a:prstGeom prst="rect">
            <a:avLst/>
          </a:prstGeom>
          <a:noFill/>
          <a:ln w="9525">
            <a:noFill/>
            <a:miter lim="800000"/>
            <a:headEnd/>
            <a:tailEnd/>
          </a:ln>
        </p:spPr>
      </p:pic>
      <p:pic>
        <p:nvPicPr>
          <p:cNvPr id="9" name="Content Placeholder 8"/>
          <p:cNvPicPr>
            <a:picLocks noGrp="1"/>
          </p:cNvPicPr>
          <p:nvPr>
            <p:ph sz="half" idx="2"/>
          </p:nvPr>
        </p:nvPicPr>
        <p:blipFill>
          <a:blip r:embed="rId3"/>
          <a:srcRect t="-2498" b="-2498"/>
          <a:stretch>
            <a:fillRect/>
          </a:stretch>
        </p:blipFill>
        <p:spPr bwMode="auto">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Anticipated Students’ Responses</a:t>
            </a:r>
            <a:endParaRPr lang="en-US" dirty="0"/>
          </a:p>
        </p:txBody>
      </p:sp>
      <p:pic>
        <p:nvPicPr>
          <p:cNvPr id="8" name="Content Placeholder 7"/>
          <p:cNvPicPr>
            <a:picLocks noGrp="1"/>
          </p:cNvPicPr>
          <p:nvPr>
            <p:ph idx="1"/>
          </p:nvPr>
        </p:nvPicPr>
        <p:blipFill>
          <a:blip r:embed="rId2"/>
          <a:srcRect l="-31404" r="-31404"/>
          <a:stretch>
            <a:fillRect/>
          </a:stretch>
        </p:blipFill>
        <p:spPr bwMode="auto">
          <a:xfrm>
            <a:off x="635000" y="3048000"/>
            <a:ext cx="10064707" cy="567831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871996585"/>
              </p:ext>
            </p:extLst>
          </p:nvPr>
        </p:nvGraphicFramePr>
        <p:xfrm>
          <a:off x="-355600" y="2500391"/>
          <a:ext cx="13360400" cy="6959187"/>
        </p:xfrm>
        <a:graphic>
          <a:graphicData uri="http://schemas.openxmlformats.org/drawingml/2006/table">
            <a:tbl>
              <a:tblPr firstRow="1" bandRow="1">
                <a:tableStyleId>{ED083AE6-46FA-4A59-8FB0-9F97EB10719F}</a:tableStyleId>
              </a:tblPr>
              <a:tblGrid>
                <a:gridCol w="6680200"/>
                <a:gridCol w="6680200"/>
              </a:tblGrid>
              <a:tr h="530372">
                <a:tc>
                  <a:txBody>
                    <a:bodyPr/>
                    <a:lstStyle/>
                    <a:p>
                      <a:pPr algn="ctr"/>
                      <a:r>
                        <a:rPr lang="en-IE" sz="3200" dirty="0" smtClean="0"/>
                        <a:t>Time</a:t>
                      </a:r>
                      <a:endParaRPr lang="en-IE" sz="3200" dirty="0"/>
                    </a:p>
                  </a:txBody>
                  <a:tcPr/>
                </a:tc>
                <a:tc>
                  <a:txBody>
                    <a:bodyPr/>
                    <a:lstStyle/>
                    <a:p>
                      <a:pPr algn="ctr"/>
                      <a:r>
                        <a:rPr lang="en-IE" sz="3200" dirty="0" smtClean="0"/>
                        <a:t>Task</a:t>
                      </a:r>
                      <a:endParaRPr lang="en-IE" sz="3200" dirty="0"/>
                    </a:p>
                  </a:txBody>
                  <a:tcPr/>
                </a:tc>
              </a:tr>
              <a:tr h="3210147">
                <a:tc>
                  <a:txBody>
                    <a:bodyPr/>
                    <a:lstStyle/>
                    <a:p>
                      <a:pPr algn="ctr"/>
                      <a:endParaRPr lang="en-IE" sz="3200" dirty="0" smtClean="0"/>
                    </a:p>
                    <a:p>
                      <a:pPr algn="ctr"/>
                      <a:r>
                        <a:rPr lang="en-IE" sz="3200" dirty="0" smtClean="0"/>
                        <a:t>20 – 25 minutes</a:t>
                      </a:r>
                      <a:endParaRPr lang="en-IE" sz="3200" dirty="0"/>
                    </a:p>
                  </a:txBody>
                  <a:tcPr/>
                </a:tc>
                <a:tc>
                  <a:txBody>
                    <a:bodyPr/>
                    <a:lstStyle/>
                    <a:p>
                      <a:pPr marL="0" marR="0" indent="0" algn="l" defTabSz="650230" rtl="0" eaLnBrk="1" fontAlgn="auto" latinLnBrk="0" hangingPunct="1">
                        <a:lnSpc>
                          <a:spcPct val="100000"/>
                        </a:lnSpc>
                        <a:spcBef>
                          <a:spcPts val="0"/>
                        </a:spcBef>
                        <a:spcAft>
                          <a:spcPts val="0"/>
                        </a:spcAft>
                        <a:buClrTx/>
                        <a:buSzTx/>
                        <a:buFontTx/>
                        <a:buNone/>
                        <a:tabLst/>
                        <a:defRPr/>
                      </a:pPr>
                      <a:r>
                        <a:rPr lang="en-IE" sz="2800" dirty="0" smtClean="0"/>
                        <a:t>Pose Task</a:t>
                      </a:r>
                      <a:r>
                        <a:rPr lang="en-IE" sz="2800" baseline="0" dirty="0" smtClean="0"/>
                        <a:t> 2 and get students to work in pairs to </a:t>
                      </a:r>
                      <a:r>
                        <a:rPr lang="en-IE" sz="2800" kern="1200" dirty="0" smtClean="0">
                          <a:effectLst/>
                        </a:rPr>
                        <a:t>come up with a mathematical sentence to explain how they get from one stage to the next using maths symbols. The teacher walked around</a:t>
                      </a:r>
                      <a:r>
                        <a:rPr lang="en-IE" sz="2800" kern="1200" baseline="0" dirty="0" smtClean="0">
                          <a:effectLst/>
                        </a:rPr>
                        <a:t> the classroom to observe their work.</a:t>
                      </a:r>
                      <a:endParaRPr lang="en-IE" sz="2800" kern="1200" dirty="0" smtClean="0">
                        <a:effectLst/>
                      </a:endParaRPr>
                    </a:p>
                    <a:p>
                      <a:endParaRPr lang="en-IE" sz="2800" i="1" dirty="0"/>
                    </a:p>
                  </a:txBody>
                  <a:tcPr/>
                </a:tc>
              </a:tr>
              <a:tr h="1256144">
                <a:tc>
                  <a:txBody>
                    <a:bodyPr/>
                    <a:lstStyle/>
                    <a:p>
                      <a:pPr algn="ctr"/>
                      <a:endParaRPr lang="en-IE" sz="3200" dirty="0" smtClean="0"/>
                    </a:p>
                    <a:p>
                      <a:pPr algn="ctr"/>
                      <a:r>
                        <a:rPr lang="en-IE" sz="3200" dirty="0" smtClean="0"/>
                        <a:t>25 – 35 minutes</a:t>
                      </a:r>
                      <a:r>
                        <a:rPr lang="en-IE" sz="3200" baseline="0" dirty="0" smtClean="0"/>
                        <a:t> </a:t>
                      </a:r>
                      <a:endParaRPr lang="en-IE" sz="3200" dirty="0"/>
                    </a:p>
                  </a:txBody>
                  <a:tcPr/>
                </a:tc>
                <a:tc>
                  <a:txBody>
                    <a:bodyPr/>
                    <a:lstStyle/>
                    <a:p>
                      <a:r>
                        <a:rPr lang="en-IE" sz="2800" dirty="0" smtClean="0"/>
                        <a:t>Teacher brought students to the board to explain their strategies. </a:t>
                      </a:r>
                    </a:p>
                    <a:p>
                      <a:endParaRPr lang="en-IE" sz="2800" dirty="0"/>
                    </a:p>
                  </a:txBody>
                  <a:tcPr/>
                </a:tc>
              </a:tr>
              <a:tr h="1646945">
                <a:tc>
                  <a:txBody>
                    <a:bodyPr/>
                    <a:lstStyle/>
                    <a:p>
                      <a:pPr algn="ctr"/>
                      <a:endParaRPr lang="en-IE" sz="3200" dirty="0" smtClean="0"/>
                    </a:p>
                    <a:p>
                      <a:pPr algn="ctr"/>
                      <a:r>
                        <a:rPr lang="en-IE" sz="3200" dirty="0" smtClean="0"/>
                        <a:t>35 – 40 minutes</a:t>
                      </a:r>
                      <a:endParaRPr lang="en-IE" sz="3200" dirty="0"/>
                    </a:p>
                  </a:txBody>
                  <a:tcPr/>
                </a:tc>
                <a:tc>
                  <a:txBody>
                    <a:bodyPr/>
                    <a:lstStyle/>
                    <a:p>
                      <a:r>
                        <a:rPr lang="en-IE" sz="2800" dirty="0" smtClean="0"/>
                        <a:t>Teacher reminds</a:t>
                      </a:r>
                      <a:r>
                        <a:rPr lang="en-IE" sz="2800" baseline="0" dirty="0" smtClean="0"/>
                        <a:t> students what they have learned themselves through problem solving. </a:t>
                      </a:r>
                    </a:p>
                    <a:p>
                      <a:endParaRPr lang="en-IE" sz="2800" dirty="0"/>
                    </a:p>
                  </a:txBody>
                  <a:tcPr/>
                </a:tc>
              </a:tr>
            </a:tbl>
          </a:graphicData>
        </a:graphic>
      </p:graphicFrame>
      <p:sp>
        <p:nvSpPr>
          <p:cNvPr id="4" name="Title 3"/>
          <p:cNvSpPr>
            <a:spLocks noGrp="1"/>
          </p:cNvSpPr>
          <p:nvPr>
            <p:ph type="title"/>
          </p:nvPr>
        </p:nvSpPr>
        <p:spPr/>
        <p:txBody>
          <a:bodyPr/>
          <a:lstStyle/>
          <a:p>
            <a:pPr algn="ctr"/>
            <a:r>
              <a:rPr lang="en-US" dirty="0" smtClean="0"/>
              <a:t>Design of Research Lesson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3060773"/>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Anticipated Responses</a:t>
            </a:r>
            <a:endParaRPr lang="en-US" dirty="0"/>
          </a:p>
        </p:txBody>
      </p:sp>
      <p:sp>
        <p:nvSpPr>
          <p:cNvPr id="8" name="Text Placeholder 7"/>
          <p:cNvSpPr>
            <a:spLocks noGrp="1"/>
          </p:cNvSpPr>
          <p:nvPr>
            <p:ph idx="1"/>
          </p:nvPr>
        </p:nvSpPr>
        <p:spPr/>
        <p:txBody>
          <a:bodyPr/>
          <a:lstStyle/>
          <a:p>
            <a:pPr>
              <a:buNone/>
            </a:pPr>
            <a:r>
              <a:rPr lang="en-US" sz="3600" dirty="0" smtClean="0"/>
              <a:t>Task 2: </a:t>
            </a:r>
          </a:p>
          <a:p>
            <a:endParaRPr lang="en-US" dirty="0"/>
          </a:p>
        </p:txBody>
      </p:sp>
      <p:sp>
        <p:nvSpPr>
          <p:cNvPr id="498690" name="Text Box 2"/>
          <p:cNvSpPr txBox="1">
            <a:spLocks noChangeArrowheads="1"/>
          </p:cNvSpPr>
          <p:nvPr/>
        </p:nvSpPr>
        <p:spPr bwMode="auto">
          <a:xfrm>
            <a:off x="2159000" y="4267200"/>
            <a:ext cx="9448800" cy="4600575"/>
          </a:xfrm>
          <a:prstGeom prst="rect">
            <a:avLst/>
          </a:prstGeom>
          <a:solidFill>
            <a:srgbClr val="FDE9D9"/>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u="none" strike="noStrike" cap="none" normalizeH="0" baseline="0" dirty="0">
                <a:ln>
                  <a:noFill/>
                </a:ln>
                <a:solidFill>
                  <a:schemeClr val="tx1"/>
                </a:solidFill>
                <a:effectLst/>
                <a:latin typeface="+mn-lt"/>
                <a:ea typeface="Times New Roman" pitchFamily="-65" charset="0"/>
              </a:rPr>
              <a:t>Can you come up with a mathematical sentence to explain how you get from one stage to the next using maths </a:t>
            </a:r>
            <a:r>
              <a:rPr kumimoji="0" lang="en-US" sz="4400" u="none" strike="noStrike" cap="none" normalizeH="0" baseline="0" dirty="0" smtClean="0">
                <a:ln>
                  <a:noFill/>
                </a:ln>
                <a:solidFill>
                  <a:schemeClr val="tx1"/>
                </a:solidFill>
                <a:effectLst/>
                <a:latin typeface="+mn-lt"/>
                <a:ea typeface="Times New Roman" pitchFamily="-65" charset="0"/>
              </a:rPr>
              <a:t>symbols</a:t>
            </a:r>
            <a:r>
              <a:rPr kumimoji="0" lang="en-US" sz="3600" u="none" strike="noStrike" cap="none" normalizeH="0" baseline="0" dirty="0" smtClean="0">
                <a:ln>
                  <a:noFill/>
                </a:ln>
                <a:solidFill>
                  <a:schemeClr val="tx1"/>
                </a:solidFill>
                <a:effectLst/>
                <a:latin typeface="+mn-lt"/>
                <a:ea typeface="Times New Roman" pitchFamily="-65"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Times New Roman" pitchFamily="-65" charset="0"/>
              <a:ea typeface="Times New Roman" pitchFamily="-65"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Anticipated Students’ </a:t>
            </a:r>
            <a:r>
              <a:rPr lang="en-US" dirty="0" err="1" smtClean="0"/>
              <a:t>Respones</a:t>
            </a:r>
            <a:endParaRPr lang="en-US" dirty="0"/>
          </a:p>
        </p:txBody>
      </p:sp>
      <p:sp>
        <p:nvSpPr>
          <p:cNvPr id="4" name="Subtitle 3"/>
          <p:cNvSpPr>
            <a:spLocks noGrp="1"/>
          </p:cNvSpPr>
          <p:nvPr>
            <p:ph type="subTitle" idx="1"/>
          </p:nvPr>
        </p:nvSpPr>
        <p:spPr/>
        <p:txBody>
          <a:bodyPr/>
          <a:lstStyle/>
          <a:p>
            <a:endParaRPr lang="en-US" dirty="0"/>
          </a:p>
        </p:txBody>
      </p:sp>
      <p:pic>
        <p:nvPicPr>
          <p:cNvPr id="499718" name="Picture 6"/>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7704" y="3255963"/>
            <a:ext cx="12767096" cy="579730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IE" sz="7300" dirty="0" smtClean="0"/>
              <a:t>Materials/Sources used</a:t>
            </a:r>
            <a:endParaRPr lang="en-IE" sz="7300" dirty="0"/>
          </a:p>
        </p:txBody>
      </p:sp>
      <p:sp>
        <p:nvSpPr>
          <p:cNvPr id="3" name="Content Placeholder 2"/>
          <p:cNvSpPr>
            <a:spLocks noGrp="1"/>
          </p:cNvSpPr>
          <p:nvPr>
            <p:ph idx="1"/>
          </p:nvPr>
        </p:nvSpPr>
        <p:spPr>
          <a:xfrm>
            <a:off x="635000" y="2819400"/>
            <a:ext cx="11277600" cy="6324600"/>
          </a:xfrm>
        </p:spPr>
        <p:txBody>
          <a:bodyPr>
            <a:normAutofit fontScale="25000" lnSpcReduction="20000"/>
          </a:bodyPr>
          <a:lstStyle/>
          <a:p>
            <a:pPr marL="487623" indent="-487623">
              <a:defRPr/>
            </a:pPr>
            <a:r>
              <a:rPr lang="en-IE" sz="14400" dirty="0" smtClean="0"/>
              <a:t>Big bag of coloured matchsticks</a:t>
            </a:r>
          </a:p>
          <a:p>
            <a:pPr marL="487623" indent="-487623">
              <a:defRPr/>
            </a:pPr>
            <a:r>
              <a:rPr lang="en-IE" sz="14400" dirty="0" smtClean="0"/>
              <a:t>Students predicted answers printed and laminated as posters</a:t>
            </a:r>
          </a:p>
          <a:p>
            <a:pPr marL="487623" indent="-487623">
              <a:defRPr/>
            </a:pPr>
            <a:r>
              <a:rPr lang="en-IE" sz="14400" dirty="0" smtClean="0"/>
              <a:t>Syllabus </a:t>
            </a:r>
          </a:p>
          <a:p>
            <a:pPr marL="487623" indent="-487623">
              <a:defRPr/>
            </a:pPr>
            <a:r>
              <a:rPr lang="en-IE" sz="14400" dirty="0" smtClean="0"/>
              <a:t>Textbooks</a:t>
            </a:r>
          </a:p>
          <a:p>
            <a:pPr marL="487623" indent="-487623">
              <a:defRPr/>
            </a:pPr>
            <a:r>
              <a:rPr lang="en-IE" sz="14400" dirty="0" smtClean="0"/>
              <a:t>First Year Teachers Handbook</a:t>
            </a:r>
          </a:p>
          <a:p>
            <a:pPr marL="487623" indent="-487623">
              <a:defRPr/>
            </a:pPr>
            <a:r>
              <a:rPr lang="en-IE" sz="14400" dirty="0" smtClean="0"/>
              <a:t>Japanese Textbook</a:t>
            </a:r>
          </a:p>
          <a:p>
            <a:pPr marL="487623" indent="-487623">
              <a:defRPr/>
            </a:pPr>
            <a:r>
              <a:rPr lang="en-IE" sz="14400" dirty="0" smtClean="0"/>
              <a:t>www.projectmaths.ie </a:t>
            </a:r>
          </a:p>
          <a:p>
            <a:pPr marL="487623" indent="-487623">
              <a:defRPr/>
            </a:pPr>
            <a:endParaRPr lang="en-I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6548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IE" sz="6500" dirty="0" smtClean="0"/>
              <a:t>Plan for Classroom Observation</a:t>
            </a:r>
            <a:endParaRPr lang="en-IE" sz="6500" dirty="0"/>
          </a:p>
        </p:txBody>
      </p:sp>
      <p:sp>
        <p:nvSpPr>
          <p:cNvPr id="3" name="Content Placeholder 2"/>
          <p:cNvSpPr>
            <a:spLocks noGrp="1"/>
          </p:cNvSpPr>
          <p:nvPr>
            <p:ph idx="1"/>
          </p:nvPr>
        </p:nvSpPr>
        <p:spPr>
          <a:xfrm>
            <a:off x="406401" y="3034455"/>
            <a:ext cx="12192002" cy="5678312"/>
          </a:xfrm>
        </p:spPr>
        <p:txBody>
          <a:bodyPr>
            <a:normAutofit fontScale="92500" lnSpcReduction="10000"/>
          </a:bodyPr>
          <a:lstStyle/>
          <a:p>
            <a:pPr marL="487623" indent="-487623">
              <a:defRPr/>
            </a:pPr>
            <a:endParaRPr lang="en-IE" dirty="0" smtClean="0"/>
          </a:p>
          <a:p>
            <a:pPr marL="487623" indent="-487623">
              <a:defRPr/>
            </a:pPr>
            <a:r>
              <a:rPr lang="en-IE" sz="6600" dirty="0" smtClean="0"/>
              <a:t>Seating plan was given to each observer .</a:t>
            </a:r>
          </a:p>
          <a:p>
            <a:pPr marL="487623" indent="-487623">
              <a:defRPr/>
            </a:pPr>
            <a:r>
              <a:rPr lang="en-IE" sz="6600" dirty="0" smtClean="0"/>
              <a:t>Each observer had an iPad and downloaded the app LessonNote to observe the lesson. </a:t>
            </a:r>
            <a:endParaRPr lang="en-IE" sz="6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4117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IE" sz="7300" dirty="0" smtClean="0">
                <a:latin typeface="+mn-lt"/>
              </a:rPr>
              <a:t>Findings</a:t>
            </a:r>
            <a:endParaRPr lang="en-IE" sz="7300" dirty="0">
              <a:latin typeface="+mn-lt"/>
            </a:endParaRPr>
          </a:p>
        </p:txBody>
      </p:sp>
      <p:sp>
        <p:nvSpPr>
          <p:cNvPr id="3" name="Content Placeholder 2"/>
          <p:cNvSpPr>
            <a:spLocks noGrp="1"/>
          </p:cNvSpPr>
          <p:nvPr>
            <p:ph idx="1"/>
          </p:nvPr>
        </p:nvSpPr>
        <p:spPr>
          <a:xfrm>
            <a:off x="330201" y="3034454"/>
            <a:ext cx="12268202" cy="6090817"/>
          </a:xfrm>
        </p:spPr>
        <p:txBody>
          <a:bodyPr>
            <a:normAutofit fontScale="92500" lnSpcReduction="20000"/>
          </a:bodyPr>
          <a:lstStyle/>
          <a:p>
            <a:pPr marL="0" indent="0">
              <a:buNone/>
              <a:defRPr/>
            </a:pPr>
            <a:r>
              <a:rPr lang="en-IE" sz="4000" dirty="0" smtClean="0"/>
              <a:t>There were misconceptions: </a:t>
            </a:r>
          </a:p>
          <a:p>
            <a:pPr>
              <a:defRPr/>
            </a:pPr>
            <a:r>
              <a:rPr lang="en-IE" sz="4000" dirty="0" smtClean="0"/>
              <a:t>Students didn’t fully understand what we wanted them to do with the matchsticks. </a:t>
            </a:r>
          </a:p>
          <a:p>
            <a:pPr>
              <a:defRPr/>
            </a:pPr>
            <a:r>
              <a:rPr lang="en-IE" sz="4000" dirty="0" smtClean="0"/>
              <a:t>The initial question must be very clear, it will either curtail or give students the opportunity to extend their knowledge.</a:t>
            </a:r>
          </a:p>
          <a:p>
            <a:pPr>
              <a:defRPr/>
            </a:pPr>
            <a:r>
              <a:rPr lang="en-IE" sz="4000" dirty="0" smtClean="0"/>
              <a:t>If the lesson was being taught again we would show students one example  of arranging the matchsticks to illustate the sequence of numbers to help them understand exactly what we required . </a:t>
            </a:r>
          </a:p>
          <a:p>
            <a:pPr marL="487623" indent="-487623">
              <a:defRPr/>
            </a:pPr>
            <a:endParaRPr lang="en-I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7404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Otherwise you could get this…</a:t>
            </a:r>
            <a:endParaRPr lang="en-US" dirty="0"/>
          </a:p>
        </p:txBody>
      </p:sp>
      <p:pic>
        <p:nvPicPr>
          <p:cNvPr id="7" name="Content Placeholder 6" descr="IMG_0071.PNG"/>
          <p:cNvPicPr>
            <a:picLocks noGrp="1" noChangeAspect="1"/>
          </p:cNvPicPr>
          <p:nvPr>
            <p:ph sz="half" idx="1"/>
          </p:nvPr>
        </p:nvPicPr>
        <p:blipFill>
          <a:blip r:embed="rId2"/>
          <a:srcRect l="-15955" r="-15955"/>
          <a:stretch>
            <a:fillRect/>
          </a:stretch>
        </p:blipFill>
        <p:spPr/>
      </p:pic>
      <p:pic>
        <p:nvPicPr>
          <p:cNvPr id="6" name="Content Placeholder 5" descr="IMG_0068.PNG"/>
          <p:cNvPicPr>
            <a:picLocks noGrp="1" noChangeAspect="1"/>
          </p:cNvPicPr>
          <p:nvPr>
            <p:ph sz="half" idx="2"/>
          </p:nvPr>
        </p:nvPicPr>
        <p:blipFill>
          <a:blip r:embed="rId3"/>
          <a:srcRect l="-15937" r="-15937"/>
          <a:stretch>
            <a:fillRect/>
          </a:stretch>
        </p:blipFill>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IE" dirty="0" smtClean="0"/>
              <a:t>An Introduction to Patterns</a:t>
            </a:r>
            <a:endParaRPr lang="en-IE" dirty="0"/>
          </a:p>
        </p:txBody>
      </p:sp>
      <p:sp>
        <p:nvSpPr>
          <p:cNvPr id="3" name="Content Placeholder 2"/>
          <p:cNvSpPr>
            <a:spLocks noGrp="1"/>
          </p:cNvSpPr>
          <p:nvPr>
            <p:ph idx="1"/>
          </p:nvPr>
        </p:nvSpPr>
        <p:spPr>
          <a:xfrm>
            <a:off x="558800" y="3034454"/>
            <a:ext cx="12039601" cy="5678312"/>
          </a:xfrm>
        </p:spPr>
        <p:txBody>
          <a:bodyPr/>
          <a:lstStyle/>
          <a:p>
            <a:pPr marL="0" indent="0" algn="ctr">
              <a:buNone/>
            </a:pPr>
            <a:endParaRPr lang="en-IE" sz="7300" b="1" dirty="0" smtClean="0">
              <a:solidFill>
                <a:srgbClr val="FF0000"/>
              </a:solidFill>
            </a:endParaRPr>
          </a:p>
          <a:p>
            <a:pPr marL="0" indent="0" algn="ctr">
              <a:buNone/>
            </a:pPr>
            <a:r>
              <a:rPr lang="en-IE" sz="7300" b="1" dirty="0" smtClean="0">
                <a:solidFill>
                  <a:schemeClr val="tx1"/>
                </a:solidFill>
              </a:rPr>
              <a:t>Re-Thinking </a:t>
            </a:r>
            <a:endParaRPr lang="en-IE" sz="7300" dirty="0">
              <a:solidFill>
                <a:schemeClr val="tx1"/>
              </a:solidFill>
            </a:endParaRPr>
          </a:p>
          <a:p>
            <a:pPr marL="0" indent="0" algn="ctr">
              <a:buNone/>
            </a:pPr>
            <a:r>
              <a:rPr lang="en-IE" sz="7300" b="1" dirty="0">
                <a:solidFill>
                  <a:schemeClr val="tx1"/>
                </a:solidFill>
              </a:rPr>
              <a:t>Teaching Patterns </a:t>
            </a:r>
            <a:r>
              <a:rPr lang="en-IE" sz="7300" dirty="0">
                <a:solidFill>
                  <a:srgbClr val="FF0000"/>
                </a:solidFill>
              </a:rPr>
              <a:t>	</a:t>
            </a:r>
          </a:p>
          <a:p>
            <a:pPr marL="0" indent="0" algn="ctr">
              <a:buNone/>
              <a:defRPr/>
            </a:pPr>
            <a:endParaRPr lang="en-IE" sz="7300" b="1" i="1" dirty="0" smtClean="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5377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2514600"/>
            <a:ext cx="12344400" cy="7239000"/>
          </a:xfrm>
        </p:spPr>
        <p:txBody>
          <a:bodyPr>
            <a:normAutofit/>
          </a:bodyPr>
          <a:lstStyle/>
          <a:p>
            <a:pPr marL="0" indent="0">
              <a:buNone/>
              <a:defRPr/>
            </a:pPr>
            <a:r>
              <a:rPr lang="en-IE" dirty="0" smtClean="0"/>
              <a:t>. </a:t>
            </a:r>
            <a:endParaRPr lang="en-IE" dirty="0"/>
          </a:p>
          <a:p>
            <a:pPr marL="0" indent="0">
              <a:buNone/>
              <a:defRPr/>
            </a:pPr>
            <a:r>
              <a:rPr lang="en-IE" dirty="0" smtClean="0"/>
              <a:t>Students worked better individually than in pairs:</a:t>
            </a:r>
          </a:p>
          <a:p>
            <a:pPr>
              <a:defRPr/>
            </a:pPr>
            <a:r>
              <a:rPr lang="en-IE" dirty="0" smtClean="0"/>
              <a:t>During pair work one student just confirmed to the other that their work must be correct if they had both come up with the same mathematical sentence, then they didn’t put themselves under anymore pressure to come up with another strategy. </a:t>
            </a:r>
          </a:p>
          <a:p>
            <a:pPr>
              <a:defRPr/>
            </a:pPr>
            <a:endParaRPr lang="en-IE" dirty="0" smtClean="0"/>
          </a:p>
          <a:p>
            <a:pPr marL="0" indent="0">
              <a:buNone/>
              <a:defRPr/>
            </a:pPr>
            <a:endParaRPr lang="en-IE" dirty="0"/>
          </a:p>
        </p:txBody>
      </p:sp>
      <p:sp>
        <p:nvSpPr>
          <p:cNvPr id="4" name="Title 3"/>
          <p:cNvSpPr>
            <a:spLocks noGrp="1"/>
          </p:cNvSpPr>
          <p:nvPr>
            <p:ph type="title"/>
          </p:nvPr>
        </p:nvSpPr>
        <p:spPr/>
        <p:txBody>
          <a:bodyPr/>
          <a:lstStyle/>
          <a:p>
            <a:pPr algn="ctr"/>
            <a:r>
              <a:rPr lang="en-US" dirty="0" smtClean="0"/>
              <a:t>Findings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5832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Findings</a:t>
            </a:r>
            <a:endParaRPr lang="en-US" dirty="0"/>
          </a:p>
        </p:txBody>
      </p:sp>
      <p:sp>
        <p:nvSpPr>
          <p:cNvPr id="3" name="Content Placeholder 2"/>
          <p:cNvSpPr>
            <a:spLocks noGrp="1"/>
          </p:cNvSpPr>
          <p:nvPr>
            <p:ph idx="1"/>
          </p:nvPr>
        </p:nvSpPr>
        <p:spPr>
          <a:xfrm>
            <a:off x="330201" y="2500536"/>
            <a:ext cx="12268202" cy="7056784"/>
          </a:xfrm>
        </p:spPr>
        <p:txBody>
          <a:bodyPr>
            <a:normAutofit fontScale="32500" lnSpcReduction="20000"/>
          </a:bodyPr>
          <a:lstStyle/>
          <a:p>
            <a:pPr marL="0" indent="0">
              <a:lnSpc>
                <a:spcPct val="120000"/>
              </a:lnSpc>
              <a:spcBef>
                <a:spcPts val="0"/>
              </a:spcBef>
              <a:buNone/>
              <a:defRPr/>
            </a:pPr>
            <a:r>
              <a:rPr lang="en-IE" sz="11077" dirty="0" smtClean="0"/>
              <a:t>However the way we posed the question to the students may have contributed to them only coming up with one mathematical sentence.</a:t>
            </a:r>
          </a:p>
          <a:p>
            <a:pPr marL="0" indent="0">
              <a:lnSpc>
                <a:spcPct val="120000"/>
              </a:lnSpc>
              <a:spcBef>
                <a:spcPts val="0"/>
              </a:spcBef>
              <a:buNone/>
              <a:defRPr/>
            </a:pPr>
            <a:endParaRPr lang="en-IE" sz="11077" dirty="0" smtClean="0"/>
          </a:p>
          <a:p>
            <a:pPr marL="0" indent="0" algn="ctr">
              <a:lnSpc>
                <a:spcPct val="120000"/>
              </a:lnSpc>
              <a:spcBef>
                <a:spcPts val="0"/>
              </a:spcBef>
              <a:buNone/>
              <a:defRPr/>
            </a:pPr>
            <a:r>
              <a:rPr lang="en-IE" sz="11077" u="sng" dirty="0" smtClean="0"/>
              <a:t>Posed Question:</a:t>
            </a:r>
          </a:p>
          <a:p>
            <a:pPr marL="0" indent="0">
              <a:lnSpc>
                <a:spcPct val="120000"/>
              </a:lnSpc>
              <a:spcBef>
                <a:spcPts val="0"/>
              </a:spcBef>
              <a:buNone/>
              <a:defRPr/>
            </a:pPr>
            <a:r>
              <a:rPr lang="en-US" sz="11077" dirty="0" smtClean="0">
                <a:solidFill>
                  <a:schemeClr val="tx1"/>
                </a:solidFill>
                <a:ea typeface="Times New Roman" pitchFamily="-65" charset="0"/>
              </a:rPr>
              <a:t>Can you come up with a mathematical sentence to explain how you get from one stage to the next using maths symbols? </a:t>
            </a:r>
          </a:p>
          <a:p>
            <a:pPr marL="0" indent="0">
              <a:lnSpc>
                <a:spcPct val="120000"/>
              </a:lnSpc>
              <a:spcBef>
                <a:spcPts val="0"/>
              </a:spcBef>
              <a:buNone/>
              <a:defRPr/>
            </a:pPr>
            <a:endParaRPr lang="en-US" sz="11077" dirty="0" smtClean="0">
              <a:solidFill>
                <a:schemeClr val="tx1"/>
              </a:solidFill>
              <a:ea typeface="Times New Roman" pitchFamily="-65" charset="0"/>
            </a:endParaRPr>
          </a:p>
          <a:p>
            <a:pPr marL="0" indent="0" algn="ctr">
              <a:lnSpc>
                <a:spcPct val="120000"/>
              </a:lnSpc>
              <a:spcBef>
                <a:spcPts val="0"/>
              </a:spcBef>
              <a:buNone/>
              <a:defRPr/>
            </a:pPr>
            <a:r>
              <a:rPr lang="en-US" sz="11077" u="sng" dirty="0" smtClean="0">
                <a:solidFill>
                  <a:schemeClr val="tx1"/>
                </a:solidFill>
                <a:ea typeface="Times New Roman" pitchFamily="-65" charset="0"/>
              </a:rPr>
              <a:t>On reflection our Proposed Question would read:</a:t>
            </a:r>
          </a:p>
          <a:p>
            <a:pPr marL="0" lvl="0" indent="0">
              <a:lnSpc>
                <a:spcPct val="120000"/>
              </a:lnSpc>
              <a:spcBef>
                <a:spcPts val="0"/>
              </a:spcBef>
              <a:buClr>
                <a:prstClr val="white">
                  <a:lumMod val="65000"/>
                </a:prstClr>
              </a:buClr>
              <a:buNone/>
              <a:defRPr/>
            </a:pPr>
            <a:r>
              <a:rPr lang="en-US" sz="11200" dirty="0">
                <a:solidFill>
                  <a:prstClr val="black"/>
                </a:solidFill>
                <a:ea typeface="Times New Roman" pitchFamily="-65" charset="0"/>
              </a:rPr>
              <a:t>Can you come up with </a:t>
            </a:r>
            <a:r>
              <a:rPr lang="en-US" sz="11200" dirty="0" smtClean="0">
                <a:solidFill>
                  <a:prstClr val="black"/>
                </a:solidFill>
                <a:ea typeface="Times New Roman" pitchFamily="-65" charset="0"/>
              </a:rPr>
              <a:t>as many mathematical sentences as possible </a:t>
            </a:r>
            <a:r>
              <a:rPr lang="en-US" sz="11200" dirty="0">
                <a:solidFill>
                  <a:prstClr val="black"/>
                </a:solidFill>
                <a:ea typeface="Times New Roman" pitchFamily="-65" charset="0"/>
              </a:rPr>
              <a:t>to explain how you get from one stage to the next using </a:t>
            </a:r>
            <a:r>
              <a:rPr lang="en-US" sz="11200" dirty="0" err="1">
                <a:solidFill>
                  <a:prstClr val="black"/>
                </a:solidFill>
                <a:ea typeface="Times New Roman" pitchFamily="-65" charset="0"/>
              </a:rPr>
              <a:t>maths</a:t>
            </a:r>
            <a:r>
              <a:rPr lang="en-US" sz="11200" dirty="0">
                <a:solidFill>
                  <a:prstClr val="black"/>
                </a:solidFill>
                <a:ea typeface="Times New Roman" pitchFamily="-65" charset="0"/>
              </a:rPr>
              <a:t> symbols? </a:t>
            </a:r>
            <a:endParaRPr lang="en-IE" sz="11077" dirty="0" smtClean="0"/>
          </a:p>
          <a:p>
            <a:pPr marL="0" indent="0">
              <a:lnSpc>
                <a:spcPct val="120000"/>
              </a:lnSpc>
              <a:spcBef>
                <a:spcPts val="0"/>
              </a:spcBef>
              <a:buNone/>
              <a:defRPr/>
            </a:pPr>
            <a:endParaRPr lang="en-IE" sz="11077" dirty="0" smtClean="0"/>
          </a:p>
          <a:p>
            <a:pPr>
              <a:lnSpc>
                <a:spcPct val="120000"/>
              </a:lnSpc>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Surprises</a:t>
            </a:r>
            <a:endParaRPr lang="en-US" dirty="0"/>
          </a:p>
        </p:txBody>
      </p:sp>
      <p:sp>
        <p:nvSpPr>
          <p:cNvPr id="3" name="Content Placeholder 2"/>
          <p:cNvSpPr>
            <a:spLocks noGrp="1"/>
          </p:cNvSpPr>
          <p:nvPr>
            <p:ph idx="1"/>
          </p:nvPr>
        </p:nvSpPr>
        <p:spPr>
          <a:xfrm>
            <a:off x="237705" y="2716560"/>
            <a:ext cx="12360698" cy="6768752"/>
          </a:xfrm>
        </p:spPr>
        <p:txBody>
          <a:bodyPr>
            <a:normAutofit/>
          </a:bodyPr>
          <a:lstStyle/>
          <a:p>
            <a:endParaRPr lang="en-US" dirty="0" smtClean="0"/>
          </a:p>
          <a:p>
            <a:r>
              <a:rPr lang="en-US" dirty="0" smtClean="0"/>
              <a:t>Nine minutes into the class one student </a:t>
            </a:r>
            <a:r>
              <a:rPr lang="en-US" dirty="0" err="1" smtClean="0"/>
              <a:t>recognised</a:t>
            </a:r>
            <a:r>
              <a:rPr lang="en-US" dirty="0" smtClean="0"/>
              <a:t> the presence of  a pattern. Immediately all the students could identify with her discovery.</a:t>
            </a:r>
          </a:p>
          <a:p>
            <a:r>
              <a:rPr lang="en-US" dirty="0" smtClean="0"/>
              <a:t>Students </a:t>
            </a:r>
            <a:r>
              <a:rPr lang="en-US" dirty="0" err="1" smtClean="0"/>
              <a:t>recognised</a:t>
            </a:r>
            <a:r>
              <a:rPr lang="en-US" dirty="0" smtClean="0"/>
              <a:t> that 3 was being added to the first stage but were struggling to identify that it was multiples of 3 that was being added to each stage of the pattern.</a:t>
            </a:r>
          </a:p>
          <a:p>
            <a:r>
              <a:rPr lang="en-US" dirty="0" smtClean="0"/>
              <a:t>The teacher had to orchestrate the lesson to highlight this. </a:t>
            </a:r>
          </a:p>
          <a:p>
            <a:r>
              <a:rPr lang="en-US" dirty="0" smtClean="0"/>
              <a:t>Once students saw what the teacher wrote on the board they called out “multiplying by 3”. </a:t>
            </a:r>
          </a:p>
          <a:p>
            <a:pP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Surprises</a:t>
            </a:r>
            <a:endParaRPr lang="en-US" dirty="0"/>
          </a:p>
        </p:txBody>
      </p:sp>
      <p:sp>
        <p:nvSpPr>
          <p:cNvPr id="3" name="Content Placeholder 2"/>
          <p:cNvSpPr>
            <a:spLocks noGrp="1"/>
          </p:cNvSpPr>
          <p:nvPr>
            <p:ph idx="1"/>
          </p:nvPr>
        </p:nvSpPr>
        <p:spPr>
          <a:xfrm>
            <a:off x="309713" y="2716560"/>
            <a:ext cx="12288690" cy="6336704"/>
          </a:xfrm>
        </p:spPr>
        <p:txBody>
          <a:bodyPr>
            <a:normAutofit/>
          </a:bodyPr>
          <a:lstStyle/>
          <a:p>
            <a:pPr marL="101600" indent="-101600">
              <a:buNone/>
            </a:pPr>
            <a:endParaRPr lang="en-US" dirty="0" smtClean="0"/>
          </a:p>
          <a:p>
            <a:pPr marL="101600" indent="-101600">
              <a:buNone/>
            </a:pPr>
            <a:r>
              <a:rPr lang="en-US" dirty="0" smtClean="0"/>
              <a:t>Lesson concluded with students reflections which were collected at the end of class</a:t>
            </a:r>
          </a:p>
          <a:p>
            <a:r>
              <a:rPr lang="en-US" dirty="0" smtClean="0"/>
              <a:t>There was evidence of students </a:t>
            </a:r>
            <a:r>
              <a:rPr lang="en-US" dirty="0" err="1" smtClean="0"/>
              <a:t>realising</a:t>
            </a:r>
            <a:r>
              <a:rPr lang="en-US" dirty="0" smtClean="0"/>
              <a:t> that a pattern revolves around:</a:t>
            </a:r>
          </a:p>
          <a:p>
            <a:pPr>
              <a:buClrTx/>
              <a:buFont typeface="Arial" pitchFamily="34" charset="0"/>
              <a:buChar char="•"/>
            </a:pPr>
            <a:r>
              <a:rPr lang="en-US" dirty="0" smtClean="0"/>
              <a:t> The first </a:t>
            </a:r>
            <a:r>
              <a:rPr lang="en-US" dirty="0"/>
              <a:t>s</a:t>
            </a:r>
            <a:r>
              <a:rPr lang="en-US" dirty="0" smtClean="0"/>
              <a:t>tage which remains constant throughout.</a:t>
            </a:r>
          </a:p>
          <a:p>
            <a:pPr>
              <a:buClrTx/>
              <a:buFont typeface="Arial" pitchFamily="34" charset="0"/>
              <a:buChar char="•"/>
            </a:pPr>
            <a:r>
              <a:rPr lang="en-US" dirty="0" smtClean="0"/>
              <a:t> Multiples of a number.</a:t>
            </a:r>
          </a:p>
          <a:p>
            <a:pPr marL="0" indent="0">
              <a:buClrTx/>
              <a:buNone/>
            </a:pPr>
            <a:r>
              <a:rPr lang="en-US" dirty="0" smtClean="0"/>
              <a:t>These were our goals for this research </a:t>
            </a:r>
            <a:r>
              <a:rPr lang="en-US" dirty="0"/>
              <a:t>l</a:t>
            </a:r>
            <a:r>
              <a:rPr lang="en-US" dirty="0" smtClean="0"/>
              <a:t>esson which we achieved.</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IE" sz="7300" dirty="0" smtClean="0"/>
              <a:t>Students’ Work</a:t>
            </a:r>
            <a:endParaRPr lang="en-IE" sz="73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3728" y="2572544"/>
            <a:ext cx="12097344" cy="698477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4235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IE" sz="7300" dirty="0" smtClean="0"/>
              <a:t>Student’s Work</a:t>
            </a:r>
            <a:endParaRPr lang="en-IE" sz="73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2600" y="2644552"/>
            <a:ext cx="12212490" cy="710904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014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Reteaching how to teach Patterns</a:t>
            </a:r>
            <a:endParaRPr lang="en-US" dirty="0"/>
          </a:p>
        </p:txBody>
      </p:sp>
      <p:sp>
        <p:nvSpPr>
          <p:cNvPr id="3" name="Content Placeholder 2"/>
          <p:cNvSpPr>
            <a:spLocks noGrp="1"/>
          </p:cNvSpPr>
          <p:nvPr>
            <p:ph idx="1"/>
          </p:nvPr>
        </p:nvSpPr>
        <p:spPr>
          <a:xfrm>
            <a:off x="330201" y="2716560"/>
            <a:ext cx="12268202" cy="6480720"/>
          </a:xfrm>
        </p:spPr>
        <p:txBody>
          <a:bodyPr/>
          <a:lstStyle/>
          <a:p>
            <a:pPr>
              <a:buFont typeface="Arial"/>
              <a:buChar char="•"/>
            </a:pPr>
            <a:endParaRPr lang="en-IE" sz="3200" dirty="0" smtClean="0"/>
          </a:p>
          <a:p>
            <a:pPr>
              <a:buFont typeface="Arial"/>
              <a:buChar char="•"/>
            </a:pPr>
            <a:r>
              <a:rPr lang="en-IE" sz="3200" dirty="0" smtClean="0"/>
              <a:t>We saw it as a chapter in the book and had no real rationale as to why we were teaching it.</a:t>
            </a:r>
          </a:p>
          <a:p>
            <a:pPr>
              <a:buFont typeface="Arial"/>
              <a:buChar char="•"/>
            </a:pPr>
            <a:r>
              <a:rPr lang="en-IE" sz="3200" dirty="0" smtClean="0"/>
              <a:t>Elaine and I decided on this research lesson as we always find this topic challenging to introduce to students with no prior knowledge of algebra.</a:t>
            </a:r>
          </a:p>
          <a:p>
            <a:pPr>
              <a:buFont typeface="Arial"/>
              <a:buChar char="•"/>
            </a:pPr>
            <a:r>
              <a:rPr lang="en-IE" sz="3200" dirty="0" smtClean="0"/>
              <a:t>Now we know it is the gateway to teaching algebra and would use this lesson in the future to introduce Patterns with modifications to the questions posed.</a:t>
            </a:r>
          </a:p>
          <a:p>
            <a:pPr>
              <a:buFont typeface="Arial"/>
              <a:buChar char="•"/>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5600" y="2743200"/>
            <a:ext cx="9971088" cy="7632848"/>
          </a:xfrm>
        </p:spPr>
        <p:txBody>
          <a:bodyPr>
            <a:normAutofit/>
          </a:bodyPr>
          <a:lstStyle/>
          <a:p>
            <a:pPr marL="0" indent="0">
              <a:buNone/>
            </a:pPr>
            <a:r>
              <a:rPr lang="en-IE" dirty="0" smtClean="0"/>
              <a:t>In the following lesson the teacher recapped on the research lesson and began from:</a:t>
            </a:r>
          </a:p>
          <a:p>
            <a:pPr marL="0" indent="0" algn="ctr">
              <a:buNone/>
            </a:pPr>
            <a:r>
              <a:rPr lang="en-IE" sz="3600" u="sng" dirty="0" smtClean="0"/>
              <a:t>Stage 1</a:t>
            </a:r>
            <a:r>
              <a:rPr lang="en-IE" sz="3600" dirty="0" smtClean="0"/>
              <a:t>: 2 + </a:t>
            </a:r>
            <a:r>
              <a:rPr lang="en-IE" sz="3600" b="1" u="sng" dirty="0" smtClean="0"/>
              <a:t>0</a:t>
            </a:r>
            <a:r>
              <a:rPr lang="en-IE" sz="3600" dirty="0" smtClean="0"/>
              <a:t> (3)</a:t>
            </a:r>
          </a:p>
          <a:p>
            <a:pPr marL="0" indent="0" algn="ctr">
              <a:buNone/>
            </a:pPr>
            <a:r>
              <a:rPr lang="en-IE" sz="3600" u="sng" dirty="0" smtClean="0"/>
              <a:t>Stage 2</a:t>
            </a:r>
            <a:r>
              <a:rPr lang="en-IE" sz="3600" dirty="0" smtClean="0"/>
              <a:t>: 2 + </a:t>
            </a:r>
            <a:r>
              <a:rPr lang="en-IE" sz="3600" b="1" u="sng" dirty="0" smtClean="0"/>
              <a:t>1</a:t>
            </a:r>
            <a:r>
              <a:rPr lang="en-IE" sz="3600" dirty="0" smtClean="0"/>
              <a:t> (3)</a:t>
            </a:r>
          </a:p>
          <a:p>
            <a:pPr marL="0" indent="0" algn="ctr">
              <a:buNone/>
            </a:pPr>
            <a:r>
              <a:rPr lang="en-IE" sz="3600" u="sng" dirty="0" smtClean="0"/>
              <a:t>Stage 3</a:t>
            </a:r>
            <a:r>
              <a:rPr lang="en-IE" sz="3600" dirty="0" smtClean="0"/>
              <a:t>: 2 + </a:t>
            </a:r>
            <a:r>
              <a:rPr lang="en-IE" sz="3600" b="1" u="sng" dirty="0" smtClean="0"/>
              <a:t>2</a:t>
            </a:r>
            <a:r>
              <a:rPr lang="en-IE" sz="3600" dirty="0" smtClean="0"/>
              <a:t> (3)</a:t>
            </a:r>
          </a:p>
          <a:p>
            <a:pPr marL="0" indent="0" algn="ctr">
              <a:buNone/>
            </a:pPr>
            <a:r>
              <a:rPr lang="en-IE" sz="3600" u="sng" dirty="0" smtClean="0"/>
              <a:t>Stage 4</a:t>
            </a:r>
            <a:r>
              <a:rPr lang="en-IE" sz="3600" dirty="0" smtClean="0"/>
              <a:t>: 2 + </a:t>
            </a:r>
            <a:r>
              <a:rPr lang="en-IE" sz="3600" b="1" u="sng" dirty="0" smtClean="0"/>
              <a:t>3</a:t>
            </a:r>
            <a:r>
              <a:rPr lang="en-IE" sz="3600" dirty="0" smtClean="0"/>
              <a:t> (3)</a:t>
            </a:r>
          </a:p>
          <a:p>
            <a:pPr marL="0" indent="0">
              <a:buNone/>
            </a:pPr>
            <a:endParaRPr lang="en-IE" dirty="0" smtClean="0"/>
          </a:p>
        </p:txBody>
      </p:sp>
      <p:sp>
        <p:nvSpPr>
          <p:cNvPr id="4" name="Title 3"/>
          <p:cNvSpPr>
            <a:spLocks noGrp="1"/>
          </p:cNvSpPr>
          <p:nvPr>
            <p:ph type="title"/>
          </p:nvPr>
        </p:nvSpPr>
        <p:spPr/>
        <p:txBody>
          <a:bodyPr/>
          <a:lstStyle/>
          <a:p>
            <a:pPr algn="ctr"/>
            <a:r>
              <a:rPr lang="en-US" dirty="0" smtClean="0"/>
              <a:t>The Next Day: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02162445"/>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pPr algn="ctr"/>
            <a:r>
              <a:rPr lang="en-US" dirty="0" smtClean="0"/>
              <a:t>The Next Day</a:t>
            </a:r>
            <a:endParaRPr lang="en-US" dirty="0"/>
          </a:p>
        </p:txBody>
      </p:sp>
      <p:sp>
        <p:nvSpPr>
          <p:cNvPr id="25" name="Rectangle 24"/>
          <p:cNvSpPr/>
          <p:nvPr/>
        </p:nvSpPr>
        <p:spPr>
          <a:xfrm>
            <a:off x="3251200" y="-132262"/>
            <a:ext cx="6502400" cy="754053"/>
          </a:xfrm>
          <a:prstGeom prst="rect">
            <a:avLst/>
          </a:prstGeom>
        </p:spPr>
        <p:txBody>
          <a:bodyPr>
            <a:spAutoFit/>
          </a:bodyPr>
          <a:lstStyle/>
          <a:p>
            <a:pPr marL="0" indent="0">
              <a:buNone/>
            </a:pPr>
            <a:r>
              <a:rPr lang="en-IE" dirty="0" smtClean="0"/>
              <a:t>.</a:t>
            </a:r>
            <a:endParaRPr lang="en-IE" dirty="0"/>
          </a:p>
        </p:txBody>
      </p:sp>
      <p:sp>
        <p:nvSpPr>
          <p:cNvPr id="4" name="TextBox 3"/>
          <p:cNvSpPr txBox="1"/>
          <p:nvPr/>
        </p:nvSpPr>
        <p:spPr>
          <a:xfrm>
            <a:off x="885776" y="2572544"/>
            <a:ext cx="11375714" cy="5447645"/>
          </a:xfrm>
          <a:prstGeom prst="rect">
            <a:avLst/>
          </a:prstGeom>
          <a:noFill/>
        </p:spPr>
        <p:txBody>
          <a:bodyPr wrap="square" rtlCol="0">
            <a:spAutoFit/>
          </a:bodyPr>
          <a:lstStyle/>
          <a:p>
            <a:pPr marL="0" indent="0" algn="l">
              <a:buNone/>
            </a:pPr>
            <a:endParaRPr lang="en-IE" sz="2800" dirty="0" smtClean="0">
              <a:solidFill>
                <a:schemeClr val="tx1"/>
              </a:solidFill>
              <a:latin typeface="+mn-lt"/>
            </a:endParaRPr>
          </a:p>
          <a:p>
            <a:pPr marL="0" indent="0" algn="l">
              <a:buNone/>
            </a:pPr>
            <a:endParaRPr lang="en-IE" sz="3200" dirty="0">
              <a:solidFill>
                <a:schemeClr val="tx1"/>
              </a:solidFill>
              <a:latin typeface="+mn-lt"/>
            </a:endParaRPr>
          </a:p>
          <a:p>
            <a:pPr marL="0" indent="0" algn="l">
              <a:buNone/>
            </a:pPr>
            <a:endParaRPr lang="en-IE" sz="3200" dirty="0" smtClean="0">
              <a:solidFill>
                <a:schemeClr val="tx1"/>
              </a:solidFill>
              <a:latin typeface="+mn-lt"/>
            </a:endParaRPr>
          </a:p>
          <a:p>
            <a:pPr marL="0" indent="0" algn="l">
              <a:buNone/>
            </a:pPr>
            <a:r>
              <a:rPr lang="en-IE" sz="3200" dirty="0" smtClean="0">
                <a:solidFill>
                  <a:schemeClr val="tx1"/>
                </a:solidFill>
                <a:latin typeface="+mn-lt"/>
              </a:rPr>
              <a:t>She then asked students to see could they identify the link between each stage and the multiple of 3.</a:t>
            </a:r>
          </a:p>
          <a:p>
            <a:pPr marL="0" indent="0" algn="l">
              <a:buNone/>
            </a:pPr>
            <a:endParaRPr lang="en-IE" sz="3200" dirty="0" smtClean="0">
              <a:solidFill>
                <a:schemeClr val="tx1"/>
              </a:solidFill>
              <a:latin typeface="+mn-lt"/>
            </a:endParaRPr>
          </a:p>
          <a:p>
            <a:pPr marL="0" indent="0" algn="l">
              <a:buNone/>
            </a:pPr>
            <a:endParaRPr lang="en-IE" sz="3200" dirty="0" smtClean="0">
              <a:solidFill>
                <a:schemeClr val="tx1"/>
              </a:solidFill>
              <a:latin typeface="+mn-lt"/>
            </a:endParaRPr>
          </a:p>
          <a:p>
            <a:pPr marL="0" indent="0" algn="l">
              <a:buNone/>
            </a:pPr>
            <a:r>
              <a:rPr lang="en-IE" sz="3200" dirty="0" smtClean="0">
                <a:solidFill>
                  <a:schemeClr val="tx1"/>
                </a:solidFill>
                <a:latin typeface="+mn-lt"/>
              </a:rPr>
              <a:t>Students very quickly realised that the multiple of 3 was one less than the stage and almost immediately were able to work out stage 100.</a:t>
            </a:r>
            <a:r>
              <a:rPr lang="en-IE" sz="3200" dirty="0" smtClean="0">
                <a:latin typeface="+mn-lt"/>
              </a:rPr>
              <a:t>. </a:t>
            </a:r>
          </a:p>
          <a:p>
            <a:endParaRPr lang="en-US" sz="3200" dirty="0">
              <a:latin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IE" sz="7300" dirty="0" smtClean="0">
                <a:latin typeface="+mn-lt"/>
              </a:rPr>
              <a:t>Any Questions?</a:t>
            </a:r>
            <a:endParaRPr lang="en-IE" sz="7300" dirty="0">
              <a:latin typeface="+mn-lt"/>
            </a:endParaRPr>
          </a:p>
        </p:txBody>
      </p:sp>
      <p:pic>
        <p:nvPicPr>
          <p:cNvPr id="3" name="Picture 2"/>
          <p:cNvPicPr>
            <a:picLocks noChangeAspect="1"/>
          </p:cNvPicPr>
          <p:nvPr/>
        </p:nvPicPr>
        <p:blipFill>
          <a:blip r:embed="rId2"/>
          <a:stretch>
            <a:fillRect/>
          </a:stretch>
        </p:blipFill>
        <p:spPr>
          <a:xfrm>
            <a:off x="1963530" y="3708400"/>
            <a:ext cx="8958470" cy="601590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8000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63600" y="3148608"/>
            <a:ext cx="11839575" cy="5544616"/>
          </a:xfrm>
        </p:spPr>
        <p:txBody>
          <a:bodyPr>
            <a:normAutofit/>
          </a:bodyPr>
          <a:lstStyle/>
          <a:p>
            <a:pPr algn="ctr" eaLnBrk="1" hangingPunct="1">
              <a:defRPr/>
            </a:pPr>
            <a:r>
              <a:rPr lang="en-US" altLang="en-US" sz="6000" b="1" dirty="0" smtClean="0">
                <a:solidFill>
                  <a:schemeClr val="tx1"/>
                </a:solidFill>
                <a:latin typeface="+mn-lt"/>
              </a:rPr>
              <a:t>Ms. Nicola Connolly</a:t>
            </a:r>
            <a:br>
              <a:rPr lang="en-US" altLang="en-US" sz="6000" b="1" dirty="0" smtClean="0">
                <a:solidFill>
                  <a:schemeClr val="tx1"/>
                </a:solidFill>
                <a:latin typeface="+mn-lt"/>
              </a:rPr>
            </a:br>
            <a:r>
              <a:rPr lang="en-US" altLang="en-US" sz="6000" b="1" dirty="0" smtClean="0">
                <a:solidFill>
                  <a:schemeClr val="tx1"/>
                </a:solidFill>
                <a:latin typeface="+mn-lt"/>
              </a:rPr>
              <a:t>Ms. Elaine Higgins</a:t>
            </a:r>
            <a:br>
              <a:rPr lang="en-US" altLang="en-US" sz="6000" b="1" dirty="0" smtClean="0">
                <a:solidFill>
                  <a:schemeClr val="tx1"/>
                </a:solidFill>
                <a:latin typeface="+mn-lt"/>
              </a:rPr>
            </a:br>
            <a:r>
              <a:rPr lang="en-US" altLang="en-US" sz="5400" b="1" dirty="0" smtClean="0">
                <a:solidFill>
                  <a:schemeClr val="tx1"/>
                </a:solidFill>
                <a:latin typeface="+mn-lt"/>
              </a:rPr>
              <a:t>Presentation College </a:t>
            </a:r>
            <a:br>
              <a:rPr lang="en-US" altLang="en-US" sz="5400" b="1" dirty="0" smtClean="0">
                <a:solidFill>
                  <a:schemeClr val="tx1"/>
                </a:solidFill>
                <a:latin typeface="+mn-lt"/>
              </a:rPr>
            </a:br>
            <a:r>
              <a:rPr lang="en-US" altLang="en-US" sz="5400" b="1" dirty="0" err="1" smtClean="0">
                <a:solidFill>
                  <a:schemeClr val="tx1"/>
                </a:solidFill>
                <a:latin typeface="+mn-lt"/>
              </a:rPr>
              <a:t>Currylea</a:t>
            </a:r>
            <a:r>
              <a:rPr lang="en-US" altLang="en-US" sz="5400" b="1" dirty="0" smtClean="0">
                <a:solidFill>
                  <a:schemeClr val="tx1"/>
                </a:solidFill>
                <a:latin typeface="+mn-lt"/>
              </a:rPr>
              <a:t>, </a:t>
            </a:r>
            <a:br>
              <a:rPr lang="en-US" altLang="en-US" sz="5400" b="1" dirty="0" smtClean="0">
                <a:solidFill>
                  <a:schemeClr val="tx1"/>
                </a:solidFill>
                <a:latin typeface="+mn-lt"/>
              </a:rPr>
            </a:br>
            <a:r>
              <a:rPr lang="en-US" altLang="en-US" sz="5400" b="1" dirty="0" err="1" smtClean="0">
                <a:solidFill>
                  <a:schemeClr val="tx1"/>
                </a:solidFill>
                <a:latin typeface="+mn-lt"/>
              </a:rPr>
              <a:t>Tuam</a:t>
            </a:r>
            <a:r>
              <a:rPr lang="en-US" altLang="en-US" sz="5400" b="1" dirty="0" smtClean="0">
                <a:solidFill>
                  <a:schemeClr val="tx1"/>
                </a:solidFill>
                <a:latin typeface="+mn-lt"/>
              </a:rPr>
              <a:t>,</a:t>
            </a:r>
            <a:br>
              <a:rPr lang="en-US" altLang="en-US" sz="5400" b="1" dirty="0" smtClean="0">
                <a:solidFill>
                  <a:schemeClr val="tx1"/>
                </a:solidFill>
                <a:latin typeface="+mn-lt"/>
              </a:rPr>
            </a:br>
            <a:r>
              <a:rPr lang="en-US" altLang="en-US" sz="5400" b="1" dirty="0" smtClean="0">
                <a:solidFill>
                  <a:schemeClr val="tx1"/>
                </a:solidFill>
                <a:latin typeface="+mn-lt"/>
              </a:rPr>
              <a:t>Co. Galway</a:t>
            </a:r>
          </a:p>
        </p:txBody>
      </p:sp>
      <p:pic>
        <p:nvPicPr>
          <p:cNvPr id="5" name="Picture 4"/>
          <p:cNvPicPr>
            <a:picLocks noChangeAspect="1"/>
          </p:cNvPicPr>
          <p:nvPr/>
        </p:nvPicPr>
        <p:blipFill>
          <a:blip r:embed="rId2"/>
          <a:stretch>
            <a:fillRect/>
          </a:stretch>
        </p:blipFill>
        <p:spPr>
          <a:xfrm>
            <a:off x="10464800" y="533400"/>
            <a:ext cx="2133600" cy="2133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473853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a:lstStyle/>
          <a:p>
            <a:pPr algn="ctr"/>
            <a:r>
              <a:rPr lang="en-US" altLang="en-US" dirty="0" smtClean="0"/>
              <a:t>Thank You!</a:t>
            </a:r>
            <a:endParaRPr lang="en-US" altLang="en-US" dirty="0"/>
          </a:p>
        </p:txBody>
      </p:sp>
      <p:pic>
        <p:nvPicPr>
          <p:cNvPr id="5124" name="Picture 4" descr="tile_blackboard_green"/>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30800" y="6019800"/>
            <a:ext cx="3275281" cy="18460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tile tx="0" ty="0" sx="100000" sy="100000" flip="none" algn="tl"/>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cmpd="sng">
                <a:solidFill>
                  <a:schemeClr val="tx1"/>
                </a:solidFill>
                <a:prstDash val="solid"/>
                <a:round/>
                <a:headEnd type="none" w="med" len="med"/>
                <a:tailEnd type="none" w="med" len="med"/>
              </a14:hiddenLine>
            </a:ext>
          </a:extLst>
        </p:spPr>
      </p:pic>
      <p:pic>
        <p:nvPicPr>
          <p:cNvPr id="5126" name="Picture 6" descr="tile_blackboard_green"/>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95082" y="8337660"/>
            <a:ext cx="10467975" cy="1247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tile tx="0" ty="0" sx="100000" sy="100000" flip="none" algn="tl"/>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cmpd="sng">
                <a:solidFill>
                  <a:schemeClr val="tx1"/>
                </a:solidFill>
                <a:prstDash val="solid"/>
                <a:round/>
                <a:headEnd type="none" w="med" len="med"/>
                <a:tailEnd type="none" w="med" len="med"/>
              </a14:hiddenLine>
            </a:ext>
          </a:extLst>
        </p:spPr>
      </p:pic>
      <p:sp>
        <p:nvSpPr>
          <p:cNvPr id="7" name="TextBox 6"/>
          <p:cNvSpPr txBox="1"/>
          <p:nvPr/>
        </p:nvSpPr>
        <p:spPr>
          <a:xfrm>
            <a:off x="0" y="4343400"/>
            <a:ext cx="12983394" cy="1733806"/>
          </a:xfrm>
          <a:prstGeom prst="rect">
            <a:avLst/>
          </a:prstGeom>
          <a:noFill/>
        </p:spPr>
        <p:txBody>
          <a:bodyPr wrap="none" lIns="91430" tIns="45715" rIns="91430" bIns="45715" rtlCol="0">
            <a:spAutoFit/>
          </a:bodyPr>
          <a:lstStyle/>
          <a:p>
            <a:r>
              <a:rPr lang="en-IE" sz="10700" b="1" i="1" dirty="0" smtClean="0">
                <a:solidFill>
                  <a:schemeClr val="tx2"/>
                </a:solidFill>
                <a:latin typeface="Bradley Hand ITC" panose="03070402050302030203" pitchFamily="66" charset="0"/>
              </a:rPr>
              <a:t>Maths Counts 2016</a:t>
            </a:r>
            <a:endParaRPr lang="en-IE" sz="10700" b="1" i="1" dirty="0">
              <a:solidFill>
                <a:schemeClr val="tx2"/>
              </a:solidFill>
              <a:latin typeface="Bradley Hand ITC" panose="03070402050302030203" pitchFamily="66"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979011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smtClean="0"/>
              <a:t>This Research Lesson</a:t>
            </a:r>
            <a:endParaRPr lang="en-US" dirty="0"/>
          </a:p>
        </p:txBody>
      </p:sp>
      <p:sp>
        <p:nvSpPr>
          <p:cNvPr id="45066" name="Rectangle 10"/>
          <p:cNvSpPr>
            <a:spLocks noGrp="1" noChangeArrowheads="1"/>
          </p:cNvSpPr>
          <p:nvPr>
            <p:ph type="body" orient="vert" idx="1"/>
          </p:nvPr>
        </p:nvSpPr>
        <p:spPr>
          <a:xfrm rot="16200000">
            <a:off x="3796170" y="-115430"/>
            <a:ext cx="6022060" cy="11582400"/>
          </a:xfrm>
        </p:spPr>
        <p:txBody>
          <a:bodyPr>
            <a:normAutofit/>
          </a:bodyPr>
          <a:lstStyle/>
          <a:p>
            <a:pPr marL="487623" indent="-487623">
              <a:buClr>
                <a:srgbClr val="336666"/>
              </a:buClr>
              <a:defRPr/>
            </a:pPr>
            <a:r>
              <a:rPr lang="en-IE" sz="4800" dirty="0" smtClean="0">
                <a:solidFill>
                  <a:srgbClr val="000000"/>
                </a:solidFill>
                <a:ea typeface="ＭＳ Ｐゴシック"/>
              </a:rPr>
              <a:t>First year students</a:t>
            </a:r>
          </a:p>
          <a:p>
            <a:pPr marL="487623" indent="-487623">
              <a:buClr>
                <a:srgbClr val="336666"/>
              </a:buClr>
              <a:defRPr/>
            </a:pPr>
            <a:r>
              <a:rPr lang="en-IE" sz="4800" dirty="0" smtClean="0">
                <a:solidFill>
                  <a:srgbClr val="000000"/>
                </a:solidFill>
                <a:ea typeface="ＭＳ Ｐゴシック"/>
              </a:rPr>
              <a:t>Lesson taught on the 25/02/2016 (40 minute class)</a:t>
            </a:r>
          </a:p>
          <a:p>
            <a:pPr marL="487623" indent="-487623">
              <a:defRPr/>
            </a:pPr>
            <a:r>
              <a:rPr lang="en-IE" sz="4800" dirty="0" smtClean="0">
                <a:solidFill>
                  <a:srgbClr val="000000"/>
                </a:solidFill>
                <a:ea typeface="ＭＳ Ｐゴシック"/>
              </a:rPr>
              <a:t>An </a:t>
            </a:r>
            <a:r>
              <a:rPr lang="en-IE" sz="4800" dirty="0">
                <a:solidFill>
                  <a:srgbClr val="000000"/>
                </a:solidFill>
                <a:ea typeface="ＭＳ Ｐゴシック"/>
              </a:rPr>
              <a:t>I</a:t>
            </a:r>
            <a:r>
              <a:rPr lang="en-IE" sz="4800" dirty="0" smtClean="0">
                <a:solidFill>
                  <a:srgbClr val="000000"/>
                </a:solidFill>
                <a:ea typeface="ＭＳ Ｐゴシック"/>
              </a:rPr>
              <a:t>ntroduction </a:t>
            </a:r>
            <a:r>
              <a:rPr lang="en-IE" sz="4800" dirty="0">
                <a:solidFill>
                  <a:srgbClr val="000000"/>
                </a:solidFill>
                <a:ea typeface="ＭＳ Ｐゴシック"/>
              </a:rPr>
              <a:t>to </a:t>
            </a:r>
            <a:r>
              <a:rPr lang="en-IE" sz="4800" dirty="0" smtClean="0">
                <a:solidFill>
                  <a:srgbClr val="000000"/>
                </a:solidFill>
                <a:ea typeface="ＭＳ Ｐゴシック"/>
              </a:rPr>
              <a:t>Patterns: Students have no prior knowledge of Patterns or Algebra.</a:t>
            </a:r>
            <a:endParaRPr lang="en-IE" sz="4800" dirty="0">
              <a:solidFill>
                <a:srgbClr val="000000"/>
              </a:solidFill>
              <a:ea typeface="ＭＳ Ｐゴシック"/>
            </a:endParaRPr>
          </a:p>
          <a:p>
            <a:pPr marL="487623" indent="-487623">
              <a:buFont typeface="Wingdings" charset="0"/>
              <a:buChar char="¢"/>
              <a:defRPr/>
            </a:pPr>
            <a:endParaRPr lang="en-US" dirty="0" smtClean="0">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4530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50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6"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5065" name="Rectangle 9"/>
          <p:cNvSpPr>
            <a:spLocks noGrp="1" noChangeArrowheads="1"/>
          </p:cNvSpPr>
          <p:nvPr>
            <p:ph type="title"/>
          </p:nvPr>
        </p:nvSpPr>
        <p:spPr/>
        <p:txBody>
          <a:bodyPr>
            <a:normAutofit/>
          </a:bodyPr>
          <a:lstStyle/>
          <a:p>
            <a:pPr algn="ctr" eaLnBrk="1" hangingPunct="1">
              <a:defRPr/>
            </a:pPr>
            <a:r>
              <a:rPr lang="en-US" sz="7300" dirty="0" smtClean="0"/>
              <a:t>Student Learning Outcomes</a:t>
            </a:r>
          </a:p>
        </p:txBody>
      </p:sp>
      <p:sp>
        <p:nvSpPr>
          <p:cNvPr id="45066" name="Rectangle 10"/>
          <p:cNvSpPr>
            <a:spLocks noGrp="1" noChangeArrowheads="1"/>
          </p:cNvSpPr>
          <p:nvPr>
            <p:ph idx="1"/>
          </p:nvPr>
        </p:nvSpPr>
        <p:spPr>
          <a:xfrm>
            <a:off x="406400" y="2952999"/>
            <a:ext cx="12598400" cy="6343401"/>
          </a:xfrm>
        </p:spPr>
        <p:txBody>
          <a:bodyPr/>
          <a:lstStyle/>
          <a:p>
            <a:pPr marL="0" indent="0">
              <a:buNone/>
            </a:pPr>
            <a:r>
              <a:rPr lang="en-US" sz="4400" dirty="0"/>
              <a:t>As a result of actively participating in this </a:t>
            </a:r>
            <a:r>
              <a:rPr lang="en-US" sz="4400" dirty="0" smtClean="0"/>
              <a:t>lesson </a:t>
            </a:r>
            <a:r>
              <a:rPr lang="en-US" sz="4400" dirty="0"/>
              <a:t>students should be able to:</a:t>
            </a:r>
            <a:endParaRPr lang="en-IE" sz="4400" dirty="0"/>
          </a:p>
          <a:p>
            <a:pPr lvl="0"/>
            <a:r>
              <a:rPr lang="en-US" sz="4400" dirty="0"/>
              <a:t>Present the numbers given using </a:t>
            </a:r>
            <a:r>
              <a:rPr lang="en-US" sz="4400" dirty="0" smtClean="0"/>
              <a:t>matchsticks</a:t>
            </a:r>
            <a:endParaRPr lang="en-IE" sz="4400" dirty="0" smtClean="0"/>
          </a:p>
          <a:p>
            <a:pPr lvl="0"/>
            <a:r>
              <a:rPr lang="en-US" sz="4400" dirty="0"/>
              <a:t>Describe the pattern in</a:t>
            </a:r>
            <a:r>
              <a:rPr lang="en-US" sz="4400" dirty="0" smtClean="0"/>
              <a:t> their </a:t>
            </a:r>
            <a:r>
              <a:rPr lang="en-US" sz="4400" dirty="0"/>
              <a:t>own </a:t>
            </a:r>
            <a:r>
              <a:rPr lang="en-US" sz="4400" dirty="0" smtClean="0"/>
              <a:t>words</a:t>
            </a:r>
            <a:endParaRPr lang="en-IE" sz="4400" dirty="0" smtClean="0"/>
          </a:p>
          <a:p>
            <a:pPr lvl="0"/>
            <a:r>
              <a:rPr lang="en-US" sz="4400" dirty="0"/>
              <a:t>Describe the pattern using a mathematical expression</a:t>
            </a:r>
            <a:r>
              <a:rPr lang="en-US" sz="4400" dirty="0" smtClean="0"/>
              <a:t>.</a:t>
            </a:r>
            <a:endParaRPr lang="en-IE" sz="4400" dirty="0"/>
          </a:p>
          <a:p>
            <a:pPr marL="487623" indent="-487623">
              <a:defRPr/>
            </a:pPr>
            <a:endParaRPr lang="en-US" dirty="0" smtClean="0">
              <a:ea typeface="+mn-ea"/>
              <a:cs typeface="+mn-cs"/>
            </a:endParaRPr>
          </a:p>
          <a:p>
            <a:pPr marL="487623" indent="-487623">
              <a:buFont typeface="Wingdings" charset="0"/>
              <a:buChar char="¢"/>
              <a:defRPr/>
            </a:pPr>
            <a:endParaRPr lang="en-US" dirty="0" smtClean="0">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6599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3004799" cy="2819399"/>
          </a:xfrm>
        </p:spPr>
        <p:txBody>
          <a:bodyPr>
            <a:normAutofit/>
          </a:bodyPr>
          <a:lstStyle/>
          <a:p>
            <a:pPr algn="ctr">
              <a:defRPr/>
            </a:pPr>
            <a:r>
              <a:rPr lang="en-IE" sz="7300" dirty="0" smtClean="0"/>
              <a:t>Why we choose this topic to Research:</a:t>
            </a:r>
            <a:endParaRPr lang="en-IE" sz="7300" dirty="0"/>
          </a:p>
        </p:txBody>
      </p:sp>
      <p:sp>
        <p:nvSpPr>
          <p:cNvPr id="3" name="Content Placeholder 2"/>
          <p:cNvSpPr>
            <a:spLocks noGrp="1"/>
          </p:cNvSpPr>
          <p:nvPr>
            <p:ph idx="1"/>
          </p:nvPr>
        </p:nvSpPr>
        <p:spPr>
          <a:xfrm>
            <a:off x="635000" y="4075288"/>
            <a:ext cx="11887201" cy="4977976"/>
          </a:xfrm>
        </p:spPr>
        <p:txBody>
          <a:bodyPr>
            <a:normAutofit/>
          </a:bodyPr>
          <a:lstStyle/>
          <a:p>
            <a:pPr marL="487623" indent="-487623">
              <a:defRPr/>
            </a:pPr>
            <a:r>
              <a:rPr lang="en-IE" sz="4400" dirty="0" smtClean="0"/>
              <a:t>Elaine and I decided on this research lesson as we always find this topic challenging to introduce to students with no prior knowledge of algebra.</a:t>
            </a:r>
          </a:p>
          <a:p>
            <a:pPr marL="487623" indent="-487623">
              <a:defRPr/>
            </a:pPr>
            <a:r>
              <a:rPr lang="en-IE" sz="4400" dirty="0" smtClean="0"/>
              <a:t>We would never have considered using a problem solving approach to </a:t>
            </a:r>
            <a:r>
              <a:rPr lang="en-IE" sz="4400" dirty="0"/>
              <a:t>i</a:t>
            </a:r>
            <a:r>
              <a:rPr lang="en-IE" sz="4400" dirty="0" smtClean="0"/>
              <a:t>ntroduce Patterns .</a:t>
            </a:r>
          </a:p>
          <a:p>
            <a:pPr marL="487623" indent="-487623">
              <a:buNone/>
              <a:defRPr/>
            </a:pPr>
            <a:endParaRPr lang="en-IE" dirty="0" smtClean="0"/>
          </a:p>
          <a:p>
            <a:pPr marL="0" indent="0">
              <a:buNone/>
              <a:defRPr/>
            </a:pPr>
            <a:endParaRPr lang="en-I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159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Design of Lesson</a:t>
            </a:r>
            <a:endParaRPr lang="en-US" dirty="0"/>
          </a:p>
        </p:txBody>
      </p:sp>
      <p:sp>
        <p:nvSpPr>
          <p:cNvPr id="5" name="Vertical Text Placeholder 4"/>
          <p:cNvSpPr>
            <a:spLocks noGrp="1"/>
          </p:cNvSpPr>
          <p:nvPr>
            <p:ph type="body" orient="vert" idx="1"/>
          </p:nvPr>
        </p:nvSpPr>
        <p:spPr>
          <a:xfrm rot="16200000">
            <a:off x="3975993" y="677800"/>
            <a:ext cx="5202326" cy="10053673"/>
          </a:xfrm>
        </p:spPr>
        <p:txBody>
          <a:bodyPr>
            <a:normAutofit lnSpcReduction="10000"/>
          </a:bodyPr>
          <a:lstStyle/>
          <a:p>
            <a:pPr>
              <a:buNone/>
            </a:pPr>
            <a:r>
              <a:rPr lang="en-IE" sz="4400" dirty="0" smtClean="0"/>
              <a:t>To prepare for this lesson we had to:</a:t>
            </a:r>
          </a:p>
          <a:p>
            <a:r>
              <a:rPr lang="en-IE" sz="4400" dirty="0" smtClean="0"/>
              <a:t>Become problem solvers ourselves</a:t>
            </a:r>
          </a:p>
          <a:p>
            <a:r>
              <a:rPr lang="en-IE" sz="4400" dirty="0"/>
              <a:t>S</a:t>
            </a:r>
            <a:r>
              <a:rPr lang="en-IE" sz="4400" dirty="0" smtClean="0"/>
              <a:t>ee the problem through the eyes of the students</a:t>
            </a:r>
          </a:p>
          <a:p>
            <a:r>
              <a:rPr lang="en-IE" sz="4400" dirty="0"/>
              <a:t>A</a:t>
            </a:r>
            <a:r>
              <a:rPr lang="en-IE" sz="4400" dirty="0" smtClean="0"/>
              <a:t>nticipate the students’ responses to Task 1 and Task </a:t>
            </a:r>
            <a:r>
              <a:rPr lang="en-IE" sz="3600" dirty="0" smtClean="0"/>
              <a:t>2</a:t>
            </a:r>
            <a:r>
              <a:rPr lang="en-IE" dirty="0" smtClean="0"/>
              <a:t>.</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214059933"/>
              </p:ext>
            </p:extLst>
          </p:nvPr>
        </p:nvGraphicFramePr>
        <p:xfrm>
          <a:off x="0" y="2590801"/>
          <a:ext cx="13004800" cy="7235788"/>
        </p:xfrm>
        <a:graphic>
          <a:graphicData uri="http://schemas.openxmlformats.org/drawingml/2006/table">
            <a:tbl>
              <a:tblPr firstRow="1" bandRow="1">
                <a:tableStyleId>{ED083AE6-46FA-4A59-8FB0-9F97EB10719F}</a:tableStyleId>
              </a:tblPr>
              <a:tblGrid>
                <a:gridCol w="6502400"/>
                <a:gridCol w="6502400"/>
              </a:tblGrid>
              <a:tr h="928806">
                <a:tc>
                  <a:txBody>
                    <a:bodyPr/>
                    <a:lstStyle/>
                    <a:p>
                      <a:pPr algn="ctr"/>
                      <a:r>
                        <a:rPr lang="en-IE" sz="3600" b="0" i="0" dirty="0" smtClean="0"/>
                        <a:t>Time</a:t>
                      </a:r>
                      <a:endParaRPr lang="en-IE" sz="3600" b="0" i="0" dirty="0"/>
                    </a:p>
                  </a:txBody>
                  <a:tcPr/>
                </a:tc>
                <a:tc>
                  <a:txBody>
                    <a:bodyPr/>
                    <a:lstStyle/>
                    <a:p>
                      <a:pPr algn="ctr"/>
                      <a:r>
                        <a:rPr lang="en-IE" sz="3600" b="0" i="0" dirty="0" smtClean="0"/>
                        <a:t>Task</a:t>
                      </a:r>
                      <a:endParaRPr lang="en-IE" sz="3600" b="0" i="0" dirty="0"/>
                    </a:p>
                  </a:txBody>
                  <a:tcPr/>
                </a:tc>
              </a:tr>
              <a:tr h="1861249">
                <a:tc>
                  <a:txBody>
                    <a:bodyPr/>
                    <a:lstStyle/>
                    <a:p>
                      <a:pPr algn="ctr"/>
                      <a:endParaRPr lang="en-IE" sz="3200" b="0" i="0" dirty="0" smtClean="0"/>
                    </a:p>
                    <a:p>
                      <a:pPr algn="ctr"/>
                      <a:r>
                        <a:rPr lang="en-IE" sz="3200" b="0" i="0" dirty="0" smtClean="0"/>
                        <a:t>0 – 5 minutes </a:t>
                      </a:r>
                      <a:endParaRPr lang="en-IE" sz="3200" b="0" i="0" dirty="0"/>
                    </a:p>
                  </a:txBody>
                  <a:tcPr/>
                </a:tc>
                <a:tc>
                  <a:txBody>
                    <a:bodyPr/>
                    <a:lstStyle/>
                    <a:p>
                      <a:r>
                        <a:rPr lang="en-IE" sz="2800" b="0" i="0" dirty="0" smtClean="0"/>
                        <a:t>Give out matchsticks to students and pose Task 1. The teacher ensures that all students understand what is being asked . </a:t>
                      </a:r>
                      <a:endParaRPr lang="en-IE" sz="2800" b="0" i="0" dirty="0"/>
                    </a:p>
                  </a:txBody>
                  <a:tcPr/>
                </a:tc>
              </a:tr>
              <a:tr h="1792608">
                <a:tc>
                  <a:txBody>
                    <a:bodyPr/>
                    <a:lstStyle/>
                    <a:p>
                      <a:pPr algn="ctr"/>
                      <a:endParaRPr lang="en-IE" sz="3200" b="0" i="0" dirty="0" smtClean="0"/>
                    </a:p>
                    <a:p>
                      <a:pPr algn="ctr"/>
                      <a:r>
                        <a:rPr lang="en-IE" sz="3200" b="0" i="0" dirty="0" smtClean="0"/>
                        <a:t>5 – 10 minutes </a:t>
                      </a:r>
                      <a:endParaRPr lang="en-IE" sz="3200" b="0" i="0" dirty="0"/>
                    </a:p>
                  </a:txBody>
                  <a:tcPr/>
                </a:tc>
                <a:tc>
                  <a:txBody>
                    <a:bodyPr/>
                    <a:lstStyle/>
                    <a:p>
                      <a:r>
                        <a:rPr lang="en-IE" sz="2800" b="0" i="0" dirty="0" smtClean="0"/>
                        <a:t>Students work on Task 1 individually while the teacher walks around the classroom to observe their work</a:t>
                      </a:r>
                      <a:r>
                        <a:rPr lang="en-IE" sz="2800" b="0" i="0" baseline="0" dirty="0" smtClean="0"/>
                        <a:t> in preparation for board work.</a:t>
                      </a:r>
                    </a:p>
                    <a:p>
                      <a:endParaRPr lang="en-IE" sz="2800" b="0" i="0" dirty="0"/>
                    </a:p>
                  </a:txBody>
                  <a:tcPr/>
                </a:tc>
              </a:tr>
              <a:tr h="2220693">
                <a:tc>
                  <a:txBody>
                    <a:bodyPr/>
                    <a:lstStyle/>
                    <a:p>
                      <a:pPr algn="ctr"/>
                      <a:endParaRPr lang="en-IE" sz="3200" b="0" i="0" dirty="0" smtClean="0"/>
                    </a:p>
                    <a:p>
                      <a:pPr algn="ctr"/>
                      <a:r>
                        <a:rPr lang="en-IE" sz="3200" b="0" i="0" dirty="0" smtClean="0"/>
                        <a:t>10 – 20 minutes </a:t>
                      </a:r>
                      <a:endParaRPr lang="en-IE" sz="3200" b="0" i="0" dirty="0"/>
                    </a:p>
                  </a:txBody>
                  <a:tcPr/>
                </a:tc>
                <a:tc>
                  <a:txBody>
                    <a:bodyPr/>
                    <a:lstStyle/>
                    <a:p>
                      <a:r>
                        <a:rPr lang="en-IE" sz="2800" b="0" i="0" dirty="0" smtClean="0"/>
                        <a:t>Select</a:t>
                      </a:r>
                      <a:r>
                        <a:rPr lang="en-IE" sz="2800" b="0" i="0" baseline="0" dirty="0" smtClean="0"/>
                        <a:t> students from the class with representations similar to anticipated responses, to come to the board.</a:t>
                      </a:r>
                      <a:endParaRPr lang="en-IE" sz="2800" b="0" i="0" dirty="0"/>
                    </a:p>
                  </a:txBody>
                  <a:tcPr/>
                </a:tc>
              </a:tr>
            </a:tbl>
          </a:graphicData>
        </a:graphic>
      </p:graphicFrame>
      <p:sp>
        <p:nvSpPr>
          <p:cNvPr id="6" name="Title 5"/>
          <p:cNvSpPr>
            <a:spLocks noGrp="1"/>
          </p:cNvSpPr>
          <p:nvPr>
            <p:ph type="title"/>
          </p:nvPr>
        </p:nvSpPr>
        <p:spPr/>
        <p:txBody>
          <a:bodyPr/>
          <a:lstStyle/>
          <a:p>
            <a:pPr algn="ctr"/>
            <a:r>
              <a:rPr lang="en-US" dirty="0" smtClean="0"/>
              <a:t>Design of Research Lesson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3060773"/>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Anticipated Responses</a:t>
            </a:r>
            <a:endParaRPr lang="en-US" dirty="0"/>
          </a:p>
        </p:txBody>
      </p:sp>
      <p:sp>
        <p:nvSpPr>
          <p:cNvPr id="8" name="Text Placeholder 7"/>
          <p:cNvSpPr>
            <a:spLocks noGrp="1"/>
          </p:cNvSpPr>
          <p:nvPr>
            <p:ph type="body" sz="half" idx="2"/>
          </p:nvPr>
        </p:nvSpPr>
        <p:spPr/>
        <p:txBody>
          <a:bodyPr/>
          <a:lstStyle/>
          <a:p>
            <a:r>
              <a:rPr lang="en-US" sz="3600" dirty="0" smtClean="0"/>
              <a:t>Task 1:</a:t>
            </a:r>
          </a:p>
          <a:p>
            <a:endParaRPr lang="en-US" dirty="0"/>
          </a:p>
        </p:txBody>
      </p:sp>
      <p:sp>
        <p:nvSpPr>
          <p:cNvPr id="494595" name="Text Box 3"/>
          <p:cNvSpPr txBox="1">
            <a:spLocks noChangeArrowheads="1"/>
          </p:cNvSpPr>
          <p:nvPr/>
        </p:nvSpPr>
        <p:spPr bwMode="auto">
          <a:xfrm>
            <a:off x="635000" y="4419600"/>
            <a:ext cx="5867400" cy="4495800"/>
          </a:xfrm>
          <a:prstGeom prst="rect">
            <a:avLst/>
          </a:prstGeom>
          <a:solidFill>
            <a:srgbClr val="FDE9D9"/>
          </a:solidFill>
          <a:ln w="9525">
            <a:solidFill>
              <a:srgbClr val="000000"/>
            </a:solid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mn-lt"/>
                <a:ea typeface="Times New Roman" pitchFamily="-65" charset="0"/>
              </a:rPr>
              <a:t>Arrange the matchsticks to present the numbers 2, 5, 8, 11 in as many different ways as </a:t>
            </a:r>
            <a:r>
              <a:rPr kumimoji="0" lang="en-US" sz="3600" b="0" i="0" u="none" strike="noStrike" cap="none" normalizeH="0" baseline="0" dirty="0" smtClean="0">
                <a:ln>
                  <a:noFill/>
                </a:ln>
                <a:solidFill>
                  <a:schemeClr val="tx1"/>
                </a:solidFill>
                <a:effectLst/>
                <a:latin typeface="+mn-lt"/>
                <a:ea typeface="Times New Roman" pitchFamily="-65" charset="0"/>
              </a:rPr>
              <a:t>possible.</a:t>
            </a:r>
            <a:endParaRPr kumimoji="0" lang="en-US" sz="3600" b="1" i="0" u="none" strike="noStrike" cap="none" normalizeH="0" baseline="0" dirty="0">
              <a:ln>
                <a:noFill/>
              </a:ln>
              <a:solidFill>
                <a:schemeClr val="tx1"/>
              </a:solidFill>
              <a:effectLst/>
              <a:latin typeface="+mn-lt"/>
              <a:ea typeface="Times New Roman" pitchFamily="-65" charset="0"/>
            </a:endParaRPr>
          </a:p>
        </p:txBody>
      </p:sp>
      <p:pic>
        <p:nvPicPr>
          <p:cNvPr id="10" name="Content Placeholder 9"/>
          <p:cNvPicPr>
            <a:picLocks noGrp="1"/>
          </p:cNvPicPr>
          <p:nvPr>
            <p:ph idx="1"/>
          </p:nvPr>
        </p:nvPicPr>
        <p:blipFill>
          <a:blip r:embed="rId2"/>
          <a:srcRect t="-9229" b="-9229"/>
          <a:stretch>
            <a:fillRect/>
          </a:stretch>
        </p:blipFill>
        <p:spPr bwMode="auto">
          <a:xfrm>
            <a:off x="6807200" y="914400"/>
            <a:ext cx="5787136" cy="7412285"/>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ISPRING_RESOURCE_PATHS_HASH_PRESENTER" val="7402e58fc4d9e1b8256060dab3649d14b7c5bf"/>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1504D"/>
      </a:dk2>
      <a:lt2>
        <a:srgbClr val="CBC8C2"/>
      </a:lt2>
      <a:accent1>
        <a:srgbClr val="71B0E2"/>
      </a:accent1>
      <a:accent2>
        <a:srgbClr val="A8E685"/>
      </a:accent2>
      <a:accent3>
        <a:srgbClr val="FFFFFF"/>
      </a:accent3>
      <a:accent4>
        <a:srgbClr val="000000"/>
      </a:accent4>
      <a:accent5>
        <a:srgbClr val="BBD4EE"/>
      </a:accent5>
      <a:accent6>
        <a:srgbClr val="98D078"/>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520</TotalTime>
  <Words>1044</Words>
  <Application>Microsoft Macintosh PowerPoint</Application>
  <PresentationFormat>Custom</PresentationFormat>
  <Paragraphs>126</Paragraphs>
  <Slides>30</Slides>
  <Notes>1</Notes>
  <HiddenSlides>0</HiddenSlides>
  <MMClips>0</MMClips>
  <ScaleCrop>false</ScaleCrop>
  <HeadingPairs>
    <vt:vector size="4" baseType="variant">
      <vt:variant>
        <vt:lpstr>Design Template</vt:lpstr>
      </vt:variant>
      <vt:variant>
        <vt:i4>2</vt:i4>
      </vt:variant>
      <vt:variant>
        <vt:lpstr>Slide Titles</vt:lpstr>
      </vt:variant>
      <vt:variant>
        <vt:i4>30</vt:i4>
      </vt:variant>
    </vt:vector>
  </HeadingPairs>
  <TitlesOfParts>
    <vt:vector size="32" baseType="lpstr">
      <vt:lpstr>1_Office Theme</vt:lpstr>
      <vt:lpstr>Spectrum</vt:lpstr>
      <vt:lpstr>Reflections on Practice</vt:lpstr>
      <vt:lpstr>An Introduction to Patterns</vt:lpstr>
      <vt:lpstr>Ms. Nicola Connolly Ms. Elaine Higgins Presentation College  Currylea,  Tuam, Co. Galway</vt:lpstr>
      <vt:lpstr>This Research Lesson</vt:lpstr>
      <vt:lpstr>Student Learning Outcomes</vt:lpstr>
      <vt:lpstr>Why we choose this topic to Research:</vt:lpstr>
      <vt:lpstr>Design of Lesson</vt:lpstr>
      <vt:lpstr>Design of Research Lesson</vt:lpstr>
      <vt:lpstr>Anticipated Responses</vt:lpstr>
      <vt:lpstr>Anticipated Students’ Responses</vt:lpstr>
      <vt:lpstr>Anticipated Students’ Responses</vt:lpstr>
      <vt:lpstr>Anticipated Students’ Responses</vt:lpstr>
      <vt:lpstr>Design of Research Lesson </vt:lpstr>
      <vt:lpstr>Anticipated Responses</vt:lpstr>
      <vt:lpstr>Anticipated Students’ Respones</vt:lpstr>
      <vt:lpstr>Materials/Sources used</vt:lpstr>
      <vt:lpstr>Plan for Classroom Observation</vt:lpstr>
      <vt:lpstr>Findings</vt:lpstr>
      <vt:lpstr>Otherwise you could get this…</vt:lpstr>
      <vt:lpstr>Findings</vt:lpstr>
      <vt:lpstr>Findings</vt:lpstr>
      <vt:lpstr>Surprises</vt:lpstr>
      <vt:lpstr>Surprises</vt:lpstr>
      <vt:lpstr>Students’ Work</vt:lpstr>
      <vt:lpstr>Student’s Work</vt:lpstr>
      <vt:lpstr>Reteaching how to teach Patterns</vt:lpstr>
      <vt:lpstr>The Next Day:</vt:lpstr>
      <vt:lpstr>The Next Day</vt:lpstr>
      <vt:lpstr>Any Questions?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on Practice</dc:title>
  <dc:creator>Kieran Sweeney</dc:creator>
  <cp:lastModifiedBy>Anne Brosnan</cp:lastModifiedBy>
  <cp:revision>40</cp:revision>
  <dcterms:created xsi:type="dcterms:W3CDTF">2016-04-07T09:53:02Z</dcterms:created>
  <dcterms:modified xsi:type="dcterms:W3CDTF">2016-04-07T09:53:13Z</dcterms:modified>
</cp:coreProperties>
</file>