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tags/tag1.xml" ContentType="application/vnd.openxmlformats-officedocument.presentationml.tags+xml"/>
  <Override PartName="/ppt/slides/slide1.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slideMasters/slideMaster2.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Default Extension="jpeg" ContentType="image/jpeg"/>
  <Override PartName="/ppt/slides/slide22.xml" ContentType="application/vnd.openxmlformats-officedocument.presentationml.slide+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theme/theme3.xml" ContentType="application/vnd.openxmlformats-officedocument.theme+xml"/>
  <Override PartName="/ppt/slideLayouts/slideLayout2.xml" ContentType="application/vnd.openxmlformats-officedocument.presentationml.slideLayout+xml"/>
  <Default Extension="png" ContentType="image/png"/>
  <Override PartName="/ppt/slides/slide23.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erverZoom="100000" strictFirstAndLastChars="0" saveSubsetFonts="1">
  <p:sldMasterIdLst>
    <p:sldMasterId id="2147483696" r:id="rId1"/>
    <p:sldMasterId id="2147483720" r:id="rId2"/>
  </p:sldMasterIdLst>
  <p:notesMasterIdLst>
    <p:notesMasterId r:id="rId29"/>
  </p:notesMasterIdLst>
  <p:sldIdLst>
    <p:sldId id="256" r:id="rId3"/>
    <p:sldId id="287" r:id="rId4"/>
    <p:sldId id="286" r:id="rId5"/>
    <p:sldId id="289" r:id="rId6"/>
    <p:sldId id="275" r:id="rId7"/>
    <p:sldId id="291" r:id="rId8"/>
    <p:sldId id="292" r:id="rId9"/>
    <p:sldId id="307" r:id="rId10"/>
    <p:sldId id="293" r:id="rId11"/>
    <p:sldId id="309" r:id="rId12"/>
    <p:sldId id="306" r:id="rId13"/>
    <p:sldId id="310" r:id="rId14"/>
    <p:sldId id="311" r:id="rId15"/>
    <p:sldId id="312" r:id="rId16"/>
    <p:sldId id="313" r:id="rId17"/>
    <p:sldId id="314" r:id="rId18"/>
    <p:sldId id="315" r:id="rId19"/>
    <p:sldId id="303" r:id="rId20"/>
    <p:sldId id="304" r:id="rId21"/>
    <p:sldId id="278" r:id="rId22"/>
    <p:sldId id="279" r:id="rId23"/>
    <p:sldId id="299" r:id="rId24"/>
    <p:sldId id="300" r:id="rId25"/>
    <p:sldId id="308" r:id="rId26"/>
    <p:sldId id="281" r:id="rId27"/>
    <p:sldId id="285" r:id="rId28"/>
  </p:sldIdLst>
  <p:sldSz cx="13004800" cy="9753600"/>
  <p:notesSz cx="6858000" cy="9144000"/>
  <p:custDataLst>
    <p:tags r:id="rId31"/>
  </p:custDataLst>
  <p:defaultTextStyle>
    <a:defPPr>
      <a:defRPr lang="en-US"/>
    </a:defPPr>
    <a:lvl1pPr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1pPr>
    <a:lvl2pPr marL="228553" indent="22855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2pPr>
    <a:lvl3pPr marL="457105" indent="457105"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3pPr>
    <a:lvl4pPr marL="685658" indent="685658"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4pPr>
    <a:lvl5pPr marL="914213" indent="914213" algn="ctr" defTabSz="457105" rtl="0" fontAlgn="base" hangingPunct="0">
      <a:spcBef>
        <a:spcPct val="0"/>
      </a:spcBef>
      <a:spcAft>
        <a:spcPct val="0"/>
      </a:spcAft>
      <a:defRPr sz="4300" kern="1200">
        <a:solidFill>
          <a:srgbClr val="FFFFFF"/>
        </a:solidFill>
        <a:latin typeface="Chalkduster" charset="0"/>
        <a:ea typeface="Chalkduster" charset="0"/>
        <a:cs typeface="Chalkduster" charset="0"/>
        <a:sym typeface="Chalkduster" charset="0"/>
      </a:defRPr>
    </a:lvl5pPr>
    <a:lvl6pPr marL="2285534" algn="l" defTabSz="914213" rtl="0" eaLnBrk="1" latinLnBrk="0" hangingPunct="1">
      <a:defRPr sz="4300" kern="1200">
        <a:solidFill>
          <a:srgbClr val="FFFFFF"/>
        </a:solidFill>
        <a:latin typeface="Chalkduster" charset="0"/>
        <a:ea typeface="Chalkduster" charset="0"/>
        <a:cs typeface="Chalkduster" charset="0"/>
        <a:sym typeface="Chalkduster" charset="0"/>
      </a:defRPr>
    </a:lvl6pPr>
    <a:lvl7pPr marL="2742637" algn="l" defTabSz="914213" rtl="0" eaLnBrk="1" latinLnBrk="0" hangingPunct="1">
      <a:defRPr sz="4300" kern="1200">
        <a:solidFill>
          <a:srgbClr val="FFFFFF"/>
        </a:solidFill>
        <a:latin typeface="Chalkduster" charset="0"/>
        <a:ea typeface="Chalkduster" charset="0"/>
        <a:cs typeface="Chalkduster" charset="0"/>
        <a:sym typeface="Chalkduster" charset="0"/>
      </a:defRPr>
    </a:lvl7pPr>
    <a:lvl8pPr marL="3199745" algn="l" defTabSz="914213" rtl="0" eaLnBrk="1" latinLnBrk="0" hangingPunct="1">
      <a:defRPr sz="4300" kern="1200">
        <a:solidFill>
          <a:srgbClr val="FFFFFF"/>
        </a:solidFill>
        <a:latin typeface="Chalkduster" charset="0"/>
        <a:ea typeface="Chalkduster" charset="0"/>
        <a:cs typeface="Chalkduster" charset="0"/>
        <a:sym typeface="Chalkduster" charset="0"/>
      </a:defRPr>
    </a:lvl8pPr>
    <a:lvl9pPr marL="3656852" algn="l" defTabSz="914213" rtl="0" eaLnBrk="1" latinLnBrk="0" hangingPunct="1">
      <a:defRPr sz="4300" kern="1200">
        <a:solidFill>
          <a:srgbClr val="FFFFFF"/>
        </a:solidFill>
        <a:latin typeface="Chalkduster" charset="0"/>
        <a:ea typeface="Chalkduster" charset="0"/>
        <a:cs typeface="Chalkduster" charset="0"/>
        <a:sym typeface="Chalkduster"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p:scale>
          <a:sx n="45" d="100"/>
          <a:sy n="45" d="100"/>
        </p:scale>
        <p:origin x="-1520" y="-440"/>
      </p:cViewPr>
      <p:guideLst>
        <p:guide orient="horz" pos="3072"/>
        <p:guide pos="4096"/>
      </p:guideLst>
    </p:cSldViewPr>
  </p:slideViewPr>
  <p:notesTextViewPr>
    <p:cViewPr>
      <p:scale>
        <a:sx n="1" d="1"/>
        <a:sy n="1" d="1"/>
      </p:scale>
      <p:origin x="0" y="0"/>
    </p:cViewPr>
  </p:notesTextViewPr>
  <p:sorterViewPr>
    <p:cViewPr>
      <p:scale>
        <a:sx n="70" d="100"/>
        <a:sy n="70" d="100"/>
      </p:scale>
      <p:origin x="0" y="0"/>
    </p:cViewPr>
  </p:sorterViewPr>
  <p:gridSpacing cx="73736200" cy="7373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tags" Target="tags/tag1.xml"/><Relationship Id="rId32" Type="http://schemas.openxmlformats.org/officeDocument/2006/relationships/presProps" Target="pres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18434" name="Rectangle 1"/>
          <p:cNvSpPr>
            <a:spLocks noGrp="1" noRot="1" noChangeAspect="1"/>
          </p:cNvSpPr>
          <p:nvPr>
            <p:ph type="sldImg" idx="2"/>
          </p:nvPr>
        </p:nvSpPr>
        <p:spPr bwMode="auto">
          <a:xfrm>
            <a:off x="1143000" y="685800"/>
            <a:ext cx="4572000" cy="34290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a:solidFill>
                  <a:srgbClr val="000000"/>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sym typeface="Avenir" charset="0"/>
              </a:rPr>
              <a:t>Click to edit Master text styles</a:t>
            </a:r>
          </a:p>
          <a:p>
            <a:pPr lvl="1"/>
            <a:r>
              <a:rPr lang="en-US" altLang="en-US" noProof="0" smtClean="0">
                <a:sym typeface="Avenir" charset="0"/>
              </a:rPr>
              <a:t>Second level</a:t>
            </a:r>
          </a:p>
          <a:p>
            <a:pPr lvl="2"/>
            <a:r>
              <a:rPr lang="en-US" altLang="en-US" noProof="0" smtClean="0">
                <a:sym typeface="Avenir" charset="0"/>
              </a:rPr>
              <a:t>Third level</a:t>
            </a:r>
          </a:p>
          <a:p>
            <a:pPr lvl="3"/>
            <a:r>
              <a:rPr lang="en-US" altLang="en-US" noProof="0" smtClean="0">
                <a:sym typeface="Avenir" charset="0"/>
              </a:rPr>
              <a:t>Fourth level</a:t>
            </a:r>
          </a:p>
          <a:p>
            <a:pPr lvl="4"/>
            <a:r>
              <a:rPr lang="en-US" altLang="en-US" noProof="0" smtClean="0">
                <a:sym typeface="Avenir" charset="0"/>
              </a:rPr>
              <a:t>Fifth level</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15538687"/>
      </p:ext>
    </p:extLst>
  </p:cSld>
  <p:clrMap bg1="lt1" tx1="dk1" bg2="lt2" tx2="dk2" accent1="accent1" accent2="accent2" accent3="accent3" accent4="accent4" accent5="accent5" accent6="accent6" hlink="hlink" folHlink="folHlink"/>
  <p:notesStyle>
    <a:lvl1pPr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1pPr>
    <a:lvl2pPr marL="22855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2pPr>
    <a:lvl3pPr marL="457105"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3pPr>
    <a:lvl4pPr marL="685658"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4pPr>
    <a:lvl5pPr marL="914213" algn="l" defTabSz="457105"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charset="0"/>
      </a:defRPr>
    </a:lvl5pPr>
    <a:lvl6pPr marL="2285534" algn="l" defTabSz="914213" rtl="0" eaLnBrk="1" latinLnBrk="0" hangingPunct="1">
      <a:defRPr sz="1100" kern="1200">
        <a:solidFill>
          <a:schemeClr val="tx1"/>
        </a:solidFill>
        <a:latin typeface="+mn-lt"/>
        <a:ea typeface="+mn-ea"/>
        <a:cs typeface="+mn-cs"/>
      </a:defRPr>
    </a:lvl6pPr>
    <a:lvl7pPr marL="2742637" algn="l" defTabSz="914213" rtl="0" eaLnBrk="1" latinLnBrk="0" hangingPunct="1">
      <a:defRPr sz="1100" kern="1200">
        <a:solidFill>
          <a:schemeClr val="tx1"/>
        </a:solidFill>
        <a:latin typeface="+mn-lt"/>
        <a:ea typeface="+mn-ea"/>
        <a:cs typeface="+mn-cs"/>
      </a:defRPr>
    </a:lvl7pPr>
    <a:lvl8pPr marL="3199745" algn="l" defTabSz="914213" rtl="0" eaLnBrk="1" latinLnBrk="0" hangingPunct="1">
      <a:defRPr sz="1100" kern="1200">
        <a:solidFill>
          <a:schemeClr val="tx1"/>
        </a:solidFill>
        <a:latin typeface="+mn-lt"/>
        <a:ea typeface="+mn-ea"/>
        <a:cs typeface="+mn-cs"/>
      </a:defRPr>
    </a:lvl8pPr>
    <a:lvl9pPr marL="3656852" algn="l" defTabSz="914213"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23405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3029940"/>
            <a:ext cx="11054080" cy="2090702"/>
          </a:xfrm>
        </p:spPr>
        <p:txBody>
          <a:bodyPr/>
          <a:lstStyle/>
          <a:p>
            <a:r>
              <a:rPr lang="en-US" smtClean="0"/>
              <a:t>Click to edit Master title style</a:t>
            </a:r>
            <a:endParaRPr lang="en-GB"/>
          </a:p>
        </p:txBody>
      </p:sp>
      <p:sp>
        <p:nvSpPr>
          <p:cNvPr id="3" name="Subtitle 2"/>
          <p:cNvSpPr>
            <a:spLocks noGrp="1"/>
          </p:cNvSpPr>
          <p:nvPr>
            <p:ph type="subTitle" idx="1"/>
          </p:nvPr>
        </p:nvSpPr>
        <p:spPr>
          <a:xfrm>
            <a:off x="1950720" y="5527040"/>
            <a:ext cx="9103360" cy="2492587"/>
          </a:xfrm>
        </p:spPr>
        <p:txBody>
          <a:bodyPr/>
          <a:lstStyle>
            <a:lvl1pPr marL="0" indent="0" algn="ctr">
              <a:buNone/>
              <a:defRPr>
                <a:solidFill>
                  <a:schemeClr val="tx1">
                    <a:tint val="75000"/>
                  </a:schemeClr>
                </a:solidFill>
              </a:defRPr>
            </a:lvl1pPr>
            <a:lvl2pPr marL="650197" indent="0" algn="ctr">
              <a:buNone/>
              <a:defRPr>
                <a:solidFill>
                  <a:schemeClr val="tx1">
                    <a:tint val="75000"/>
                  </a:schemeClr>
                </a:solidFill>
              </a:defRPr>
            </a:lvl2pPr>
            <a:lvl3pPr marL="1300393" indent="0" algn="ctr">
              <a:buNone/>
              <a:defRPr>
                <a:solidFill>
                  <a:schemeClr val="tx1">
                    <a:tint val="75000"/>
                  </a:schemeClr>
                </a:solidFill>
              </a:defRPr>
            </a:lvl3pPr>
            <a:lvl4pPr marL="1950590" indent="0" algn="ctr">
              <a:buNone/>
              <a:defRPr>
                <a:solidFill>
                  <a:schemeClr val="tx1">
                    <a:tint val="75000"/>
                  </a:schemeClr>
                </a:solidFill>
              </a:defRPr>
            </a:lvl4pPr>
            <a:lvl5pPr marL="2600786" indent="0" algn="ctr">
              <a:buNone/>
              <a:defRPr>
                <a:solidFill>
                  <a:schemeClr val="tx1">
                    <a:tint val="75000"/>
                  </a:schemeClr>
                </a:solidFill>
              </a:defRPr>
            </a:lvl5pPr>
            <a:lvl6pPr marL="3250983" indent="0" algn="ctr">
              <a:buNone/>
              <a:defRPr>
                <a:solidFill>
                  <a:schemeClr val="tx1">
                    <a:tint val="75000"/>
                  </a:schemeClr>
                </a:solidFill>
              </a:defRPr>
            </a:lvl6pPr>
            <a:lvl7pPr marL="3901180" indent="0" algn="ctr">
              <a:buNone/>
              <a:defRPr>
                <a:solidFill>
                  <a:schemeClr val="tx1">
                    <a:tint val="75000"/>
                  </a:schemeClr>
                </a:solidFill>
              </a:defRPr>
            </a:lvl7pPr>
            <a:lvl8pPr marL="4551376" indent="0" algn="ctr">
              <a:buNone/>
              <a:defRPr>
                <a:solidFill>
                  <a:schemeClr val="tx1">
                    <a:tint val="75000"/>
                  </a:schemeClr>
                </a:solidFill>
              </a:defRPr>
            </a:lvl8pPr>
            <a:lvl9pPr marL="5201573"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5320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5450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408943" y="555416"/>
            <a:ext cx="4161084" cy="11835271"/>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25689" y="555416"/>
            <a:ext cx="12266507" cy="11835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36630285"/>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2709863" y="1733550"/>
            <a:ext cx="0" cy="2925763"/>
          </a:xfrm>
          <a:prstGeom prst="line">
            <a:avLst/>
          </a:prstGeom>
          <a:noFill/>
          <a:ln w="34925">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dirty="0">
              <a:solidFill>
                <a:srgbClr val="336666"/>
              </a:solidFill>
              <a:latin typeface="Arial" charset="0"/>
              <a:ea typeface="ＭＳ Ｐゴシック" charset="0"/>
              <a:cs typeface="+mn-cs"/>
            </a:endParaRPr>
          </a:p>
        </p:txBody>
      </p:sp>
      <p:sp>
        <p:nvSpPr>
          <p:cNvPr id="5" name="Oval 8"/>
          <p:cNvSpPr>
            <a:spLocks noChangeArrowheads="1"/>
          </p:cNvSpPr>
          <p:nvPr/>
        </p:nvSpPr>
        <p:spPr bwMode="auto">
          <a:xfrm>
            <a:off x="231775" y="2990850"/>
            <a:ext cx="495300" cy="495300"/>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dirty="0">
              <a:solidFill>
                <a:srgbClr val="336666"/>
              </a:solidFill>
              <a:latin typeface="Times New Roman" charset="0"/>
              <a:ea typeface="ＭＳ Ｐゴシック" charset="0"/>
              <a:cs typeface="+mn-cs"/>
            </a:endParaRPr>
          </a:p>
        </p:txBody>
      </p:sp>
      <p:sp>
        <p:nvSpPr>
          <p:cNvPr id="6" name="Oval 9"/>
          <p:cNvSpPr>
            <a:spLocks noChangeArrowheads="1"/>
          </p:cNvSpPr>
          <p:nvPr/>
        </p:nvSpPr>
        <p:spPr bwMode="auto">
          <a:xfrm>
            <a:off x="1052513" y="2994025"/>
            <a:ext cx="496887" cy="493713"/>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dirty="0">
              <a:solidFill>
                <a:srgbClr val="336666"/>
              </a:solidFill>
              <a:latin typeface="Times New Roman" charset="0"/>
              <a:ea typeface="ＭＳ Ｐゴシック" charset="0"/>
              <a:cs typeface="+mn-cs"/>
            </a:endParaRPr>
          </a:p>
        </p:txBody>
      </p:sp>
      <p:sp>
        <p:nvSpPr>
          <p:cNvPr id="7" name="Oval 10"/>
          <p:cNvSpPr>
            <a:spLocks noChangeArrowheads="1"/>
          </p:cNvSpPr>
          <p:nvPr/>
        </p:nvSpPr>
        <p:spPr bwMode="auto">
          <a:xfrm>
            <a:off x="1873250" y="2994025"/>
            <a:ext cx="495300" cy="493713"/>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dirty="0">
              <a:solidFill>
                <a:srgbClr val="336666"/>
              </a:solidFill>
              <a:latin typeface="Times New Roman" charset="0"/>
              <a:ea typeface="ＭＳ Ｐゴシック" charset="0"/>
              <a:cs typeface="+mn-cs"/>
            </a:endParaRPr>
          </a:p>
        </p:txBody>
      </p:sp>
      <p:sp>
        <p:nvSpPr>
          <p:cNvPr id="44034" name="Rectangle 2"/>
          <p:cNvSpPr>
            <a:spLocks noGrp="1" noChangeArrowheads="1"/>
          </p:cNvSpPr>
          <p:nvPr>
            <p:ph type="ctrTitle"/>
          </p:nvPr>
        </p:nvSpPr>
        <p:spPr>
          <a:xfrm>
            <a:off x="3034454" y="1950720"/>
            <a:ext cx="9211733" cy="2492587"/>
          </a:xfrm>
        </p:spPr>
        <p:txBody>
          <a:bodyPr/>
          <a:lstStyle>
            <a:lvl1pPr>
              <a:defRPr sz="7700"/>
            </a:lvl1pPr>
          </a:lstStyle>
          <a:p>
            <a:pPr lvl="0"/>
            <a:r>
              <a:rPr lang="en-US" noProof="0" smtClean="0"/>
              <a:t>Click to edit Master title style</a:t>
            </a:r>
          </a:p>
        </p:txBody>
      </p:sp>
      <p:sp>
        <p:nvSpPr>
          <p:cNvPr id="44035" name="Rectangle 3"/>
          <p:cNvSpPr>
            <a:spLocks noGrp="1" noChangeArrowheads="1"/>
          </p:cNvSpPr>
          <p:nvPr>
            <p:ph type="subTitle" idx="1"/>
          </p:nvPr>
        </p:nvSpPr>
        <p:spPr>
          <a:xfrm>
            <a:off x="3034454" y="5310293"/>
            <a:ext cx="9211733" cy="2817707"/>
          </a:xfrm>
        </p:spPr>
        <p:txBody>
          <a:bodyPr/>
          <a:lstStyle>
            <a:lvl1pPr marL="0" indent="0">
              <a:buFont typeface="Wingdings" charset="0"/>
              <a:buNone/>
              <a:defRPr/>
            </a:lvl1pPr>
          </a:lstStyle>
          <a:p>
            <a:pPr lvl="0"/>
            <a:r>
              <a:rPr lang="en-US" noProof="0" smtClean="0"/>
              <a:t>Click to edit Master subtitle style</a:t>
            </a:r>
          </a:p>
        </p:txBody>
      </p:sp>
      <p:sp>
        <p:nvSpPr>
          <p:cNvPr id="8" name="Rectangle 4"/>
          <p:cNvSpPr>
            <a:spLocks noGrp="1" noChangeArrowheads="1"/>
          </p:cNvSpPr>
          <p:nvPr>
            <p:ph type="dt" sz="half" idx="10"/>
          </p:nvPr>
        </p:nvSpPr>
        <p:spPr>
          <a:xfrm>
            <a:off x="10079038" y="8886825"/>
            <a:ext cx="2166937" cy="649288"/>
          </a:xfrm>
        </p:spPr>
        <p:txBody>
          <a:bodyPr/>
          <a:lstStyle>
            <a:lvl1pPr defTabSz="457200">
              <a:defRPr/>
            </a:lvl1pPr>
          </a:lstStyle>
          <a:p>
            <a:pPr>
              <a:defRPr/>
            </a:pPr>
            <a:endParaRPr lang="en-US" dirty="0"/>
          </a:p>
        </p:txBody>
      </p:sp>
      <p:sp>
        <p:nvSpPr>
          <p:cNvPr id="9" name="Rectangle 5"/>
          <p:cNvSpPr>
            <a:spLocks noGrp="1" noChangeArrowheads="1"/>
          </p:cNvSpPr>
          <p:nvPr>
            <p:ph type="ftr" sz="quarter" idx="11"/>
          </p:nvPr>
        </p:nvSpPr>
        <p:spPr>
          <a:xfrm>
            <a:off x="5418138" y="8886825"/>
            <a:ext cx="4117975" cy="649288"/>
          </a:xfrm>
        </p:spPr>
        <p:txBody>
          <a:bodyPr/>
          <a:lstStyle>
            <a:lvl1pPr defTabSz="457200">
              <a:defRPr/>
            </a:lvl1pPr>
          </a:lstStyle>
          <a:p>
            <a:pPr>
              <a:defRPr/>
            </a:pPr>
            <a:endParaRPr lang="en-US" dirty="0"/>
          </a:p>
        </p:txBody>
      </p:sp>
      <p:sp>
        <p:nvSpPr>
          <p:cNvPr id="10" name="Rectangle 6"/>
          <p:cNvSpPr>
            <a:spLocks noGrp="1" noChangeArrowheads="1"/>
          </p:cNvSpPr>
          <p:nvPr>
            <p:ph type="sldNum" sz="quarter" idx="12"/>
          </p:nvPr>
        </p:nvSpPr>
        <p:spPr>
          <a:xfrm>
            <a:off x="3143250" y="8886825"/>
            <a:ext cx="1733550" cy="649288"/>
          </a:xfrm>
        </p:spPr>
        <p:txBody>
          <a:bodyPr/>
          <a:lstStyle>
            <a:lvl1pPr algn="ctr" defTabSz="457200">
              <a:defRPr>
                <a:latin typeface="Chalkduster" charset="0"/>
                <a:ea typeface="Chalkduster" charset="0"/>
                <a:cs typeface="Chalkduster" charset="0"/>
              </a:defRPr>
            </a:lvl1pPr>
          </a:lstStyle>
          <a:p>
            <a:pPr>
              <a:defRPr/>
            </a:pPr>
            <a:fld id="{66D8C4D6-B1E3-4BE4-B515-99A5813D6E0F}"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0183662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dirty="0"/>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8E50189F-D328-4D84-9A9D-BB7DE46D3B24}"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77422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2"/>
            <a:ext cx="11054080" cy="1937173"/>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027290" y="4133993"/>
            <a:ext cx="11054080" cy="2133599"/>
          </a:xfrm>
        </p:spPr>
        <p:txBody>
          <a:bodyPr anchor="b"/>
          <a:lstStyle>
            <a:lvl1pPr marL="0" indent="0">
              <a:buNone/>
              <a:defRPr sz="2800"/>
            </a:lvl1pPr>
            <a:lvl2pPr marL="650230" indent="0">
              <a:buNone/>
              <a:defRPr sz="2600"/>
            </a:lvl2pPr>
            <a:lvl3pPr marL="1300460" indent="0">
              <a:buNone/>
              <a:defRPr sz="2300"/>
            </a:lvl3pPr>
            <a:lvl4pPr marL="1950690" indent="0">
              <a:buNone/>
              <a:defRPr sz="2000"/>
            </a:lvl4pPr>
            <a:lvl5pPr marL="2600919" indent="0">
              <a:buNone/>
              <a:defRPr sz="2000"/>
            </a:lvl5pPr>
            <a:lvl6pPr marL="3251149" indent="0">
              <a:buNone/>
              <a:defRPr sz="2000"/>
            </a:lvl6pPr>
            <a:lvl7pPr marL="3901379" indent="0">
              <a:buNone/>
              <a:defRPr sz="2000"/>
            </a:lvl7pPr>
            <a:lvl8pPr marL="4551609" indent="0">
              <a:buNone/>
              <a:defRPr sz="2000"/>
            </a:lvl8pPr>
            <a:lvl9pPr marL="5201839" indent="0">
              <a:buNone/>
              <a:defRPr sz="20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457200">
              <a:defRPr/>
            </a:lvl1pPr>
          </a:lstStyle>
          <a:p>
            <a:pPr>
              <a:defRPr/>
            </a:pPr>
            <a:endParaRPr lang="en-US" dirty="0"/>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C17065F-6BED-4888-9025-69F3800FAFF5}"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83478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67467"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261013" y="2709333"/>
            <a:ext cx="4876800" cy="5852160"/>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defTabSz="457200">
              <a:defRPr/>
            </a:lvl1pPr>
          </a:lstStyle>
          <a:p>
            <a:pPr>
              <a:defRPr/>
            </a:pPr>
            <a:endParaRPr lang="en-US" dirty="0"/>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06580BA5-77D6-46C0-BE98-B887AC8F3780}"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51943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59" y="2183272"/>
            <a:ext cx="5748302" cy="909884"/>
          </a:xfrm>
        </p:spPr>
        <p:txBody>
          <a:bodyPr anchor="b"/>
          <a:lstStyle>
            <a:lvl1pPr marL="0" indent="0">
              <a:buNone/>
              <a:defRPr sz="3400" b="1"/>
            </a:lvl1pPr>
            <a:lvl2pPr marL="650230" indent="0">
              <a:buNone/>
              <a:defRPr sz="2800" b="1"/>
            </a:lvl2pPr>
            <a:lvl3pPr marL="1300460" indent="0">
              <a:buNone/>
              <a:defRPr sz="2600" b="1"/>
            </a:lvl3pPr>
            <a:lvl4pPr marL="1950690" indent="0">
              <a:buNone/>
              <a:defRPr sz="2300" b="1"/>
            </a:lvl4pPr>
            <a:lvl5pPr marL="2600919" indent="0">
              <a:buNone/>
              <a:defRPr sz="2300" b="1"/>
            </a:lvl5pPr>
            <a:lvl6pPr marL="3251149" indent="0">
              <a:buNone/>
              <a:defRPr sz="2300" b="1"/>
            </a:lvl6pPr>
            <a:lvl7pPr marL="3901379" indent="0">
              <a:buNone/>
              <a:defRPr sz="2300" b="1"/>
            </a:lvl7pPr>
            <a:lvl8pPr marL="4551609" indent="0">
              <a:buNone/>
              <a:defRPr sz="2300" b="1"/>
            </a:lvl8pPr>
            <a:lvl9pPr marL="5201839"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59"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defTabSz="457200">
              <a:defRPr/>
            </a:lvl1pPr>
          </a:lstStyle>
          <a:p>
            <a:pPr>
              <a:defRPr/>
            </a:pPr>
            <a:endParaRPr lang="en-US" dirty="0"/>
          </a:p>
        </p:txBody>
      </p:sp>
      <p:sp>
        <p:nvSpPr>
          <p:cNvPr id="8" name="Rectangle 5"/>
          <p:cNvSpPr>
            <a:spLocks noGrp="1" noChangeArrowheads="1"/>
          </p:cNvSpPr>
          <p:nvPr>
            <p:ph type="ftr" sz="quarter" idx="11"/>
          </p:nvPr>
        </p:nvSpPr>
        <p:spPr/>
        <p:txBody>
          <a:bodyPr/>
          <a:lstStyle>
            <a:lvl1pPr defTabSz="457200">
              <a:defRPr/>
            </a:lvl1pPr>
          </a:lstStyle>
          <a:p>
            <a:pPr>
              <a:defRPr/>
            </a:pPr>
            <a:endParaRPr lang="en-US" dirty="0"/>
          </a:p>
        </p:txBody>
      </p:sp>
      <p:sp>
        <p:nvSpPr>
          <p:cNvPr id="9"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F04D02F7-40F9-4C97-B363-70756ED7CF71}"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47030002"/>
      </p:ext>
    </p:extLst>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defTabSz="457200">
              <a:defRPr/>
            </a:lvl1pPr>
          </a:lstStyle>
          <a:p>
            <a:pPr>
              <a:defRPr/>
            </a:pPr>
            <a:endParaRPr lang="en-US" dirty="0"/>
          </a:p>
        </p:txBody>
      </p:sp>
      <p:sp>
        <p:nvSpPr>
          <p:cNvPr id="4" name="Rectangle 5"/>
          <p:cNvSpPr>
            <a:spLocks noGrp="1" noChangeArrowheads="1"/>
          </p:cNvSpPr>
          <p:nvPr>
            <p:ph type="ftr" sz="quarter" idx="11"/>
          </p:nvPr>
        </p:nvSpPr>
        <p:spPr/>
        <p:txBody>
          <a:bodyPr/>
          <a:lstStyle>
            <a:lvl1pPr defTabSz="457200">
              <a:defRPr/>
            </a:lvl1pPr>
          </a:lstStyle>
          <a:p>
            <a:pPr>
              <a:defRPr/>
            </a:pPr>
            <a:endParaRPr lang="en-US" dirty="0"/>
          </a:p>
        </p:txBody>
      </p:sp>
      <p:sp>
        <p:nvSpPr>
          <p:cNvPr id="5"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CFC3B4C9-CCEE-4641-850F-DFB2CF721B05}"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11034391"/>
      </p:ext>
    </p:extLst>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a:defRPr/>
            </a:lvl1pPr>
          </a:lstStyle>
          <a:p>
            <a:pPr>
              <a:defRPr/>
            </a:pPr>
            <a:endParaRPr lang="en-US" dirty="0"/>
          </a:p>
        </p:txBody>
      </p:sp>
      <p:sp>
        <p:nvSpPr>
          <p:cNvPr id="3" name="Rectangle 5"/>
          <p:cNvSpPr>
            <a:spLocks noGrp="1" noChangeArrowheads="1"/>
          </p:cNvSpPr>
          <p:nvPr>
            <p:ph type="ftr" sz="quarter" idx="11"/>
          </p:nvPr>
        </p:nvSpPr>
        <p:spPr/>
        <p:txBody>
          <a:bodyPr/>
          <a:lstStyle>
            <a:lvl1pPr defTabSz="457200">
              <a:defRPr/>
            </a:lvl1pPr>
          </a:lstStyle>
          <a:p>
            <a:pPr>
              <a:defRPr/>
            </a:pPr>
            <a:endParaRPr lang="en-US" dirty="0"/>
          </a:p>
        </p:txBody>
      </p:sp>
      <p:sp>
        <p:nvSpPr>
          <p:cNvPr id="4"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32EC66C1-038D-42EB-A364-61DC1CE909D8}"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18079403"/>
      </p:ext>
    </p:extLst>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1" y="388338"/>
            <a:ext cx="4278490" cy="1652693"/>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5084516" y="388339"/>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1" y="2041032"/>
            <a:ext cx="4278490" cy="6671734"/>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dirty="0"/>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A3BDB2EC-9989-41E4-8C31-9642E8CAA89B}"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99278197"/>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619995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230" indent="0">
              <a:buNone/>
              <a:defRPr sz="4000"/>
            </a:lvl2pPr>
            <a:lvl3pPr marL="1300460" indent="0">
              <a:buNone/>
              <a:defRPr sz="3400"/>
            </a:lvl3pPr>
            <a:lvl4pPr marL="1950690" indent="0">
              <a:buNone/>
              <a:defRPr sz="2800"/>
            </a:lvl4pPr>
            <a:lvl5pPr marL="2600919" indent="0">
              <a:buNone/>
              <a:defRPr sz="2800"/>
            </a:lvl5pPr>
            <a:lvl6pPr marL="3251149" indent="0">
              <a:buNone/>
              <a:defRPr sz="2800"/>
            </a:lvl6pPr>
            <a:lvl7pPr marL="3901379" indent="0">
              <a:buNone/>
              <a:defRPr sz="2800"/>
            </a:lvl7pPr>
            <a:lvl8pPr marL="4551609" indent="0">
              <a:buNone/>
              <a:defRPr sz="2800"/>
            </a:lvl8pPr>
            <a:lvl9pPr marL="5201839" indent="0">
              <a:buNone/>
              <a:defRPr sz="2800"/>
            </a:lvl9pPr>
          </a:lstStyle>
          <a:p>
            <a:pPr lvl="0"/>
            <a:endParaRPr lang="en-US" noProof="0" dirty="0" smtClean="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230" indent="0">
              <a:buNone/>
              <a:defRPr sz="1700"/>
            </a:lvl2pPr>
            <a:lvl3pPr marL="1300460" indent="0">
              <a:buNone/>
              <a:defRPr sz="1400"/>
            </a:lvl3pPr>
            <a:lvl4pPr marL="1950690" indent="0">
              <a:buNone/>
              <a:defRPr sz="1300"/>
            </a:lvl4pPr>
            <a:lvl5pPr marL="2600919" indent="0">
              <a:buNone/>
              <a:defRPr sz="1300"/>
            </a:lvl5pPr>
            <a:lvl6pPr marL="3251149" indent="0">
              <a:buNone/>
              <a:defRPr sz="1300"/>
            </a:lvl6pPr>
            <a:lvl7pPr marL="3901379" indent="0">
              <a:buNone/>
              <a:defRPr sz="1300"/>
            </a:lvl7pPr>
            <a:lvl8pPr marL="4551609" indent="0">
              <a:buNone/>
              <a:defRPr sz="1300"/>
            </a:lvl8pPr>
            <a:lvl9pPr marL="5201839" indent="0">
              <a:buNone/>
              <a:defRPr sz="13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457200">
              <a:defRPr/>
            </a:lvl1pPr>
          </a:lstStyle>
          <a:p>
            <a:pPr>
              <a:defRPr/>
            </a:pPr>
            <a:endParaRPr lang="en-US" dirty="0"/>
          </a:p>
        </p:txBody>
      </p:sp>
      <p:sp>
        <p:nvSpPr>
          <p:cNvPr id="6" name="Rectangle 5"/>
          <p:cNvSpPr>
            <a:spLocks noGrp="1" noChangeArrowheads="1"/>
          </p:cNvSpPr>
          <p:nvPr>
            <p:ph type="ftr" sz="quarter" idx="11"/>
          </p:nvPr>
        </p:nvSpPr>
        <p:spPr/>
        <p:txBody>
          <a:bodyPr/>
          <a:lstStyle>
            <a:lvl1pPr defTabSz="457200">
              <a:defRPr/>
            </a:lvl1pPr>
          </a:lstStyle>
          <a:p>
            <a:pPr>
              <a:defRPr/>
            </a:pPr>
            <a:endParaRPr lang="en-US" dirty="0"/>
          </a:p>
        </p:txBody>
      </p:sp>
      <p:sp>
        <p:nvSpPr>
          <p:cNvPr id="7"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22C8EEC-F4B4-434B-A2B0-BEB7252F474A}"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2912972"/>
      </p:ext>
    </p:extLst>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dirty="0"/>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48342A56-AEE2-4712-9505-69040B1C0991}"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2534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45227" y="270933"/>
            <a:ext cx="2492587" cy="82905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67467" y="270933"/>
            <a:ext cx="7261013" cy="82905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defTabSz="457200">
              <a:defRPr/>
            </a:lvl1pPr>
          </a:lstStyle>
          <a:p>
            <a:pPr>
              <a:defRPr/>
            </a:pPr>
            <a:endParaRPr lang="en-US" dirty="0"/>
          </a:p>
        </p:txBody>
      </p:sp>
      <p:sp>
        <p:nvSpPr>
          <p:cNvPr id="5" name="Rectangle 5"/>
          <p:cNvSpPr>
            <a:spLocks noGrp="1" noChangeArrowheads="1"/>
          </p:cNvSpPr>
          <p:nvPr>
            <p:ph type="ftr" sz="quarter" idx="11"/>
          </p:nvPr>
        </p:nvSpPr>
        <p:spPr/>
        <p:txBody>
          <a:bodyPr/>
          <a:lstStyle>
            <a:lvl1pPr defTabSz="457200">
              <a:defRPr/>
            </a:lvl1pPr>
          </a:lstStyle>
          <a:p>
            <a:pPr>
              <a:defRPr/>
            </a:pPr>
            <a:endParaRPr lang="en-US" dirty="0"/>
          </a:p>
        </p:txBody>
      </p:sp>
      <p:sp>
        <p:nvSpPr>
          <p:cNvPr id="6" name="Rectangle 6"/>
          <p:cNvSpPr>
            <a:spLocks noGrp="1" noChangeArrowheads="1"/>
          </p:cNvSpPr>
          <p:nvPr>
            <p:ph type="sldNum" sz="quarter" idx="12"/>
          </p:nvPr>
        </p:nvSpPr>
        <p:spPr/>
        <p:txBody>
          <a:bodyPr/>
          <a:lstStyle>
            <a:lvl1pPr algn="ctr" defTabSz="457200">
              <a:defRPr>
                <a:latin typeface="Chalkduster" charset="0"/>
                <a:ea typeface="Chalkduster" charset="0"/>
                <a:cs typeface="Chalkduster" charset="0"/>
              </a:defRPr>
            </a:lvl1pPr>
          </a:lstStyle>
          <a:p>
            <a:pPr>
              <a:defRPr/>
            </a:pPr>
            <a:fld id="{7B864F86-B4C5-477E-81AB-97D63E87C9B5}" type="slidenum">
              <a:rPr lang="en-US" altLang="en-US"/>
              <a:pPr>
                <a:defRPr/>
              </a:pPr>
              <a:t>‹#›</a:t>
            </a:fld>
            <a:endParaRPr lang="en-US" alt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79521849"/>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90" y="6267593"/>
            <a:ext cx="11054080" cy="1937173"/>
          </a:xfrm>
        </p:spPr>
        <p:txBody>
          <a:bodyPr anchor="t"/>
          <a:lstStyle>
            <a:lvl1pPr algn="l">
              <a:defRPr sz="5700" b="1" cap="all"/>
            </a:lvl1pPr>
          </a:lstStyle>
          <a:p>
            <a:r>
              <a:rPr lang="en-US" smtClean="0"/>
              <a:t>Click to edit Master title style</a:t>
            </a:r>
            <a:endParaRPr lang="en-GB"/>
          </a:p>
        </p:txBody>
      </p:sp>
      <p:sp>
        <p:nvSpPr>
          <p:cNvPr id="3" name="Text Placeholder 2"/>
          <p:cNvSpPr>
            <a:spLocks noGrp="1"/>
          </p:cNvSpPr>
          <p:nvPr>
            <p:ph type="body" idx="1"/>
          </p:nvPr>
        </p:nvSpPr>
        <p:spPr>
          <a:xfrm>
            <a:off x="1027290" y="4133994"/>
            <a:ext cx="11054080" cy="2133599"/>
          </a:xfrm>
        </p:spPr>
        <p:txBody>
          <a:bodyPr anchor="b"/>
          <a:lstStyle>
            <a:lvl1pPr marL="0" indent="0">
              <a:buNone/>
              <a:defRPr sz="2800">
                <a:solidFill>
                  <a:schemeClr val="tx1">
                    <a:tint val="75000"/>
                  </a:schemeClr>
                </a:solidFill>
              </a:defRPr>
            </a:lvl1pPr>
            <a:lvl2pPr marL="650197" indent="0">
              <a:buNone/>
              <a:defRPr sz="2600">
                <a:solidFill>
                  <a:schemeClr val="tx1">
                    <a:tint val="75000"/>
                  </a:schemeClr>
                </a:solidFill>
              </a:defRPr>
            </a:lvl2pPr>
            <a:lvl3pPr marL="1300393" indent="0">
              <a:buNone/>
              <a:defRPr sz="2300">
                <a:solidFill>
                  <a:schemeClr val="tx1">
                    <a:tint val="75000"/>
                  </a:schemeClr>
                </a:solidFill>
              </a:defRPr>
            </a:lvl3pPr>
            <a:lvl4pPr marL="1950590" indent="0">
              <a:buNone/>
              <a:defRPr sz="2000">
                <a:solidFill>
                  <a:schemeClr val="tx1">
                    <a:tint val="75000"/>
                  </a:schemeClr>
                </a:solidFill>
              </a:defRPr>
            </a:lvl4pPr>
            <a:lvl5pPr marL="2600786" indent="0">
              <a:buNone/>
              <a:defRPr sz="2000">
                <a:solidFill>
                  <a:schemeClr val="tx1">
                    <a:tint val="75000"/>
                  </a:schemeClr>
                </a:solidFill>
              </a:defRPr>
            </a:lvl5pPr>
            <a:lvl6pPr marL="3250983" indent="0">
              <a:buNone/>
              <a:defRPr sz="2000">
                <a:solidFill>
                  <a:schemeClr val="tx1">
                    <a:tint val="75000"/>
                  </a:schemeClr>
                </a:solidFill>
              </a:defRPr>
            </a:lvl6pPr>
            <a:lvl7pPr marL="3901180" indent="0">
              <a:buNone/>
              <a:defRPr sz="2000">
                <a:solidFill>
                  <a:schemeClr val="tx1">
                    <a:tint val="75000"/>
                  </a:schemeClr>
                </a:solidFill>
              </a:defRPr>
            </a:lvl7pPr>
            <a:lvl8pPr marL="4551376" indent="0">
              <a:buNone/>
              <a:defRPr sz="2000">
                <a:solidFill>
                  <a:schemeClr val="tx1">
                    <a:tint val="75000"/>
                  </a:schemeClr>
                </a:solidFill>
              </a:defRPr>
            </a:lvl8pPr>
            <a:lvl9pPr marL="5201573"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081EB3-8125-4699-9E01-7D10BFE4A4BD}" type="datetimeFigureOut">
              <a:rPr lang="en-GB" smtClean="0"/>
              <a:pPr/>
              <a:t>4/4/16</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96170379"/>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25689"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9356233" y="3237656"/>
            <a:ext cx="8213796" cy="9153031"/>
          </a:xfrm>
        </p:spPr>
        <p:txBody>
          <a:bodyPr/>
          <a:lstStyle>
            <a:lvl1pPr>
              <a:defRPr sz="4000"/>
            </a:lvl1pPr>
            <a:lvl2pPr>
              <a:defRPr sz="3400"/>
            </a:lvl2pPr>
            <a:lvl3pPr>
              <a:defRPr sz="28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698812824"/>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240" y="390596"/>
            <a:ext cx="11704320" cy="16256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50240" y="2183272"/>
            <a:ext cx="5746045"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650240" y="3093155"/>
            <a:ext cx="5746045"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606260" y="2183272"/>
            <a:ext cx="5748302" cy="909884"/>
          </a:xfrm>
        </p:spPr>
        <p:txBody>
          <a:bodyPr anchor="b"/>
          <a:lstStyle>
            <a:lvl1pPr marL="0" indent="0">
              <a:buNone/>
              <a:defRPr sz="3400" b="1"/>
            </a:lvl1pPr>
            <a:lvl2pPr marL="650197" indent="0">
              <a:buNone/>
              <a:defRPr sz="2800" b="1"/>
            </a:lvl2pPr>
            <a:lvl3pPr marL="1300393" indent="0">
              <a:buNone/>
              <a:defRPr sz="2600" b="1"/>
            </a:lvl3pPr>
            <a:lvl4pPr marL="1950590" indent="0">
              <a:buNone/>
              <a:defRPr sz="2300" b="1"/>
            </a:lvl4pPr>
            <a:lvl5pPr marL="2600786" indent="0">
              <a:buNone/>
              <a:defRPr sz="2300" b="1"/>
            </a:lvl5pPr>
            <a:lvl6pPr marL="3250983" indent="0">
              <a:buNone/>
              <a:defRPr sz="2300" b="1"/>
            </a:lvl6pPr>
            <a:lvl7pPr marL="3901180" indent="0">
              <a:buNone/>
              <a:defRPr sz="2300" b="1"/>
            </a:lvl7pPr>
            <a:lvl8pPr marL="4551376" indent="0">
              <a:buNone/>
              <a:defRPr sz="2300" b="1"/>
            </a:lvl8pPr>
            <a:lvl9pPr marL="5201573"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6606260" y="3093155"/>
            <a:ext cx="5748302" cy="5619610"/>
          </a:xfrm>
        </p:spPr>
        <p:txBody>
          <a:bodyPr/>
          <a:lstStyle>
            <a:lvl1pPr>
              <a:defRPr sz="3400"/>
            </a:lvl1pPr>
            <a:lvl2pPr>
              <a:defRPr sz="28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3081EB3-8125-4699-9E01-7D10BFE4A4BD}" type="datetimeFigureOut">
              <a:rPr lang="en-GB" smtClean="0"/>
              <a:pPr/>
              <a:t>4/4/16</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53133734"/>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3081EB3-8125-4699-9E01-7D10BFE4A4BD}" type="datetimeFigureOut">
              <a:rPr lang="en-GB" smtClean="0"/>
              <a:pPr/>
              <a:t>4/4/16</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52307326"/>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081EB3-8125-4699-9E01-7D10BFE4A4BD}" type="datetimeFigureOut">
              <a:rPr lang="en-GB" smtClean="0"/>
              <a:pPr/>
              <a:t>4/4/16</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5373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2" y="388338"/>
            <a:ext cx="4278490" cy="1652693"/>
          </a:xfrm>
        </p:spPr>
        <p:txBody>
          <a:bodyPr anchor="b"/>
          <a:lstStyle>
            <a:lvl1pPr algn="l">
              <a:defRPr sz="2800" b="1"/>
            </a:lvl1pPr>
          </a:lstStyle>
          <a:p>
            <a:r>
              <a:rPr lang="en-US" smtClean="0"/>
              <a:t>Click to edit Master title style</a:t>
            </a:r>
            <a:endParaRPr lang="en-GB"/>
          </a:p>
        </p:txBody>
      </p:sp>
      <p:sp>
        <p:nvSpPr>
          <p:cNvPr id="3" name="Content Placeholder 2"/>
          <p:cNvSpPr>
            <a:spLocks noGrp="1"/>
          </p:cNvSpPr>
          <p:nvPr>
            <p:ph idx="1"/>
          </p:nvPr>
        </p:nvSpPr>
        <p:spPr>
          <a:xfrm>
            <a:off x="5084516" y="388340"/>
            <a:ext cx="7270044" cy="8324427"/>
          </a:xfrm>
        </p:spPr>
        <p:txBody>
          <a:bodyPr/>
          <a:lstStyle>
            <a:lvl1pPr>
              <a:defRPr sz="4600"/>
            </a:lvl1pPr>
            <a:lvl2pPr>
              <a:defRPr sz="4000"/>
            </a:lvl2pPr>
            <a:lvl3pPr>
              <a:defRPr sz="34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50242" y="2041033"/>
            <a:ext cx="4278490" cy="6671734"/>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772679347"/>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2" y="6827520"/>
            <a:ext cx="7802880" cy="806027"/>
          </a:xfrm>
        </p:spPr>
        <p:txBody>
          <a:bodyPr anchor="b"/>
          <a:lstStyle>
            <a:lvl1pPr algn="l">
              <a:defRPr sz="2800" b="1"/>
            </a:lvl1pPr>
          </a:lstStyle>
          <a:p>
            <a:r>
              <a:rPr lang="en-US" smtClean="0"/>
              <a:t>Click to edit Master title style</a:t>
            </a:r>
            <a:endParaRPr lang="en-GB"/>
          </a:p>
        </p:txBody>
      </p:sp>
      <p:sp>
        <p:nvSpPr>
          <p:cNvPr id="3" name="Picture Placeholder 2"/>
          <p:cNvSpPr>
            <a:spLocks noGrp="1"/>
          </p:cNvSpPr>
          <p:nvPr>
            <p:ph type="pic" idx="1"/>
          </p:nvPr>
        </p:nvSpPr>
        <p:spPr>
          <a:xfrm>
            <a:off x="2549032" y="871502"/>
            <a:ext cx="7802880" cy="5852160"/>
          </a:xfrm>
        </p:spPr>
        <p:txBody>
          <a:bodyPr/>
          <a:lstStyle>
            <a:lvl1pPr marL="0" indent="0">
              <a:buNone/>
              <a:defRPr sz="4600"/>
            </a:lvl1pPr>
            <a:lvl2pPr marL="650197" indent="0">
              <a:buNone/>
              <a:defRPr sz="4000"/>
            </a:lvl2pPr>
            <a:lvl3pPr marL="1300393" indent="0">
              <a:buNone/>
              <a:defRPr sz="3400"/>
            </a:lvl3pPr>
            <a:lvl4pPr marL="1950590" indent="0">
              <a:buNone/>
              <a:defRPr sz="2800"/>
            </a:lvl4pPr>
            <a:lvl5pPr marL="2600786" indent="0">
              <a:buNone/>
              <a:defRPr sz="2800"/>
            </a:lvl5pPr>
            <a:lvl6pPr marL="3250983" indent="0">
              <a:buNone/>
              <a:defRPr sz="2800"/>
            </a:lvl6pPr>
            <a:lvl7pPr marL="3901180" indent="0">
              <a:buNone/>
              <a:defRPr sz="2800"/>
            </a:lvl7pPr>
            <a:lvl8pPr marL="4551376" indent="0">
              <a:buNone/>
              <a:defRPr sz="2800"/>
            </a:lvl8pPr>
            <a:lvl9pPr marL="5201573" indent="0">
              <a:buNone/>
              <a:defRPr sz="2800"/>
            </a:lvl9pPr>
          </a:lstStyle>
          <a:p>
            <a:endParaRPr lang="en-GB" dirty="0"/>
          </a:p>
        </p:txBody>
      </p:sp>
      <p:sp>
        <p:nvSpPr>
          <p:cNvPr id="4" name="Text Placeholder 3"/>
          <p:cNvSpPr>
            <a:spLocks noGrp="1"/>
          </p:cNvSpPr>
          <p:nvPr>
            <p:ph type="body" sz="half" idx="2"/>
          </p:nvPr>
        </p:nvSpPr>
        <p:spPr>
          <a:xfrm>
            <a:off x="2549032" y="7633547"/>
            <a:ext cx="7802880" cy="1144693"/>
          </a:xfrm>
        </p:spPr>
        <p:txBody>
          <a:bodyPr/>
          <a:lstStyle>
            <a:lvl1pPr marL="0" indent="0">
              <a:buNone/>
              <a:defRPr sz="2000"/>
            </a:lvl1pPr>
            <a:lvl2pPr marL="650197" indent="0">
              <a:buNone/>
              <a:defRPr sz="1700"/>
            </a:lvl2pPr>
            <a:lvl3pPr marL="1300393" indent="0">
              <a:buNone/>
              <a:defRPr sz="1400"/>
            </a:lvl3pPr>
            <a:lvl4pPr marL="1950590" indent="0">
              <a:buNone/>
              <a:defRPr sz="1300"/>
            </a:lvl4pPr>
            <a:lvl5pPr marL="2600786" indent="0">
              <a:buNone/>
              <a:defRPr sz="1300"/>
            </a:lvl5pPr>
            <a:lvl6pPr marL="3250983" indent="0">
              <a:buNone/>
              <a:defRPr sz="1300"/>
            </a:lvl6pPr>
            <a:lvl7pPr marL="3901180" indent="0">
              <a:buNone/>
              <a:defRPr sz="1300"/>
            </a:lvl7pPr>
            <a:lvl8pPr marL="4551376" indent="0">
              <a:buNone/>
              <a:defRPr sz="1300"/>
            </a:lvl8pPr>
            <a:lvl9pPr marL="5201573"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081EB3-8125-4699-9E01-7D10BFE4A4BD}" type="datetimeFigureOut">
              <a:rPr lang="en-GB" smtClean="0"/>
              <a:pPr/>
              <a:t>4/4/16</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99816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390596"/>
            <a:ext cx="11704320" cy="1625600"/>
          </a:xfrm>
          <a:prstGeom prst="rect">
            <a:avLst/>
          </a:prstGeom>
        </p:spPr>
        <p:txBody>
          <a:bodyPr vert="horz" lIns="130039" tIns="65020" rIns="130039" bIns="650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50240" y="2275842"/>
            <a:ext cx="11704320" cy="6436925"/>
          </a:xfrm>
          <a:prstGeom prst="rect">
            <a:avLst/>
          </a:prstGeom>
        </p:spPr>
        <p:txBody>
          <a:bodyPr vert="horz" lIns="130039" tIns="65020" rIns="130039" bIns="650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50240" y="9040144"/>
            <a:ext cx="3034453" cy="519289"/>
          </a:xfrm>
          <a:prstGeom prst="rect">
            <a:avLst/>
          </a:prstGeom>
        </p:spPr>
        <p:txBody>
          <a:bodyPr vert="horz" lIns="130039" tIns="65020" rIns="130039" bIns="65020" rtlCol="0" anchor="ctr"/>
          <a:lstStyle>
            <a:lvl1pPr algn="l">
              <a:defRPr sz="1700">
                <a:solidFill>
                  <a:schemeClr val="tx1">
                    <a:tint val="75000"/>
                  </a:schemeClr>
                </a:solidFill>
              </a:defRPr>
            </a:lvl1pPr>
          </a:lstStyle>
          <a:p>
            <a:fld id="{03081EB3-8125-4699-9E01-7D10BFE4A4BD}" type="datetimeFigureOut">
              <a:rPr lang="en-GB" smtClean="0"/>
              <a:pPr/>
              <a:t>4/4/16</a:t>
            </a:fld>
            <a:endParaRPr lang="en-GB" dirty="0"/>
          </a:p>
        </p:txBody>
      </p:sp>
      <p:sp>
        <p:nvSpPr>
          <p:cNvPr id="5" name="Footer Placeholder 4"/>
          <p:cNvSpPr>
            <a:spLocks noGrp="1"/>
          </p:cNvSpPr>
          <p:nvPr>
            <p:ph type="ftr" sz="quarter" idx="3"/>
          </p:nvPr>
        </p:nvSpPr>
        <p:spPr>
          <a:xfrm>
            <a:off x="4443308" y="9040144"/>
            <a:ext cx="4118187" cy="519289"/>
          </a:xfrm>
          <a:prstGeom prst="rect">
            <a:avLst/>
          </a:prstGeom>
        </p:spPr>
        <p:txBody>
          <a:bodyPr vert="horz" lIns="130039" tIns="65020" rIns="130039" bIns="65020" rtlCol="0" anchor="ctr"/>
          <a:lstStyle>
            <a:lvl1pPr algn="ctr">
              <a:defRPr sz="17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9320107" y="9040144"/>
            <a:ext cx="3034453" cy="519289"/>
          </a:xfrm>
          <a:prstGeom prst="rect">
            <a:avLst/>
          </a:prstGeom>
        </p:spPr>
        <p:txBody>
          <a:bodyPr vert="horz" lIns="130039" tIns="65020" rIns="130039" bIns="65020" rtlCol="0" anchor="ctr"/>
          <a:lstStyle>
            <a:lvl1pPr algn="r">
              <a:defRPr sz="1700">
                <a:solidFill>
                  <a:schemeClr val="tx1">
                    <a:tint val="75000"/>
                  </a:schemeClr>
                </a:solidFill>
              </a:defRPr>
            </a:lvl1pPr>
          </a:lstStyle>
          <a:p>
            <a:fld id="{67AEEBB3-2485-493F-8217-94AB077B708F}" type="slidenum">
              <a:rPr lang="en-GB" smtClean="0"/>
              <a:pPr/>
              <a:t>‹#›</a:t>
            </a:fld>
            <a:endParaRPr lang="en-GB"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30633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txStyles>
    <p:titleStyle>
      <a:lvl1pPr algn="ctr" defTabSz="1300393" rtl="0" eaLnBrk="1" latinLnBrk="0" hangingPunct="1">
        <a:spcBef>
          <a:spcPct val="0"/>
        </a:spcBef>
        <a:buNone/>
        <a:defRPr sz="6300" kern="1200">
          <a:solidFill>
            <a:schemeClr val="tx1"/>
          </a:solidFill>
          <a:latin typeface="+mj-lt"/>
          <a:ea typeface="+mj-ea"/>
          <a:cs typeface="+mj-cs"/>
        </a:defRPr>
      </a:lvl1pPr>
    </p:titleStyle>
    <p:bodyStyle>
      <a:lvl1pPr marL="487647" indent="-487647" algn="l" defTabSz="1300393"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56569" indent="-406374" algn="l" defTabSz="1300393"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25492" indent="-325098" algn="l" defTabSz="1300393"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7568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92588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7608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226278"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76475"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526671" indent="-325098" algn="l" defTabSz="130039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en-US"/>
      </a:defPPr>
      <a:lvl1pPr marL="0" algn="l" defTabSz="1300393" rtl="0" eaLnBrk="1" latinLnBrk="0" hangingPunct="1">
        <a:defRPr sz="2600" kern="1200">
          <a:solidFill>
            <a:schemeClr val="tx1"/>
          </a:solidFill>
          <a:latin typeface="+mn-lt"/>
          <a:ea typeface="+mn-ea"/>
          <a:cs typeface="+mn-cs"/>
        </a:defRPr>
      </a:lvl1pPr>
      <a:lvl2pPr marL="650197" algn="l" defTabSz="1300393" rtl="0" eaLnBrk="1" latinLnBrk="0" hangingPunct="1">
        <a:defRPr sz="2600" kern="1200">
          <a:solidFill>
            <a:schemeClr val="tx1"/>
          </a:solidFill>
          <a:latin typeface="+mn-lt"/>
          <a:ea typeface="+mn-ea"/>
          <a:cs typeface="+mn-cs"/>
        </a:defRPr>
      </a:lvl2pPr>
      <a:lvl3pPr marL="1300393" algn="l" defTabSz="1300393" rtl="0" eaLnBrk="1" latinLnBrk="0" hangingPunct="1">
        <a:defRPr sz="2600" kern="1200">
          <a:solidFill>
            <a:schemeClr val="tx1"/>
          </a:solidFill>
          <a:latin typeface="+mn-lt"/>
          <a:ea typeface="+mn-ea"/>
          <a:cs typeface="+mn-cs"/>
        </a:defRPr>
      </a:lvl3pPr>
      <a:lvl4pPr marL="1950590" algn="l" defTabSz="1300393" rtl="0" eaLnBrk="1" latinLnBrk="0" hangingPunct="1">
        <a:defRPr sz="2600" kern="1200">
          <a:solidFill>
            <a:schemeClr val="tx1"/>
          </a:solidFill>
          <a:latin typeface="+mn-lt"/>
          <a:ea typeface="+mn-ea"/>
          <a:cs typeface="+mn-cs"/>
        </a:defRPr>
      </a:lvl4pPr>
      <a:lvl5pPr marL="2600786" algn="l" defTabSz="1300393" rtl="0" eaLnBrk="1" latinLnBrk="0" hangingPunct="1">
        <a:defRPr sz="2600" kern="1200">
          <a:solidFill>
            <a:schemeClr val="tx1"/>
          </a:solidFill>
          <a:latin typeface="+mn-lt"/>
          <a:ea typeface="+mn-ea"/>
          <a:cs typeface="+mn-cs"/>
        </a:defRPr>
      </a:lvl5pPr>
      <a:lvl6pPr marL="3250983" algn="l" defTabSz="1300393" rtl="0" eaLnBrk="1" latinLnBrk="0" hangingPunct="1">
        <a:defRPr sz="2600" kern="1200">
          <a:solidFill>
            <a:schemeClr val="tx1"/>
          </a:solidFill>
          <a:latin typeface="+mn-lt"/>
          <a:ea typeface="+mn-ea"/>
          <a:cs typeface="+mn-cs"/>
        </a:defRPr>
      </a:lvl6pPr>
      <a:lvl7pPr marL="3901180" algn="l" defTabSz="1300393" rtl="0" eaLnBrk="1" latinLnBrk="0" hangingPunct="1">
        <a:defRPr sz="2600" kern="1200">
          <a:solidFill>
            <a:schemeClr val="tx1"/>
          </a:solidFill>
          <a:latin typeface="+mn-lt"/>
          <a:ea typeface="+mn-ea"/>
          <a:cs typeface="+mn-cs"/>
        </a:defRPr>
      </a:lvl7pPr>
      <a:lvl8pPr marL="4551376" algn="l" defTabSz="1300393" rtl="0" eaLnBrk="1" latinLnBrk="0" hangingPunct="1">
        <a:defRPr sz="2600" kern="1200">
          <a:solidFill>
            <a:schemeClr val="tx1"/>
          </a:solidFill>
          <a:latin typeface="+mn-lt"/>
          <a:ea typeface="+mn-ea"/>
          <a:cs typeface="+mn-cs"/>
        </a:defRPr>
      </a:lvl8pPr>
      <a:lvl9pPr marL="5201573" algn="l" defTabSz="1300393"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bwMode="auto">
          <a:xfrm>
            <a:off x="2166938" y="271463"/>
            <a:ext cx="9971087" cy="2171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ctr" anchorCtr="0" compatLnSpc="1">
            <a:prstTxWarp prst="textNoShape">
              <a:avLst/>
            </a:prstTxWarp>
          </a:bodyPr>
          <a:lstStyle/>
          <a:p>
            <a:pPr lvl="0"/>
            <a:r>
              <a:rPr lang="en-US"/>
              <a:t>Click to edit Master title style</a:t>
            </a:r>
          </a:p>
        </p:txBody>
      </p:sp>
      <p:sp>
        <p:nvSpPr>
          <p:cNvPr id="43011" name="Rectangle 3"/>
          <p:cNvSpPr>
            <a:spLocks noGrp="1" noChangeArrowheads="1"/>
          </p:cNvSpPr>
          <p:nvPr>
            <p:ph type="body" idx="1"/>
          </p:nvPr>
        </p:nvSpPr>
        <p:spPr bwMode="auto">
          <a:xfrm>
            <a:off x="2166938" y="2709863"/>
            <a:ext cx="9971087" cy="585152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dt" sz="half" idx="2"/>
          </p:nvPr>
        </p:nvSpPr>
        <p:spPr bwMode="auto">
          <a:xfrm>
            <a:off x="9428163" y="8886825"/>
            <a:ext cx="27098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r" defTabSz="914400" eaLnBrk="1" hangingPunct="1">
              <a:defRPr sz="1400">
                <a:solidFill>
                  <a:srgbClr val="336666"/>
                </a:solidFill>
                <a:latin typeface="Arial" charset="0"/>
                <a:ea typeface="ＭＳ Ｐゴシック" charset="0"/>
                <a:cs typeface="+mn-cs"/>
              </a:defRPr>
            </a:lvl1pPr>
          </a:lstStyle>
          <a:p>
            <a:pPr>
              <a:defRPr/>
            </a:pPr>
            <a:endParaRPr lang="en-US" dirty="0"/>
          </a:p>
        </p:txBody>
      </p:sp>
      <p:sp>
        <p:nvSpPr>
          <p:cNvPr id="43013" name="Rectangle 5"/>
          <p:cNvSpPr>
            <a:spLocks noGrp="1" noChangeArrowheads="1"/>
          </p:cNvSpPr>
          <p:nvPr>
            <p:ph type="ftr" sz="quarter" idx="3"/>
          </p:nvPr>
        </p:nvSpPr>
        <p:spPr bwMode="auto">
          <a:xfrm>
            <a:off x="4659313" y="8886825"/>
            <a:ext cx="4119562"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ctr" defTabSz="914400" eaLnBrk="1" hangingPunct="1">
              <a:defRPr sz="1400">
                <a:solidFill>
                  <a:srgbClr val="336666"/>
                </a:solidFill>
                <a:latin typeface="Arial" charset="0"/>
                <a:ea typeface="ＭＳ Ｐゴシック" charset="0"/>
                <a:cs typeface="+mn-cs"/>
              </a:defRPr>
            </a:lvl1pPr>
          </a:lstStyle>
          <a:p>
            <a:pPr>
              <a:defRPr/>
            </a:pPr>
            <a:endParaRPr lang="en-US" dirty="0"/>
          </a:p>
        </p:txBody>
      </p:sp>
      <p:sp>
        <p:nvSpPr>
          <p:cNvPr id="43014" name="Rectangle 6"/>
          <p:cNvSpPr>
            <a:spLocks noGrp="1" noChangeArrowheads="1"/>
          </p:cNvSpPr>
          <p:nvPr>
            <p:ph type="sldNum" sz="quarter" idx="4"/>
          </p:nvPr>
        </p:nvSpPr>
        <p:spPr bwMode="auto">
          <a:xfrm>
            <a:off x="2166938" y="8886825"/>
            <a:ext cx="1843087"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algn="l" defTabSz="914400" eaLnBrk="1" hangingPunct="1">
              <a:defRPr sz="2000">
                <a:solidFill>
                  <a:srgbClr val="336666"/>
                </a:solidFill>
                <a:latin typeface="Arial" pitchFamily="34" charset="0"/>
                <a:ea typeface="MS PGothic" pitchFamily="34" charset="-128"/>
                <a:cs typeface="+mn-cs"/>
              </a:defRPr>
            </a:lvl1pPr>
          </a:lstStyle>
          <a:p>
            <a:pPr>
              <a:defRPr/>
            </a:pPr>
            <a:fld id="{25528924-D14A-4CAC-A0F6-E01FC6DCD064}" type="slidenum">
              <a:rPr lang="en-US" altLang="en-US"/>
              <a:pPr>
                <a:defRPr/>
              </a:pPr>
              <a:t>‹#›</a:t>
            </a:fld>
            <a:endParaRPr lang="en-US" altLang="en-US" dirty="0"/>
          </a:p>
        </p:txBody>
      </p:sp>
      <p:sp>
        <p:nvSpPr>
          <p:cNvPr id="43015" name="Line 7"/>
          <p:cNvSpPr>
            <a:spLocks noChangeShapeType="1"/>
          </p:cNvSpPr>
          <p:nvPr/>
        </p:nvSpPr>
        <p:spPr bwMode="auto">
          <a:xfrm flipV="1">
            <a:off x="1951038" y="433388"/>
            <a:ext cx="0" cy="1843087"/>
          </a:xfrm>
          <a:prstGeom prst="line">
            <a:avLst/>
          </a:prstGeom>
          <a:noFill/>
          <a:ln w="38100">
            <a:solidFill>
              <a:schemeClr val="tx2"/>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130046" tIns="65023" rIns="130046" bIns="65023"/>
          <a:lstStyle/>
          <a:p>
            <a:pPr algn="l" defTabSz="914400" eaLnBrk="0">
              <a:defRPr/>
            </a:pPr>
            <a:endParaRPr lang="en-US" sz="1800" dirty="0">
              <a:solidFill>
                <a:srgbClr val="336666"/>
              </a:solidFill>
              <a:latin typeface="Arial" charset="0"/>
              <a:ea typeface="ＭＳ Ｐゴシック" charset="0"/>
              <a:cs typeface="+mn-cs"/>
            </a:endParaRPr>
          </a:p>
        </p:txBody>
      </p:sp>
      <p:sp>
        <p:nvSpPr>
          <p:cNvPr id="43016" name="Oval 8"/>
          <p:cNvSpPr>
            <a:spLocks noChangeArrowheads="1"/>
          </p:cNvSpPr>
          <p:nvPr/>
        </p:nvSpPr>
        <p:spPr bwMode="auto">
          <a:xfrm>
            <a:off x="217488" y="1192213"/>
            <a:ext cx="323850" cy="325437"/>
          </a:xfrm>
          <a:prstGeom prst="ellipse">
            <a:avLst/>
          </a:prstGeom>
          <a:solidFill>
            <a:schemeClr val="tx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dirty="0">
              <a:solidFill>
                <a:srgbClr val="336666"/>
              </a:solidFill>
              <a:latin typeface="Times New Roman" charset="0"/>
              <a:ea typeface="ＭＳ Ｐゴシック" charset="0"/>
              <a:cs typeface="+mn-cs"/>
            </a:endParaRPr>
          </a:p>
        </p:txBody>
      </p:sp>
      <p:sp>
        <p:nvSpPr>
          <p:cNvPr id="43017" name="Oval 9"/>
          <p:cNvSpPr>
            <a:spLocks noChangeArrowheads="1"/>
          </p:cNvSpPr>
          <p:nvPr/>
        </p:nvSpPr>
        <p:spPr bwMode="auto">
          <a:xfrm>
            <a:off x="768350" y="1192213"/>
            <a:ext cx="323850" cy="325437"/>
          </a:xfrm>
          <a:prstGeom prst="ellipse">
            <a:avLst/>
          </a:prstGeom>
          <a:solidFill>
            <a:schemeClr val="accent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dirty="0">
              <a:solidFill>
                <a:srgbClr val="336666"/>
              </a:solidFill>
              <a:latin typeface="Times New Roman" charset="0"/>
              <a:ea typeface="ＭＳ Ｐゴシック" charset="0"/>
              <a:cs typeface="+mn-cs"/>
            </a:endParaRPr>
          </a:p>
        </p:txBody>
      </p:sp>
      <p:sp>
        <p:nvSpPr>
          <p:cNvPr id="43018" name="Oval 10"/>
          <p:cNvSpPr>
            <a:spLocks noChangeArrowheads="1"/>
          </p:cNvSpPr>
          <p:nvPr/>
        </p:nvSpPr>
        <p:spPr bwMode="auto">
          <a:xfrm>
            <a:off x="1319213" y="1192213"/>
            <a:ext cx="323850" cy="325437"/>
          </a:xfrm>
          <a:prstGeom prst="ellipse">
            <a:avLst/>
          </a:prstGeom>
          <a:solidFill>
            <a:schemeClr val="accent2"/>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round/>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130046" tIns="65023" rIns="130046" bIns="65023" anchor="ctr"/>
          <a:lstStyle/>
          <a:p>
            <a:pPr defTabSz="914400" hangingPunct="1">
              <a:defRPr/>
            </a:pPr>
            <a:endParaRPr lang="en-US" sz="3400" dirty="0">
              <a:solidFill>
                <a:srgbClr val="336666"/>
              </a:solidFill>
              <a:latin typeface="Times New Roman" charset="0"/>
              <a:ea typeface="ＭＳ Ｐゴシック" charset="0"/>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94951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l" rtl="0" eaLnBrk="0" fontAlgn="base" hangingPunct="0">
        <a:spcBef>
          <a:spcPct val="0"/>
        </a:spcBef>
        <a:spcAft>
          <a:spcPct val="0"/>
        </a:spcAft>
        <a:defRPr sz="60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2pPr>
      <a:lvl3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3pPr>
      <a:lvl4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4pPr>
      <a:lvl5pPr algn="l" rtl="0" eaLnBrk="0" fontAlgn="base" hangingPunct="0">
        <a:spcBef>
          <a:spcPct val="0"/>
        </a:spcBef>
        <a:spcAft>
          <a:spcPct val="0"/>
        </a:spcAft>
        <a:defRPr sz="6000">
          <a:solidFill>
            <a:schemeClr val="tx2"/>
          </a:solidFill>
          <a:latin typeface="Arial" charset="0"/>
          <a:ea typeface="MS PGothic" pitchFamily="34" charset="-128"/>
          <a:cs typeface="ＭＳ Ｐゴシック" charset="0"/>
        </a:defRPr>
      </a:lvl5pPr>
      <a:lvl6pPr marL="650230" algn="l" rtl="0" fontAlgn="base">
        <a:spcBef>
          <a:spcPct val="0"/>
        </a:spcBef>
        <a:spcAft>
          <a:spcPct val="0"/>
        </a:spcAft>
        <a:defRPr sz="6000">
          <a:solidFill>
            <a:schemeClr val="tx2"/>
          </a:solidFill>
          <a:latin typeface="Arial" charset="0"/>
          <a:ea typeface="ＭＳ Ｐゴシック" charset="0"/>
        </a:defRPr>
      </a:lvl6pPr>
      <a:lvl7pPr marL="1300460" algn="l" rtl="0" fontAlgn="base">
        <a:spcBef>
          <a:spcPct val="0"/>
        </a:spcBef>
        <a:spcAft>
          <a:spcPct val="0"/>
        </a:spcAft>
        <a:defRPr sz="6000">
          <a:solidFill>
            <a:schemeClr val="tx2"/>
          </a:solidFill>
          <a:latin typeface="Arial" charset="0"/>
          <a:ea typeface="ＭＳ Ｐゴシック" charset="0"/>
        </a:defRPr>
      </a:lvl7pPr>
      <a:lvl8pPr marL="1950690" algn="l" rtl="0" fontAlgn="base">
        <a:spcBef>
          <a:spcPct val="0"/>
        </a:spcBef>
        <a:spcAft>
          <a:spcPct val="0"/>
        </a:spcAft>
        <a:defRPr sz="6000">
          <a:solidFill>
            <a:schemeClr val="tx2"/>
          </a:solidFill>
          <a:latin typeface="Arial" charset="0"/>
          <a:ea typeface="ＭＳ Ｐゴシック" charset="0"/>
        </a:defRPr>
      </a:lvl8pPr>
      <a:lvl9pPr marL="2600919" algn="l" rtl="0" fontAlgn="base">
        <a:spcBef>
          <a:spcPct val="0"/>
        </a:spcBef>
        <a:spcAft>
          <a:spcPct val="0"/>
        </a:spcAft>
        <a:defRPr sz="6000">
          <a:solidFill>
            <a:schemeClr val="tx2"/>
          </a:solidFill>
          <a:latin typeface="Arial" charset="0"/>
          <a:ea typeface="ＭＳ Ｐゴシック" charset="0"/>
        </a:defRPr>
      </a:lvl9pPr>
    </p:titleStyle>
    <p:body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p:bodyStyle>
    <p:otherStyle>
      <a:defPPr>
        <a:defRPr lang="en-US"/>
      </a:defPPr>
      <a:lvl1pPr marL="0" algn="l" defTabSz="650230" rtl="0" eaLnBrk="1" latinLnBrk="0" hangingPunct="1">
        <a:defRPr sz="2600" kern="1200">
          <a:solidFill>
            <a:schemeClr val="tx1"/>
          </a:solidFill>
          <a:latin typeface="+mn-lt"/>
          <a:ea typeface="+mn-ea"/>
          <a:cs typeface="+mn-cs"/>
        </a:defRPr>
      </a:lvl1pPr>
      <a:lvl2pPr marL="650230" algn="l" defTabSz="650230" rtl="0" eaLnBrk="1" latinLnBrk="0" hangingPunct="1">
        <a:defRPr sz="2600" kern="1200">
          <a:solidFill>
            <a:schemeClr val="tx1"/>
          </a:solidFill>
          <a:latin typeface="+mn-lt"/>
          <a:ea typeface="+mn-ea"/>
          <a:cs typeface="+mn-cs"/>
        </a:defRPr>
      </a:lvl2pPr>
      <a:lvl3pPr marL="1300460" algn="l" defTabSz="650230" rtl="0" eaLnBrk="1" latinLnBrk="0" hangingPunct="1">
        <a:defRPr sz="2600" kern="1200">
          <a:solidFill>
            <a:schemeClr val="tx1"/>
          </a:solidFill>
          <a:latin typeface="+mn-lt"/>
          <a:ea typeface="+mn-ea"/>
          <a:cs typeface="+mn-cs"/>
        </a:defRPr>
      </a:lvl3pPr>
      <a:lvl4pPr marL="1950690" algn="l" defTabSz="650230" rtl="0" eaLnBrk="1" latinLnBrk="0" hangingPunct="1">
        <a:defRPr sz="2600" kern="1200">
          <a:solidFill>
            <a:schemeClr val="tx1"/>
          </a:solidFill>
          <a:latin typeface="+mn-lt"/>
          <a:ea typeface="+mn-ea"/>
          <a:cs typeface="+mn-cs"/>
        </a:defRPr>
      </a:lvl4pPr>
      <a:lvl5pPr marL="2600919" algn="l" defTabSz="650230" rtl="0" eaLnBrk="1" latinLnBrk="0" hangingPunct="1">
        <a:defRPr sz="2600" kern="1200">
          <a:solidFill>
            <a:schemeClr val="tx1"/>
          </a:solidFill>
          <a:latin typeface="+mn-lt"/>
          <a:ea typeface="+mn-ea"/>
          <a:cs typeface="+mn-cs"/>
        </a:defRPr>
      </a:lvl5pPr>
      <a:lvl6pPr marL="3251149" algn="l" defTabSz="650230" rtl="0" eaLnBrk="1" latinLnBrk="0" hangingPunct="1">
        <a:defRPr sz="2600" kern="1200">
          <a:solidFill>
            <a:schemeClr val="tx1"/>
          </a:solidFill>
          <a:latin typeface="+mn-lt"/>
          <a:ea typeface="+mn-ea"/>
          <a:cs typeface="+mn-cs"/>
        </a:defRPr>
      </a:lvl6pPr>
      <a:lvl7pPr marL="3901379" algn="l" defTabSz="650230" rtl="0" eaLnBrk="1" latinLnBrk="0" hangingPunct="1">
        <a:defRPr sz="2600" kern="1200">
          <a:solidFill>
            <a:schemeClr val="tx1"/>
          </a:solidFill>
          <a:latin typeface="+mn-lt"/>
          <a:ea typeface="+mn-ea"/>
          <a:cs typeface="+mn-cs"/>
        </a:defRPr>
      </a:lvl7pPr>
      <a:lvl8pPr marL="4551609" algn="l" defTabSz="650230" rtl="0" eaLnBrk="1" latinLnBrk="0" hangingPunct="1">
        <a:defRPr sz="2600" kern="1200">
          <a:solidFill>
            <a:schemeClr val="tx1"/>
          </a:solidFill>
          <a:latin typeface="+mn-lt"/>
          <a:ea typeface="+mn-ea"/>
          <a:cs typeface="+mn-cs"/>
        </a:defRPr>
      </a:lvl8pPr>
      <a:lvl9pPr marL="5201839" algn="l" defTabSz="65023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4.png"/><Relationship Id="rId3"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7.pn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2.png"/><Relationship Id="rId3" Type="http://schemas.microsoft.com/office/2007/relationships/hdphoto" Target="../media/hdphoto1.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3.png"/><Relationship Id="rId3" Type="http://schemas.microsoft.com/office/2007/relationships/hdphoto" Target="../media/hdphoto2.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4.jpeg"/><Relationship Id="rId3"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4" Type="http://schemas.microsoft.com/office/2007/relationships/hdphoto" Target="../media/hdphoto3.wdp"/><Relationship Id="rId1" Type="http://schemas.openxmlformats.org/officeDocument/2006/relationships/slideLayout" Target="../slideLayouts/slideLayout13.xml"/><Relationship Id="rId2" Type="http://schemas.openxmlformats.org/officeDocument/2006/relationships/slide" Target="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7.png"/><Relationship Id="rId3" Type="http://schemas.microsoft.com/office/2007/relationships/hdphoto" Target="../media/hdphoto4.wdp"/></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2.jpeg"/><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ww.projectmaths.ie/" TargetMode="External"/><Relationship Id="rId3" Type="http://schemas.openxmlformats.org/officeDocument/2006/relationships/hyperlink" Target="http://www.nrich.math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2" name="Rectangle 1"/>
          <p:cNvSpPr>
            <a:spLocks noGrp="1" noChangeArrowheads="1"/>
          </p:cNvSpPr>
          <p:nvPr>
            <p:ph type="title"/>
          </p:nvPr>
        </p:nvSpPr>
        <p:spPr>
          <a:xfrm>
            <a:off x="483633" y="3436640"/>
            <a:ext cx="12090864" cy="2736305"/>
          </a:xfrm>
        </p:spPr>
        <p:txBody>
          <a:bodyPr>
            <a:normAutofit/>
          </a:bodyPr>
          <a:lstStyle/>
          <a:p>
            <a:pPr eaLnBrk="1"/>
            <a:r>
              <a:rPr lang="en-US" altLang="en-US" sz="8000" i="1" dirty="0">
                <a:latin typeface="Arial" panose="020B0604020202020204" pitchFamily="34" charset="0"/>
                <a:cs typeface="Arial" panose="020B0604020202020204" pitchFamily="34" charset="0"/>
              </a:rPr>
              <a:t>Reflections on Practice</a:t>
            </a:r>
          </a:p>
        </p:txBody>
      </p:sp>
      <p:pic>
        <p:nvPicPr>
          <p:cNvPr id="5124" name="Picture 4" descr="tile_blackboard_green"/>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395220" y="2305477"/>
            <a:ext cx="2556127" cy="169461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pic>
        <p:nvPicPr>
          <p:cNvPr id="5126" name="Picture 6" descr="tile_blackboard_green"/>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295079" y="8337660"/>
            <a:ext cx="10467975" cy="1247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blipFill dpi="0" rotWithShape="0">
                  <a:blip/>
                  <a:srcRect/>
                  <a:tile tx="0" ty="0" sx="100000" sy="100000" flip="none" algn="tl"/>
                </a:blip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cap="flat" cmpd="sng">
                <a:solidFill>
                  <a:schemeClr val="tx1"/>
                </a:solidFill>
                <a:prstDash val="solid"/>
                <a:round/>
                <a:headEnd type="none" w="med" len="med"/>
                <a:tailEnd type="none" w="med" len="med"/>
              </a14:hiddenLine>
            </a:ext>
          </a:extLst>
        </p:spPr>
      </p:pic>
      <p:sp>
        <p:nvSpPr>
          <p:cNvPr id="4" name="TextBox 3"/>
          <p:cNvSpPr txBox="1"/>
          <p:nvPr/>
        </p:nvSpPr>
        <p:spPr>
          <a:xfrm>
            <a:off x="761301" y="196395"/>
            <a:ext cx="11535530" cy="1723549"/>
          </a:xfrm>
          <a:prstGeom prst="rect">
            <a:avLst/>
          </a:prstGeom>
          <a:noFill/>
        </p:spPr>
        <p:txBody>
          <a:bodyPr wrap="none" rtlCol="0">
            <a:spAutoFit/>
          </a:bodyPr>
          <a:lstStyle/>
          <a:p>
            <a:r>
              <a:rPr lang="en-IE" sz="10600" b="1" i="1" dirty="0" smtClean="0">
                <a:solidFill>
                  <a:schemeClr val="tx2"/>
                </a:solidFill>
                <a:latin typeface="Bradley Hand ITC" panose="03070402050302030203" pitchFamily="66" charset="0"/>
              </a:rPr>
              <a:t>Maths Counts 2016</a:t>
            </a:r>
            <a:endParaRPr lang="en-IE" sz="10600" b="1" i="1" dirty="0">
              <a:solidFill>
                <a:schemeClr val="tx2"/>
              </a:solidFill>
              <a:latin typeface="Bradley Hand ITC" panose="03070402050302030203" pitchFamily="66"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Materials distributed</a:t>
            </a:r>
            <a:endParaRPr lang="en-IE" dirty="0"/>
          </a:p>
        </p:txBody>
      </p:sp>
      <p:sp>
        <p:nvSpPr>
          <p:cNvPr id="3" name="Content Placeholder 2"/>
          <p:cNvSpPr>
            <a:spLocks noGrp="1"/>
          </p:cNvSpPr>
          <p:nvPr>
            <p:ph idx="1"/>
          </p:nvPr>
        </p:nvSpPr>
        <p:spPr>
          <a:xfrm>
            <a:off x="1173808" y="2716560"/>
            <a:ext cx="6696744" cy="5851525"/>
          </a:xfrm>
        </p:spPr>
        <p:txBody>
          <a:bodyPr/>
          <a:lstStyle/>
          <a:p>
            <a:pPr marL="487672" indent="-487672">
              <a:defRPr/>
            </a:pPr>
            <a:r>
              <a:rPr lang="en-IE" dirty="0" smtClean="0"/>
              <a:t>Handouts with the problem</a:t>
            </a:r>
          </a:p>
          <a:p>
            <a:pPr marL="487672" indent="-487672">
              <a:defRPr/>
            </a:pPr>
            <a:r>
              <a:rPr lang="en-IE" dirty="0" smtClean="0"/>
              <a:t>Rulers</a:t>
            </a:r>
          </a:p>
          <a:p>
            <a:pPr marL="487672" indent="-487672">
              <a:defRPr/>
            </a:pPr>
            <a:r>
              <a:rPr lang="en-IE" dirty="0" smtClean="0"/>
              <a:t>Scissors</a:t>
            </a:r>
          </a:p>
          <a:p>
            <a:pPr marL="0" indent="0">
              <a:buNone/>
              <a:defRPr/>
            </a:pPr>
            <a:r>
              <a:rPr lang="en-IE" dirty="0" smtClean="0"/>
              <a:t> </a:t>
            </a:r>
          </a:p>
          <a:p>
            <a:pPr marL="487672" indent="-487672">
              <a:defRPr/>
            </a:pPr>
            <a:endParaRPr lang="en-IE" dirty="0"/>
          </a:p>
          <a:p>
            <a:pPr marL="487672" indent="-487672">
              <a:defRPr/>
            </a:pPr>
            <a:endParaRPr lang="en-IE" dirty="0"/>
          </a:p>
        </p:txBody>
      </p:sp>
      <p:pic>
        <p:nvPicPr>
          <p:cNvPr id="4" name="Picture 3" descr="IMG_0530.jp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824" t="13019" r="11212" b="7202"/>
          <a:stretch/>
        </p:blipFill>
        <p:spPr>
          <a:xfrm>
            <a:off x="6934449" y="2439234"/>
            <a:ext cx="5256584" cy="658102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789791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Student Response 1</a:t>
            </a:r>
            <a:endParaRPr lang="en-IE" dirty="0"/>
          </a:p>
        </p:txBody>
      </p:sp>
      <p:sp>
        <p:nvSpPr>
          <p:cNvPr id="3" name="Content Placeholder 2"/>
          <p:cNvSpPr>
            <a:spLocks noGrp="1"/>
          </p:cNvSpPr>
          <p:nvPr>
            <p:ph idx="1"/>
          </p:nvPr>
        </p:nvSpPr>
        <p:spPr>
          <a:xfrm>
            <a:off x="957784" y="2284512"/>
            <a:ext cx="11593288" cy="1800200"/>
          </a:xfrm>
        </p:spPr>
        <p:txBody>
          <a:bodyPr/>
          <a:lstStyle/>
          <a:p>
            <a:pPr marL="0" indent="0">
              <a:buNone/>
              <a:defRPr/>
            </a:pPr>
            <a:r>
              <a:rPr lang="en-IE" dirty="0" smtClean="0"/>
              <a:t>“Measure” – students used measuring and scaling to find the length of the upright.</a:t>
            </a:r>
          </a:p>
          <a:p>
            <a:pPr marL="0" indent="0">
              <a:buNone/>
              <a:defRPr/>
            </a:pPr>
            <a:r>
              <a:rPr lang="en-IE" dirty="0" smtClean="0"/>
              <a:t> </a:t>
            </a:r>
          </a:p>
          <a:p>
            <a:pPr marL="487672" indent="-487672">
              <a:defRPr/>
            </a:pPr>
            <a:endParaRPr lang="en-IE" dirty="0"/>
          </a:p>
          <a:p>
            <a:pPr marL="487672" indent="-487672">
              <a:defRPr/>
            </a:pPr>
            <a:endParaRPr lang="en-IE" dirty="0"/>
          </a:p>
        </p:txBody>
      </p:sp>
      <p:sp>
        <p:nvSpPr>
          <p:cNvPr id="7" name="TextBox 6"/>
          <p:cNvSpPr txBox="1"/>
          <p:nvPr/>
        </p:nvSpPr>
        <p:spPr>
          <a:xfrm>
            <a:off x="1101801" y="5020816"/>
            <a:ext cx="5328592" cy="369332"/>
          </a:xfrm>
          <a:prstGeom prst="rect">
            <a:avLst/>
          </a:prstGeom>
          <a:noFill/>
        </p:spPr>
        <p:txBody>
          <a:bodyPr wrap="square" rtlCol="0">
            <a:spAutoFit/>
          </a:bodyPr>
          <a:lstStyle/>
          <a:p>
            <a:r>
              <a:rPr lang="en-US" sz="1800" dirty="0" smtClean="0">
                <a:solidFill>
                  <a:schemeClr val="tx2"/>
                </a:solidFill>
                <a:latin typeface="+mj-lt"/>
              </a:rPr>
              <a:t>Board - work</a:t>
            </a:r>
            <a:endParaRPr lang="en-US" sz="1800" dirty="0">
              <a:solidFill>
                <a:schemeClr val="tx2"/>
              </a:solidFill>
              <a:latin typeface="+mj-lt"/>
            </a:endParaRPr>
          </a:p>
        </p:txBody>
      </p:sp>
      <p:pic>
        <p:nvPicPr>
          <p:cNvPr id="8" name="Picture 7" descr="Screen Shot 2016-04-03 at 23.35.44.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73809" y="4156720"/>
            <a:ext cx="5023758" cy="936104"/>
          </a:xfrm>
          <a:prstGeom prst="rect">
            <a:avLst/>
          </a:prstGeom>
        </p:spPr>
      </p:pic>
      <p:pic>
        <p:nvPicPr>
          <p:cNvPr id="9" name="Picture 8" descr="IMG_0529.jp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063" t="15513" r="13392" b="14958"/>
          <a:stretch/>
        </p:blipFill>
        <p:spPr>
          <a:xfrm>
            <a:off x="7510512" y="4156720"/>
            <a:ext cx="4488143" cy="5040560"/>
          </a:xfrm>
          <a:prstGeom prst="rect">
            <a:avLst/>
          </a:prstGeom>
        </p:spPr>
      </p:pic>
      <p:pic>
        <p:nvPicPr>
          <p:cNvPr id="10" name="Picture 9" descr="Screen Shot 2016-04-03 at 23.38.19.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01801" y="5740896"/>
            <a:ext cx="5040560" cy="3474170"/>
          </a:xfrm>
          <a:prstGeom prst="rect">
            <a:avLst/>
          </a:prstGeom>
        </p:spPr>
      </p:pic>
      <p:sp>
        <p:nvSpPr>
          <p:cNvPr id="11" name="TextBox 10"/>
          <p:cNvSpPr txBox="1"/>
          <p:nvPr/>
        </p:nvSpPr>
        <p:spPr>
          <a:xfrm>
            <a:off x="957785" y="9187988"/>
            <a:ext cx="5328592" cy="369332"/>
          </a:xfrm>
          <a:prstGeom prst="rect">
            <a:avLst/>
          </a:prstGeom>
          <a:noFill/>
        </p:spPr>
        <p:txBody>
          <a:bodyPr wrap="square" rtlCol="0">
            <a:spAutoFit/>
          </a:bodyPr>
          <a:lstStyle/>
          <a:p>
            <a:r>
              <a:rPr lang="en-US" sz="1800" dirty="0" smtClean="0">
                <a:solidFill>
                  <a:schemeClr val="tx2"/>
                </a:solidFill>
                <a:latin typeface="+mj-lt"/>
              </a:rPr>
              <a:t>Student work</a:t>
            </a:r>
            <a:endParaRPr lang="en-US" sz="1800" dirty="0">
              <a:solidFill>
                <a:schemeClr val="tx2"/>
              </a:solidFill>
              <a:latin typeface="+mj-lt"/>
            </a:endParaRPr>
          </a:p>
        </p:txBody>
      </p:sp>
      <p:sp>
        <p:nvSpPr>
          <p:cNvPr id="12" name="TextBox 11"/>
          <p:cNvSpPr txBox="1"/>
          <p:nvPr/>
        </p:nvSpPr>
        <p:spPr>
          <a:xfrm>
            <a:off x="7006457" y="9197280"/>
            <a:ext cx="5328592" cy="369332"/>
          </a:xfrm>
          <a:prstGeom prst="rect">
            <a:avLst/>
          </a:prstGeom>
          <a:noFill/>
        </p:spPr>
        <p:txBody>
          <a:bodyPr wrap="square" rtlCol="0">
            <a:spAutoFit/>
          </a:bodyPr>
          <a:lstStyle/>
          <a:p>
            <a:r>
              <a:rPr lang="en-US" sz="1800" dirty="0" smtClean="0">
                <a:solidFill>
                  <a:schemeClr val="tx2"/>
                </a:solidFill>
                <a:latin typeface="+mj-lt"/>
              </a:rPr>
              <a:t>Student work</a:t>
            </a:r>
            <a:endParaRPr lang="en-US" sz="1800" dirty="0">
              <a:solidFill>
                <a:schemeClr val="tx2"/>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21544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Student Response 2</a:t>
            </a:r>
            <a:endParaRPr lang="en-IE" dirty="0"/>
          </a:p>
        </p:txBody>
      </p:sp>
      <p:sp>
        <p:nvSpPr>
          <p:cNvPr id="3" name="Content Placeholder 2"/>
          <p:cNvSpPr>
            <a:spLocks noGrp="1"/>
          </p:cNvSpPr>
          <p:nvPr>
            <p:ph idx="1"/>
          </p:nvPr>
        </p:nvSpPr>
        <p:spPr>
          <a:xfrm>
            <a:off x="453728" y="4300736"/>
            <a:ext cx="6840760" cy="4680520"/>
          </a:xfrm>
        </p:spPr>
        <p:txBody>
          <a:bodyPr/>
          <a:lstStyle/>
          <a:p>
            <a:pPr marL="0" indent="0">
              <a:buNone/>
              <a:defRPr/>
            </a:pPr>
            <a:r>
              <a:rPr lang="en-IE" dirty="0" smtClean="0"/>
              <a:t>“Patterns” – students noticed that: </a:t>
            </a:r>
          </a:p>
          <a:p>
            <a:pPr marL="0" indent="0">
              <a:buNone/>
              <a:defRPr/>
            </a:pPr>
            <a:r>
              <a:rPr lang="en-IE" dirty="0" smtClean="0"/>
              <a:t>The 1</a:t>
            </a:r>
            <a:r>
              <a:rPr lang="en-IE" baseline="30000" dirty="0" smtClean="0"/>
              <a:t>st</a:t>
            </a:r>
            <a:r>
              <a:rPr lang="en-IE" dirty="0" smtClean="0"/>
              <a:t> upright was 1m. </a:t>
            </a:r>
          </a:p>
          <a:p>
            <a:pPr marL="0" indent="0">
              <a:buNone/>
              <a:defRPr/>
            </a:pPr>
            <a:r>
              <a:rPr lang="en-IE" dirty="0" smtClean="0"/>
              <a:t>The 2</a:t>
            </a:r>
            <a:r>
              <a:rPr lang="en-IE" baseline="30000" dirty="0" smtClean="0"/>
              <a:t>nd</a:t>
            </a:r>
            <a:r>
              <a:rPr lang="en-IE" dirty="0" smtClean="0"/>
              <a:t> was 2m.</a:t>
            </a:r>
          </a:p>
          <a:p>
            <a:pPr marL="0" indent="0">
              <a:buNone/>
              <a:defRPr/>
            </a:pPr>
            <a:r>
              <a:rPr lang="en-IE" dirty="0"/>
              <a:t>T</a:t>
            </a:r>
            <a:r>
              <a:rPr lang="en-IE" dirty="0" smtClean="0"/>
              <a:t>he 3</a:t>
            </a:r>
            <a:r>
              <a:rPr lang="en-IE" baseline="30000" dirty="0" smtClean="0"/>
              <a:t>rd</a:t>
            </a:r>
            <a:r>
              <a:rPr lang="en-IE" dirty="0" smtClean="0"/>
              <a:t> was 3m. </a:t>
            </a:r>
          </a:p>
          <a:p>
            <a:pPr marL="0" indent="0">
              <a:buNone/>
              <a:defRPr/>
            </a:pPr>
            <a:r>
              <a:rPr lang="en-IE" dirty="0" smtClean="0"/>
              <a:t>So the 4</a:t>
            </a:r>
            <a:r>
              <a:rPr lang="en-IE" baseline="30000" dirty="0" smtClean="0"/>
              <a:t>th</a:t>
            </a:r>
            <a:r>
              <a:rPr lang="en-IE" dirty="0" smtClean="0"/>
              <a:t> must be 4m!?</a:t>
            </a:r>
          </a:p>
          <a:p>
            <a:pPr marL="0" indent="0">
              <a:buNone/>
              <a:defRPr/>
            </a:pPr>
            <a:r>
              <a:rPr lang="en-IE" dirty="0" smtClean="0"/>
              <a:t> </a:t>
            </a:r>
          </a:p>
          <a:p>
            <a:pPr marL="487672" indent="-487672">
              <a:defRPr/>
            </a:pPr>
            <a:endParaRPr lang="en-IE" dirty="0"/>
          </a:p>
          <a:p>
            <a:pPr marL="487672" indent="-487672">
              <a:defRPr/>
            </a:pPr>
            <a:endParaRPr lang="en-IE" dirty="0"/>
          </a:p>
        </p:txBody>
      </p:sp>
      <p:sp>
        <p:nvSpPr>
          <p:cNvPr id="7" name="TextBox 6"/>
          <p:cNvSpPr txBox="1"/>
          <p:nvPr/>
        </p:nvSpPr>
        <p:spPr>
          <a:xfrm>
            <a:off x="1101800" y="3580656"/>
            <a:ext cx="5328592" cy="369332"/>
          </a:xfrm>
          <a:prstGeom prst="rect">
            <a:avLst/>
          </a:prstGeom>
          <a:noFill/>
        </p:spPr>
        <p:txBody>
          <a:bodyPr wrap="square" rtlCol="0">
            <a:spAutoFit/>
          </a:bodyPr>
          <a:lstStyle/>
          <a:p>
            <a:r>
              <a:rPr lang="en-US" sz="1800" dirty="0" smtClean="0">
                <a:solidFill>
                  <a:schemeClr val="tx2"/>
                </a:solidFill>
                <a:latin typeface="+mj-lt"/>
              </a:rPr>
              <a:t>Board - work</a:t>
            </a:r>
            <a:endParaRPr lang="en-US" sz="1800" dirty="0">
              <a:solidFill>
                <a:schemeClr val="tx2"/>
              </a:solidFill>
              <a:latin typeface="+mj-lt"/>
            </a:endParaRPr>
          </a:p>
        </p:txBody>
      </p:sp>
      <p:sp>
        <p:nvSpPr>
          <p:cNvPr id="12" name="TextBox 11"/>
          <p:cNvSpPr txBox="1"/>
          <p:nvPr/>
        </p:nvSpPr>
        <p:spPr>
          <a:xfrm>
            <a:off x="7366496" y="8765232"/>
            <a:ext cx="5328592" cy="369332"/>
          </a:xfrm>
          <a:prstGeom prst="rect">
            <a:avLst/>
          </a:prstGeom>
          <a:noFill/>
        </p:spPr>
        <p:txBody>
          <a:bodyPr wrap="square" rtlCol="0">
            <a:spAutoFit/>
          </a:bodyPr>
          <a:lstStyle/>
          <a:p>
            <a:r>
              <a:rPr lang="en-US" sz="1800" dirty="0" smtClean="0">
                <a:solidFill>
                  <a:schemeClr val="tx2"/>
                </a:solidFill>
                <a:latin typeface="+mj-lt"/>
              </a:rPr>
              <a:t>Student work</a:t>
            </a:r>
            <a:endParaRPr lang="en-US" sz="1800" dirty="0">
              <a:solidFill>
                <a:schemeClr val="tx2"/>
              </a:solidFill>
              <a:latin typeface="+mj-lt"/>
            </a:endParaRPr>
          </a:p>
        </p:txBody>
      </p:sp>
      <p:pic>
        <p:nvPicPr>
          <p:cNvPr id="4" name="Picture 3" descr="Screen Shot 2016-04-03 at 23.49.16.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533848" y="2716560"/>
            <a:ext cx="3975100" cy="914400"/>
          </a:xfrm>
          <a:prstGeom prst="rect">
            <a:avLst/>
          </a:prstGeom>
        </p:spPr>
      </p:pic>
      <p:pic>
        <p:nvPicPr>
          <p:cNvPr id="5" name="Picture 4" descr="IMG_0537.jp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563" t="15236" r="13429" b="6926"/>
          <a:stretch/>
        </p:blipFill>
        <p:spPr>
          <a:xfrm>
            <a:off x="7654528" y="2500536"/>
            <a:ext cx="4912950" cy="621756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08974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Student Response 3</a:t>
            </a:r>
            <a:endParaRPr lang="en-IE" dirty="0"/>
          </a:p>
        </p:txBody>
      </p:sp>
      <p:sp>
        <p:nvSpPr>
          <p:cNvPr id="3" name="Content Placeholder 2"/>
          <p:cNvSpPr>
            <a:spLocks noGrp="1"/>
          </p:cNvSpPr>
          <p:nvPr>
            <p:ph idx="1"/>
          </p:nvPr>
        </p:nvSpPr>
        <p:spPr>
          <a:xfrm>
            <a:off x="381720" y="2716560"/>
            <a:ext cx="6552728" cy="4680520"/>
          </a:xfrm>
        </p:spPr>
        <p:txBody>
          <a:bodyPr/>
          <a:lstStyle/>
          <a:p>
            <a:pPr marL="0" indent="0">
              <a:buNone/>
              <a:defRPr/>
            </a:pPr>
            <a:r>
              <a:rPr lang="en-IE" dirty="0" smtClean="0"/>
              <a:t>“Disassembling shapes” to see “proportionality”. Students could see that sides of the 4</a:t>
            </a:r>
            <a:r>
              <a:rPr lang="en-IE" baseline="30000" dirty="0" smtClean="0"/>
              <a:t>th</a:t>
            </a:r>
            <a:r>
              <a:rPr lang="en-IE" dirty="0" smtClean="0"/>
              <a:t> triangle were 4 times larger than the sides in the 1</a:t>
            </a:r>
            <a:r>
              <a:rPr lang="en-IE" baseline="30000" dirty="0" smtClean="0"/>
              <a:t>st</a:t>
            </a:r>
            <a:r>
              <a:rPr lang="en-IE" dirty="0" smtClean="0"/>
              <a:t> triangle. </a:t>
            </a:r>
          </a:p>
          <a:p>
            <a:pPr marL="0" indent="0">
              <a:buNone/>
              <a:defRPr/>
            </a:pPr>
            <a:r>
              <a:rPr lang="en-IE" dirty="0" smtClean="0"/>
              <a:t> </a:t>
            </a:r>
          </a:p>
          <a:p>
            <a:pPr marL="487672" indent="-487672">
              <a:defRPr/>
            </a:pPr>
            <a:endParaRPr lang="en-IE" dirty="0"/>
          </a:p>
          <a:p>
            <a:pPr marL="487672" indent="-487672">
              <a:defRPr/>
            </a:pPr>
            <a:endParaRPr lang="en-IE" dirty="0"/>
          </a:p>
        </p:txBody>
      </p:sp>
      <p:sp>
        <p:nvSpPr>
          <p:cNvPr id="7" name="TextBox 6"/>
          <p:cNvSpPr txBox="1"/>
          <p:nvPr/>
        </p:nvSpPr>
        <p:spPr>
          <a:xfrm>
            <a:off x="7680683" y="9187988"/>
            <a:ext cx="5328592" cy="369332"/>
          </a:xfrm>
          <a:prstGeom prst="rect">
            <a:avLst/>
          </a:prstGeom>
          <a:noFill/>
        </p:spPr>
        <p:txBody>
          <a:bodyPr wrap="square" rtlCol="0">
            <a:spAutoFit/>
          </a:bodyPr>
          <a:lstStyle/>
          <a:p>
            <a:r>
              <a:rPr lang="en-US" sz="1800" dirty="0" smtClean="0">
                <a:solidFill>
                  <a:schemeClr val="tx2"/>
                </a:solidFill>
                <a:latin typeface="+mj-lt"/>
              </a:rPr>
              <a:t>Board - work</a:t>
            </a:r>
            <a:endParaRPr lang="en-US" sz="1800" dirty="0">
              <a:solidFill>
                <a:schemeClr val="tx2"/>
              </a:solidFill>
              <a:latin typeface="+mj-lt"/>
            </a:endParaRPr>
          </a:p>
        </p:txBody>
      </p:sp>
      <p:pic>
        <p:nvPicPr>
          <p:cNvPr id="8" name="Picture 7" descr="IMG_0546.jp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7203" r="11581" b="11358"/>
          <a:stretch/>
        </p:blipFill>
        <p:spPr>
          <a:xfrm>
            <a:off x="7438504" y="2644552"/>
            <a:ext cx="5355696" cy="657736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72831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dirty="0" smtClean="0">
                <a:latin typeface="+mn-lt"/>
              </a:rPr>
              <a:t>Posing the task – Task 2</a:t>
            </a:r>
            <a:endParaRPr lang="en-IE" sz="5400" dirty="0"/>
          </a:p>
        </p:txBody>
      </p:sp>
      <p:sp>
        <p:nvSpPr>
          <p:cNvPr id="9" name="Content Placeholder 2"/>
          <p:cNvSpPr txBox="1">
            <a:spLocks/>
          </p:cNvSpPr>
          <p:nvPr/>
        </p:nvSpPr>
        <p:spPr bwMode="auto">
          <a:xfrm>
            <a:off x="6286376" y="8621216"/>
            <a:ext cx="5723837" cy="13484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0" indent="0" algn="just">
              <a:buFont typeface="Wingdings" pitchFamily="2" charset="2"/>
              <a:buNone/>
            </a:pPr>
            <a:r>
              <a:rPr lang="en-IE" sz="3200" dirty="0" smtClean="0"/>
              <a:t>Find the height of this upright?</a:t>
            </a:r>
            <a:endParaRPr lang="en-IE" sz="3200" dirty="0"/>
          </a:p>
        </p:txBody>
      </p:sp>
      <p:pic>
        <p:nvPicPr>
          <p:cNvPr id="6" name="Picture 5" descr="Screen Shot 2016-04-03 at 23.59.11.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4990232" y="2428528"/>
            <a:ext cx="7632848" cy="6127565"/>
          </a:xfrm>
          <a:prstGeom prst="rect">
            <a:avLst/>
          </a:prstGeom>
        </p:spPr>
      </p:pic>
      <p:pic>
        <p:nvPicPr>
          <p:cNvPr id="7" name="Picture 6" descr="Screen Shot 2016-04-04 at 00.00.57.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25736" y="2860576"/>
            <a:ext cx="3848100" cy="50546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915909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Student Response 1 </a:t>
            </a:r>
            <a:endParaRPr lang="en-IE" dirty="0"/>
          </a:p>
        </p:txBody>
      </p:sp>
      <p:sp>
        <p:nvSpPr>
          <p:cNvPr id="3" name="Content Placeholder 2"/>
          <p:cNvSpPr>
            <a:spLocks noGrp="1"/>
          </p:cNvSpPr>
          <p:nvPr>
            <p:ph idx="1"/>
          </p:nvPr>
        </p:nvSpPr>
        <p:spPr>
          <a:xfrm>
            <a:off x="381720" y="2716560"/>
            <a:ext cx="5184576" cy="4680520"/>
          </a:xfrm>
        </p:spPr>
        <p:txBody>
          <a:bodyPr/>
          <a:lstStyle/>
          <a:p>
            <a:pPr marL="0" indent="0">
              <a:buNone/>
              <a:defRPr/>
            </a:pPr>
            <a:r>
              <a:rPr lang="en-IE" dirty="0" smtClean="0"/>
              <a:t>Misconception – students measured but the drawing was not to scale!</a:t>
            </a:r>
          </a:p>
          <a:p>
            <a:pPr marL="0" indent="0">
              <a:buNone/>
              <a:defRPr/>
            </a:pPr>
            <a:r>
              <a:rPr lang="en-IE" dirty="0" smtClean="0"/>
              <a:t> </a:t>
            </a:r>
          </a:p>
          <a:p>
            <a:pPr marL="487672" indent="-487672">
              <a:defRPr/>
            </a:pPr>
            <a:endParaRPr lang="en-IE" dirty="0"/>
          </a:p>
          <a:p>
            <a:pPr marL="487672" indent="-487672">
              <a:defRPr/>
            </a:pPr>
            <a:endParaRPr lang="en-IE" dirty="0"/>
          </a:p>
        </p:txBody>
      </p:sp>
      <p:sp>
        <p:nvSpPr>
          <p:cNvPr id="7" name="TextBox 6"/>
          <p:cNvSpPr txBox="1"/>
          <p:nvPr/>
        </p:nvSpPr>
        <p:spPr>
          <a:xfrm>
            <a:off x="7366496" y="7829128"/>
            <a:ext cx="5328592" cy="369332"/>
          </a:xfrm>
          <a:prstGeom prst="rect">
            <a:avLst/>
          </a:prstGeom>
          <a:noFill/>
        </p:spPr>
        <p:txBody>
          <a:bodyPr wrap="square" rtlCol="0">
            <a:spAutoFit/>
          </a:bodyPr>
          <a:lstStyle/>
          <a:p>
            <a:r>
              <a:rPr lang="en-US" sz="1800" dirty="0" smtClean="0">
                <a:solidFill>
                  <a:schemeClr val="tx2"/>
                </a:solidFill>
                <a:latin typeface="+mj-lt"/>
              </a:rPr>
              <a:t>Board - work</a:t>
            </a:r>
            <a:endParaRPr lang="en-US" sz="1800" dirty="0">
              <a:solidFill>
                <a:schemeClr val="tx2"/>
              </a:solidFill>
              <a:latin typeface="+mj-lt"/>
            </a:endParaRPr>
          </a:p>
        </p:txBody>
      </p:sp>
      <p:pic>
        <p:nvPicPr>
          <p:cNvPr id="5" name="Picture 4" descr="IMG_0551.jp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847" t="9718" r="7295" b="12418"/>
          <a:stretch/>
        </p:blipFill>
        <p:spPr>
          <a:xfrm>
            <a:off x="6790432" y="2356520"/>
            <a:ext cx="5837284" cy="6669949"/>
          </a:xfrm>
          <a:prstGeom prst="rect">
            <a:avLst/>
          </a:prstGeom>
        </p:spPr>
      </p:pic>
      <p:sp>
        <p:nvSpPr>
          <p:cNvPr id="8" name="TextBox 7"/>
          <p:cNvSpPr txBox="1"/>
          <p:nvPr/>
        </p:nvSpPr>
        <p:spPr>
          <a:xfrm>
            <a:off x="7006456" y="8981256"/>
            <a:ext cx="5328592" cy="369332"/>
          </a:xfrm>
          <a:prstGeom prst="rect">
            <a:avLst/>
          </a:prstGeom>
          <a:noFill/>
        </p:spPr>
        <p:txBody>
          <a:bodyPr wrap="square" rtlCol="0">
            <a:spAutoFit/>
          </a:bodyPr>
          <a:lstStyle/>
          <a:p>
            <a:r>
              <a:rPr lang="en-US" sz="1800" dirty="0" smtClean="0">
                <a:solidFill>
                  <a:schemeClr val="tx2"/>
                </a:solidFill>
                <a:latin typeface="+mj-lt"/>
              </a:rPr>
              <a:t>Student work</a:t>
            </a:r>
            <a:endParaRPr lang="en-US" sz="1800" dirty="0">
              <a:solidFill>
                <a:schemeClr val="tx2"/>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99429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Student Response 2 </a:t>
            </a:r>
            <a:endParaRPr lang="en-IE" dirty="0"/>
          </a:p>
        </p:txBody>
      </p:sp>
      <p:sp>
        <p:nvSpPr>
          <p:cNvPr id="3" name="Content Placeholder 2"/>
          <p:cNvSpPr>
            <a:spLocks noGrp="1"/>
          </p:cNvSpPr>
          <p:nvPr>
            <p:ph idx="1"/>
          </p:nvPr>
        </p:nvSpPr>
        <p:spPr>
          <a:xfrm>
            <a:off x="381720" y="3004592"/>
            <a:ext cx="5184576" cy="4680520"/>
          </a:xfrm>
        </p:spPr>
        <p:txBody>
          <a:bodyPr/>
          <a:lstStyle/>
          <a:p>
            <a:pPr marL="0" indent="0">
              <a:buNone/>
              <a:defRPr/>
            </a:pPr>
            <a:r>
              <a:rPr lang="en-IE" dirty="0" smtClean="0"/>
              <a:t>Using the proportionality of corresponding sides a number of students correctly solved the problem.</a:t>
            </a:r>
          </a:p>
          <a:p>
            <a:pPr marL="0" indent="0">
              <a:buNone/>
              <a:defRPr/>
            </a:pPr>
            <a:r>
              <a:rPr lang="en-IE" dirty="0" smtClean="0"/>
              <a:t> </a:t>
            </a:r>
          </a:p>
          <a:p>
            <a:pPr marL="487672" indent="-487672">
              <a:defRPr/>
            </a:pPr>
            <a:endParaRPr lang="en-IE" dirty="0"/>
          </a:p>
          <a:p>
            <a:pPr marL="487672" indent="-487672">
              <a:defRPr/>
            </a:pPr>
            <a:endParaRPr lang="en-IE" dirty="0"/>
          </a:p>
        </p:txBody>
      </p:sp>
      <p:sp>
        <p:nvSpPr>
          <p:cNvPr id="8" name="TextBox 7"/>
          <p:cNvSpPr txBox="1"/>
          <p:nvPr/>
        </p:nvSpPr>
        <p:spPr>
          <a:xfrm>
            <a:off x="6790432" y="7901136"/>
            <a:ext cx="5328592" cy="369332"/>
          </a:xfrm>
          <a:prstGeom prst="rect">
            <a:avLst/>
          </a:prstGeom>
          <a:noFill/>
        </p:spPr>
        <p:txBody>
          <a:bodyPr wrap="square" rtlCol="0">
            <a:spAutoFit/>
          </a:bodyPr>
          <a:lstStyle/>
          <a:p>
            <a:r>
              <a:rPr lang="en-US" sz="1800" dirty="0" smtClean="0">
                <a:solidFill>
                  <a:schemeClr val="tx2"/>
                </a:solidFill>
                <a:latin typeface="+mj-lt"/>
              </a:rPr>
              <a:t>Student work</a:t>
            </a:r>
            <a:endParaRPr lang="en-US" sz="1800" dirty="0">
              <a:solidFill>
                <a:schemeClr val="tx2"/>
              </a:solidFill>
              <a:latin typeface="+mj-lt"/>
            </a:endParaRPr>
          </a:p>
        </p:txBody>
      </p:sp>
      <p:pic>
        <p:nvPicPr>
          <p:cNvPr id="4" name="Picture 3" descr="IMG_0552 (1).jp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494" t="21775" r="10619" b="32402"/>
          <a:stretch/>
        </p:blipFill>
        <p:spPr>
          <a:xfrm>
            <a:off x="5710312" y="2788568"/>
            <a:ext cx="7003112" cy="504056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3430580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What did I learn?</a:t>
            </a:r>
            <a:endParaRPr lang="en-IE" dirty="0"/>
          </a:p>
        </p:txBody>
      </p:sp>
      <p:sp>
        <p:nvSpPr>
          <p:cNvPr id="3" name="Content Placeholder 2"/>
          <p:cNvSpPr>
            <a:spLocks noGrp="1"/>
          </p:cNvSpPr>
          <p:nvPr>
            <p:ph idx="1"/>
          </p:nvPr>
        </p:nvSpPr>
        <p:spPr>
          <a:xfrm>
            <a:off x="741760" y="2860576"/>
            <a:ext cx="5184576" cy="4680520"/>
          </a:xfrm>
        </p:spPr>
        <p:txBody>
          <a:bodyPr/>
          <a:lstStyle/>
          <a:p>
            <a:pPr marL="0" indent="0">
              <a:buNone/>
              <a:defRPr/>
            </a:pPr>
            <a:r>
              <a:rPr lang="en-IE" dirty="0" smtClean="0"/>
              <a:t>In conclusion the teacher and students discussed their learning during the class.</a:t>
            </a:r>
          </a:p>
          <a:p>
            <a:pPr marL="0" indent="0">
              <a:buNone/>
              <a:defRPr/>
            </a:pPr>
            <a:r>
              <a:rPr lang="en-IE" dirty="0" smtClean="0"/>
              <a:t> </a:t>
            </a:r>
          </a:p>
          <a:p>
            <a:pPr marL="487672" indent="-487672">
              <a:defRPr/>
            </a:pPr>
            <a:endParaRPr lang="en-IE" dirty="0"/>
          </a:p>
          <a:p>
            <a:pPr marL="487672" indent="-487672">
              <a:defRPr/>
            </a:pPr>
            <a:endParaRPr lang="en-IE" dirty="0"/>
          </a:p>
        </p:txBody>
      </p:sp>
      <p:sp>
        <p:nvSpPr>
          <p:cNvPr id="8" name="TextBox 7"/>
          <p:cNvSpPr txBox="1"/>
          <p:nvPr/>
        </p:nvSpPr>
        <p:spPr>
          <a:xfrm>
            <a:off x="6790432" y="7901136"/>
            <a:ext cx="5328592" cy="369332"/>
          </a:xfrm>
          <a:prstGeom prst="rect">
            <a:avLst/>
          </a:prstGeom>
          <a:noFill/>
        </p:spPr>
        <p:txBody>
          <a:bodyPr wrap="square" rtlCol="0">
            <a:spAutoFit/>
          </a:bodyPr>
          <a:lstStyle/>
          <a:p>
            <a:r>
              <a:rPr lang="en-US" sz="1800" dirty="0" smtClean="0">
                <a:solidFill>
                  <a:schemeClr val="tx2"/>
                </a:solidFill>
                <a:latin typeface="+mj-lt"/>
              </a:rPr>
              <a:t>Board-work</a:t>
            </a:r>
            <a:endParaRPr lang="en-US" sz="1800" dirty="0">
              <a:solidFill>
                <a:schemeClr val="tx2"/>
              </a:solidFill>
              <a:latin typeface="+mj-lt"/>
            </a:endParaRPr>
          </a:p>
        </p:txBody>
      </p:sp>
      <p:pic>
        <p:nvPicPr>
          <p:cNvPr id="5" name="Picture 4" descr="Screen Shot 2016-04-04 at 00.11.03.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078464" y="2614652"/>
            <a:ext cx="4392488" cy="5304424"/>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5313848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Board Plan – Task 1</a:t>
            </a:r>
            <a:endParaRPr lang="en-IE" dirty="0"/>
          </a:p>
        </p:txBody>
      </p:sp>
      <p:pic>
        <p:nvPicPr>
          <p:cNvPr id="4" name="Content Placeholder 3"/>
          <p:cNvPicPr>
            <a:picLocks noGrp="1"/>
          </p:cNvPicPr>
          <p:nvPr>
            <p:ph idx="1"/>
          </p:nvPr>
        </p:nvPicPr>
        <p:blipFill>
          <a:blip r:embed="rId2">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50000"/>
                    </a14:imgEffect>
                  </a14:imgLayer>
                </a14:imgProps>
              </a:ext>
            </a:extLst>
          </a:blip>
          <a:stretch>
            <a:fillRect/>
          </a:stretch>
        </p:blipFill>
        <p:spPr>
          <a:xfrm>
            <a:off x="813768" y="2068488"/>
            <a:ext cx="11521280" cy="748883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02222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Board Plan – Task 2</a:t>
            </a:r>
            <a:endParaRPr lang="en-IE" dirty="0"/>
          </a:p>
        </p:txBody>
      </p:sp>
      <p:pic>
        <p:nvPicPr>
          <p:cNvPr id="4" name="Content Placeholder 3"/>
          <p:cNvPicPr>
            <a:picLocks noGrp="1"/>
          </p:cNvPicPr>
          <p:nvPr>
            <p:ph idx="1"/>
          </p:nvPr>
        </p:nvPicPr>
        <p:blipFill>
          <a:blip r:embed="rId2">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50000"/>
                    </a14:imgEffect>
                  </a14:imgLayer>
                </a14:imgProps>
              </a:ext>
            </a:extLst>
          </a:blip>
          <a:stretch>
            <a:fillRect/>
          </a:stretch>
        </p:blipFill>
        <p:spPr>
          <a:xfrm>
            <a:off x="813768" y="2212504"/>
            <a:ext cx="11377264" cy="7272808"/>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09813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r>
            <a:br>
              <a:rPr lang="en-IE" dirty="0" smtClean="0"/>
            </a:br>
            <a:r>
              <a:rPr lang="en-IE" dirty="0"/>
              <a:t/>
            </a:r>
            <a:br>
              <a:rPr lang="en-IE" dirty="0"/>
            </a:br>
            <a:endParaRPr lang="en-IE" dirty="0"/>
          </a:p>
        </p:txBody>
      </p:sp>
      <p:sp>
        <p:nvSpPr>
          <p:cNvPr id="3" name="Content Placeholder 2"/>
          <p:cNvSpPr>
            <a:spLocks noGrp="1"/>
          </p:cNvSpPr>
          <p:nvPr>
            <p:ph idx="1"/>
          </p:nvPr>
        </p:nvSpPr>
        <p:spPr>
          <a:xfrm>
            <a:off x="2181920" y="5318"/>
            <a:ext cx="10297144" cy="2815009"/>
          </a:xfrm>
        </p:spPr>
        <p:txBody>
          <a:bodyPr/>
          <a:lstStyle/>
          <a:p>
            <a:pPr marL="0" indent="0">
              <a:buNone/>
            </a:pPr>
            <a:endParaRPr lang="en-IE" dirty="0" smtClean="0"/>
          </a:p>
          <a:p>
            <a:pPr marL="0" indent="0">
              <a:buNone/>
            </a:pPr>
            <a:r>
              <a:rPr lang="en-IE" sz="5400" dirty="0"/>
              <a:t>Teaching Theorem 13 </a:t>
            </a:r>
            <a:endParaRPr lang="en-IE" sz="5400" dirty="0" smtClean="0"/>
          </a:p>
          <a:p>
            <a:pPr marL="0" indent="0">
              <a:buNone/>
            </a:pPr>
            <a:r>
              <a:rPr lang="en-IE" sz="5400" dirty="0" smtClean="0"/>
              <a:t>using </a:t>
            </a:r>
            <a:r>
              <a:rPr lang="en-IE" sz="5400" dirty="0"/>
              <a:t>a contextualised problem.</a:t>
            </a:r>
          </a:p>
        </p:txBody>
      </p:sp>
      <p:pic>
        <p:nvPicPr>
          <p:cNvPr id="4" name="Picture 3"/>
          <p:cNvPicPr/>
          <p:nvPr/>
        </p:nvPicPr>
        <p:blipFill rotWithShape="1">
          <a:blip r:embed="rId2"/>
          <a:srcRect l="2208" t="13034" b="16381"/>
          <a:stretch/>
        </p:blipFill>
        <p:spPr bwMode="auto">
          <a:xfrm>
            <a:off x="3046016" y="3076600"/>
            <a:ext cx="7128792" cy="2952328"/>
          </a:xfrm>
          <a:prstGeom prst="rect">
            <a:avLst/>
          </a:prstGeom>
          <a:ln>
            <a:noFill/>
          </a:ln>
          <a:extLst>
            <a:ext uri="{53640926-AAD7-44D8-BBD7-CCE9431645EC}">
              <a14:shadowObscured xmlns:a14="http://schemas.microsoft.com/office/drawing/2010/main" xmlns:p="http://schemas.openxmlformats.org/presentationml/2006/main" xmlns:r="http://schemas.openxmlformats.org/officeDocument/2006/relationships" xmlns:a="http://schemas.openxmlformats.org/drawingml/2006/main" xmlns=""/>
            </a:ext>
          </a:extLst>
        </p:spPr>
      </p:pic>
      <p:sp>
        <p:nvSpPr>
          <p:cNvPr id="5" name="Rectangle 10"/>
          <p:cNvSpPr txBox="1">
            <a:spLocks noChangeArrowheads="1"/>
          </p:cNvSpPr>
          <p:nvPr/>
        </p:nvSpPr>
        <p:spPr bwMode="auto">
          <a:xfrm>
            <a:off x="1813148" y="6244952"/>
            <a:ext cx="11180241" cy="320793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487672" indent="-487672" eaLnBrk="1" hangingPunct="1">
              <a:buClr>
                <a:srgbClr val="336666"/>
              </a:buClr>
              <a:buFont typeface="Wingdings" charset="0"/>
              <a:buChar char="¢"/>
              <a:defRPr/>
            </a:pPr>
            <a:r>
              <a:rPr lang="en-IE" sz="3200" dirty="0" smtClean="0"/>
              <a:t>Class: 		2nd Year Maths</a:t>
            </a:r>
          </a:p>
          <a:p>
            <a:pPr marL="487672" indent="-487672" eaLnBrk="1" hangingPunct="1">
              <a:buClr>
                <a:srgbClr val="336666"/>
              </a:buClr>
              <a:buFont typeface="Wingdings" charset="0"/>
              <a:buChar char="¢"/>
              <a:defRPr/>
            </a:pPr>
            <a:r>
              <a:rPr lang="en-IE" sz="3200" dirty="0" smtClean="0"/>
              <a:t>Level: 		Junior Cert. Higher Level</a:t>
            </a:r>
          </a:p>
          <a:p>
            <a:pPr marL="487672" indent="-487672" eaLnBrk="1" hangingPunct="1">
              <a:buClr>
                <a:srgbClr val="336666"/>
              </a:buClr>
              <a:buFont typeface="Wingdings" charset="0"/>
              <a:buChar char="¢"/>
              <a:defRPr/>
            </a:pPr>
            <a:r>
              <a:rPr lang="en-IE" sz="3200" dirty="0" smtClean="0"/>
              <a:t>Duration: 	70 minutes</a:t>
            </a:r>
          </a:p>
          <a:p>
            <a:pPr marL="487672" indent="-487672" eaLnBrk="1" hangingPunct="1">
              <a:buClr>
                <a:srgbClr val="336666"/>
              </a:buClr>
              <a:buFont typeface="Wingdings" charset="0"/>
              <a:buChar char="¢"/>
              <a:defRPr/>
            </a:pPr>
            <a:r>
              <a:rPr lang="en-IE" sz="3200" dirty="0" smtClean="0"/>
              <a:t>Date:		16</a:t>
            </a:r>
            <a:r>
              <a:rPr lang="en-IE" sz="3200" baseline="30000" dirty="0" smtClean="0"/>
              <a:t>th</a:t>
            </a:r>
            <a:r>
              <a:rPr lang="en-IE" sz="3200" dirty="0" smtClean="0"/>
              <a:t> March 2016</a:t>
            </a:r>
          </a:p>
          <a:p>
            <a:pPr marL="487672" indent="-487672" eaLnBrk="1" hangingPunct="1">
              <a:buClr>
                <a:srgbClr val="336666"/>
              </a:buClr>
              <a:buFont typeface="Wingdings" charset="0"/>
              <a:buChar char="¢"/>
              <a:defRPr/>
            </a:pPr>
            <a:r>
              <a:rPr lang="en-IE" sz="3200" dirty="0" smtClean="0">
                <a:solidFill>
                  <a:srgbClr val="000000"/>
                </a:solidFill>
                <a:ea typeface="ＭＳ Ｐゴシック"/>
                <a:cs typeface="+mn-cs"/>
              </a:rPr>
              <a:t>Topic: 		Geometry - Theorem 13</a:t>
            </a:r>
          </a:p>
          <a:p>
            <a:pPr marL="0" indent="0" eaLnBrk="1" hangingPunct="1">
              <a:buFont typeface="Wingdings" pitchFamily="2" charset="2"/>
              <a:buNone/>
              <a:defRPr/>
            </a:pPr>
            <a:endParaRPr lang="en-US" dirty="0" smtClean="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63814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Plan for </a:t>
            </a:r>
            <a:r>
              <a:rPr lang="en-IE" dirty="0"/>
              <a:t>P</a:t>
            </a:r>
            <a:r>
              <a:rPr lang="en-IE" dirty="0" smtClean="0"/>
              <a:t>eer Observation</a:t>
            </a:r>
            <a:endParaRPr lang="en-IE" dirty="0"/>
          </a:p>
        </p:txBody>
      </p:sp>
      <p:sp>
        <p:nvSpPr>
          <p:cNvPr id="3" name="Content Placeholder 2"/>
          <p:cNvSpPr>
            <a:spLocks noGrp="1"/>
          </p:cNvSpPr>
          <p:nvPr>
            <p:ph idx="1"/>
          </p:nvPr>
        </p:nvSpPr>
        <p:spPr>
          <a:xfrm>
            <a:off x="669752" y="2356520"/>
            <a:ext cx="7776864" cy="6768752"/>
          </a:xfrm>
        </p:spPr>
        <p:txBody>
          <a:bodyPr/>
          <a:lstStyle/>
          <a:p>
            <a:pPr marL="487672" indent="-487672">
              <a:defRPr/>
            </a:pPr>
            <a:r>
              <a:rPr lang="en-IE" sz="3200" dirty="0" smtClean="0"/>
              <a:t>The classroom was divided into sections and observing teachers were assigned a section each.</a:t>
            </a:r>
          </a:p>
          <a:p>
            <a:pPr marL="487672" indent="-487672">
              <a:defRPr/>
            </a:pPr>
            <a:r>
              <a:rPr lang="en-IE" sz="3200" dirty="0" smtClean="0"/>
              <a:t>Two observing teachers used iPads to photograph samples of students work.</a:t>
            </a:r>
          </a:p>
          <a:p>
            <a:pPr marL="487672" indent="-487672">
              <a:defRPr/>
            </a:pPr>
            <a:r>
              <a:rPr lang="en-IE" sz="3200" dirty="0" smtClean="0"/>
              <a:t>A third teacher recorded teacher-pupil interactions, students’ participation, presentations, questions and responses.</a:t>
            </a:r>
          </a:p>
          <a:p>
            <a:pPr marL="487672" indent="-487672">
              <a:defRPr/>
            </a:pPr>
            <a:r>
              <a:rPr lang="en-IE" sz="3200" dirty="0"/>
              <a:t>Lesson-Note App was used to record class modalities, student participation and the timing of events.</a:t>
            </a:r>
          </a:p>
          <a:p>
            <a:pPr marL="487672" indent="-487672">
              <a:defRPr/>
            </a:pPr>
            <a:endParaRPr lang="en-IE" sz="3200" dirty="0" smtClean="0"/>
          </a:p>
        </p:txBody>
      </p:sp>
      <p:pic>
        <p:nvPicPr>
          <p:cNvPr id="4" name="Picture 3" descr="imgres-2.jp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022679" y="2284512"/>
            <a:ext cx="3548781" cy="1944216"/>
          </a:xfrm>
          <a:prstGeom prst="rect">
            <a:avLst/>
          </a:prstGeom>
          <a:ln>
            <a:solidFill>
              <a:schemeClr val="tx1"/>
            </a:solidFill>
          </a:ln>
        </p:spPr>
      </p:pic>
      <p:pic>
        <p:nvPicPr>
          <p:cNvPr id="6" name="Picture 5" descr="IMG_0544.jpg"/>
          <p:cNvPicPr>
            <a:picLocks noChangeAspect="1"/>
          </p:cNvPicPr>
          <p:nvPr/>
        </p:nvPicPr>
        <p:blipFill rotWithShape="1">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3324"/>
          <a:stretch/>
        </p:blipFill>
        <p:spPr>
          <a:xfrm>
            <a:off x="9038824" y="4804792"/>
            <a:ext cx="3575228" cy="4608512"/>
          </a:xfrm>
          <a:prstGeom prst="rect">
            <a:avLst/>
          </a:prstGeom>
          <a:ln>
            <a:solidFill>
              <a:srgbClr val="336666"/>
            </a:solidFill>
          </a:ln>
        </p:spPr>
      </p:pic>
      <p:sp>
        <p:nvSpPr>
          <p:cNvPr id="7" name="TextBox 6"/>
          <p:cNvSpPr txBox="1"/>
          <p:nvPr/>
        </p:nvSpPr>
        <p:spPr>
          <a:xfrm>
            <a:off x="8158584" y="9384268"/>
            <a:ext cx="5328592" cy="369332"/>
          </a:xfrm>
          <a:prstGeom prst="rect">
            <a:avLst/>
          </a:prstGeom>
          <a:noFill/>
        </p:spPr>
        <p:txBody>
          <a:bodyPr wrap="square" rtlCol="0">
            <a:spAutoFit/>
          </a:bodyPr>
          <a:lstStyle/>
          <a:p>
            <a:r>
              <a:rPr lang="en-US" sz="1800" dirty="0" smtClean="0">
                <a:solidFill>
                  <a:schemeClr val="tx2"/>
                </a:solidFill>
                <a:latin typeface="+mj-lt"/>
              </a:rPr>
              <a:t>Lesson Note App</a:t>
            </a:r>
            <a:endParaRPr lang="en-US" sz="1800" dirty="0">
              <a:solidFill>
                <a:schemeClr val="tx2"/>
              </a:solidFill>
              <a:latin typeface="+mj-lt"/>
            </a:endParaRPr>
          </a:p>
        </p:txBody>
      </p:sp>
      <p:sp>
        <p:nvSpPr>
          <p:cNvPr id="8" name="TextBox 7"/>
          <p:cNvSpPr txBox="1"/>
          <p:nvPr/>
        </p:nvSpPr>
        <p:spPr>
          <a:xfrm>
            <a:off x="8302600" y="4228728"/>
            <a:ext cx="5328592" cy="369332"/>
          </a:xfrm>
          <a:prstGeom prst="rect">
            <a:avLst/>
          </a:prstGeom>
          <a:noFill/>
        </p:spPr>
        <p:txBody>
          <a:bodyPr wrap="square" rtlCol="0">
            <a:spAutoFit/>
          </a:bodyPr>
          <a:lstStyle/>
          <a:p>
            <a:r>
              <a:rPr lang="en-US" sz="1800" dirty="0" smtClean="0">
                <a:solidFill>
                  <a:schemeClr val="tx2"/>
                </a:solidFill>
                <a:latin typeface="+mj-lt"/>
              </a:rPr>
              <a:t>Lesson Note App</a:t>
            </a:r>
            <a:endParaRPr lang="en-US" sz="1800" dirty="0">
              <a:solidFill>
                <a:schemeClr val="tx2"/>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04117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Findings</a:t>
            </a:r>
            <a:endParaRPr lang="en-IE" dirty="0"/>
          </a:p>
        </p:txBody>
      </p:sp>
      <p:sp>
        <p:nvSpPr>
          <p:cNvPr id="3" name="Content Placeholder 2"/>
          <p:cNvSpPr>
            <a:spLocks noGrp="1"/>
          </p:cNvSpPr>
          <p:nvPr>
            <p:ph idx="1"/>
          </p:nvPr>
        </p:nvSpPr>
        <p:spPr>
          <a:xfrm>
            <a:off x="525737" y="2709863"/>
            <a:ext cx="6408712" cy="5335289"/>
          </a:xfrm>
        </p:spPr>
        <p:txBody>
          <a:bodyPr/>
          <a:lstStyle/>
          <a:p>
            <a:pPr lvl="0"/>
            <a:r>
              <a:rPr lang="en-US" sz="3200" dirty="0"/>
              <a:t>Students’ understanding of scaling </a:t>
            </a:r>
            <a:r>
              <a:rPr lang="en-US" sz="3200" dirty="0" smtClean="0"/>
              <a:t>was very </a:t>
            </a:r>
            <a:r>
              <a:rPr lang="en-US" sz="3200" dirty="0"/>
              <a:t>good. Many students measured the trusses on the diagram in centimeters</a:t>
            </a:r>
            <a:r>
              <a:rPr lang="en-IE" sz="3200" dirty="0"/>
              <a:t>, identified the scaled relationship between their measurements and the information on the diagram and used it to calculate the length of the missing </a:t>
            </a:r>
            <a:r>
              <a:rPr lang="en-IE" sz="3200" dirty="0" smtClean="0"/>
              <a:t>truss. </a:t>
            </a:r>
            <a:endParaRPr lang="en-IE" sz="3200" dirty="0"/>
          </a:p>
        </p:txBody>
      </p:sp>
      <p:pic>
        <p:nvPicPr>
          <p:cNvPr id="4" name="Picture 2">
            <a:hlinkClick r:id="rId2" action="ppaction://hlinksldjump"/>
          </p:cNvPr>
          <p:cNvPicPr>
            <a:picLocks noChangeAspect="1" noChangeArrowheads="1"/>
          </p:cNvPicPr>
          <p:nvPr/>
        </p:nvPicPr>
        <p:blipFill>
          <a:blip r:embed="rId3">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4">
                    <a14:imgEffect>
                      <a14:sharpenSoften amount="50000"/>
                    </a14:imgEffect>
                    <a14:imgEffect>
                      <a14:brightnessContrast bright="-40000" contrast="20000"/>
                    </a14:imgEffect>
                  </a14:imgLayer>
                </a14:imgProps>
              </a:ex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441616" y="2932585"/>
            <a:ext cx="4911704" cy="403244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 name="TextBox 4"/>
          <p:cNvSpPr txBox="1"/>
          <p:nvPr/>
        </p:nvSpPr>
        <p:spPr>
          <a:xfrm>
            <a:off x="7222480" y="6965032"/>
            <a:ext cx="5328592" cy="369332"/>
          </a:xfrm>
          <a:prstGeom prst="rect">
            <a:avLst/>
          </a:prstGeom>
          <a:noFill/>
        </p:spPr>
        <p:txBody>
          <a:bodyPr wrap="square" rtlCol="0">
            <a:spAutoFit/>
          </a:bodyPr>
          <a:lstStyle/>
          <a:p>
            <a:r>
              <a:rPr lang="en-US" sz="1800" dirty="0" smtClean="0">
                <a:solidFill>
                  <a:schemeClr val="tx2"/>
                </a:solidFill>
                <a:latin typeface="+mj-lt"/>
              </a:rPr>
              <a:t>Student work</a:t>
            </a:r>
            <a:endParaRPr lang="en-US" sz="1800" dirty="0">
              <a:solidFill>
                <a:schemeClr val="tx2"/>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374045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Findings</a:t>
            </a:r>
            <a:endParaRPr lang="en-IE" dirty="0"/>
          </a:p>
        </p:txBody>
      </p:sp>
      <p:sp>
        <p:nvSpPr>
          <p:cNvPr id="3" name="Content Placeholder 2"/>
          <p:cNvSpPr>
            <a:spLocks noGrp="1"/>
          </p:cNvSpPr>
          <p:nvPr>
            <p:ph idx="1"/>
          </p:nvPr>
        </p:nvSpPr>
        <p:spPr>
          <a:xfrm>
            <a:off x="525736" y="2644552"/>
            <a:ext cx="5688632" cy="5688632"/>
          </a:xfrm>
        </p:spPr>
        <p:txBody>
          <a:bodyPr/>
          <a:lstStyle/>
          <a:p>
            <a:pPr lvl="0"/>
            <a:r>
              <a:rPr lang="en-US" sz="3200" dirty="0"/>
              <a:t>Students’ ability to manipulate ratios to calculate missing lengths is very good. A minority of students used the unitary method; the majority used their intuitive understanding of the relationship between the numbers (lengths</a:t>
            </a:r>
            <a:r>
              <a:rPr lang="en-US" sz="3200" dirty="0" smtClean="0"/>
              <a:t>). </a:t>
            </a:r>
            <a:endParaRPr lang="en-IE" sz="3200" dirty="0"/>
          </a:p>
          <a:p>
            <a:endParaRPr lang="en-IE" dirty="0"/>
          </a:p>
        </p:txBody>
      </p:sp>
      <p:pic>
        <p:nvPicPr>
          <p:cNvPr id="4" name="Content Placeholder 3"/>
          <p:cNvPicPr>
            <a:picLocks/>
          </p:cNvPicPr>
          <p:nvPr/>
        </p:nvPicPr>
        <p:blipFill>
          <a:blip r:embed="rId2">
            <a:extLst>
              <a:ext uri="{BEBA8EAE-BF5A-486C-A8C5-ECC9F3942E4B}">
                <a14:imgProps xmlns:a14="http://schemas.microsoft.com/office/drawing/2010/main" xmlns:p="http://schemas.openxmlformats.org/presentationml/2006/main" xmlns:r="http://schemas.openxmlformats.org/officeDocument/2006/relationships" xmlns:a="http://schemas.openxmlformats.org/drawingml/2006/main" xmlns="">
                  <a14:imgLayer r:embed="rId3">
                    <a14:imgEffect>
                      <a14:sharpenSoften amount="50000"/>
                    </a14:imgEffect>
                    <a14:imgEffect>
                      <a14:brightnessContrast bright="-20000" contrast="40000"/>
                    </a14:imgEffect>
                  </a14:imgLayer>
                </a14:imgProps>
              </a:ext>
            </a:extLst>
          </a:blip>
          <a:stretch>
            <a:fillRect/>
          </a:stretch>
        </p:blipFill>
        <p:spPr bwMode="auto">
          <a:xfrm>
            <a:off x="7294488" y="2932584"/>
            <a:ext cx="5184576" cy="3384376"/>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5" name="TextBox 4"/>
          <p:cNvSpPr txBox="1"/>
          <p:nvPr/>
        </p:nvSpPr>
        <p:spPr>
          <a:xfrm>
            <a:off x="7222480" y="6307668"/>
            <a:ext cx="5328592" cy="369332"/>
          </a:xfrm>
          <a:prstGeom prst="rect">
            <a:avLst/>
          </a:prstGeom>
          <a:noFill/>
        </p:spPr>
        <p:txBody>
          <a:bodyPr wrap="square" rtlCol="0">
            <a:spAutoFit/>
          </a:bodyPr>
          <a:lstStyle/>
          <a:p>
            <a:r>
              <a:rPr lang="en-US" sz="1800" dirty="0" smtClean="0">
                <a:solidFill>
                  <a:schemeClr val="tx2"/>
                </a:solidFill>
                <a:latin typeface="+mj-lt"/>
              </a:rPr>
              <a:t>Student work</a:t>
            </a:r>
            <a:endParaRPr lang="en-US" sz="1800" dirty="0">
              <a:solidFill>
                <a:schemeClr val="tx2"/>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930613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Findings</a:t>
            </a:r>
            <a:endParaRPr lang="en-IE" dirty="0"/>
          </a:p>
        </p:txBody>
      </p:sp>
      <p:sp>
        <p:nvSpPr>
          <p:cNvPr id="3" name="Content Placeholder 2"/>
          <p:cNvSpPr>
            <a:spLocks noGrp="1"/>
          </p:cNvSpPr>
          <p:nvPr>
            <p:ph idx="1"/>
          </p:nvPr>
        </p:nvSpPr>
        <p:spPr>
          <a:xfrm>
            <a:off x="669752" y="2284512"/>
            <a:ext cx="6984775" cy="7128792"/>
          </a:xfrm>
        </p:spPr>
        <p:txBody>
          <a:bodyPr/>
          <a:lstStyle/>
          <a:p>
            <a:pPr lvl="0"/>
            <a:r>
              <a:rPr lang="en-US" sz="3200" dirty="0"/>
              <a:t>Central to the task is the identification of a multiplication pattern between triangles. There is evidence to suggest that students’ have a tendency to be limited to addition when trying to identify patterns</a:t>
            </a:r>
            <a:r>
              <a:rPr lang="en-US" sz="3200" dirty="0" smtClean="0"/>
              <a:t>.  </a:t>
            </a:r>
          </a:p>
          <a:p>
            <a:pPr lvl="0"/>
            <a:endParaRPr lang="en-US" sz="3200" dirty="0"/>
          </a:p>
          <a:p>
            <a:pPr lvl="0"/>
            <a:r>
              <a:rPr lang="ga-IE" sz="3200" dirty="0" smtClean="0"/>
              <a:t>The observers thought that the teacher was excellent in allowing the students thinking space. More than 45 minutes of the class was given to independent student work.</a:t>
            </a:r>
            <a:endParaRPr lang="en-IE" sz="3200" dirty="0"/>
          </a:p>
          <a:p>
            <a:endParaRPr lang="en-IE" dirty="0"/>
          </a:p>
        </p:txBody>
      </p:sp>
      <p:pic>
        <p:nvPicPr>
          <p:cNvPr id="4" name="Picture 3" descr="Screen Shot 2016-04-03 at 23.21.39.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806656" y="2284512"/>
            <a:ext cx="2952328" cy="2852249"/>
          </a:xfrm>
          <a:prstGeom prst="rect">
            <a:avLst/>
          </a:prstGeom>
        </p:spPr>
      </p:pic>
      <p:sp>
        <p:nvSpPr>
          <p:cNvPr id="5" name="TextBox 4"/>
          <p:cNvSpPr txBox="1"/>
          <p:nvPr/>
        </p:nvSpPr>
        <p:spPr>
          <a:xfrm>
            <a:off x="7707387" y="5092824"/>
            <a:ext cx="5328592" cy="369332"/>
          </a:xfrm>
          <a:prstGeom prst="rect">
            <a:avLst/>
          </a:prstGeom>
          <a:noFill/>
        </p:spPr>
        <p:txBody>
          <a:bodyPr wrap="square" rtlCol="0">
            <a:spAutoFit/>
          </a:bodyPr>
          <a:lstStyle/>
          <a:p>
            <a:r>
              <a:rPr lang="en-US" sz="1800" dirty="0" smtClean="0">
                <a:solidFill>
                  <a:schemeClr val="tx2"/>
                </a:solidFill>
                <a:latin typeface="+mj-lt"/>
              </a:rPr>
              <a:t>Student work</a:t>
            </a:r>
            <a:endParaRPr lang="en-US" sz="1800" dirty="0">
              <a:solidFill>
                <a:schemeClr val="tx2"/>
              </a:solidFill>
              <a:latin typeface="+mj-lt"/>
            </a:endParaRPr>
          </a:p>
        </p:txBody>
      </p:sp>
      <p:pic>
        <p:nvPicPr>
          <p:cNvPr id="6" name="Picture 5" descr="IMG_0529.jpg"/>
          <p:cNvPicPr>
            <a:picLocks noChangeAspect="1"/>
          </p:cNvPicPr>
          <p:nvPr/>
        </p:nvPicPr>
        <p:blipFill rotWithShape="1">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t="23269" r="32231" b="21607"/>
          <a:stretch/>
        </p:blipFill>
        <p:spPr>
          <a:xfrm>
            <a:off x="8878664" y="5956920"/>
            <a:ext cx="2899237" cy="3144390"/>
          </a:xfrm>
          <a:prstGeom prst="rect">
            <a:avLst/>
          </a:prstGeom>
        </p:spPr>
      </p:pic>
      <p:sp>
        <p:nvSpPr>
          <p:cNvPr id="7" name="TextBox 6"/>
          <p:cNvSpPr txBox="1"/>
          <p:nvPr/>
        </p:nvSpPr>
        <p:spPr>
          <a:xfrm>
            <a:off x="7942560" y="9053264"/>
            <a:ext cx="5328592" cy="369332"/>
          </a:xfrm>
          <a:prstGeom prst="rect">
            <a:avLst/>
          </a:prstGeom>
          <a:noFill/>
        </p:spPr>
        <p:txBody>
          <a:bodyPr wrap="square" rtlCol="0">
            <a:spAutoFit/>
          </a:bodyPr>
          <a:lstStyle/>
          <a:p>
            <a:r>
              <a:rPr lang="en-US" sz="1800" dirty="0" smtClean="0">
                <a:solidFill>
                  <a:schemeClr val="tx2"/>
                </a:solidFill>
                <a:latin typeface="+mj-lt"/>
              </a:rPr>
              <a:t>Student work</a:t>
            </a:r>
            <a:endParaRPr lang="en-US" sz="1800" dirty="0">
              <a:solidFill>
                <a:schemeClr val="tx2"/>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384486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Findings</a:t>
            </a:r>
            <a:endParaRPr lang="en-IE" dirty="0"/>
          </a:p>
        </p:txBody>
      </p:sp>
      <p:sp>
        <p:nvSpPr>
          <p:cNvPr id="3" name="Content Placeholder 2"/>
          <p:cNvSpPr>
            <a:spLocks noGrp="1"/>
          </p:cNvSpPr>
          <p:nvPr>
            <p:ph idx="1"/>
          </p:nvPr>
        </p:nvSpPr>
        <p:spPr>
          <a:xfrm>
            <a:off x="525736" y="3004592"/>
            <a:ext cx="5616624" cy="5616624"/>
          </a:xfrm>
        </p:spPr>
        <p:txBody>
          <a:bodyPr/>
          <a:lstStyle/>
          <a:p>
            <a:r>
              <a:rPr lang="en-US" sz="3200" dirty="0"/>
              <a:t>The accuracy of labeling of diagrams was very good</a:t>
            </a:r>
            <a:r>
              <a:rPr lang="en-US" sz="3200" dirty="0" smtClean="0"/>
              <a:t>.</a:t>
            </a:r>
          </a:p>
          <a:p>
            <a:endParaRPr lang="en-US" sz="3200" dirty="0"/>
          </a:p>
          <a:p>
            <a:r>
              <a:rPr lang="en-US" sz="3200" dirty="0" smtClean="0"/>
              <a:t>Throughout the class student participation, engagement and effort was sustained. </a:t>
            </a:r>
            <a:endParaRPr lang="en-US" sz="3200" dirty="0"/>
          </a:p>
          <a:p>
            <a:endParaRPr lang="en-US" sz="3200" dirty="0"/>
          </a:p>
          <a:p>
            <a:pPr marL="0" indent="0" algn="just">
              <a:buNone/>
            </a:pPr>
            <a:endParaRPr lang="en-IE" sz="3200" dirty="0"/>
          </a:p>
        </p:txBody>
      </p:sp>
      <p:sp>
        <p:nvSpPr>
          <p:cNvPr id="5" name="TextBox 4"/>
          <p:cNvSpPr txBox="1"/>
          <p:nvPr/>
        </p:nvSpPr>
        <p:spPr>
          <a:xfrm>
            <a:off x="7078464" y="8045152"/>
            <a:ext cx="5328592" cy="369332"/>
          </a:xfrm>
          <a:prstGeom prst="rect">
            <a:avLst/>
          </a:prstGeom>
          <a:noFill/>
        </p:spPr>
        <p:txBody>
          <a:bodyPr wrap="square" rtlCol="0">
            <a:spAutoFit/>
          </a:bodyPr>
          <a:lstStyle/>
          <a:p>
            <a:r>
              <a:rPr lang="en-US" sz="1800" dirty="0" smtClean="0">
                <a:solidFill>
                  <a:schemeClr val="tx2"/>
                </a:solidFill>
                <a:latin typeface="+mj-lt"/>
              </a:rPr>
              <a:t>Student work</a:t>
            </a:r>
            <a:endParaRPr lang="en-US" sz="1800" dirty="0">
              <a:solidFill>
                <a:schemeClr val="tx2"/>
              </a:solidFill>
              <a:latin typeface="+mj-lt"/>
            </a:endParaRPr>
          </a:p>
        </p:txBody>
      </p:sp>
      <p:pic>
        <p:nvPicPr>
          <p:cNvPr id="6" name="Picture 5" descr="IMG_0552.jp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3824" t="19409" r="10473" b="6095"/>
          <a:stretch/>
        </p:blipFill>
        <p:spPr>
          <a:xfrm>
            <a:off x="6862440" y="1492424"/>
            <a:ext cx="5624616" cy="6518925"/>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61397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Recommendations</a:t>
            </a:r>
            <a:endParaRPr lang="en-IE" dirty="0"/>
          </a:p>
        </p:txBody>
      </p:sp>
      <p:sp>
        <p:nvSpPr>
          <p:cNvPr id="3" name="Content Placeholder 2"/>
          <p:cNvSpPr>
            <a:spLocks noGrp="1"/>
          </p:cNvSpPr>
          <p:nvPr>
            <p:ph idx="1"/>
          </p:nvPr>
        </p:nvSpPr>
        <p:spPr>
          <a:xfrm>
            <a:off x="453728" y="2709863"/>
            <a:ext cx="11684297" cy="5851525"/>
          </a:xfrm>
        </p:spPr>
        <p:txBody>
          <a:bodyPr/>
          <a:lstStyle/>
          <a:p>
            <a:pPr marL="487672" indent="-487672">
              <a:defRPr/>
            </a:pPr>
            <a:r>
              <a:rPr lang="en-IE" sz="3200" dirty="0" smtClean="0"/>
              <a:t>The key recommendation is to give the students time to think! They will get there!</a:t>
            </a:r>
          </a:p>
          <a:p>
            <a:pPr marL="487672" indent="-487672">
              <a:defRPr/>
            </a:pPr>
            <a:endParaRPr lang="en-IE" sz="3200" dirty="0" smtClean="0"/>
          </a:p>
          <a:p>
            <a:pPr marL="487672" indent="-487672">
              <a:defRPr/>
            </a:pPr>
            <a:r>
              <a:rPr lang="en-IE" sz="3200" dirty="0" smtClean="0"/>
              <a:t>Student do require that time is spent considering prior knowledge re similar triangles and how to disassemble shapes.</a:t>
            </a:r>
          </a:p>
          <a:p>
            <a:pPr marL="487672" indent="-487672">
              <a:defRPr/>
            </a:pPr>
            <a:endParaRPr lang="en-IE" sz="3200" dirty="0" smtClean="0"/>
          </a:p>
          <a:p>
            <a:pPr marL="487672" indent="-487672">
              <a:defRPr/>
            </a:pPr>
            <a:r>
              <a:rPr lang="en-IE" sz="3200" dirty="0" smtClean="0"/>
              <a:t>Take time to clarify the problem for the students.</a:t>
            </a:r>
          </a:p>
          <a:p>
            <a:pPr marL="487672" indent="-487672">
              <a:defRPr/>
            </a:pPr>
            <a:endParaRPr lang="en-IE" sz="3200" dirty="0" smtClean="0"/>
          </a:p>
          <a:p>
            <a:pPr marL="487672" indent="-487672">
              <a:defRPr/>
            </a:pPr>
            <a:r>
              <a:rPr lang="en-IE" sz="3200" dirty="0" smtClean="0"/>
              <a:t>It might be useful to ask the students to write out a reflection on what they learned during the class.</a:t>
            </a:r>
            <a:endParaRPr lang="en-IE"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126866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Sources Used</a:t>
            </a:r>
            <a:endParaRPr lang="en-IE" dirty="0"/>
          </a:p>
        </p:txBody>
      </p:sp>
      <p:sp>
        <p:nvSpPr>
          <p:cNvPr id="3" name="Content Placeholder 2"/>
          <p:cNvSpPr>
            <a:spLocks noGrp="1"/>
          </p:cNvSpPr>
          <p:nvPr>
            <p:ph idx="1"/>
          </p:nvPr>
        </p:nvSpPr>
        <p:spPr>
          <a:xfrm>
            <a:off x="1245816" y="2212504"/>
            <a:ext cx="11396265" cy="7325072"/>
          </a:xfrm>
        </p:spPr>
        <p:txBody>
          <a:bodyPr/>
          <a:lstStyle/>
          <a:p>
            <a:pPr marL="0" lvl="0" indent="0">
              <a:buNone/>
            </a:pPr>
            <a:r>
              <a:rPr lang="en-IE" sz="3200" b="1" dirty="0" smtClean="0">
                <a:solidFill>
                  <a:srgbClr val="000000"/>
                </a:solidFill>
              </a:rPr>
              <a:t>Publications:</a:t>
            </a:r>
          </a:p>
          <a:p>
            <a:pPr lvl="0"/>
            <a:r>
              <a:rPr lang="en-IE" sz="3200" dirty="0" smtClean="0">
                <a:solidFill>
                  <a:srgbClr val="000000"/>
                </a:solidFill>
              </a:rPr>
              <a:t>DES, (2002). </a:t>
            </a:r>
            <a:r>
              <a:rPr lang="en-IE" sz="3200" i="1" dirty="0" smtClean="0">
                <a:solidFill>
                  <a:srgbClr val="000000"/>
                </a:solidFill>
              </a:rPr>
              <a:t>Junior </a:t>
            </a:r>
            <a:r>
              <a:rPr lang="en-IE" sz="3200" i="1" dirty="0">
                <a:solidFill>
                  <a:srgbClr val="000000"/>
                </a:solidFill>
              </a:rPr>
              <a:t>Certificate Guidelines for </a:t>
            </a:r>
            <a:r>
              <a:rPr lang="en-IE" sz="3200" i="1" dirty="0" smtClean="0">
                <a:solidFill>
                  <a:srgbClr val="000000"/>
                </a:solidFill>
              </a:rPr>
              <a:t>Teachers. </a:t>
            </a:r>
          </a:p>
          <a:p>
            <a:pPr lvl="0"/>
            <a:r>
              <a:rPr lang="en-IE" sz="3200" dirty="0" smtClean="0">
                <a:solidFill>
                  <a:srgbClr val="000000"/>
                </a:solidFill>
              </a:rPr>
              <a:t>PMDT, (2011) </a:t>
            </a:r>
            <a:r>
              <a:rPr lang="en-IE" sz="3200" i="1" dirty="0" smtClean="0">
                <a:solidFill>
                  <a:srgbClr val="000000"/>
                </a:solidFill>
              </a:rPr>
              <a:t>First </a:t>
            </a:r>
            <a:r>
              <a:rPr lang="en-IE" sz="3200" i="1" dirty="0">
                <a:solidFill>
                  <a:srgbClr val="000000"/>
                </a:solidFill>
              </a:rPr>
              <a:t>Year </a:t>
            </a:r>
            <a:r>
              <a:rPr lang="en-IE" sz="3200" i="1" dirty="0" smtClean="0">
                <a:solidFill>
                  <a:srgbClr val="000000"/>
                </a:solidFill>
              </a:rPr>
              <a:t>Handbook.</a:t>
            </a:r>
            <a:endParaRPr lang="en-IE" sz="3200" dirty="0">
              <a:solidFill>
                <a:srgbClr val="000000"/>
              </a:solidFill>
            </a:endParaRPr>
          </a:p>
          <a:p>
            <a:pPr lvl="0"/>
            <a:r>
              <a:rPr lang="en-IE" sz="3200" dirty="0" smtClean="0">
                <a:solidFill>
                  <a:srgbClr val="000000"/>
                </a:solidFill>
              </a:rPr>
              <a:t>PMDT (2012) </a:t>
            </a:r>
            <a:r>
              <a:rPr lang="en-IE" sz="3200" i="1" dirty="0" smtClean="0">
                <a:solidFill>
                  <a:srgbClr val="000000"/>
                </a:solidFill>
              </a:rPr>
              <a:t>Second </a:t>
            </a:r>
            <a:r>
              <a:rPr lang="en-IE" sz="3200" i="1" dirty="0">
                <a:solidFill>
                  <a:srgbClr val="000000"/>
                </a:solidFill>
              </a:rPr>
              <a:t>Year </a:t>
            </a:r>
            <a:r>
              <a:rPr lang="en-IE" sz="3200" i="1" dirty="0" smtClean="0">
                <a:solidFill>
                  <a:srgbClr val="000000"/>
                </a:solidFill>
              </a:rPr>
              <a:t>Handbook.</a:t>
            </a:r>
            <a:endParaRPr lang="en-IE" sz="3200" i="1" dirty="0">
              <a:solidFill>
                <a:srgbClr val="000000"/>
              </a:solidFill>
            </a:endParaRPr>
          </a:p>
          <a:p>
            <a:pPr lvl="0"/>
            <a:r>
              <a:rPr lang="en-IE" sz="3200" dirty="0" smtClean="0">
                <a:solidFill>
                  <a:srgbClr val="000000"/>
                </a:solidFill>
              </a:rPr>
              <a:t>PMDT (2013) </a:t>
            </a:r>
            <a:r>
              <a:rPr lang="en-IE" sz="3200" i="1" dirty="0" smtClean="0">
                <a:solidFill>
                  <a:srgbClr val="000000"/>
                </a:solidFill>
              </a:rPr>
              <a:t>Third </a:t>
            </a:r>
            <a:r>
              <a:rPr lang="en-IE" sz="3200" i="1" dirty="0">
                <a:solidFill>
                  <a:srgbClr val="000000"/>
                </a:solidFill>
              </a:rPr>
              <a:t>Year </a:t>
            </a:r>
            <a:r>
              <a:rPr lang="en-IE" sz="3200" i="1" dirty="0" smtClean="0">
                <a:solidFill>
                  <a:srgbClr val="000000"/>
                </a:solidFill>
              </a:rPr>
              <a:t>Handbook.</a:t>
            </a:r>
            <a:endParaRPr lang="en-IE" sz="3200" i="1" dirty="0">
              <a:solidFill>
                <a:srgbClr val="000000"/>
              </a:solidFill>
            </a:endParaRPr>
          </a:p>
          <a:p>
            <a:pPr lvl="0"/>
            <a:r>
              <a:rPr lang="en-IE" sz="3200" dirty="0" smtClean="0">
                <a:solidFill>
                  <a:srgbClr val="000000"/>
                </a:solidFill>
              </a:rPr>
              <a:t>DES, (2016). </a:t>
            </a:r>
            <a:r>
              <a:rPr lang="en-IE" sz="3200" i="1" dirty="0" smtClean="0">
                <a:solidFill>
                  <a:srgbClr val="000000"/>
                </a:solidFill>
              </a:rPr>
              <a:t>Junior </a:t>
            </a:r>
            <a:r>
              <a:rPr lang="en-IE" sz="3200" i="1" dirty="0">
                <a:solidFill>
                  <a:srgbClr val="000000"/>
                </a:solidFill>
              </a:rPr>
              <a:t>Certificate Mathematics Syllabus </a:t>
            </a:r>
            <a:endParaRPr lang="en-IE" sz="3200" i="1" dirty="0" smtClean="0">
              <a:solidFill>
                <a:srgbClr val="000000"/>
              </a:solidFill>
            </a:endParaRPr>
          </a:p>
          <a:p>
            <a:pPr lvl="0"/>
            <a:r>
              <a:rPr lang="en-IE" sz="3200" dirty="0">
                <a:solidFill>
                  <a:srgbClr val="000000"/>
                </a:solidFill>
              </a:rPr>
              <a:t>Chief Examiners Report on Junior Certificate Mathematics 2006 (SEC 2006).</a:t>
            </a:r>
          </a:p>
          <a:p>
            <a:pPr lvl="0"/>
            <a:r>
              <a:rPr lang="en-IE" sz="3200" dirty="0" smtClean="0">
                <a:solidFill>
                  <a:srgbClr val="000000"/>
                </a:solidFill>
              </a:rPr>
              <a:t>DES</a:t>
            </a:r>
            <a:r>
              <a:rPr lang="en-IE" sz="3200" dirty="0" smtClean="0"/>
              <a:t>, (2011). </a:t>
            </a:r>
            <a:r>
              <a:rPr lang="en-IE" sz="3200" i="1" dirty="0" smtClean="0"/>
              <a:t>Literacy </a:t>
            </a:r>
            <a:r>
              <a:rPr lang="en-IE" sz="3200" i="1" dirty="0"/>
              <a:t>and Numeracy for Learning and </a:t>
            </a:r>
            <a:r>
              <a:rPr lang="en-IE" sz="3200" i="1" dirty="0" smtClean="0"/>
              <a:t>Life</a:t>
            </a:r>
          </a:p>
          <a:p>
            <a:pPr marL="0" lvl="0" indent="0">
              <a:buNone/>
            </a:pPr>
            <a:r>
              <a:rPr lang="en-IE" sz="3200" b="1" dirty="0" smtClean="0"/>
              <a:t>Websites:</a:t>
            </a:r>
          </a:p>
          <a:p>
            <a:pPr lvl="0"/>
            <a:r>
              <a:rPr lang="en-IE" sz="3200" u="sng" dirty="0" smtClean="0">
                <a:hlinkClick r:id="rId2"/>
              </a:rPr>
              <a:t>www.projectmaths.ie</a:t>
            </a:r>
            <a:r>
              <a:rPr lang="en-IE" sz="3200" dirty="0" smtClean="0"/>
              <a:t> </a:t>
            </a:r>
            <a:endParaRPr lang="en-IE" sz="3200" dirty="0"/>
          </a:p>
          <a:p>
            <a:pPr lvl="0"/>
            <a:r>
              <a:rPr lang="en-IE" sz="3200" u="sng" dirty="0">
                <a:hlinkClick r:id="rId3"/>
              </a:rPr>
              <a:t>www.nrich.maths.org</a:t>
            </a:r>
            <a:endParaRPr lang="en-IE" sz="3200" dirty="0"/>
          </a:p>
          <a:p>
            <a:pPr marL="487672" indent="-487672">
              <a:defRPr/>
            </a:pPr>
            <a:endParaRPr lang="en-I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364974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dirty="0" smtClean="0"/>
              <a:t>Designing the lesson</a:t>
            </a:r>
            <a:endParaRPr lang="en-IE" sz="5400" dirty="0"/>
          </a:p>
        </p:txBody>
      </p:sp>
      <p:sp>
        <p:nvSpPr>
          <p:cNvPr id="3" name="Content Placeholder 2"/>
          <p:cNvSpPr>
            <a:spLocks noGrp="1"/>
          </p:cNvSpPr>
          <p:nvPr>
            <p:ph idx="1"/>
          </p:nvPr>
        </p:nvSpPr>
        <p:spPr>
          <a:xfrm>
            <a:off x="237704" y="2644552"/>
            <a:ext cx="6768751" cy="6336704"/>
          </a:xfrm>
        </p:spPr>
        <p:txBody>
          <a:bodyPr/>
          <a:lstStyle/>
          <a:p>
            <a:pPr marL="487363" lvl="1" indent="-487363">
              <a:buClr>
                <a:schemeClr val="tx1"/>
              </a:buClr>
              <a:buSzPct val="70000"/>
              <a:buFont typeface="Wingdings" pitchFamily="2" charset="2"/>
              <a:buChar char="¢"/>
            </a:pPr>
            <a:r>
              <a:rPr lang="en-IE" sz="3200" dirty="0"/>
              <a:t>Three teachers met on seven occasions to research, design, teach and evaluate this lesson</a:t>
            </a:r>
            <a:r>
              <a:rPr lang="en-IE" sz="3200" dirty="0" smtClean="0"/>
              <a:t>.</a:t>
            </a:r>
          </a:p>
          <a:p>
            <a:pPr marL="487363" lvl="1" indent="-487363">
              <a:buClr>
                <a:schemeClr val="tx1"/>
              </a:buClr>
              <a:buSzPct val="70000"/>
              <a:buFont typeface="Wingdings" pitchFamily="2" charset="2"/>
              <a:buChar char="¢"/>
            </a:pPr>
            <a:endParaRPr lang="en-IE" sz="3200" dirty="0" smtClean="0"/>
          </a:p>
          <a:p>
            <a:r>
              <a:rPr lang="en-IE" sz="3200" dirty="0" smtClean="0"/>
              <a:t>Class taught by: </a:t>
            </a:r>
          </a:p>
          <a:p>
            <a:pPr lvl="1"/>
            <a:r>
              <a:rPr lang="en-IE" sz="3200" dirty="0" smtClean="0"/>
              <a:t>Olive </a:t>
            </a:r>
            <a:r>
              <a:rPr lang="en-IE" sz="3200" dirty="0"/>
              <a:t>Mc Guinness </a:t>
            </a:r>
            <a:endParaRPr lang="en-IE" sz="3200" dirty="0" smtClean="0"/>
          </a:p>
          <a:p>
            <a:pPr lvl="1"/>
            <a:endParaRPr lang="en-IE" sz="3200" dirty="0" smtClean="0"/>
          </a:p>
          <a:p>
            <a:r>
              <a:rPr lang="en-IE" sz="3200" dirty="0" smtClean="0"/>
              <a:t>Lesson plan designed by: </a:t>
            </a:r>
          </a:p>
          <a:p>
            <a:pPr marL="0" indent="0">
              <a:buNone/>
            </a:pPr>
            <a:r>
              <a:rPr lang="en-IE" sz="3200" dirty="0" smtClean="0"/>
              <a:t>	Julie Duggan and </a:t>
            </a:r>
          </a:p>
          <a:p>
            <a:pPr marL="0" indent="0">
              <a:buNone/>
            </a:pPr>
            <a:r>
              <a:rPr lang="en-IE" sz="3200" dirty="0"/>
              <a:t>	</a:t>
            </a:r>
            <a:r>
              <a:rPr lang="en-IE" sz="3200" dirty="0" smtClean="0"/>
              <a:t>Olive McGuinness.</a:t>
            </a:r>
          </a:p>
        </p:txBody>
      </p:sp>
      <p:pic>
        <p:nvPicPr>
          <p:cNvPr id="4" name="Picture 3"/>
          <p:cNvPicPr>
            <a:picLocks noChangeAspect="1"/>
          </p:cNvPicPr>
          <p:nvPr/>
        </p:nvPicPr>
        <p:blipFill>
          <a:blip r:embed="rId2"/>
          <a:stretch>
            <a:fillRect/>
          </a:stretch>
        </p:blipFill>
        <p:spPr>
          <a:xfrm>
            <a:off x="7078464" y="3220616"/>
            <a:ext cx="5442879" cy="4084712"/>
          </a:xfrm>
          <a:prstGeom prst="rect">
            <a:avLst/>
          </a:prstGeom>
          <a:ln>
            <a:noFill/>
          </a:ln>
          <a:effectLst>
            <a:softEdge rad="112500"/>
          </a:effectLst>
        </p:spPr>
      </p:pic>
      <p:sp>
        <p:nvSpPr>
          <p:cNvPr id="5" name="Rectangle 4"/>
          <p:cNvSpPr/>
          <p:nvPr/>
        </p:nvSpPr>
        <p:spPr>
          <a:xfrm>
            <a:off x="6492458" y="7181056"/>
            <a:ext cx="6502400" cy="1077218"/>
          </a:xfrm>
          <a:prstGeom prst="rect">
            <a:avLst/>
          </a:prstGeom>
        </p:spPr>
        <p:txBody>
          <a:bodyPr>
            <a:spAutoFit/>
          </a:bodyPr>
          <a:lstStyle/>
          <a:p>
            <a:r>
              <a:rPr lang="en-IE" sz="3200" dirty="0">
                <a:solidFill>
                  <a:srgbClr val="000000"/>
                </a:solidFill>
                <a:latin typeface="+mj-lt"/>
              </a:rPr>
              <a:t>School: Coláiste Bríde, Enniscorthy, Co. Wexford.</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08045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Flow of the unit</a:t>
            </a:r>
            <a:endParaRPr lang="en-IE"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9712" y="3004592"/>
            <a:ext cx="12513962" cy="5184576"/>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5481768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45065" name="Rectangle 9"/>
          <p:cNvSpPr>
            <a:spLocks noGrp="1" noChangeArrowheads="1"/>
          </p:cNvSpPr>
          <p:nvPr>
            <p:ph type="title"/>
          </p:nvPr>
        </p:nvSpPr>
        <p:spPr/>
        <p:txBody>
          <a:bodyPr/>
          <a:lstStyle/>
          <a:p>
            <a:pPr eaLnBrk="1" hangingPunct="1">
              <a:defRPr/>
            </a:pPr>
            <a:r>
              <a:rPr lang="en-US" dirty="0" smtClean="0">
                <a:ea typeface="+mj-ea"/>
                <a:cs typeface="+mj-cs"/>
              </a:rPr>
              <a:t>Lesson Aims</a:t>
            </a:r>
          </a:p>
        </p:txBody>
      </p:sp>
      <p:sp>
        <p:nvSpPr>
          <p:cNvPr id="45066" name="Rectangle 10"/>
          <p:cNvSpPr>
            <a:spLocks noGrp="1" noChangeArrowheads="1"/>
          </p:cNvSpPr>
          <p:nvPr>
            <p:ph type="body" idx="1"/>
          </p:nvPr>
        </p:nvSpPr>
        <p:spPr>
          <a:xfrm>
            <a:off x="669752" y="2500536"/>
            <a:ext cx="11468273" cy="6487417"/>
          </a:xfrm>
        </p:spPr>
        <p:txBody>
          <a:bodyPr/>
          <a:lstStyle/>
          <a:p>
            <a:pPr lvl="0"/>
            <a:r>
              <a:rPr lang="en-IE" sz="3200" dirty="0" smtClean="0"/>
              <a:t>For students to </a:t>
            </a:r>
            <a:r>
              <a:rPr lang="en-IE" sz="3200" dirty="0"/>
              <a:t>appreciate </a:t>
            </a:r>
            <a:r>
              <a:rPr lang="en-IE" sz="3200" dirty="0" smtClean="0"/>
              <a:t>that:</a:t>
            </a:r>
          </a:p>
          <a:p>
            <a:pPr lvl="1"/>
            <a:r>
              <a:rPr lang="en-IE" sz="3200" dirty="0"/>
              <a:t>M</a:t>
            </a:r>
            <a:r>
              <a:rPr lang="en-IE" sz="3200" dirty="0" smtClean="0"/>
              <a:t>athematics </a:t>
            </a:r>
            <a:r>
              <a:rPr lang="en-IE" sz="3200" dirty="0"/>
              <a:t>can be used to solve real world problems.</a:t>
            </a:r>
          </a:p>
          <a:p>
            <a:pPr lvl="1"/>
            <a:r>
              <a:rPr lang="en-IE" sz="3200" dirty="0"/>
              <a:t>M</a:t>
            </a:r>
            <a:r>
              <a:rPr lang="en-IE" sz="3200" dirty="0" smtClean="0"/>
              <a:t>athematics </a:t>
            </a:r>
            <a:r>
              <a:rPr lang="en-IE" sz="3200" dirty="0"/>
              <a:t>can be used to communicate thinking effectively</a:t>
            </a:r>
            <a:r>
              <a:rPr lang="en-IE" sz="3200" dirty="0" smtClean="0"/>
              <a:t>.</a:t>
            </a:r>
          </a:p>
          <a:p>
            <a:pPr lvl="1"/>
            <a:r>
              <a:rPr lang="en-IE" sz="3200" dirty="0"/>
              <a:t>A</a:t>
            </a:r>
            <a:r>
              <a:rPr lang="en-IE" sz="3200" dirty="0" smtClean="0"/>
              <a:t> </a:t>
            </a:r>
            <a:r>
              <a:rPr lang="en-IE" sz="3200" dirty="0"/>
              <a:t>problem can have several equally valid solutions</a:t>
            </a:r>
            <a:r>
              <a:rPr lang="en-IE" sz="3200" dirty="0" smtClean="0"/>
              <a:t>.</a:t>
            </a:r>
            <a:endParaRPr lang="en-IE" sz="3200" dirty="0"/>
          </a:p>
          <a:p>
            <a:r>
              <a:rPr lang="en-IE" sz="3200" dirty="0"/>
              <a:t>I’d like to foster independent learning in my students</a:t>
            </a:r>
            <a:r>
              <a:rPr lang="en-IE" sz="3200" dirty="0" smtClean="0"/>
              <a:t>.</a:t>
            </a:r>
          </a:p>
          <a:p>
            <a:r>
              <a:rPr lang="en-IE" sz="3200" dirty="0"/>
              <a:t>I’d like my students to become more creative when devising approaches and methods to solve problems</a:t>
            </a:r>
            <a:r>
              <a:rPr lang="en-IE" sz="3200" dirty="0" smtClean="0"/>
              <a:t>.</a:t>
            </a:r>
            <a:endParaRPr lang="en-IE" sz="3200" dirty="0"/>
          </a:p>
          <a:p>
            <a:pPr lvl="0"/>
            <a:r>
              <a:rPr lang="en-IE" sz="3200" dirty="0"/>
              <a:t>I’d like to build my students’ enthusiasm for the subject by engaging them with stimulating activities.</a:t>
            </a:r>
          </a:p>
          <a:p>
            <a:endParaRPr lang="en-IE" sz="3200" dirty="0"/>
          </a:p>
          <a:p>
            <a:pPr marL="0" lvl="0" indent="0">
              <a:buNone/>
            </a:pPr>
            <a:endParaRPr lang="en-IE" dirty="0" smtClean="0"/>
          </a:p>
          <a:p>
            <a:pPr lvl="0"/>
            <a:endParaRPr lang="en-IE" b="1" dirty="0"/>
          </a:p>
          <a:p>
            <a:pPr marL="487672" indent="-487672" eaLnBrk="1" hangingPunct="1">
              <a:defRPr/>
            </a:pPr>
            <a:endParaRPr lang="en-US" sz="1200" dirty="0" smtClean="0">
              <a:ea typeface="+mn-ea"/>
              <a:cs typeface="+mn-cs"/>
            </a:endParaRPr>
          </a:p>
          <a:p>
            <a:pPr marL="0" indent="0" eaLnBrk="1" hangingPunct="1">
              <a:buNone/>
              <a:defRPr/>
            </a:pPr>
            <a:endParaRPr lang="en-US" dirty="0" smtClean="0">
              <a:ea typeface="+mn-ea"/>
              <a:cs typeface="+mn-cs"/>
            </a:endParaRPr>
          </a:p>
          <a:p>
            <a:pPr marL="487672" indent="-487672" eaLnBrk="1" hangingPunct="1">
              <a:buFont typeface="Wingdings" charset="0"/>
              <a:buChar char="¢"/>
              <a:defRPr/>
            </a:pPr>
            <a:endParaRPr lang="en-US" dirty="0" smtClean="0">
              <a:ea typeface="+mn-ea"/>
              <a:cs typeface="+mn-cs"/>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865999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93888" y="271463"/>
            <a:ext cx="11110912" cy="2171700"/>
          </a:xfrm>
        </p:spPr>
        <p:txBody>
          <a:bodyPr/>
          <a:lstStyle/>
          <a:p>
            <a:r>
              <a:rPr lang="en-IE" sz="5800" dirty="0" smtClean="0"/>
              <a:t>Learning Outcomes</a:t>
            </a:r>
            <a:endParaRPr lang="en-IE" sz="5800" dirty="0"/>
          </a:p>
        </p:txBody>
      </p:sp>
      <p:sp>
        <p:nvSpPr>
          <p:cNvPr id="3" name="Content Placeholder 2"/>
          <p:cNvSpPr>
            <a:spLocks noGrp="1"/>
          </p:cNvSpPr>
          <p:nvPr>
            <p:ph idx="1"/>
          </p:nvPr>
        </p:nvSpPr>
        <p:spPr>
          <a:xfrm>
            <a:off x="525736" y="2709863"/>
            <a:ext cx="11953328" cy="6775449"/>
          </a:xfrm>
        </p:spPr>
        <p:txBody>
          <a:bodyPr/>
          <a:lstStyle/>
          <a:p>
            <a:pPr lvl="0"/>
            <a:r>
              <a:rPr lang="en-US" sz="3200" dirty="0"/>
              <a:t>Reinforce the prior learning </a:t>
            </a:r>
            <a:r>
              <a:rPr lang="en-US" sz="3200" dirty="0" smtClean="0"/>
              <a:t>of:</a:t>
            </a:r>
          </a:p>
          <a:p>
            <a:pPr lvl="1"/>
            <a:r>
              <a:rPr lang="en-US" sz="3200" dirty="0"/>
              <a:t>D</a:t>
            </a:r>
            <a:r>
              <a:rPr lang="en-US" sz="3200" dirty="0" smtClean="0"/>
              <a:t>isassembling </a:t>
            </a:r>
            <a:r>
              <a:rPr lang="en-US" sz="3200" dirty="0"/>
              <a:t>geometric shapes </a:t>
            </a:r>
            <a:r>
              <a:rPr lang="en-US" sz="3200" dirty="0" smtClean="0"/>
              <a:t>and, </a:t>
            </a:r>
          </a:p>
          <a:p>
            <a:pPr lvl="1"/>
            <a:r>
              <a:rPr lang="en-US" sz="3200" dirty="0" smtClean="0"/>
              <a:t>Identification </a:t>
            </a:r>
            <a:r>
              <a:rPr lang="en-US" sz="3200" dirty="0"/>
              <a:t>of similarity between triangles</a:t>
            </a:r>
            <a:r>
              <a:rPr lang="en-US" sz="3200" dirty="0" smtClean="0"/>
              <a:t>.</a:t>
            </a:r>
          </a:p>
          <a:p>
            <a:pPr marL="650875" lvl="1" indent="0">
              <a:buNone/>
            </a:pPr>
            <a:endParaRPr lang="en-IE" sz="3200" dirty="0"/>
          </a:p>
          <a:p>
            <a:pPr lvl="0"/>
            <a:r>
              <a:rPr lang="en-US" sz="3200" dirty="0"/>
              <a:t>Use the relationship between corresponding sides in similar triangles to find missing lengths</a:t>
            </a:r>
            <a:r>
              <a:rPr lang="en-US" sz="3200" dirty="0" smtClean="0"/>
              <a:t>.</a:t>
            </a:r>
          </a:p>
          <a:p>
            <a:pPr lvl="0"/>
            <a:endParaRPr lang="en-US" sz="3200" dirty="0"/>
          </a:p>
          <a:p>
            <a:pPr lvl="0"/>
            <a:r>
              <a:rPr lang="en-US" sz="3200" dirty="0" smtClean="0"/>
              <a:t>Understand (Theorem 13) “If two triangles are similar then their corresponding sides are in proportion”.</a:t>
            </a:r>
          </a:p>
          <a:p>
            <a:pPr lvl="0"/>
            <a:endParaRPr lang="en-US" sz="3200" dirty="0"/>
          </a:p>
          <a:p>
            <a:pPr lvl="0"/>
            <a:r>
              <a:rPr lang="en-US" sz="3200" dirty="0" smtClean="0"/>
              <a:t>Use the understanding of Theorem 13 to solve problems.</a:t>
            </a:r>
          </a:p>
          <a:p>
            <a:pPr lvl="0"/>
            <a:endParaRPr lang="en-IE" sz="3200" dirty="0"/>
          </a:p>
          <a:p>
            <a:endParaRPr lang="en-IE" dirty="0"/>
          </a:p>
        </p:txBody>
      </p:sp>
      <p:pic>
        <p:nvPicPr>
          <p:cNvPr id="4" name="Picture 3" descr="images.png"/>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598744" y="1996480"/>
            <a:ext cx="2946400" cy="1600200"/>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31643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Skills</a:t>
            </a:r>
            <a:endParaRPr lang="en-IE" dirty="0"/>
          </a:p>
        </p:txBody>
      </p:sp>
      <p:sp>
        <p:nvSpPr>
          <p:cNvPr id="3" name="Content Placeholder 2"/>
          <p:cNvSpPr>
            <a:spLocks noGrp="1"/>
          </p:cNvSpPr>
          <p:nvPr>
            <p:ph idx="1"/>
          </p:nvPr>
        </p:nvSpPr>
        <p:spPr>
          <a:xfrm>
            <a:off x="525736" y="2212504"/>
            <a:ext cx="7920880" cy="6840760"/>
          </a:xfrm>
        </p:spPr>
        <p:txBody>
          <a:bodyPr/>
          <a:lstStyle/>
          <a:p>
            <a:pPr lvl="0"/>
            <a:r>
              <a:rPr lang="en-IE" sz="3200" dirty="0" smtClean="0"/>
              <a:t>To </a:t>
            </a:r>
            <a:r>
              <a:rPr lang="en-IE" sz="3200" dirty="0"/>
              <a:t>encourage flexibility and ‘</a:t>
            </a:r>
            <a:r>
              <a:rPr lang="en-IE" sz="3200" dirty="0" smtClean="0"/>
              <a:t>stick-ability</a:t>
            </a:r>
            <a:r>
              <a:rPr lang="en-IE" sz="3200" dirty="0"/>
              <a:t>’ with respect to geometry problems.</a:t>
            </a:r>
          </a:p>
          <a:p>
            <a:pPr lvl="0"/>
            <a:r>
              <a:rPr lang="en-IE" sz="3200" dirty="0"/>
              <a:t>To encourage students to disassemble geometric figures as a part of the problem solving process.</a:t>
            </a:r>
          </a:p>
          <a:p>
            <a:r>
              <a:rPr lang="en-IE" sz="3200" dirty="0"/>
              <a:t>To encourage discussion, debate and sharing of reasoning between students</a:t>
            </a:r>
            <a:r>
              <a:rPr lang="en-IE" sz="3200" dirty="0" smtClean="0"/>
              <a:t>.</a:t>
            </a:r>
          </a:p>
          <a:p>
            <a:pPr lvl="0"/>
            <a:r>
              <a:rPr lang="en-IE" sz="3200" dirty="0" smtClean="0"/>
              <a:t>To </a:t>
            </a:r>
            <a:r>
              <a:rPr lang="en-IE" sz="3200" dirty="0"/>
              <a:t>make students aware that their first answer is not always </a:t>
            </a:r>
            <a:r>
              <a:rPr lang="en-IE" sz="3200" dirty="0" smtClean="0"/>
              <a:t>correct but that there may be several equally valid approaches to the same problem.</a:t>
            </a:r>
            <a:endParaRPr lang="en-IE" sz="3200" dirty="0"/>
          </a:p>
          <a:p>
            <a:endParaRPr lang="en-US" sz="4400" dirty="0"/>
          </a:p>
        </p:txBody>
      </p:sp>
      <p:pic>
        <p:nvPicPr>
          <p:cNvPr id="4" name="Picture 3" descr="IMG_0532.jp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13345" t="17939" r="22219" b="10597"/>
          <a:stretch/>
        </p:blipFill>
        <p:spPr>
          <a:xfrm>
            <a:off x="8662640" y="2356520"/>
            <a:ext cx="3992938" cy="5904656"/>
          </a:xfrm>
          <a:prstGeom prst="rect">
            <a:avLst/>
          </a:prstGeom>
        </p:spPr>
      </p:pic>
      <p:sp>
        <p:nvSpPr>
          <p:cNvPr id="5" name="TextBox 4"/>
          <p:cNvSpPr txBox="1"/>
          <p:nvPr/>
        </p:nvSpPr>
        <p:spPr>
          <a:xfrm>
            <a:off x="7942560" y="8261176"/>
            <a:ext cx="5328592" cy="369332"/>
          </a:xfrm>
          <a:prstGeom prst="rect">
            <a:avLst/>
          </a:prstGeom>
          <a:noFill/>
        </p:spPr>
        <p:txBody>
          <a:bodyPr wrap="square" rtlCol="0">
            <a:spAutoFit/>
          </a:bodyPr>
          <a:lstStyle/>
          <a:p>
            <a:r>
              <a:rPr lang="en-US" sz="1800" dirty="0" smtClean="0">
                <a:solidFill>
                  <a:schemeClr val="tx2"/>
                </a:solidFill>
                <a:latin typeface="+mj-lt"/>
              </a:rPr>
              <a:t>Student work</a:t>
            </a:r>
            <a:endParaRPr lang="en-US" sz="1800" dirty="0">
              <a:solidFill>
                <a:schemeClr val="tx2"/>
              </a:solidFill>
              <a:latin typeface="+mj-lt"/>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46853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IE" dirty="0" smtClean="0"/>
              <a:t>Prior Knowledge</a:t>
            </a:r>
            <a:endParaRPr lang="en-IE" dirty="0"/>
          </a:p>
        </p:txBody>
      </p:sp>
      <p:sp>
        <p:nvSpPr>
          <p:cNvPr id="3" name="Content Placeholder 2"/>
          <p:cNvSpPr>
            <a:spLocks noGrp="1"/>
          </p:cNvSpPr>
          <p:nvPr>
            <p:ph idx="1"/>
          </p:nvPr>
        </p:nvSpPr>
        <p:spPr>
          <a:xfrm>
            <a:off x="1173808" y="2716560"/>
            <a:ext cx="5688632" cy="5851525"/>
          </a:xfrm>
        </p:spPr>
        <p:txBody>
          <a:bodyPr/>
          <a:lstStyle/>
          <a:p>
            <a:pPr marL="487672" indent="-487672">
              <a:defRPr/>
            </a:pPr>
            <a:r>
              <a:rPr lang="en-IE" dirty="0" smtClean="0"/>
              <a:t>Similar triangles</a:t>
            </a:r>
          </a:p>
          <a:p>
            <a:pPr marL="487672" indent="-487672">
              <a:defRPr/>
            </a:pPr>
            <a:endParaRPr lang="en-IE" dirty="0" smtClean="0"/>
          </a:p>
          <a:p>
            <a:pPr marL="487672" indent="-487672">
              <a:defRPr/>
            </a:pPr>
            <a:r>
              <a:rPr lang="en-IE" dirty="0" smtClean="0"/>
              <a:t>Disassembling shapes</a:t>
            </a:r>
          </a:p>
          <a:p>
            <a:pPr marL="0" indent="0">
              <a:buNone/>
              <a:defRPr/>
            </a:pPr>
            <a:r>
              <a:rPr lang="en-IE" dirty="0" smtClean="0"/>
              <a:t> </a:t>
            </a:r>
          </a:p>
          <a:p>
            <a:pPr marL="487672" indent="-487672">
              <a:defRPr/>
            </a:pPr>
            <a:endParaRPr lang="en-IE" dirty="0"/>
          </a:p>
          <a:p>
            <a:pPr marL="487672" indent="-487672">
              <a:defRPr/>
            </a:pPr>
            <a:endParaRPr lang="en-IE" dirty="0"/>
          </a:p>
        </p:txBody>
      </p:sp>
      <p:pic>
        <p:nvPicPr>
          <p:cNvPr id="5" name="Picture 4" descr="IMG_0527.jpg"/>
          <p:cNvPicPr>
            <a:picLocks noChangeAspect="1"/>
          </p:cNvPicPr>
          <p:nvPr/>
        </p:nvPicPr>
        <p:blipFill rotWithShape="1">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l="4193" t="25140" r="14168" b="8034"/>
          <a:stretch/>
        </p:blipFill>
        <p:spPr>
          <a:xfrm>
            <a:off x="6646416" y="2512700"/>
            <a:ext cx="5832648" cy="6365897"/>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88285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sz="5400" dirty="0" smtClean="0">
                <a:latin typeface="+mn-lt"/>
              </a:rPr>
              <a:t>Posing the task – Task 1</a:t>
            </a:r>
            <a:endParaRPr lang="en-IE" sz="5400"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720" y="2212504"/>
            <a:ext cx="6336704" cy="43125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5" name="Content Placeholder 2"/>
          <p:cNvSpPr txBox="1">
            <a:spLocks/>
          </p:cNvSpPr>
          <p:nvPr/>
        </p:nvSpPr>
        <p:spPr bwMode="auto">
          <a:xfrm>
            <a:off x="381720" y="6604992"/>
            <a:ext cx="12313368" cy="338421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0" indent="0" algn="just">
              <a:buFont typeface="Wingdings" pitchFamily="2" charset="2"/>
              <a:buNone/>
            </a:pPr>
            <a:r>
              <a:rPr lang="en-IE" sz="3200" dirty="0" smtClean="0"/>
              <a:t>Using his measuring tape he has managed to take some measurements. They are recorded on the diagram. Can you help him calculate the lengths of the uprights that he cannot reach because he has no ladder?</a:t>
            </a:r>
          </a:p>
        </p:txBody>
      </p:sp>
      <p:sp>
        <p:nvSpPr>
          <p:cNvPr id="9" name="Content Placeholder 2"/>
          <p:cNvSpPr txBox="1">
            <a:spLocks/>
          </p:cNvSpPr>
          <p:nvPr/>
        </p:nvSpPr>
        <p:spPr bwMode="auto">
          <a:xfrm>
            <a:off x="7006456" y="2212504"/>
            <a:ext cx="5723837" cy="4248314"/>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vert="horz" wrap="square" lIns="130046" tIns="65023" rIns="130046" bIns="65023" numCol="1" anchor="t" anchorCtr="0" compatLnSpc="1">
            <a:prstTxWarp prst="textNoShape">
              <a:avLst/>
            </a:prstTxWarp>
          </a:bodyPr>
          <a:lstStyle>
            <a:lvl1pPr marL="487363" indent="-487363" algn="l" rtl="0" eaLnBrk="0" fontAlgn="base" hangingPunct="0">
              <a:spcBef>
                <a:spcPct val="20000"/>
              </a:spcBef>
              <a:spcAft>
                <a:spcPct val="0"/>
              </a:spcAft>
              <a:buClr>
                <a:schemeClr val="tx1"/>
              </a:buClr>
              <a:buSzPct val="70000"/>
              <a:buFont typeface="Wingdings" pitchFamily="2" charset="2"/>
              <a:buChar char="¢"/>
              <a:defRPr sz="4300">
                <a:solidFill>
                  <a:schemeClr val="tx2"/>
                </a:solidFill>
                <a:latin typeface="+mn-lt"/>
                <a:ea typeface="MS PGothic" pitchFamily="34" charset="-128"/>
                <a:cs typeface="ＭＳ Ｐゴシック" charset="0"/>
              </a:defRPr>
            </a:lvl1pPr>
            <a:lvl2pPr marL="1055688" indent="-404813" algn="l" rtl="0" eaLnBrk="0" fontAlgn="base" hangingPunct="0">
              <a:spcBef>
                <a:spcPct val="20000"/>
              </a:spcBef>
              <a:spcAft>
                <a:spcPct val="0"/>
              </a:spcAft>
              <a:buClr>
                <a:schemeClr val="accent1"/>
              </a:buClr>
              <a:buSzPct val="75000"/>
              <a:buFont typeface="Wingdings" pitchFamily="2" charset="2"/>
              <a:buChar char="l"/>
              <a:defRPr sz="4000">
                <a:solidFill>
                  <a:schemeClr val="tx2"/>
                </a:solidFill>
                <a:latin typeface="+mn-lt"/>
                <a:ea typeface="MS PGothic" pitchFamily="34" charset="-128"/>
              </a:defRPr>
            </a:lvl2pPr>
            <a:lvl3pPr marL="1624013" indent="-323850" algn="l" rtl="0" eaLnBrk="0" fontAlgn="base" hangingPunct="0">
              <a:spcBef>
                <a:spcPct val="20000"/>
              </a:spcBef>
              <a:spcAft>
                <a:spcPct val="0"/>
              </a:spcAft>
              <a:buClr>
                <a:schemeClr val="accent2"/>
              </a:buClr>
              <a:buChar char="•"/>
              <a:defRPr sz="3400">
                <a:solidFill>
                  <a:schemeClr val="tx2"/>
                </a:solidFill>
                <a:latin typeface="+mn-lt"/>
                <a:ea typeface="MS PGothic" pitchFamily="34" charset="-128"/>
              </a:defRPr>
            </a:lvl3pPr>
            <a:lvl4pPr marL="2274888" indent="-323850" algn="l" rtl="0" eaLnBrk="0" fontAlgn="base" hangingPunct="0">
              <a:spcBef>
                <a:spcPct val="20000"/>
              </a:spcBef>
              <a:spcAft>
                <a:spcPct val="0"/>
              </a:spcAft>
              <a:buClr>
                <a:schemeClr val="tx1"/>
              </a:buClr>
              <a:buChar char="•"/>
              <a:defRPr sz="2800">
                <a:solidFill>
                  <a:schemeClr val="tx2"/>
                </a:solidFill>
                <a:latin typeface="+mn-lt"/>
                <a:ea typeface="MS PGothic" pitchFamily="34" charset="-128"/>
              </a:defRPr>
            </a:lvl4pPr>
            <a:lvl5pPr marL="2925763" indent="-323850" algn="l" rtl="0" eaLnBrk="0" fontAlgn="base" hangingPunct="0">
              <a:spcBef>
                <a:spcPct val="20000"/>
              </a:spcBef>
              <a:spcAft>
                <a:spcPct val="0"/>
              </a:spcAft>
              <a:buChar char="•"/>
              <a:defRPr sz="2800">
                <a:solidFill>
                  <a:schemeClr val="tx2"/>
                </a:solidFill>
                <a:latin typeface="+mn-lt"/>
                <a:ea typeface="MS PGothic" pitchFamily="34" charset="-128"/>
              </a:defRPr>
            </a:lvl5pPr>
            <a:lvl6pPr marL="3576264" indent="-325115" algn="l" rtl="0" fontAlgn="base">
              <a:spcBef>
                <a:spcPct val="20000"/>
              </a:spcBef>
              <a:spcAft>
                <a:spcPct val="0"/>
              </a:spcAft>
              <a:buChar char="•"/>
              <a:defRPr sz="2800">
                <a:solidFill>
                  <a:schemeClr val="tx2"/>
                </a:solidFill>
                <a:latin typeface="+mn-lt"/>
                <a:ea typeface="+mn-ea"/>
              </a:defRPr>
            </a:lvl6pPr>
            <a:lvl7pPr marL="4226494" indent="-325115" algn="l" rtl="0" fontAlgn="base">
              <a:spcBef>
                <a:spcPct val="20000"/>
              </a:spcBef>
              <a:spcAft>
                <a:spcPct val="0"/>
              </a:spcAft>
              <a:buChar char="•"/>
              <a:defRPr sz="2800">
                <a:solidFill>
                  <a:schemeClr val="tx2"/>
                </a:solidFill>
                <a:latin typeface="+mn-lt"/>
                <a:ea typeface="+mn-ea"/>
              </a:defRPr>
            </a:lvl7pPr>
            <a:lvl8pPr marL="4876724" indent="-325115" algn="l" rtl="0" fontAlgn="base">
              <a:spcBef>
                <a:spcPct val="20000"/>
              </a:spcBef>
              <a:spcAft>
                <a:spcPct val="0"/>
              </a:spcAft>
              <a:buChar char="•"/>
              <a:defRPr sz="2800">
                <a:solidFill>
                  <a:schemeClr val="tx2"/>
                </a:solidFill>
                <a:latin typeface="+mn-lt"/>
                <a:ea typeface="+mn-ea"/>
              </a:defRPr>
            </a:lvl8pPr>
            <a:lvl9pPr marL="5526954" indent="-325115" algn="l" rtl="0" fontAlgn="base">
              <a:spcBef>
                <a:spcPct val="20000"/>
              </a:spcBef>
              <a:spcAft>
                <a:spcPct val="0"/>
              </a:spcAft>
              <a:buChar char="•"/>
              <a:defRPr sz="2800">
                <a:solidFill>
                  <a:schemeClr val="tx2"/>
                </a:solidFill>
                <a:latin typeface="+mn-lt"/>
                <a:ea typeface="+mn-ea"/>
              </a:defRPr>
            </a:lvl9pPr>
          </a:lstStyle>
          <a:p>
            <a:pPr marL="0" indent="0" algn="just">
              <a:buFont typeface="Wingdings" pitchFamily="2" charset="2"/>
              <a:buNone/>
            </a:pPr>
            <a:r>
              <a:rPr lang="en-IE" sz="3200" dirty="0" smtClean="0"/>
              <a:t>Stephen has recently purchased a new house and has decided to extend the front porch area. He wishes to calculate the amount of timber that he will need to buy so that he can factor this into his costings. He has a measuring tape but no ladder. </a:t>
            </a:r>
            <a:endParaRPr lang="en-IE" sz="32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9596952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ISPRING_RESOURCE_PATHS_HASH_PRESENTER" val="7402e58fc4d9e1b8256060dab3649d14b7c5bf"/>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cho">
  <a:themeElements>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fontScheme name="Ech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a="http://schemas.openxmlformats.org/drawingml/2006/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51504D"/>
      </a:dk2>
      <a:lt2>
        <a:srgbClr val="CBC8C2"/>
      </a:lt2>
      <a:accent1>
        <a:srgbClr val="71B0E2"/>
      </a:accent1>
      <a:accent2>
        <a:srgbClr val="A8E685"/>
      </a:accent2>
      <a:accent3>
        <a:srgbClr val="FFFFFF"/>
      </a:accent3>
      <a:accent4>
        <a:srgbClr val="000000"/>
      </a:accent4>
      <a:accent5>
        <a:srgbClr val="BBD4EE"/>
      </a:accent5>
      <a:accent6>
        <a:srgbClr val="98D078"/>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TotalTime>
  <Words>1037</Words>
  <Application>Microsoft Macintosh PowerPoint</Application>
  <PresentationFormat>Custom</PresentationFormat>
  <Paragraphs>143</Paragraphs>
  <Slides>26</Slides>
  <Notes>1</Notes>
  <HiddenSlides>0</HiddenSlides>
  <MMClips>0</MMClips>
  <ScaleCrop>false</ScaleCrop>
  <HeadingPairs>
    <vt:vector size="4" baseType="variant">
      <vt:variant>
        <vt:lpstr>Design Template</vt:lpstr>
      </vt:variant>
      <vt:variant>
        <vt:i4>2</vt:i4>
      </vt:variant>
      <vt:variant>
        <vt:lpstr>Slide Titles</vt:lpstr>
      </vt:variant>
      <vt:variant>
        <vt:i4>26</vt:i4>
      </vt:variant>
    </vt:vector>
  </HeadingPairs>
  <TitlesOfParts>
    <vt:vector size="28" baseType="lpstr">
      <vt:lpstr>Office Theme</vt:lpstr>
      <vt:lpstr>Echo</vt:lpstr>
      <vt:lpstr>Reflections on Practice</vt:lpstr>
      <vt:lpstr>  </vt:lpstr>
      <vt:lpstr>Designing the lesson</vt:lpstr>
      <vt:lpstr>Flow of the unit</vt:lpstr>
      <vt:lpstr>Lesson Aims</vt:lpstr>
      <vt:lpstr>Learning Outcomes</vt:lpstr>
      <vt:lpstr>Skills</vt:lpstr>
      <vt:lpstr>Prior Knowledge</vt:lpstr>
      <vt:lpstr>Posing the task – Task 1</vt:lpstr>
      <vt:lpstr>Materials distributed</vt:lpstr>
      <vt:lpstr>Student Response 1</vt:lpstr>
      <vt:lpstr>Student Response 2</vt:lpstr>
      <vt:lpstr>Student Response 3</vt:lpstr>
      <vt:lpstr>Posing the task – Task 2</vt:lpstr>
      <vt:lpstr>Student Response 1 </vt:lpstr>
      <vt:lpstr>Student Response 2 </vt:lpstr>
      <vt:lpstr>What did I learn?</vt:lpstr>
      <vt:lpstr>Board Plan – Task 1</vt:lpstr>
      <vt:lpstr>Board Plan – Task 2</vt:lpstr>
      <vt:lpstr>Plan for Peer Observation</vt:lpstr>
      <vt:lpstr>Findings</vt:lpstr>
      <vt:lpstr>Findings</vt:lpstr>
      <vt:lpstr>Findings</vt:lpstr>
      <vt:lpstr>Findings</vt:lpstr>
      <vt:lpstr>Recommendations</vt:lpstr>
      <vt:lpstr>Sources Used</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Reflections on Practice</dc:title>
  <dc:creator>Olive, Julie &amp; Shane</dc:creator>
  <cp:lastModifiedBy>Anne Brosnan</cp:lastModifiedBy>
  <cp:revision>55</cp:revision>
  <dcterms:created xsi:type="dcterms:W3CDTF">2016-04-04T11:34:59Z</dcterms:created>
  <dcterms:modified xsi:type="dcterms:W3CDTF">2016-04-04T11:35:22Z</dcterms:modified>
</cp:coreProperties>
</file>