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5" r:id="rId1"/>
  </p:sldMasterIdLst>
  <p:notesMasterIdLst>
    <p:notesMasterId r:id="rId41"/>
  </p:notesMasterIdLst>
  <p:sldIdLst>
    <p:sldId id="305" r:id="rId2"/>
    <p:sldId id="306" r:id="rId3"/>
    <p:sldId id="292" r:id="rId4"/>
    <p:sldId id="307" r:id="rId5"/>
    <p:sldId id="308" r:id="rId6"/>
    <p:sldId id="309" r:id="rId7"/>
    <p:sldId id="304" r:id="rId8"/>
    <p:sldId id="259" r:id="rId9"/>
    <p:sldId id="293" r:id="rId10"/>
    <p:sldId id="294" r:id="rId11"/>
    <p:sldId id="260" r:id="rId12"/>
    <p:sldId id="261" r:id="rId13"/>
    <p:sldId id="295" r:id="rId14"/>
    <p:sldId id="296" r:id="rId15"/>
    <p:sldId id="262" r:id="rId16"/>
    <p:sldId id="263" r:id="rId17"/>
    <p:sldId id="297" r:id="rId18"/>
    <p:sldId id="264" r:id="rId19"/>
    <p:sldId id="299" r:id="rId20"/>
    <p:sldId id="298" r:id="rId21"/>
    <p:sldId id="300" r:id="rId22"/>
    <p:sldId id="301" r:id="rId23"/>
    <p:sldId id="302" r:id="rId24"/>
    <p:sldId id="303" r:id="rId25"/>
    <p:sldId id="310" r:id="rId26"/>
    <p:sldId id="266" r:id="rId27"/>
    <p:sldId id="267" r:id="rId28"/>
    <p:sldId id="268" r:id="rId29"/>
    <p:sldId id="269" r:id="rId30"/>
    <p:sldId id="270" r:id="rId31"/>
    <p:sldId id="272" r:id="rId32"/>
    <p:sldId id="271" r:id="rId33"/>
    <p:sldId id="273" r:id="rId34"/>
    <p:sldId id="274" r:id="rId35"/>
    <p:sldId id="275" r:id="rId36"/>
    <p:sldId id="276" r:id="rId37"/>
    <p:sldId id="277" r:id="rId38"/>
    <p:sldId id="278" r:id="rId39"/>
    <p:sldId id="311" r:id="rId4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2C107EA1-B53D-4594-BA87-95C23AB330CD}">
          <p14:sldIdLst>
            <p14:sldId id="305"/>
            <p14:sldId id="306"/>
          </p14:sldIdLst>
        </p14:section>
        <p14:section name="Section A" id="{B306D200-C393-4D37-82C9-CC4B17977305}">
          <p14:sldIdLst>
            <p14:sldId id="292"/>
            <p14:sldId id="307"/>
            <p14:sldId id="308"/>
            <p14:sldId id="309"/>
            <p14:sldId id="304"/>
          </p14:sldIdLst>
        </p14:section>
        <p14:section name="Section B" id="{05886855-81E8-4EA8-BC67-9A71A3392A44}">
          <p14:sldIdLst>
            <p14:sldId id="259"/>
            <p14:sldId id="293"/>
            <p14:sldId id="294"/>
            <p14:sldId id="260"/>
            <p14:sldId id="261"/>
          </p14:sldIdLst>
        </p14:section>
        <p14:section name="Section C" id="{9886DA26-73F4-46E9-A7C7-8D2CBFBC21A3}">
          <p14:sldIdLst>
            <p14:sldId id="295"/>
            <p14:sldId id="296"/>
            <p14:sldId id="262"/>
            <p14:sldId id="263"/>
            <p14:sldId id="297"/>
          </p14:sldIdLst>
        </p14:section>
        <p14:section name="Section D" id="{89B3B559-6EA5-4380-AACF-86002509DC4C}">
          <p14:sldIdLst>
            <p14:sldId id="264"/>
            <p14:sldId id="299"/>
            <p14:sldId id="298"/>
            <p14:sldId id="300"/>
            <p14:sldId id="301"/>
            <p14:sldId id="302"/>
          </p14:sldIdLst>
        </p14:section>
        <p14:section name="Section E" id="{49D5496D-6CE0-4165-B811-04F5EBC421EC}">
          <p14:sldIdLst>
            <p14:sldId id="303"/>
            <p14:sldId id="310"/>
            <p14:sldId id="266"/>
            <p14:sldId id="267"/>
          </p14:sldIdLst>
        </p14:section>
        <p14:section name="Appendix" id="{80C1E676-E896-4276-92EA-2A2B6CB89AB7}">
          <p14:sldIdLst>
            <p14:sldId id="268"/>
            <p14:sldId id="269"/>
            <p14:sldId id="270"/>
            <p14:sldId id="272"/>
            <p14:sldId id="271"/>
            <p14:sldId id="273"/>
            <p14:sldId id="274"/>
            <p14:sldId id="275"/>
            <p14:sldId id="276"/>
            <p14:sldId id="277"/>
            <p14:sldId id="278"/>
            <p14:sldId id="311"/>
          </p14:sldIdLst>
        </p14:section>
      </p14:section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990033"/>
    <a:srgbClr val="FDCC3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581" autoAdjust="0"/>
    <p:restoredTop sz="94671" autoAdjust="0"/>
  </p:normalViewPr>
  <p:slideViewPr>
    <p:cSldViewPr>
      <p:cViewPr>
        <p:scale>
          <a:sx n="50" d="100"/>
          <a:sy n="50" d="100"/>
        </p:scale>
        <p:origin x="-1560" y="-360"/>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8766"/>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IE"/>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A44C0035-4C73-4A01-92FD-2EA933C6DE44}" type="datetimeFigureOut">
              <a:rPr lang="en-IE" smtClean="0"/>
              <a:pPr/>
              <a:t>02/12/2012</a:t>
            </a:fld>
            <a:endParaRPr lang="en-IE"/>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IE"/>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E"/>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IE"/>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1624126B-FD36-4C2C-939B-C19D87956515}" type="slidenum">
              <a:rPr lang="en-IE" smtClean="0"/>
              <a:pPr/>
              <a:t>‹#›</a:t>
            </a:fld>
            <a:endParaRPr lang="en-IE"/>
          </a:p>
        </p:txBody>
      </p:sp>
    </p:spTree>
    <p:extLst>
      <p:ext uri="{BB962C8B-B14F-4D97-AF65-F5344CB8AC3E}">
        <p14:creationId xmlns:p14="http://schemas.microsoft.com/office/powerpoint/2010/main" val="415344752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28.xml"/><Relationship Id="rId3" Type="http://schemas.openxmlformats.org/officeDocument/2006/relationships/slide" Target="../slides/slide31.xml"/><Relationship Id="rId7" Type="http://schemas.openxmlformats.org/officeDocument/2006/relationships/slide" Target="../slides/slide38.xml"/><Relationship Id="rId12" Type="http://schemas.openxmlformats.org/officeDocument/2006/relationships/slide" Target="../slides/slide24.xml"/><Relationship Id="rId2" Type="http://schemas.openxmlformats.org/officeDocument/2006/relationships/slide" Target="../slides/slide29.xml"/><Relationship Id="rId1" Type="http://schemas.openxmlformats.org/officeDocument/2006/relationships/slideMaster" Target="../slideMasters/slideMaster1.xml"/><Relationship Id="rId6" Type="http://schemas.openxmlformats.org/officeDocument/2006/relationships/slide" Target="../slides/slide34.xml"/><Relationship Id="rId11" Type="http://schemas.openxmlformats.org/officeDocument/2006/relationships/slide" Target="../slides/slide18.xml"/><Relationship Id="rId5" Type="http://schemas.openxmlformats.org/officeDocument/2006/relationships/slide" Target="../slides/slide33.xml"/><Relationship Id="rId10" Type="http://schemas.openxmlformats.org/officeDocument/2006/relationships/slide" Target="../slides/slide15.xml"/><Relationship Id="rId4" Type="http://schemas.openxmlformats.org/officeDocument/2006/relationships/slide" Target="../slides/slide32.xml"/><Relationship Id="rId9" Type="http://schemas.openxmlformats.org/officeDocument/2006/relationships/slide" Target="../slides/slide8.xml"/><Relationship Id="rId14" Type="http://schemas.openxmlformats.org/officeDocument/2006/relationships/slide" Target="../slides/slide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8" Type="http://schemas.openxmlformats.org/officeDocument/2006/relationships/slide" Target="../slides/slide2.xml"/><Relationship Id="rId3" Type="http://schemas.openxmlformats.org/officeDocument/2006/relationships/slide" Target="../slides/slide8.xml"/><Relationship Id="rId7" Type="http://schemas.openxmlformats.org/officeDocument/2006/relationships/slide" Target="../slides/slide28.xml"/><Relationship Id="rId2" Type="http://schemas.openxmlformats.org/officeDocument/2006/relationships/slide" Target="../slides/slide3.xml"/><Relationship Id="rId1" Type="http://schemas.openxmlformats.org/officeDocument/2006/relationships/slideMaster" Target="../slideMasters/slideMaster1.xml"/><Relationship Id="rId6" Type="http://schemas.openxmlformats.org/officeDocument/2006/relationships/slide" Target="../slides/slide24.xml"/><Relationship Id="rId5" Type="http://schemas.openxmlformats.org/officeDocument/2006/relationships/slide" Target="../slides/slide18.xml"/><Relationship Id="rId4" Type="http://schemas.openxmlformats.org/officeDocument/2006/relationships/slide" Target="../slides/slide13.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IE"/>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IE"/>
          </a:p>
        </p:txBody>
      </p:sp>
      <p:sp>
        <p:nvSpPr>
          <p:cNvPr id="4" name="Date Placeholder 3"/>
          <p:cNvSpPr>
            <a:spLocks noGrp="1"/>
          </p:cNvSpPr>
          <p:nvPr>
            <p:ph type="dt" sz="half" idx="10"/>
          </p:nvPr>
        </p:nvSpPr>
        <p:spPr/>
        <p:txBody>
          <a:bodyPr/>
          <a:lstStyle/>
          <a:p>
            <a:fld id="{FF466674-24CE-4EB8-B69F-102308249EF7}" type="datetimeFigureOut">
              <a:rPr lang="en-IE" smtClean="0"/>
              <a:pPr/>
              <a:t>02/12/2012</a:t>
            </a:fld>
            <a:endParaRPr lang="en-IE"/>
          </a:p>
        </p:txBody>
      </p:sp>
      <p:sp>
        <p:nvSpPr>
          <p:cNvPr id="5" name="Footer Placeholder 4"/>
          <p:cNvSpPr>
            <a:spLocks noGrp="1"/>
          </p:cNvSpPr>
          <p:nvPr>
            <p:ph type="ftr" sz="quarter" idx="11"/>
          </p:nvPr>
        </p:nvSpPr>
        <p:spPr/>
        <p:txBody>
          <a:bodyPr/>
          <a:lstStyle/>
          <a:p>
            <a:endParaRPr lang="en-IE"/>
          </a:p>
        </p:txBody>
      </p:sp>
      <p:sp>
        <p:nvSpPr>
          <p:cNvPr id="6" name="Slide Number Placeholder 5"/>
          <p:cNvSpPr>
            <a:spLocks noGrp="1"/>
          </p:cNvSpPr>
          <p:nvPr>
            <p:ph type="sldNum" sz="quarter" idx="12"/>
          </p:nvPr>
        </p:nvSpPr>
        <p:spPr/>
        <p:txBody>
          <a:bodyPr/>
          <a:lstStyle/>
          <a:p>
            <a:fld id="{F566FE7B-BF1B-4310-AC68-E3099D9E12EB}" type="slidenum">
              <a:rPr lang="en-IE" smtClean="0"/>
              <a:pPr/>
              <a:t>‹#›</a:t>
            </a:fld>
            <a:endParaRPr lang="en-IE"/>
          </a:p>
        </p:txBody>
      </p:sp>
    </p:spTree>
    <p:extLst>
      <p:ext uri="{BB962C8B-B14F-4D97-AF65-F5344CB8AC3E}">
        <p14:creationId xmlns:p14="http://schemas.microsoft.com/office/powerpoint/2010/main" val="362310258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IE"/>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IE"/>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F466674-24CE-4EB8-B69F-102308249EF7}" type="datetimeFigureOut">
              <a:rPr lang="en-IE" smtClean="0"/>
              <a:pPr/>
              <a:t>02/12/2012</a:t>
            </a:fld>
            <a:endParaRPr lang="en-IE"/>
          </a:p>
        </p:txBody>
      </p:sp>
      <p:sp>
        <p:nvSpPr>
          <p:cNvPr id="6" name="Footer Placeholder 5"/>
          <p:cNvSpPr>
            <a:spLocks noGrp="1"/>
          </p:cNvSpPr>
          <p:nvPr>
            <p:ph type="ftr" sz="quarter" idx="11"/>
          </p:nvPr>
        </p:nvSpPr>
        <p:spPr/>
        <p:txBody>
          <a:bodyPr/>
          <a:lstStyle/>
          <a:p>
            <a:endParaRPr lang="en-IE"/>
          </a:p>
        </p:txBody>
      </p:sp>
      <p:sp>
        <p:nvSpPr>
          <p:cNvPr id="7" name="Slide Number Placeholder 6"/>
          <p:cNvSpPr>
            <a:spLocks noGrp="1"/>
          </p:cNvSpPr>
          <p:nvPr>
            <p:ph type="sldNum" sz="quarter" idx="12"/>
          </p:nvPr>
        </p:nvSpPr>
        <p:spPr/>
        <p:txBody>
          <a:bodyPr/>
          <a:lstStyle/>
          <a:p>
            <a:fld id="{F566FE7B-BF1B-4310-AC68-E3099D9E12EB}" type="slidenum">
              <a:rPr lang="en-IE" smtClean="0"/>
              <a:pPr/>
              <a:t>‹#›</a:t>
            </a:fld>
            <a:endParaRPr lang="en-IE"/>
          </a:p>
        </p:txBody>
      </p:sp>
    </p:spTree>
    <p:extLst>
      <p:ext uri="{BB962C8B-B14F-4D97-AF65-F5344CB8AC3E}">
        <p14:creationId xmlns:p14="http://schemas.microsoft.com/office/powerpoint/2010/main" val="346054551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IE"/>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E"/>
          </a:p>
        </p:txBody>
      </p:sp>
      <p:sp>
        <p:nvSpPr>
          <p:cNvPr id="4" name="Date Placeholder 3"/>
          <p:cNvSpPr>
            <a:spLocks noGrp="1"/>
          </p:cNvSpPr>
          <p:nvPr>
            <p:ph type="dt" sz="half" idx="10"/>
          </p:nvPr>
        </p:nvSpPr>
        <p:spPr/>
        <p:txBody>
          <a:bodyPr/>
          <a:lstStyle/>
          <a:p>
            <a:fld id="{FF466674-24CE-4EB8-B69F-102308249EF7}" type="datetimeFigureOut">
              <a:rPr lang="en-IE" smtClean="0"/>
              <a:pPr/>
              <a:t>02/12/2012</a:t>
            </a:fld>
            <a:endParaRPr lang="en-IE"/>
          </a:p>
        </p:txBody>
      </p:sp>
      <p:sp>
        <p:nvSpPr>
          <p:cNvPr id="5" name="Footer Placeholder 4"/>
          <p:cNvSpPr>
            <a:spLocks noGrp="1"/>
          </p:cNvSpPr>
          <p:nvPr>
            <p:ph type="ftr" sz="quarter" idx="11"/>
          </p:nvPr>
        </p:nvSpPr>
        <p:spPr/>
        <p:txBody>
          <a:bodyPr/>
          <a:lstStyle/>
          <a:p>
            <a:endParaRPr lang="en-IE"/>
          </a:p>
        </p:txBody>
      </p:sp>
      <p:sp>
        <p:nvSpPr>
          <p:cNvPr id="6" name="Slide Number Placeholder 5"/>
          <p:cNvSpPr>
            <a:spLocks noGrp="1"/>
          </p:cNvSpPr>
          <p:nvPr>
            <p:ph type="sldNum" sz="quarter" idx="12"/>
          </p:nvPr>
        </p:nvSpPr>
        <p:spPr/>
        <p:txBody>
          <a:bodyPr/>
          <a:lstStyle/>
          <a:p>
            <a:fld id="{F566FE7B-BF1B-4310-AC68-E3099D9E12EB}" type="slidenum">
              <a:rPr lang="en-IE" smtClean="0"/>
              <a:pPr/>
              <a:t>‹#›</a:t>
            </a:fld>
            <a:endParaRPr lang="en-IE"/>
          </a:p>
        </p:txBody>
      </p:sp>
    </p:spTree>
    <p:extLst>
      <p:ext uri="{BB962C8B-B14F-4D97-AF65-F5344CB8AC3E}">
        <p14:creationId xmlns:p14="http://schemas.microsoft.com/office/powerpoint/2010/main" val="336081497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IE"/>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E"/>
          </a:p>
        </p:txBody>
      </p:sp>
      <p:sp>
        <p:nvSpPr>
          <p:cNvPr id="4" name="Date Placeholder 3"/>
          <p:cNvSpPr>
            <a:spLocks noGrp="1"/>
          </p:cNvSpPr>
          <p:nvPr>
            <p:ph type="dt" sz="half" idx="10"/>
          </p:nvPr>
        </p:nvSpPr>
        <p:spPr/>
        <p:txBody>
          <a:bodyPr/>
          <a:lstStyle/>
          <a:p>
            <a:fld id="{FF466674-24CE-4EB8-B69F-102308249EF7}" type="datetimeFigureOut">
              <a:rPr lang="en-IE" smtClean="0"/>
              <a:pPr/>
              <a:t>02/12/2012</a:t>
            </a:fld>
            <a:endParaRPr lang="en-IE"/>
          </a:p>
        </p:txBody>
      </p:sp>
      <p:sp>
        <p:nvSpPr>
          <p:cNvPr id="5" name="Footer Placeholder 4"/>
          <p:cNvSpPr>
            <a:spLocks noGrp="1"/>
          </p:cNvSpPr>
          <p:nvPr>
            <p:ph type="ftr" sz="quarter" idx="11"/>
          </p:nvPr>
        </p:nvSpPr>
        <p:spPr/>
        <p:txBody>
          <a:bodyPr/>
          <a:lstStyle/>
          <a:p>
            <a:endParaRPr lang="en-IE"/>
          </a:p>
        </p:txBody>
      </p:sp>
      <p:sp>
        <p:nvSpPr>
          <p:cNvPr id="6" name="Slide Number Placeholder 5"/>
          <p:cNvSpPr>
            <a:spLocks noGrp="1"/>
          </p:cNvSpPr>
          <p:nvPr>
            <p:ph type="sldNum" sz="quarter" idx="12"/>
          </p:nvPr>
        </p:nvSpPr>
        <p:spPr/>
        <p:txBody>
          <a:bodyPr/>
          <a:lstStyle/>
          <a:p>
            <a:fld id="{F566FE7B-BF1B-4310-AC68-E3099D9E12EB}" type="slidenum">
              <a:rPr lang="en-IE" smtClean="0"/>
              <a:pPr/>
              <a:t>‹#›</a:t>
            </a:fld>
            <a:endParaRPr lang="en-IE"/>
          </a:p>
        </p:txBody>
      </p:sp>
    </p:spTree>
    <p:extLst>
      <p:ext uri="{BB962C8B-B14F-4D97-AF65-F5344CB8AC3E}">
        <p14:creationId xmlns:p14="http://schemas.microsoft.com/office/powerpoint/2010/main" val="223554276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FF466674-24CE-4EB8-B69F-102308249EF7}" type="datetimeFigureOut">
              <a:rPr lang="en-IE" smtClean="0"/>
              <a:pPr/>
              <a:t>02/12/2012</a:t>
            </a:fld>
            <a:endParaRPr lang="en-IE"/>
          </a:p>
        </p:txBody>
      </p:sp>
      <p:sp>
        <p:nvSpPr>
          <p:cNvPr id="4" name="Footer Placeholder 3"/>
          <p:cNvSpPr>
            <a:spLocks noGrp="1"/>
          </p:cNvSpPr>
          <p:nvPr>
            <p:ph type="ftr" sz="quarter" idx="11"/>
          </p:nvPr>
        </p:nvSpPr>
        <p:spPr/>
        <p:txBody>
          <a:bodyPr/>
          <a:lstStyle/>
          <a:p>
            <a:endParaRPr lang="en-IE"/>
          </a:p>
        </p:txBody>
      </p:sp>
      <p:sp>
        <p:nvSpPr>
          <p:cNvPr id="5" name="Slide Number Placeholder 4"/>
          <p:cNvSpPr>
            <a:spLocks noGrp="1"/>
          </p:cNvSpPr>
          <p:nvPr>
            <p:ph type="sldNum" sz="quarter" idx="12"/>
          </p:nvPr>
        </p:nvSpPr>
        <p:spPr/>
        <p:txBody>
          <a:bodyPr/>
          <a:lstStyle/>
          <a:p>
            <a:fld id="{F566FE7B-BF1B-4310-AC68-E3099D9E12EB}" type="slidenum">
              <a:rPr lang="en-IE" smtClean="0"/>
              <a:pPr/>
              <a:t>‹#›</a:t>
            </a:fld>
            <a:endParaRPr lang="en-IE"/>
          </a:p>
        </p:txBody>
      </p:sp>
      <p:sp>
        <p:nvSpPr>
          <p:cNvPr id="6" name="Rounded Rectangle 5">
            <a:hlinkClick r:id="rId2" action="ppaction://hlinksldjump"/>
          </p:cNvPr>
          <p:cNvSpPr/>
          <p:nvPr userDrawn="1"/>
        </p:nvSpPr>
        <p:spPr>
          <a:xfrm>
            <a:off x="1074672" y="3585"/>
            <a:ext cx="936000" cy="360000"/>
          </a:xfrm>
          <a:prstGeom prst="roundRect">
            <a:avLst/>
          </a:prstGeom>
          <a:solidFill>
            <a:srgbClr val="FDCC33"/>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b" anchorCtr="0"/>
          <a:lstStyle/>
          <a:p>
            <a:pPr algn="ctr"/>
            <a:r>
              <a:rPr lang="en-IE" sz="1200" dirty="0" smtClean="0">
                <a:solidFill>
                  <a:srgbClr val="990033"/>
                </a:solidFill>
              </a:rPr>
              <a:t>Terms</a:t>
            </a:r>
            <a:r>
              <a:rPr lang="en-IE" sz="1200" baseline="0" dirty="0" smtClean="0">
                <a:solidFill>
                  <a:srgbClr val="990033"/>
                </a:solidFill>
              </a:rPr>
              <a:t> used</a:t>
            </a:r>
            <a:endParaRPr lang="en-IE" sz="1200" dirty="0">
              <a:solidFill>
                <a:srgbClr val="990033"/>
              </a:solidFill>
            </a:endParaRPr>
          </a:p>
        </p:txBody>
      </p:sp>
      <p:sp>
        <p:nvSpPr>
          <p:cNvPr id="7" name="Rounded Rectangle 6">
            <a:hlinkClick r:id="rId3" action="ppaction://hlinksldjump"/>
          </p:cNvPr>
          <p:cNvSpPr/>
          <p:nvPr userDrawn="1"/>
        </p:nvSpPr>
        <p:spPr>
          <a:xfrm>
            <a:off x="2010672" y="3585"/>
            <a:ext cx="936000" cy="360000"/>
          </a:xfrm>
          <a:prstGeom prst="roundRect">
            <a:avLst/>
          </a:prstGeom>
          <a:solidFill>
            <a:srgbClr val="FDCC33"/>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b" anchorCtr="0"/>
          <a:lstStyle/>
          <a:p>
            <a:pPr algn="ctr"/>
            <a:r>
              <a:rPr lang="en-IE" sz="1200" dirty="0" smtClean="0">
                <a:solidFill>
                  <a:srgbClr val="990033"/>
                </a:solidFill>
              </a:rPr>
              <a:t>I</a:t>
            </a:r>
            <a:r>
              <a:rPr lang="en-IE" sz="1200" baseline="0" dirty="0" smtClean="0">
                <a:solidFill>
                  <a:srgbClr val="990033"/>
                </a:solidFill>
              </a:rPr>
              <a:t>      </a:t>
            </a:r>
            <a:r>
              <a:rPr lang="en-IE" sz="1200" dirty="0" smtClean="0">
                <a:solidFill>
                  <a:srgbClr val="990033"/>
                </a:solidFill>
              </a:rPr>
              <a:t> r/100</a:t>
            </a:r>
            <a:endParaRPr lang="en-IE" sz="1200" dirty="0">
              <a:solidFill>
                <a:srgbClr val="990033"/>
              </a:solidFill>
            </a:endParaRPr>
          </a:p>
        </p:txBody>
      </p:sp>
      <p:sp>
        <p:nvSpPr>
          <p:cNvPr id="8" name="Rounded Rectangle 7">
            <a:hlinkClick r:id="rId4" action="ppaction://hlinksldjump"/>
          </p:cNvPr>
          <p:cNvSpPr/>
          <p:nvPr userDrawn="1"/>
        </p:nvSpPr>
        <p:spPr>
          <a:xfrm>
            <a:off x="2946672" y="3585"/>
            <a:ext cx="936000" cy="360000"/>
          </a:xfrm>
          <a:prstGeom prst="roundRect">
            <a:avLst/>
          </a:prstGeom>
          <a:solidFill>
            <a:srgbClr val="FDCC33"/>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b" anchorCtr="0"/>
          <a:lstStyle/>
          <a:p>
            <a:pPr algn="ctr"/>
            <a:r>
              <a:rPr lang="en-IE" sz="1200" dirty="0" smtClean="0">
                <a:solidFill>
                  <a:srgbClr val="990033"/>
                </a:solidFill>
              </a:rPr>
              <a:t>+/- </a:t>
            </a:r>
            <a:r>
              <a:rPr lang="en-IE" sz="1200" baseline="0" dirty="0" smtClean="0">
                <a:solidFill>
                  <a:srgbClr val="990033"/>
                </a:solidFill>
              </a:rPr>
              <a:t> to unit</a:t>
            </a:r>
            <a:endParaRPr lang="en-IE" sz="1200" dirty="0">
              <a:solidFill>
                <a:srgbClr val="990033"/>
              </a:solidFill>
            </a:endParaRPr>
          </a:p>
        </p:txBody>
      </p:sp>
      <p:sp>
        <p:nvSpPr>
          <p:cNvPr id="9" name="Rounded Rectangle 8">
            <a:hlinkClick r:id="rId5" action="ppaction://hlinksldjump"/>
          </p:cNvPr>
          <p:cNvSpPr/>
          <p:nvPr userDrawn="1"/>
        </p:nvSpPr>
        <p:spPr>
          <a:xfrm>
            <a:off x="3882672" y="3585"/>
            <a:ext cx="936000" cy="360000"/>
          </a:xfrm>
          <a:prstGeom prst="roundRect">
            <a:avLst/>
          </a:prstGeom>
          <a:solidFill>
            <a:srgbClr val="FDCC33"/>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b" anchorCtr="0"/>
          <a:lstStyle/>
          <a:p>
            <a:pPr algn="ctr"/>
            <a:r>
              <a:rPr lang="en-IE" sz="1200" baseline="0" dirty="0" smtClean="0">
                <a:solidFill>
                  <a:srgbClr val="990033"/>
                </a:solidFill>
              </a:rPr>
              <a:t>x  Indices</a:t>
            </a:r>
            <a:endParaRPr lang="en-IE" sz="1200" dirty="0">
              <a:solidFill>
                <a:srgbClr val="990033"/>
              </a:solidFill>
            </a:endParaRPr>
          </a:p>
        </p:txBody>
      </p:sp>
      <p:sp>
        <p:nvSpPr>
          <p:cNvPr id="10" name="Rounded Rectangle 9">
            <a:hlinkClick r:id="rId6" action="ppaction://hlinksldjump"/>
          </p:cNvPr>
          <p:cNvSpPr/>
          <p:nvPr userDrawn="1"/>
        </p:nvSpPr>
        <p:spPr>
          <a:xfrm>
            <a:off x="4818672" y="3585"/>
            <a:ext cx="936000" cy="360000"/>
          </a:xfrm>
          <a:prstGeom prst="roundRect">
            <a:avLst/>
          </a:prstGeom>
          <a:solidFill>
            <a:srgbClr val="FDCC33"/>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b" anchorCtr="0"/>
          <a:lstStyle/>
          <a:p>
            <a:pPr algn="ctr"/>
            <a:r>
              <a:rPr lang="en-IE" sz="1200" dirty="0" smtClean="0">
                <a:solidFill>
                  <a:srgbClr val="990033"/>
                </a:solidFill>
              </a:rPr>
              <a:t>Simple</a:t>
            </a:r>
            <a:r>
              <a:rPr lang="en-IE" sz="1200" baseline="0" dirty="0" smtClean="0">
                <a:solidFill>
                  <a:srgbClr val="990033"/>
                </a:solidFill>
              </a:rPr>
              <a:t> </a:t>
            </a:r>
            <a:r>
              <a:rPr lang="en-IE" sz="1200" baseline="0" dirty="0" err="1" smtClean="0">
                <a:solidFill>
                  <a:srgbClr val="990033"/>
                </a:solidFill>
              </a:rPr>
              <a:t>Int</a:t>
            </a:r>
            <a:endParaRPr lang="en-IE" sz="1200" dirty="0">
              <a:solidFill>
                <a:srgbClr val="990033"/>
              </a:solidFill>
            </a:endParaRPr>
          </a:p>
        </p:txBody>
      </p:sp>
      <p:sp>
        <p:nvSpPr>
          <p:cNvPr id="11" name="Rounded Rectangle 10">
            <a:hlinkClick r:id="rId7" action="ppaction://hlinksldjump"/>
          </p:cNvPr>
          <p:cNvSpPr/>
          <p:nvPr userDrawn="1"/>
        </p:nvSpPr>
        <p:spPr>
          <a:xfrm>
            <a:off x="5754672" y="3585"/>
            <a:ext cx="936000" cy="360000"/>
          </a:xfrm>
          <a:prstGeom prst="roundRect">
            <a:avLst/>
          </a:prstGeom>
          <a:solidFill>
            <a:srgbClr val="FDCC33"/>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b" anchorCtr="0"/>
          <a:lstStyle/>
          <a:p>
            <a:pPr algn="ctr"/>
            <a:r>
              <a:rPr lang="en-IE" sz="1200" dirty="0" smtClean="0">
                <a:solidFill>
                  <a:srgbClr val="990033"/>
                </a:solidFill>
              </a:rPr>
              <a:t>Calculator</a:t>
            </a:r>
            <a:endParaRPr lang="en-IE" sz="1200" dirty="0">
              <a:solidFill>
                <a:srgbClr val="990033"/>
              </a:solidFill>
            </a:endParaRPr>
          </a:p>
        </p:txBody>
      </p:sp>
      <p:sp>
        <p:nvSpPr>
          <p:cNvPr id="14" name="Rounded Rectangle 13">
            <a:hlinkClick r:id="rId8" action="ppaction://hlinksldjump"/>
          </p:cNvPr>
          <p:cNvSpPr/>
          <p:nvPr userDrawn="1"/>
        </p:nvSpPr>
        <p:spPr>
          <a:xfrm rot="16200000">
            <a:off x="-401417" y="1361886"/>
            <a:ext cx="936000" cy="432000"/>
          </a:xfrm>
          <a:prstGeom prst="roundRect">
            <a:avLst/>
          </a:prstGeom>
          <a:solidFill>
            <a:schemeClr val="accent2">
              <a:lumMod val="20000"/>
              <a:lumOff val="8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b" anchorCtr="0"/>
          <a:lstStyle/>
          <a:p>
            <a:pPr algn="ctr"/>
            <a:r>
              <a:rPr lang="en-IE" sz="1400" dirty="0" smtClean="0"/>
              <a:t>Section</a:t>
            </a:r>
            <a:r>
              <a:rPr lang="en-IE" sz="1400" baseline="0" dirty="0" smtClean="0"/>
              <a:t> A</a:t>
            </a:r>
            <a:endParaRPr lang="en-IE" sz="1400" dirty="0"/>
          </a:p>
        </p:txBody>
      </p:sp>
      <p:sp>
        <p:nvSpPr>
          <p:cNvPr id="15" name="Rounded Rectangle 14">
            <a:hlinkClick r:id="rId9" action="ppaction://hlinksldjump"/>
          </p:cNvPr>
          <p:cNvSpPr/>
          <p:nvPr userDrawn="1"/>
        </p:nvSpPr>
        <p:spPr>
          <a:xfrm rot="16200000">
            <a:off x="-401417" y="2295018"/>
            <a:ext cx="936000" cy="432000"/>
          </a:xfrm>
          <a:prstGeom prst="roundRect">
            <a:avLst/>
          </a:prstGeom>
          <a:solidFill>
            <a:schemeClr val="accent2">
              <a:lumMod val="20000"/>
              <a:lumOff val="8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b" anchorCtr="0"/>
          <a:lstStyle/>
          <a:p>
            <a:pPr algn="ctr"/>
            <a:r>
              <a:rPr lang="en-IE" sz="1400" dirty="0" smtClean="0"/>
              <a:t>Section</a:t>
            </a:r>
            <a:r>
              <a:rPr lang="en-IE" sz="1400" baseline="0" dirty="0" smtClean="0"/>
              <a:t> B</a:t>
            </a:r>
            <a:endParaRPr lang="en-IE" sz="1400" dirty="0"/>
          </a:p>
        </p:txBody>
      </p:sp>
      <p:sp>
        <p:nvSpPr>
          <p:cNvPr id="16" name="Rounded Rectangle 15">
            <a:hlinkClick r:id="rId10" action="ppaction://hlinksldjump"/>
          </p:cNvPr>
          <p:cNvSpPr/>
          <p:nvPr userDrawn="1"/>
        </p:nvSpPr>
        <p:spPr>
          <a:xfrm rot="16200000">
            <a:off x="-401417" y="3231122"/>
            <a:ext cx="936000" cy="432000"/>
          </a:xfrm>
          <a:prstGeom prst="roundRect">
            <a:avLst/>
          </a:prstGeom>
          <a:solidFill>
            <a:schemeClr val="accent2">
              <a:lumMod val="20000"/>
              <a:lumOff val="8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b" anchorCtr="0"/>
          <a:lstStyle/>
          <a:p>
            <a:pPr algn="ctr"/>
            <a:r>
              <a:rPr lang="en-IE" sz="1400" dirty="0" smtClean="0"/>
              <a:t>Section</a:t>
            </a:r>
            <a:r>
              <a:rPr lang="en-IE" sz="1400" baseline="0" dirty="0" smtClean="0"/>
              <a:t> C</a:t>
            </a:r>
            <a:endParaRPr lang="en-IE" sz="1400" dirty="0"/>
          </a:p>
        </p:txBody>
      </p:sp>
      <p:sp>
        <p:nvSpPr>
          <p:cNvPr id="17" name="Rounded Rectangle 16">
            <a:hlinkClick r:id="rId11" action="ppaction://hlinksldjump"/>
          </p:cNvPr>
          <p:cNvSpPr/>
          <p:nvPr userDrawn="1"/>
        </p:nvSpPr>
        <p:spPr>
          <a:xfrm rot="16200000">
            <a:off x="-401417" y="4149973"/>
            <a:ext cx="936000" cy="432000"/>
          </a:xfrm>
          <a:prstGeom prst="roundRect">
            <a:avLst/>
          </a:prstGeom>
          <a:solidFill>
            <a:schemeClr val="accent2">
              <a:lumMod val="20000"/>
              <a:lumOff val="8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b" anchorCtr="0"/>
          <a:lstStyle/>
          <a:p>
            <a:pPr algn="ctr"/>
            <a:r>
              <a:rPr lang="en-IE" sz="1400" dirty="0" smtClean="0"/>
              <a:t>Section</a:t>
            </a:r>
            <a:r>
              <a:rPr lang="en-IE" sz="1400" baseline="0" dirty="0" smtClean="0"/>
              <a:t> D</a:t>
            </a:r>
            <a:endParaRPr lang="en-IE" sz="1400" dirty="0"/>
          </a:p>
        </p:txBody>
      </p:sp>
      <p:grpSp>
        <p:nvGrpSpPr>
          <p:cNvPr id="19" name="Group 18"/>
          <p:cNvGrpSpPr/>
          <p:nvPr userDrawn="1"/>
        </p:nvGrpSpPr>
        <p:grpSpPr>
          <a:xfrm rot="10800000">
            <a:off x="8797513" y="-26608"/>
            <a:ext cx="382999" cy="6984000"/>
            <a:chOff x="-36512" y="-27384"/>
            <a:chExt cx="396000" cy="6912000"/>
          </a:xfrm>
        </p:grpSpPr>
        <p:sp>
          <p:nvSpPr>
            <p:cNvPr id="20" name="Rectangle 19"/>
            <p:cNvSpPr/>
            <p:nvPr userDrawn="1"/>
          </p:nvSpPr>
          <p:spPr>
            <a:xfrm>
              <a:off x="-36512" y="-27384"/>
              <a:ext cx="396000" cy="6912000"/>
            </a:xfrm>
            <a:prstGeom prst="rect">
              <a:avLst/>
            </a:prstGeom>
            <a:solidFill>
              <a:srgbClr val="FDCC33"/>
            </a:solidFill>
            <a:ln>
              <a:noFill/>
            </a:ln>
            <a:effectLst>
              <a:softEdge rad="3175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21" name="Freeform 20"/>
            <p:cNvSpPr/>
            <p:nvPr userDrawn="1"/>
          </p:nvSpPr>
          <p:spPr>
            <a:xfrm>
              <a:off x="8602" y="13447"/>
              <a:ext cx="337883" cy="6858000"/>
            </a:xfrm>
            <a:custGeom>
              <a:avLst/>
              <a:gdLst>
                <a:gd name="connsiteX0" fmla="*/ 53789 w 53951"/>
                <a:gd name="connsiteY0" fmla="*/ 0 h 6858000"/>
                <a:gd name="connsiteX1" fmla="*/ 0 w 53951"/>
                <a:gd name="connsiteY1" fmla="*/ 3872753 h 6858000"/>
                <a:gd name="connsiteX2" fmla="*/ 53789 w 53951"/>
                <a:gd name="connsiteY2" fmla="*/ 5930153 h 6858000"/>
                <a:gd name="connsiteX3" fmla="*/ 13447 w 5395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53951" h="6858000">
                  <a:moveTo>
                    <a:pt x="53789" y="0"/>
                  </a:moveTo>
                  <a:cubicBezTo>
                    <a:pt x="26894" y="1442197"/>
                    <a:pt x="0" y="2884394"/>
                    <a:pt x="0" y="3872753"/>
                  </a:cubicBezTo>
                  <a:cubicBezTo>
                    <a:pt x="0" y="4861112"/>
                    <a:pt x="51548" y="5432612"/>
                    <a:pt x="53789" y="5930153"/>
                  </a:cubicBezTo>
                  <a:cubicBezTo>
                    <a:pt x="56030" y="6427694"/>
                    <a:pt x="34738" y="6642847"/>
                    <a:pt x="13447" y="6858000"/>
                  </a:cubicBezTo>
                </a:path>
              </a:pathLst>
            </a:custGeom>
            <a:solidFill>
              <a:srgbClr val="970033"/>
            </a:solidFill>
            <a:ln>
              <a:solidFill>
                <a:srgbClr val="FDCC3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grpSp>
      <p:sp>
        <p:nvSpPr>
          <p:cNvPr id="22" name="Rounded Rectangle 21">
            <a:hlinkClick r:id="rId12" action="ppaction://hlinksldjump"/>
          </p:cNvPr>
          <p:cNvSpPr/>
          <p:nvPr userDrawn="1"/>
        </p:nvSpPr>
        <p:spPr>
          <a:xfrm rot="16200000">
            <a:off x="-401417" y="5086077"/>
            <a:ext cx="936000" cy="432000"/>
          </a:xfrm>
          <a:prstGeom prst="roundRect">
            <a:avLst/>
          </a:prstGeom>
          <a:solidFill>
            <a:schemeClr val="accent2">
              <a:lumMod val="20000"/>
              <a:lumOff val="8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b" anchorCtr="0"/>
          <a:lstStyle/>
          <a:p>
            <a:pPr algn="ctr"/>
            <a:r>
              <a:rPr lang="en-IE" sz="1400" baseline="0" dirty="0" smtClean="0"/>
              <a:t>Section E</a:t>
            </a:r>
            <a:endParaRPr lang="en-IE" sz="1400" dirty="0"/>
          </a:p>
        </p:txBody>
      </p:sp>
      <p:sp>
        <p:nvSpPr>
          <p:cNvPr id="23" name="Rounded Rectangle 22">
            <a:hlinkClick r:id="rId13" action="ppaction://hlinksldjump"/>
          </p:cNvPr>
          <p:cNvSpPr/>
          <p:nvPr userDrawn="1"/>
        </p:nvSpPr>
        <p:spPr>
          <a:xfrm rot="16200000">
            <a:off x="-401417" y="6030530"/>
            <a:ext cx="936000" cy="432000"/>
          </a:xfrm>
          <a:prstGeom prst="roundRect">
            <a:avLst/>
          </a:prstGeom>
          <a:solidFill>
            <a:schemeClr val="accent2">
              <a:lumMod val="20000"/>
              <a:lumOff val="8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b" anchorCtr="0"/>
          <a:lstStyle/>
          <a:p>
            <a:pPr algn="ctr"/>
            <a:r>
              <a:rPr lang="en-IE" sz="1400" baseline="0" dirty="0" smtClean="0"/>
              <a:t>Appendix</a:t>
            </a:r>
            <a:endParaRPr lang="en-IE" sz="1400" dirty="0"/>
          </a:p>
        </p:txBody>
      </p:sp>
      <p:sp>
        <p:nvSpPr>
          <p:cNvPr id="24" name="Rounded Rectangle 23">
            <a:hlinkClick r:id="rId14" action="ppaction://hlinksldjump"/>
          </p:cNvPr>
          <p:cNvSpPr/>
          <p:nvPr userDrawn="1"/>
        </p:nvSpPr>
        <p:spPr>
          <a:xfrm rot="16200000">
            <a:off x="-401418" y="425783"/>
            <a:ext cx="936000" cy="432000"/>
          </a:xfrm>
          <a:prstGeom prst="roundRect">
            <a:avLst/>
          </a:prstGeom>
          <a:solidFill>
            <a:schemeClr val="accent2">
              <a:lumMod val="20000"/>
              <a:lumOff val="8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b" anchorCtr="0"/>
          <a:lstStyle/>
          <a:p>
            <a:pPr algn="ctr"/>
            <a:r>
              <a:rPr lang="en-IE" sz="1400" baseline="0" dirty="0" smtClean="0"/>
              <a:t>Index</a:t>
            </a:r>
            <a:endParaRPr lang="en-IE" sz="1400" dirty="0"/>
          </a:p>
        </p:txBody>
      </p:sp>
      <p:sp>
        <p:nvSpPr>
          <p:cNvPr id="13" name="Rounded Rectangle 12">
            <a:hlinkClick r:id="rId13" action="ppaction://hlinksldjump"/>
          </p:cNvPr>
          <p:cNvSpPr/>
          <p:nvPr userDrawn="1"/>
        </p:nvSpPr>
        <p:spPr>
          <a:xfrm>
            <a:off x="-5328" y="3585"/>
            <a:ext cx="1080000" cy="360000"/>
          </a:xfrm>
          <a:prstGeom prst="roundRect">
            <a:avLst/>
          </a:prstGeom>
          <a:solidFill>
            <a:srgbClr val="FDCC33"/>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b" anchorCtr="0"/>
          <a:lstStyle/>
          <a:p>
            <a:pPr algn="ctr"/>
            <a:r>
              <a:rPr lang="en-IE" sz="1600" b="1" dirty="0" smtClean="0">
                <a:solidFill>
                  <a:srgbClr val="C00000"/>
                </a:solidFill>
              </a:rPr>
              <a:t>Appendix</a:t>
            </a:r>
            <a:endParaRPr lang="en-IE" sz="1600" b="1" dirty="0">
              <a:solidFill>
                <a:srgbClr val="C00000"/>
              </a:solidFill>
            </a:endParaRPr>
          </a:p>
        </p:txBody>
      </p:sp>
    </p:spTree>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IE"/>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E"/>
          </a:p>
        </p:txBody>
      </p:sp>
      <p:sp>
        <p:nvSpPr>
          <p:cNvPr id="4" name="Date Placeholder 3"/>
          <p:cNvSpPr>
            <a:spLocks noGrp="1"/>
          </p:cNvSpPr>
          <p:nvPr>
            <p:ph type="dt" sz="half" idx="10"/>
          </p:nvPr>
        </p:nvSpPr>
        <p:spPr/>
        <p:txBody>
          <a:bodyPr/>
          <a:lstStyle/>
          <a:p>
            <a:fld id="{FF466674-24CE-4EB8-B69F-102308249EF7}" type="datetimeFigureOut">
              <a:rPr lang="en-IE" smtClean="0"/>
              <a:pPr/>
              <a:t>02/12/2012</a:t>
            </a:fld>
            <a:endParaRPr lang="en-IE"/>
          </a:p>
        </p:txBody>
      </p:sp>
      <p:sp>
        <p:nvSpPr>
          <p:cNvPr id="5" name="Footer Placeholder 4"/>
          <p:cNvSpPr>
            <a:spLocks noGrp="1"/>
          </p:cNvSpPr>
          <p:nvPr>
            <p:ph type="ftr" sz="quarter" idx="11"/>
          </p:nvPr>
        </p:nvSpPr>
        <p:spPr/>
        <p:txBody>
          <a:bodyPr/>
          <a:lstStyle/>
          <a:p>
            <a:endParaRPr lang="en-IE"/>
          </a:p>
        </p:txBody>
      </p:sp>
      <p:sp>
        <p:nvSpPr>
          <p:cNvPr id="6" name="Slide Number Placeholder 5"/>
          <p:cNvSpPr>
            <a:spLocks noGrp="1"/>
          </p:cNvSpPr>
          <p:nvPr>
            <p:ph type="sldNum" sz="quarter" idx="12"/>
          </p:nvPr>
        </p:nvSpPr>
        <p:spPr/>
        <p:txBody>
          <a:bodyPr/>
          <a:lstStyle/>
          <a:p>
            <a:fld id="{F566FE7B-BF1B-4310-AC68-E3099D9E12EB}" type="slidenum">
              <a:rPr lang="en-IE" smtClean="0"/>
              <a:pPr/>
              <a:t>‹#›</a:t>
            </a:fld>
            <a:endParaRPr lang="en-IE"/>
          </a:p>
        </p:txBody>
      </p:sp>
    </p:spTree>
    <p:extLst>
      <p:ext uri="{BB962C8B-B14F-4D97-AF65-F5344CB8AC3E}">
        <p14:creationId xmlns:p14="http://schemas.microsoft.com/office/powerpoint/2010/main" val="119560538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IE"/>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FF466674-24CE-4EB8-B69F-102308249EF7}" type="datetimeFigureOut">
              <a:rPr lang="en-IE" smtClean="0"/>
              <a:pPr/>
              <a:t>02/12/2012</a:t>
            </a:fld>
            <a:endParaRPr lang="en-IE"/>
          </a:p>
        </p:txBody>
      </p:sp>
      <p:sp>
        <p:nvSpPr>
          <p:cNvPr id="5" name="Footer Placeholder 4"/>
          <p:cNvSpPr>
            <a:spLocks noGrp="1"/>
          </p:cNvSpPr>
          <p:nvPr>
            <p:ph type="ftr" sz="quarter" idx="11"/>
          </p:nvPr>
        </p:nvSpPr>
        <p:spPr/>
        <p:txBody>
          <a:bodyPr/>
          <a:lstStyle/>
          <a:p>
            <a:endParaRPr lang="en-IE"/>
          </a:p>
        </p:txBody>
      </p:sp>
      <p:sp>
        <p:nvSpPr>
          <p:cNvPr id="6" name="Slide Number Placeholder 5"/>
          <p:cNvSpPr>
            <a:spLocks noGrp="1"/>
          </p:cNvSpPr>
          <p:nvPr>
            <p:ph type="sldNum" sz="quarter" idx="12"/>
          </p:nvPr>
        </p:nvSpPr>
        <p:spPr/>
        <p:txBody>
          <a:bodyPr/>
          <a:lstStyle/>
          <a:p>
            <a:fld id="{F566FE7B-BF1B-4310-AC68-E3099D9E12EB}" type="slidenum">
              <a:rPr lang="en-IE" smtClean="0"/>
              <a:pPr/>
              <a:t>‹#›</a:t>
            </a:fld>
            <a:endParaRPr lang="en-IE"/>
          </a:p>
        </p:txBody>
      </p:sp>
    </p:spTree>
    <p:extLst>
      <p:ext uri="{BB962C8B-B14F-4D97-AF65-F5344CB8AC3E}">
        <p14:creationId xmlns:p14="http://schemas.microsoft.com/office/powerpoint/2010/main" val="309533028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IE"/>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E"/>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E"/>
          </a:p>
        </p:txBody>
      </p:sp>
      <p:sp>
        <p:nvSpPr>
          <p:cNvPr id="5" name="Date Placeholder 4"/>
          <p:cNvSpPr>
            <a:spLocks noGrp="1"/>
          </p:cNvSpPr>
          <p:nvPr>
            <p:ph type="dt" sz="half" idx="10"/>
          </p:nvPr>
        </p:nvSpPr>
        <p:spPr/>
        <p:txBody>
          <a:bodyPr/>
          <a:lstStyle/>
          <a:p>
            <a:fld id="{FF466674-24CE-4EB8-B69F-102308249EF7}" type="datetimeFigureOut">
              <a:rPr lang="en-IE" smtClean="0"/>
              <a:pPr/>
              <a:t>02/12/2012</a:t>
            </a:fld>
            <a:endParaRPr lang="en-IE"/>
          </a:p>
        </p:txBody>
      </p:sp>
      <p:sp>
        <p:nvSpPr>
          <p:cNvPr id="6" name="Footer Placeholder 5"/>
          <p:cNvSpPr>
            <a:spLocks noGrp="1"/>
          </p:cNvSpPr>
          <p:nvPr>
            <p:ph type="ftr" sz="quarter" idx="11"/>
          </p:nvPr>
        </p:nvSpPr>
        <p:spPr/>
        <p:txBody>
          <a:bodyPr/>
          <a:lstStyle/>
          <a:p>
            <a:endParaRPr lang="en-IE"/>
          </a:p>
        </p:txBody>
      </p:sp>
      <p:sp>
        <p:nvSpPr>
          <p:cNvPr id="7" name="Slide Number Placeholder 6"/>
          <p:cNvSpPr>
            <a:spLocks noGrp="1"/>
          </p:cNvSpPr>
          <p:nvPr>
            <p:ph type="sldNum" sz="quarter" idx="12"/>
          </p:nvPr>
        </p:nvSpPr>
        <p:spPr/>
        <p:txBody>
          <a:bodyPr/>
          <a:lstStyle/>
          <a:p>
            <a:fld id="{F566FE7B-BF1B-4310-AC68-E3099D9E12EB}" type="slidenum">
              <a:rPr lang="en-IE" smtClean="0"/>
              <a:pPr/>
              <a:t>‹#›</a:t>
            </a:fld>
            <a:endParaRPr lang="en-IE"/>
          </a:p>
        </p:txBody>
      </p:sp>
    </p:spTree>
    <p:extLst>
      <p:ext uri="{BB962C8B-B14F-4D97-AF65-F5344CB8AC3E}">
        <p14:creationId xmlns:p14="http://schemas.microsoft.com/office/powerpoint/2010/main" val="281170417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IE"/>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E"/>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E"/>
          </a:p>
        </p:txBody>
      </p:sp>
      <p:sp>
        <p:nvSpPr>
          <p:cNvPr id="7" name="Date Placeholder 6"/>
          <p:cNvSpPr>
            <a:spLocks noGrp="1"/>
          </p:cNvSpPr>
          <p:nvPr>
            <p:ph type="dt" sz="half" idx="10"/>
          </p:nvPr>
        </p:nvSpPr>
        <p:spPr/>
        <p:txBody>
          <a:bodyPr/>
          <a:lstStyle/>
          <a:p>
            <a:fld id="{FF466674-24CE-4EB8-B69F-102308249EF7}" type="datetimeFigureOut">
              <a:rPr lang="en-IE" smtClean="0"/>
              <a:pPr/>
              <a:t>02/12/2012</a:t>
            </a:fld>
            <a:endParaRPr lang="en-IE"/>
          </a:p>
        </p:txBody>
      </p:sp>
      <p:sp>
        <p:nvSpPr>
          <p:cNvPr id="8" name="Footer Placeholder 7"/>
          <p:cNvSpPr>
            <a:spLocks noGrp="1"/>
          </p:cNvSpPr>
          <p:nvPr>
            <p:ph type="ftr" sz="quarter" idx="11"/>
          </p:nvPr>
        </p:nvSpPr>
        <p:spPr/>
        <p:txBody>
          <a:bodyPr/>
          <a:lstStyle/>
          <a:p>
            <a:endParaRPr lang="en-IE"/>
          </a:p>
        </p:txBody>
      </p:sp>
      <p:sp>
        <p:nvSpPr>
          <p:cNvPr id="9" name="Slide Number Placeholder 8"/>
          <p:cNvSpPr>
            <a:spLocks noGrp="1"/>
          </p:cNvSpPr>
          <p:nvPr>
            <p:ph type="sldNum" sz="quarter" idx="12"/>
          </p:nvPr>
        </p:nvSpPr>
        <p:spPr/>
        <p:txBody>
          <a:bodyPr/>
          <a:lstStyle/>
          <a:p>
            <a:fld id="{F566FE7B-BF1B-4310-AC68-E3099D9E12EB}" type="slidenum">
              <a:rPr lang="en-IE" smtClean="0"/>
              <a:pPr/>
              <a:t>‹#›</a:t>
            </a:fld>
            <a:endParaRPr lang="en-IE"/>
          </a:p>
        </p:txBody>
      </p:sp>
    </p:spTree>
    <p:extLst>
      <p:ext uri="{BB962C8B-B14F-4D97-AF65-F5344CB8AC3E}">
        <p14:creationId xmlns:p14="http://schemas.microsoft.com/office/powerpoint/2010/main" val="273137204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IE"/>
          </a:p>
        </p:txBody>
      </p:sp>
      <p:sp>
        <p:nvSpPr>
          <p:cNvPr id="3" name="Date Placeholder 2"/>
          <p:cNvSpPr>
            <a:spLocks noGrp="1"/>
          </p:cNvSpPr>
          <p:nvPr>
            <p:ph type="dt" sz="half" idx="10"/>
          </p:nvPr>
        </p:nvSpPr>
        <p:spPr/>
        <p:txBody>
          <a:bodyPr/>
          <a:lstStyle/>
          <a:p>
            <a:fld id="{FF466674-24CE-4EB8-B69F-102308249EF7}" type="datetimeFigureOut">
              <a:rPr lang="en-IE" smtClean="0"/>
              <a:pPr/>
              <a:t>02/12/2012</a:t>
            </a:fld>
            <a:endParaRPr lang="en-IE"/>
          </a:p>
        </p:txBody>
      </p:sp>
      <p:sp>
        <p:nvSpPr>
          <p:cNvPr id="4" name="Footer Placeholder 3"/>
          <p:cNvSpPr>
            <a:spLocks noGrp="1"/>
          </p:cNvSpPr>
          <p:nvPr>
            <p:ph type="ftr" sz="quarter" idx="11"/>
          </p:nvPr>
        </p:nvSpPr>
        <p:spPr/>
        <p:txBody>
          <a:bodyPr/>
          <a:lstStyle/>
          <a:p>
            <a:endParaRPr lang="en-IE"/>
          </a:p>
        </p:txBody>
      </p:sp>
      <p:sp>
        <p:nvSpPr>
          <p:cNvPr id="5" name="Slide Number Placeholder 4"/>
          <p:cNvSpPr>
            <a:spLocks noGrp="1"/>
          </p:cNvSpPr>
          <p:nvPr>
            <p:ph type="sldNum" sz="quarter" idx="12"/>
          </p:nvPr>
        </p:nvSpPr>
        <p:spPr/>
        <p:txBody>
          <a:bodyPr/>
          <a:lstStyle/>
          <a:p>
            <a:fld id="{F566FE7B-BF1B-4310-AC68-E3099D9E12EB}" type="slidenum">
              <a:rPr lang="en-IE" smtClean="0"/>
              <a:pPr/>
              <a:t>‹#›</a:t>
            </a:fld>
            <a:endParaRPr lang="en-IE"/>
          </a:p>
        </p:txBody>
      </p:sp>
    </p:spTree>
    <p:extLst>
      <p:ext uri="{BB962C8B-B14F-4D97-AF65-F5344CB8AC3E}">
        <p14:creationId xmlns:p14="http://schemas.microsoft.com/office/powerpoint/2010/main" val="226685484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F466674-24CE-4EB8-B69F-102308249EF7}" type="datetimeFigureOut">
              <a:rPr lang="en-IE" smtClean="0"/>
              <a:pPr/>
              <a:t>02/12/2012</a:t>
            </a:fld>
            <a:endParaRPr lang="en-IE"/>
          </a:p>
        </p:txBody>
      </p:sp>
      <p:sp>
        <p:nvSpPr>
          <p:cNvPr id="3" name="Footer Placeholder 2"/>
          <p:cNvSpPr>
            <a:spLocks noGrp="1"/>
          </p:cNvSpPr>
          <p:nvPr>
            <p:ph type="ftr" sz="quarter" idx="11"/>
          </p:nvPr>
        </p:nvSpPr>
        <p:spPr/>
        <p:txBody>
          <a:bodyPr/>
          <a:lstStyle/>
          <a:p>
            <a:endParaRPr lang="en-IE"/>
          </a:p>
        </p:txBody>
      </p:sp>
      <p:sp>
        <p:nvSpPr>
          <p:cNvPr id="4" name="Slide Number Placeholder 3"/>
          <p:cNvSpPr>
            <a:spLocks noGrp="1"/>
          </p:cNvSpPr>
          <p:nvPr>
            <p:ph type="sldNum" sz="quarter" idx="12"/>
          </p:nvPr>
        </p:nvSpPr>
        <p:spPr/>
        <p:txBody>
          <a:bodyPr/>
          <a:lstStyle/>
          <a:p>
            <a:fld id="{F566FE7B-BF1B-4310-AC68-E3099D9E12EB}" type="slidenum">
              <a:rPr lang="en-IE" smtClean="0"/>
              <a:pPr/>
              <a:t>‹#›</a:t>
            </a:fld>
            <a:endParaRPr lang="en-IE"/>
          </a:p>
        </p:txBody>
      </p:sp>
      <p:grpSp>
        <p:nvGrpSpPr>
          <p:cNvPr id="5" name="Group 4"/>
          <p:cNvGrpSpPr/>
          <p:nvPr/>
        </p:nvGrpSpPr>
        <p:grpSpPr>
          <a:xfrm rot="5400000">
            <a:off x="4429674" y="-4515328"/>
            <a:ext cx="382999" cy="9322593"/>
            <a:chOff x="-36511" y="13447"/>
            <a:chExt cx="396000" cy="6858000"/>
          </a:xfrm>
        </p:grpSpPr>
        <p:sp>
          <p:nvSpPr>
            <p:cNvPr id="6" name="Rectangle 5"/>
            <p:cNvSpPr/>
            <p:nvPr userDrawn="1"/>
          </p:nvSpPr>
          <p:spPr>
            <a:xfrm>
              <a:off x="-36511" y="89204"/>
              <a:ext cx="396000" cy="6779587"/>
            </a:xfrm>
            <a:prstGeom prst="rect">
              <a:avLst/>
            </a:prstGeom>
            <a:solidFill>
              <a:srgbClr val="FDCC33"/>
            </a:solidFill>
            <a:ln>
              <a:noFill/>
            </a:ln>
            <a:effectLst>
              <a:softEdge rad="3175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7" name="Freeform 6"/>
            <p:cNvSpPr/>
            <p:nvPr userDrawn="1"/>
          </p:nvSpPr>
          <p:spPr>
            <a:xfrm>
              <a:off x="8602" y="13447"/>
              <a:ext cx="337883" cy="6858000"/>
            </a:xfrm>
            <a:custGeom>
              <a:avLst/>
              <a:gdLst>
                <a:gd name="connsiteX0" fmla="*/ 53789 w 53951"/>
                <a:gd name="connsiteY0" fmla="*/ 0 h 6858000"/>
                <a:gd name="connsiteX1" fmla="*/ 0 w 53951"/>
                <a:gd name="connsiteY1" fmla="*/ 3872753 h 6858000"/>
                <a:gd name="connsiteX2" fmla="*/ 53789 w 53951"/>
                <a:gd name="connsiteY2" fmla="*/ 5930153 h 6858000"/>
                <a:gd name="connsiteX3" fmla="*/ 13447 w 5395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53951" h="6858000">
                  <a:moveTo>
                    <a:pt x="53789" y="0"/>
                  </a:moveTo>
                  <a:cubicBezTo>
                    <a:pt x="26894" y="1442197"/>
                    <a:pt x="0" y="2884394"/>
                    <a:pt x="0" y="3872753"/>
                  </a:cubicBezTo>
                  <a:cubicBezTo>
                    <a:pt x="0" y="4861112"/>
                    <a:pt x="51548" y="5432612"/>
                    <a:pt x="53789" y="5930153"/>
                  </a:cubicBezTo>
                  <a:cubicBezTo>
                    <a:pt x="56030" y="6427694"/>
                    <a:pt x="34738" y="6642847"/>
                    <a:pt x="13447" y="6858000"/>
                  </a:cubicBezTo>
                </a:path>
              </a:pathLst>
            </a:custGeom>
            <a:solidFill>
              <a:srgbClr val="970033"/>
            </a:solidFill>
            <a:ln>
              <a:solidFill>
                <a:srgbClr val="FDCC3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grpSp>
      <p:grpSp>
        <p:nvGrpSpPr>
          <p:cNvPr id="8" name="Group 7"/>
          <p:cNvGrpSpPr/>
          <p:nvPr/>
        </p:nvGrpSpPr>
        <p:grpSpPr>
          <a:xfrm rot="16200000">
            <a:off x="4320452" y="2038281"/>
            <a:ext cx="382999" cy="9337121"/>
            <a:chOff x="-36512" y="13447"/>
            <a:chExt cx="396000" cy="6868687"/>
          </a:xfrm>
        </p:grpSpPr>
        <p:sp>
          <p:nvSpPr>
            <p:cNvPr id="9" name="Rectangle 8"/>
            <p:cNvSpPr/>
            <p:nvPr userDrawn="1"/>
          </p:nvSpPr>
          <p:spPr>
            <a:xfrm>
              <a:off x="-36512" y="102547"/>
              <a:ext cx="396000" cy="6779587"/>
            </a:xfrm>
            <a:prstGeom prst="rect">
              <a:avLst/>
            </a:prstGeom>
            <a:solidFill>
              <a:srgbClr val="FDCC33"/>
            </a:solidFill>
            <a:ln>
              <a:noFill/>
            </a:ln>
            <a:effectLst>
              <a:softEdge rad="3175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10" name="Freeform 9"/>
            <p:cNvSpPr/>
            <p:nvPr userDrawn="1"/>
          </p:nvSpPr>
          <p:spPr>
            <a:xfrm>
              <a:off x="8602" y="13447"/>
              <a:ext cx="337883" cy="6858000"/>
            </a:xfrm>
            <a:custGeom>
              <a:avLst/>
              <a:gdLst>
                <a:gd name="connsiteX0" fmla="*/ 53789 w 53951"/>
                <a:gd name="connsiteY0" fmla="*/ 0 h 6858000"/>
                <a:gd name="connsiteX1" fmla="*/ 0 w 53951"/>
                <a:gd name="connsiteY1" fmla="*/ 3872753 h 6858000"/>
                <a:gd name="connsiteX2" fmla="*/ 53789 w 53951"/>
                <a:gd name="connsiteY2" fmla="*/ 5930153 h 6858000"/>
                <a:gd name="connsiteX3" fmla="*/ 13447 w 5395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53951" h="6858000">
                  <a:moveTo>
                    <a:pt x="53789" y="0"/>
                  </a:moveTo>
                  <a:cubicBezTo>
                    <a:pt x="26894" y="1442197"/>
                    <a:pt x="0" y="2884394"/>
                    <a:pt x="0" y="3872753"/>
                  </a:cubicBezTo>
                  <a:cubicBezTo>
                    <a:pt x="0" y="4861112"/>
                    <a:pt x="51548" y="5432612"/>
                    <a:pt x="53789" y="5930153"/>
                  </a:cubicBezTo>
                  <a:cubicBezTo>
                    <a:pt x="56030" y="6427694"/>
                    <a:pt x="34738" y="6642847"/>
                    <a:pt x="13447" y="6858000"/>
                  </a:cubicBezTo>
                </a:path>
              </a:pathLst>
            </a:custGeom>
            <a:solidFill>
              <a:srgbClr val="970033"/>
            </a:solidFill>
            <a:ln>
              <a:solidFill>
                <a:srgbClr val="FDCC3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grpSp>
      <p:sp>
        <p:nvSpPr>
          <p:cNvPr id="11" name="Rounded Rectangle 10">
            <a:hlinkClick r:id="rId2" action="ppaction://hlinksldjump"/>
          </p:cNvPr>
          <p:cNvSpPr/>
          <p:nvPr userDrawn="1"/>
        </p:nvSpPr>
        <p:spPr>
          <a:xfrm rot="16200000">
            <a:off x="-401417" y="1376849"/>
            <a:ext cx="936000" cy="432000"/>
          </a:xfrm>
          <a:prstGeom prst="roundRect">
            <a:avLst/>
          </a:prstGeom>
          <a:solidFill>
            <a:srgbClr val="990033"/>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b" anchorCtr="0"/>
          <a:lstStyle/>
          <a:p>
            <a:pPr algn="ctr"/>
            <a:r>
              <a:rPr lang="en-IE" sz="1400" dirty="0" smtClean="0"/>
              <a:t>Section</a:t>
            </a:r>
            <a:r>
              <a:rPr lang="en-IE" sz="1400" baseline="0" dirty="0" smtClean="0"/>
              <a:t> A</a:t>
            </a:r>
            <a:endParaRPr lang="en-IE" sz="1400" dirty="0"/>
          </a:p>
        </p:txBody>
      </p:sp>
      <p:sp>
        <p:nvSpPr>
          <p:cNvPr id="12" name="Rounded Rectangle 11">
            <a:hlinkClick r:id="rId3" action="ppaction://hlinksldjump"/>
          </p:cNvPr>
          <p:cNvSpPr/>
          <p:nvPr userDrawn="1"/>
        </p:nvSpPr>
        <p:spPr>
          <a:xfrm rot="16200000">
            <a:off x="-401417" y="2309981"/>
            <a:ext cx="936000" cy="432000"/>
          </a:xfrm>
          <a:prstGeom prst="roundRect">
            <a:avLst/>
          </a:prstGeom>
          <a:solidFill>
            <a:srgbClr val="990033"/>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b" anchorCtr="0"/>
          <a:lstStyle/>
          <a:p>
            <a:pPr algn="ctr"/>
            <a:r>
              <a:rPr lang="en-IE" sz="1400" dirty="0" smtClean="0"/>
              <a:t>Section</a:t>
            </a:r>
            <a:r>
              <a:rPr lang="en-IE" sz="1400" baseline="0" dirty="0" smtClean="0"/>
              <a:t> B</a:t>
            </a:r>
            <a:endParaRPr lang="en-IE" sz="1400" dirty="0"/>
          </a:p>
        </p:txBody>
      </p:sp>
      <p:sp>
        <p:nvSpPr>
          <p:cNvPr id="13" name="Rounded Rectangle 12">
            <a:hlinkClick r:id="rId4" action="ppaction://hlinksldjump"/>
          </p:cNvPr>
          <p:cNvSpPr/>
          <p:nvPr userDrawn="1"/>
        </p:nvSpPr>
        <p:spPr>
          <a:xfrm rot="16200000">
            <a:off x="-401417" y="3246085"/>
            <a:ext cx="936000" cy="432000"/>
          </a:xfrm>
          <a:prstGeom prst="roundRect">
            <a:avLst/>
          </a:prstGeom>
          <a:solidFill>
            <a:srgbClr val="990033"/>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b" anchorCtr="0"/>
          <a:lstStyle/>
          <a:p>
            <a:pPr algn="ctr"/>
            <a:r>
              <a:rPr lang="en-IE" sz="1400" dirty="0" smtClean="0"/>
              <a:t>Section</a:t>
            </a:r>
            <a:r>
              <a:rPr lang="en-IE" sz="1400" baseline="0" dirty="0" smtClean="0"/>
              <a:t> C</a:t>
            </a:r>
            <a:endParaRPr lang="en-IE" sz="1400" dirty="0"/>
          </a:p>
        </p:txBody>
      </p:sp>
      <p:sp>
        <p:nvSpPr>
          <p:cNvPr id="14" name="Rounded Rectangle 13">
            <a:hlinkClick r:id="rId5" action="ppaction://hlinksldjump"/>
          </p:cNvPr>
          <p:cNvSpPr/>
          <p:nvPr userDrawn="1"/>
        </p:nvSpPr>
        <p:spPr>
          <a:xfrm rot="16200000">
            <a:off x="-401417" y="4164936"/>
            <a:ext cx="936000" cy="432000"/>
          </a:xfrm>
          <a:prstGeom prst="roundRect">
            <a:avLst/>
          </a:prstGeom>
          <a:solidFill>
            <a:srgbClr val="990033"/>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b" anchorCtr="0"/>
          <a:lstStyle/>
          <a:p>
            <a:pPr algn="ctr"/>
            <a:r>
              <a:rPr lang="en-IE" sz="1400" dirty="0" smtClean="0"/>
              <a:t>Section</a:t>
            </a:r>
            <a:r>
              <a:rPr lang="en-IE" sz="1400" baseline="0" dirty="0" smtClean="0"/>
              <a:t> D</a:t>
            </a:r>
            <a:endParaRPr lang="en-IE" sz="1400" dirty="0"/>
          </a:p>
        </p:txBody>
      </p:sp>
      <p:sp>
        <p:nvSpPr>
          <p:cNvPr id="16" name="Rounded Rectangle 15">
            <a:hlinkClick r:id="rId6" action="ppaction://hlinksldjump"/>
          </p:cNvPr>
          <p:cNvSpPr/>
          <p:nvPr userDrawn="1"/>
        </p:nvSpPr>
        <p:spPr>
          <a:xfrm rot="16200000">
            <a:off x="-401417" y="5112915"/>
            <a:ext cx="936000" cy="432000"/>
          </a:xfrm>
          <a:prstGeom prst="roundRect">
            <a:avLst/>
          </a:prstGeom>
          <a:solidFill>
            <a:srgbClr val="990033"/>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b" anchorCtr="0"/>
          <a:lstStyle/>
          <a:p>
            <a:pPr algn="ctr"/>
            <a:r>
              <a:rPr lang="en-IE" sz="1400" baseline="0" dirty="0" smtClean="0"/>
              <a:t>Section E</a:t>
            </a:r>
            <a:endParaRPr lang="en-IE" sz="1400" dirty="0"/>
          </a:p>
        </p:txBody>
      </p:sp>
      <p:sp>
        <p:nvSpPr>
          <p:cNvPr id="17" name="Rounded Rectangle 16">
            <a:hlinkClick r:id="rId7" action="ppaction://hlinksldjump"/>
          </p:cNvPr>
          <p:cNvSpPr/>
          <p:nvPr userDrawn="1"/>
        </p:nvSpPr>
        <p:spPr>
          <a:xfrm rot="16200000">
            <a:off x="-401417" y="6057368"/>
            <a:ext cx="936000" cy="432000"/>
          </a:xfrm>
          <a:prstGeom prst="roundRect">
            <a:avLst/>
          </a:prstGeom>
          <a:solidFill>
            <a:srgbClr val="990033"/>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b" anchorCtr="0"/>
          <a:lstStyle/>
          <a:p>
            <a:pPr algn="ctr"/>
            <a:r>
              <a:rPr lang="en-IE" sz="1400" baseline="0" dirty="0" smtClean="0"/>
              <a:t>Appendix</a:t>
            </a:r>
            <a:endParaRPr lang="en-IE" sz="1400" dirty="0"/>
          </a:p>
        </p:txBody>
      </p:sp>
      <p:sp>
        <p:nvSpPr>
          <p:cNvPr id="18" name="Rounded Rectangle 17">
            <a:hlinkClick r:id="rId8" action="ppaction://hlinksldjump"/>
          </p:cNvPr>
          <p:cNvSpPr/>
          <p:nvPr userDrawn="1"/>
        </p:nvSpPr>
        <p:spPr>
          <a:xfrm rot="16200000">
            <a:off x="-401418" y="425783"/>
            <a:ext cx="936000" cy="432000"/>
          </a:xfrm>
          <a:prstGeom prst="roundRect">
            <a:avLst/>
          </a:prstGeom>
          <a:solidFill>
            <a:srgbClr val="990033"/>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b" anchorCtr="0"/>
          <a:lstStyle/>
          <a:p>
            <a:pPr algn="ctr"/>
            <a:r>
              <a:rPr lang="en-IE" sz="1400" baseline="0" dirty="0" smtClean="0"/>
              <a:t>Index</a:t>
            </a:r>
            <a:endParaRPr lang="en-IE" sz="1400" dirty="0"/>
          </a:p>
        </p:txBody>
      </p:sp>
    </p:spTree>
    <p:extLst>
      <p:ext uri="{BB962C8B-B14F-4D97-AF65-F5344CB8AC3E}">
        <p14:creationId xmlns:p14="http://schemas.microsoft.com/office/powerpoint/2010/main" val="2558094548"/>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IE"/>
          </a:p>
        </p:txBody>
      </p:sp>
      <p:sp>
        <p:nvSpPr>
          <p:cNvPr id="3" name="Date Placeholder 2"/>
          <p:cNvSpPr>
            <a:spLocks noGrp="1"/>
          </p:cNvSpPr>
          <p:nvPr>
            <p:ph type="dt" sz="half" idx="10"/>
          </p:nvPr>
        </p:nvSpPr>
        <p:spPr/>
        <p:txBody>
          <a:bodyPr/>
          <a:lstStyle/>
          <a:p>
            <a:fld id="{FF466674-24CE-4EB8-B69F-102308249EF7}" type="datetimeFigureOut">
              <a:rPr lang="en-IE" smtClean="0"/>
              <a:pPr/>
              <a:t>02/12/2012</a:t>
            </a:fld>
            <a:endParaRPr lang="en-IE"/>
          </a:p>
        </p:txBody>
      </p:sp>
      <p:sp>
        <p:nvSpPr>
          <p:cNvPr id="4" name="Footer Placeholder 3"/>
          <p:cNvSpPr>
            <a:spLocks noGrp="1"/>
          </p:cNvSpPr>
          <p:nvPr>
            <p:ph type="ftr" sz="quarter" idx="11"/>
          </p:nvPr>
        </p:nvSpPr>
        <p:spPr/>
        <p:txBody>
          <a:bodyPr/>
          <a:lstStyle/>
          <a:p>
            <a:endParaRPr lang="en-IE"/>
          </a:p>
        </p:txBody>
      </p:sp>
      <p:sp>
        <p:nvSpPr>
          <p:cNvPr id="5" name="Slide Number Placeholder 4"/>
          <p:cNvSpPr>
            <a:spLocks noGrp="1"/>
          </p:cNvSpPr>
          <p:nvPr>
            <p:ph type="sldNum" sz="quarter" idx="12"/>
          </p:nvPr>
        </p:nvSpPr>
        <p:spPr/>
        <p:txBody>
          <a:bodyPr/>
          <a:lstStyle/>
          <a:p>
            <a:fld id="{F566FE7B-BF1B-4310-AC68-E3099D9E12EB}" type="slidenum">
              <a:rPr lang="en-IE" smtClean="0"/>
              <a:pPr/>
              <a:t>‹#›</a:t>
            </a:fld>
            <a:endParaRPr lang="en-IE"/>
          </a:p>
        </p:txBody>
      </p:sp>
    </p:spTree>
    <p:extLst>
      <p:ext uri="{BB962C8B-B14F-4D97-AF65-F5344CB8AC3E}">
        <p14:creationId xmlns:p14="http://schemas.microsoft.com/office/powerpoint/2010/main" val="970463915"/>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IE"/>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E"/>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F466674-24CE-4EB8-B69F-102308249EF7}" type="datetimeFigureOut">
              <a:rPr lang="en-IE" smtClean="0"/>
              <a:pPr/>
              <a:t>02/12/2012</a:t>
            </a:fld>
            <a:endParaRPr lang="en-IE"/>
          </a:p>
        </p:txBody>
      </p:sp>
      <p:sp>
        <p:nvSpPr>
          <p:cNvPr id="6" name="Footer Placeholder 5"/>
          <p:cNvSpPr>
            <a:spLocks noGrp="1"/>
          </p:cNvSpPr>
          <p:nvPr>
            <p:ph type="ftr" sz="quarter" idx="11"/>
          </p:nvPr>
        </p:nvSpPr>
        <p:spPr/>
        <p:txBody>
          <a:bodyPr/>
          <a:lstStyle/>
          <a:p>
            <a:endParaRPr lang="en-IE"/>
          </a:p>
        </p:txBody>
      </p:sp>
      <p:sp>
        <p:nvSpPr>
          <p:cNvPr id="7" name="Slide Number Placeholder 6"/>
          <p:cNvSpPr>
            <a:spLocks noGrp="1"/>
          </p:cNvSpPr>
          <p:nvPr>
            <p:ph type="sldNum" sz="quarter" idx="12"/>
          </p:nvPr>
        </p:nvSpPr>
        <p:spPr/>
        <p:txBody>
          <a:bodyPr/>
          <a:lstStyle/>
          <a:p>
            <a:fld id="{F566FE7B-BF1B-4310-AC68-E3099D9E12EB}" type="slidenum">
              <a:rPr lang="en-IE" smtClean="0"/>
              <a:pPr/>
              <a:t>‹#›</a:t>
            </a:fld>
            <a:endParaRPr lang="en-IE"/>
          </a:p>
        </p:txBody>
      </p:sp>
    </p:spTree>
    <p:extLst>
      <p:ext uri="{BB962C8B-B14F-4D97-AF65-F5344CB8AC3E}">
        <p14:creationId xmlns:p14="http://schemas.microsoft.com/office/powerpoint/2010/main" val="109545666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IE"/>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E"/>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F466674-24CE-4EB8-B69F-102308249EF7}" type="datetimeFigureOut">
              <a:rPr lang="en-IE" smtClean="0"/>
              <a:pPr/>
              <a:t>02/12/2012</a:t>
            </a:fld>
            <a:endParaRPr lang="en-IE"/>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IE"/>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566FE7B-BF1B-4310-AC68-E3099D9E12EB}" type="slidenum">
              <a:rPr lang="en-IE" smtClean="0"/>
              <a:pPr/>
              <a:t>‹#›</a:t>
            </a:fld>
            <a:endParaRPr lang="en-IE"/>
          </a:p>
        </p:txBody>
      </p:sp>
      <p:grpSp>
        <p:nvGrpSpPr>
          <p:cNvPr id="7" name="Group 6"/>
          <p:cNvGrpSpPr/>
          <p:nvPr userDrawn="1"/>
        </p:nvGrpSpPr>
        <p:grpSpPr>
          <a:xfrm rot="5400000">
            <a:off x="4429674" y="-4515328"/>
            <a:ext cx="382999" cy="9322593"/>
            <a:chOff x="-36511" y="13447"/>
            <a:chExt cx="396000" cy="6858000"/>
          </a:xfrm>
        </p:grpSpPr>
        <p:sp>
          <p:nvSpPr>
            <p:cNvPr id="8" name="Rectangle 7"/>
            <p:cNvSpPr/>
            <p:nvPr userDrawn="1"/>
          </p:nvSpPr>
          <p:spPr>
            <a:xfrm>
              <a:off x="-36511" y="89204"/>
              <a:ext cx="396000" cy="6779587"/>
            </a:xfrm>
            <a:prstGeom prst="rect">
              <a:avLst/>
            </a:prstGeom>
            <a:solidFill>
              <a:srgbClr val="FDCC33"/>
            </a:solidFill>
            <a:ln>
              <a:noFill/>
            </a:ln>
            <a:effectLst>
              <a:softEdge rad="3175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9" name="Freeform 8"/>
            <p:cNvSpPr/>
            <p:nvPr userDrawn="1"/>
          </p:nvSpPr>
          <p:spPr>
            <a:xfrm>
              <a:off x="8602" y="13447"/>
              <a:ext cx="337883" cy="6858000"/>
            </a:xfrm>
            <a:custGeom>
              <a:avLst/>
              <a:gdLst>
                <a:gd name="connsiteX0" fmla="*/ 53789 w 53951"/>
                <a:gd name="connsiteY0" fmla="*/ 0 h 6858000"/>
                <a:gd name="connsiteX1" fmla="*/ 0 w 53951"/>
                <a:gd name="connsiteY1" fmla="*/ 3872753 h 6858000"/>
                <a:gd name="connsiteX2" fmla="*/ 53789 w 53951"/>
                <a:gd name="connsiteY2" fmla="*/ 5930153 h 6858000"/>
                <a:gd name="connsiteX3" fmla="*/ 13447 w 5395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53951" h="6858000">
                  <a:moveTo>
                    <a:pt x="53789" y="0"/>
                  </a:moveTo>
                  <a:cubicBezTo>
                    <a:pt x="26894" y="1442197"/>
                    <a:pt x="0" y="2884394"/>
                    <a:pt x="0" y="3872753"/>
                  </a:cubicBezTo>
                  <a:cubicBezTo>
                    <a:pt x="0" y="4861112"/>
                    <a:pt x="51548" y="5432612"/>
                    <a:pt x="53789" y="5930153"/>
                  </a:cubicBezTo>
                  <a:cubicBezTo>
                    <a:pt x="56030" y="6427694"/>
                    <a:pt x="34738" y="6642847"/>
                    <a:pt x="13447" y="6858000"/>
                  </a:cubicBezTo>
                </a:path>
              </a:pathLst>
            </a:custGeom>
            <a:solidFill>
              <a:srgbClr val="970033"/>
            </a:solidFill>
            <a:ln>
              <a:solidFill>
                <a:srgbClr val="FDCC3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grpSp>
      <p:grpSp>
        <p:nvGrpSpPr>
          <p:cNvPr id="10" name="Group 9"/>
          <p:cNvGrpSpPr/>
          <p:nvPr userDrawn="1"/>
        </p:nvGrpSpPr>
        <p:grpSpPr>
          <a:xfrm rot="16200000">
            <a:off x="4320452" y="2038281"/>
            <a:ext cx="382999" cy="9337121"/>
            <a:chOff x="-36512" y="13447"/>
            <a:chExt cx="396000" cy="6868687"/>
          </a:xfrm>
        </p:grpSpPr>
        <p:sp>
          <p:nvSpPr>
            <p:cNvPr id="11" name="Rectangle 10"/>
            <p:cNvSpPr/>
            <p:nvPr userDrawn="1"/>
          </p:nvSpPr>
          <p:spPr>
            <a:xfrm>
              <a:off x="-36512" y="102547"/>
              <a:ext cx="396000" cy="6779587"/>
            </a:xfrm>
            <a:prstGeom prst="rect">
              <a:avLst/>
            </a:prstGeom>
            <a:solidFill>
              <a:srgbClr val="FDCC33"/>
            </a:solidFill>
            <a:ln>
              <a:noFill/>
            </a:ln>
            <a:effectLst>
              <a:softEdge rad="3175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12" name="Freeform 11"/>
            <p:cNvSpPr/>
            <p:nvPr userDrawn="1"/>
          </p:nvSpPr>
          <p:spPr>
            <a:xfrm>
              <a:off x="8602" y="13447"/>
              <a:ext cx="337883" cy="6858000"/>
            </a:xfrm>
            <a:custGeom>
              <a:avLst/>
              <a:gdLst>
                <a:gd name="connsiteX0" fmla="*/ 53789 w 53951"/>
                <a:gd name="connsiteY0" fmla="*/ 0 h 6858000"/>
                <a:gd name="connsiteX1" fmla="*/ 0 w 53951"/>
                <a:gd name="connsiteY1" fmla="*/ 3872753 h 6858000"/>
                <a:gd name="connsiteX2" fmla="*/ 53789 w 53951"/>
                <a:gd name="connsiteY2" fmla="*/ 5930153 h 6858000"/>
                <a:gd name="connsiteX3" fmla="*/ 13447 w 5395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53951" h="6858000">
                  <a:moveTo>
                    <a:pt x="53789" y="0"/>
                  </a:moveTo>
                  <a:cubicBezTo>
                    <a:pt x="26894" y="1442197"/>
                    <a:pt x="0" y="2884394"/>
                    <a:pt x="0" y="3872753"/>
                  </a:cubicBezTo>
                  <a:cubicBezTo>
                    <a:pt x="0" y="4861112"/>
                    <a:pt x="51548" y="5432612"/>
                    <a:pt x="53789" y="5930153"/>
                  </a:cubicBezTo>
                  <a:cubicBezTo>
                    <a:pt x="56030" y="6427694"/>
                    <a:pt x="34738" y="6642847"/>
                    <a:pt x="13447" y="6858000"/>
                  </a:cubicBezTo>
                </a:path>
              </a:pathLst>
            </a:custGeom>
            <a:solidFill>
              <a:srgbClr val="970033"/>
            </a:solidFill>
            <a:ln>
              <a:solidFill>
                <a:srgbClr val="FDCC3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grpSp>
    </p:spTree>
    <p:extLst>
      <p:ext uri="{BB962C8B-B14F-4D97-AF65-F5344CB8AC3E}">
        <p14:creationId xmlns:p14="http://schemas.microsoft.com/office/powerpoint/2010/main" val="915120949"/>
      </p:ext>
    </p:extLst>
  </p:cSld>
  <p:clrMap bg1="lt1" tx1="dk1" bg2="lt2" tx2="dk2" accent1="accent1" accent2="accent2" accent3="accent3" accent4="accent4" accent5="accent5" accent6="accent6" hlink="hlink" folHlink="folHlink"/>
  <p:sldLayoutIdLst>
    <p:sldLayoutId id="2147483696" r:id="rId1"/>
    <p:sldLayoutId id="2147483697" r:id="rId2"/>
    <p:sldLayoutId id="2147483698" r:id="rId3"/>
    <p:sldLayoutId id="2147483699" r:id="rId4"/>
    <p:sldLayoutId id="2147483700" r:id="rId5"/>
    <p:sldLayoutId id="2147483701" r:id="rId6"/>
    <p:sldLayoutId id="2147483702" r:id="rId7"/>
    <p:sldLayoutId id="2147483703" r:id="rId8"/>
    <p:sldLayoutId id="2147483704" r:id="rId9"/>
    <p:sldLayoutId id="2147483705" r:id="rId10"/>
    <p:sldLayoutId id="2147483706" r:id="rId11"/>
    <p:sldLayoutId id="2147483707" r:id="rId12"/>
    <p:sldLayoutId id="2147483708" r:id="rId13"/>
  </p:sldLayoutIdLst>
  <p:timing>
    <p:tnLst>
      <p:par>
        <p:cTn id="1" dur="indefinite" restart="never" nodeType="tmRoot"/>
      </p:par>
    </p:tnLst>
  </p:timing>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T%20&amp;%20L%20Applications%20of%20Geometric%20%20Sequences%20and%20Series%20August%202012.pptx" TargetMode="External"/><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9.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3.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4.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7.xml"/><Relationship Id="rId4" Type="http://schemas.openxmlformats.org/officeDocument/2006/relationships/image" Target="../media/image22.png"/></Relationships>
</file>

<file path=ppt/slides/_rels/slide18.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30.png"/><Relationship Id="rId1" Type="http://schemas.openxmlformats.org/officeDocument/2006/relationships/slideLayout" Target="../slideLayouts/slideLayout7.xml"/><Relationship Id="rId4" Type="http://schemas.openxmlformats.org/officeDocument/2006/relationships/image" Target="../media/image31.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pn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4.pn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9.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13.xml"/></Relationships>
</file>

<file path=ppt/slides/_rels/slide31.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13.xml"/></Relationships>
</file>

<file path=ppt/slides/_rels/slide32.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13.xml"/></Relationships>
</file>

<file path=ppt/slides/_rels/slide33.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13.xml"/></Relationships>
</file>

<file path=ppt/slides/_rels/slide34.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13.xml"/></Relationships>
</file>

<file path=ppt/slides/_rels/slide35.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13.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7.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13.xml"/></Relationships>
</file>

<file path=ppt/slides/_rels/slide38.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13.xml"/></Relationships>
</file>

<file path=ppt/slides/_rels/slide39.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7.xml"/><Relationship Id="rId6" Type="http://schemas.openxmlformats.org/officeDocument/2006/relationships/image" Target="../media/image3.png"/><Relationship Id="rId5" Type="http://schemas.openxmlformats.org/officeDocument/2006/relationships/image" Target="../media/image7.png"/><Relationship Id="rId4" Type="http://schemas.openxmlformats.org/officeDocument/2006/relationships/image" Target="../media/image6.png"/></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7.xml"/><Relationship Id="rId5" Type="http://schemas.openxmlformats.org/officeDocument/2006/relationships/image" Target="../media/image3.png"/><Relationship Id="rId4" Type="http://schemas.openxmlformats.org/officeDocument/2006/relationships/image" Target="../media/image6.png"/></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7.xml"/><Relationship Id="rId6" Type="http://schemas.openxmlformats.org/officeDocument/2006/relationships/image" Target="../media/image3.png"/><Relationship Id="rId5" Type="http://schemas.openxmlformats.org/officeDocument/2006/relationships/image" Target="../media/image7.png"/><Relationship Id="rId4" Type="http://schemas.openxmlformats.org/officeDocument/2006/relationships/image" Target="../media/image6.png"/></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7" Type="http://schemas.openxmlformats.org/officeDocument/2006/relationships/image" Target="../media/image13.png"/><Relationship Id="rId2" Type="http://schemas.openxmlformats.org/officeDocument/2006/relationships/image" Target="../media/image8.png"/><Relationship Id="rId1" Type="http://schemas.openxmlformats.org/officeDocument/2006/relationships/slideLayout" Target="../slideLayouts/slideLayout7.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png"/></Relationships>
</file>

<file path=ppt/slides/_rels/slide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7.xml"/><Relationship Id="rId4" Type="http://schemas.openxmlformats.org/officeDocument/2006/relationships/image" Target="../media/image16.png"/></Relationships>
</file>

<file path=ppt/slides/_rels/slide9.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E"/>
          </a:p>
        </p:txBody>
      </p:sp>
      <p:pic>
        <p:nvPicPr>
          <p:cNvPr id="4" name="Picture 36">
            <a:hlinkClick r:id="rId2" action="ppaction://hlinkpres?slideindex=1&amp;slidetitle="/>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39752" y="274615"/>
            <a:ext cx="4464496" cy="6308771"/>
          </a:xfrm>
          <a:prstGeom prst="rect">
            <a:avLst/>
          </a:prstGeom>
          <a:noFill/>
          <a:ln>
            <a:noFill/>
          </a:ln>
          <a:effectLst>
            <a:outerShdw blurRad="225425" dist="50800" dir="5220000" algn="ctr">
              <a:srgbClr val="000000">
                <a:alpha val="33000"/>
              </a:srgbClr>
            </a:outerShdw>
          </a:effectLst>
          <a:scene3d>
            <a:camera prst="perspectiveFront" fov="3300000">
              <a:rot lat="486000" lon="19530000" rev="174000"/>
            </a:camera>
            <a:lightRig rig="harsh" dir="t">
              <a:rot lat="0" lon="0" rev="3000000"/>
            </a:lightRig>
          </a:scene3d>
          <a:sp3d extrusionH="254000" contourW="19050">
            <a:bevelT w="82550" h="44450" prst="angle"/>
            <a:bevelB w="82550" h="44450" prst="angle"/>
            <a:contourClr>
              <a:srgbClr val="FFFFFF"/>
            </a:contourClr>
          </a:sp3d>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683568" y="620688"/>
            <a:ext cx="7848872" cy="1477328"/>
          </a:xfrm>
          <a:prstGeom prst="rect">
            <a:avLst/>
          </a:prstGeom>
        </p:spPr>
        <p:txBody>
          <a:bodyPr wrap="square">
            <a:spAutoFit/>
          </a:bodyPr>
          <a:lstStyle/>
          <a:p>
            <a:r>
              <a:rPr lang="en-IE" dirty="0">
                <a:solidFill>
                  <a:srgbClr val="990033"/>
                </a:solidFill>
              </a:rPr>
              <a:t>Now write out the general rule for </a:t>
            </a:r>
            <a:r>
              <a:rPr lang="en-IE" dirty="0" smtClean="0">
                <a:solidFill>
                  <a:srgbClr val="990033"/>
                </a:solidFill>
              </a:rPr>
              <a:t>Section A </a:t>
            </a:r>
            <a:r>
              <a:rPr lang="en-IE" dirty="0">
                <a:solidFill>
                  <a:srgbClr val="990033"/>
                </a:solidFill>
              </a:rPr>
              <a:t>in the same order as the formula in </a:t>
            </a:r>
            <a:r>
              <a:rPr lang="en-IE" dirty="0" smtClean="0">
                <a:solidFill>
                  <a:srgbClr val="990033"/>
                </a:solidFill>
              </a:rPr>
              <a:t>the Formulae </a:t>
            </a:r>
            <a:r>
              <a:rPr lang="en-IE" dirty="0">
                <a:solidFill>
                  <a:srgbClr val="990033"/>
                </a:solidFill>
              </a:rPr>
              <a:t>and Tables book</a:t>
            </a:r>
            <a:r>
              <a:rPr lang="en-IE" dirty="0" smtClean="0">
                <a:solidFill>
                  <a:srgbClr val="990033"/>
                </a:solidFill>
              </a:rPr>
              <a:t>.</a:t>
            </a:r>
          </a:p>
          <a:p>
            <a:endParaRPr lang="en-IE" dirty="0">
              <a:solidFill>
                <a:srgbClr val="990033"/>
              </a:solidFill>
            </a:endParaRPr>
          </a:p>
          <a:p>
            <a:r>
              <a:rPr lang="en-IE" dirty="0" smtClean="0">
                <a:solidFill>
                  <a:srgbClr val="990033"/>
                </a:solidFill>
              </a:rPr>
              <a:t>Using </a:t>
            </a:r>
            <a:r>
              <a:rPr lang="en-IE" dirty="0">
                <a:solidFill>
                  <a:srgbClr val="990033"/>
                </a:solidFill>
              </a:rPr>
              <a:t>€5,000 x (1.04)</a:t>
            </a:r>
            <a:r>
              <a:rPr lang="en-IE" baseline="30000" dirty="0">
                <a:solidFill>
                  <a:srgbClr val="990033"/>
                </a:solidFill>
              </a:rPr>
              <a:t>3 </a:t>
            </a:r>
            <a:r>
              <a:rPr lang="en-IE" dirty="0">
                <a:solidFill>
                  <a:srgbClr val="990033"/>
                </a:solidFill>
              </a:rPr>
              <a:t>= €5,624.32 and </a:t>
            </a:r>
            <a:r>
              <a:rPr lang="en-IE" dirty="0" smtClean="0">
                <a:solidFill>
                  <a:srgbClr val="990033"/>
                </a:solidFill>
              </a:rPr>
              <a:t>the formula </a:t>
            </a:r>
            <a:r>
              <a:rPr lang="en-IE" dirty="0">
                <a:solidFill>
                  <a:srgbClr val="990033"/>
                </a:solidFill>
              </a:rPr>
              <a:t>in the tables, rewrite the </a:t>
            </a:r>
            <a:r>
              <a:rPr lang="en-IE" dirty="0" smtClean="0">
                <a:solidFill>
                  <a:srgbClr val="990033"/>
                </a:solidFill>
              </a:rPr>
              <a:t> equation to </a:t>
            </a:r>
            <a:r>
              <a:rPr lang="en-IE" dirty="0">
                <a:solidFill>
                  <a:srgbClr val="990033"/>
                </a:solidFill>
              </a:rPr>
              <a:t>look like the original formula.</a:t>
            </a:r>
          </a:p>
        </p:txBody>
      </p:sp>
      <p:grpSp>
        <p:nvGrpSpPr>
          <p:cNvPr id="2" name="Group 1"/>
          <p:cNvGrpSpPr/>
          <p:nvPr/>
        </p:nvGrpSpPr>
        <p:grpSpPr>
          <a:xfrm>
            <a:off x="8789610" y="620689"/>
            <a:ext cx="8352258" cy="3240359"/>
            <a:chOff x="8789610" y="620689"/>
            <a:chExt cx="8352258" cy="3240359"/>
          </a:xfrm>
        </p:grpSpPr>
        <p:pic>
          <p:nvPicPr>
            <p:cNvPr id="7170"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148980" y="908720"/>
              <a:ext cx="7992888" cy="29523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Rounded Rectangle 3"/>
            <p:cNvSpPr/>
            <p:nvPr/>
          </p:nvSpPr>
          <p:spPr>
            <a:xfrm rot="16200000">
              <a:off x="8159610" y="1250689"/>
              <a:ext cx="1620000" cy="360000"/>
            </a:xfrm>
            <a:prstGeom prst="roundRect">
              <a:avLst/>
            </a:prstGeom>
            <a:solidFill>
              <a:srgbClr val="FFC000"/>
            </a:solidFill>
            <a:ln w="19050">
              <a:solidFill>
                <a:srgbClr val="990033"/>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r>
                <a:rPr lang="en-IE" sz="1400" dirty="0" smtClean="0">
                  <a:solidFill>
                    <a:srgbClr val="990033"/>
                  </a:solidFill>
                </a:rPr>
                <a:t>Lesson interaction</a:t>
              </a:r>
              <a:endParaRPr lang="en-IE" sz="1400" dirty="0">
                <a:solidFill>
                  <a:srgbClr val="990033"/>
                </a:solidFill>
              </a:endParaRPr>
            </a:p>
          </p:txBody>
        </p:sp>
      </p:grpSp>
    </p:spTree>
    <p:extLst>
      <p:ext uri="{BB962C8B-B14F-4D97-AF65-F5344CB8AC3E}">
        <p14:creationId xmlns:p14="http://schemas.microsoft.com/office/powerpoint/2010/main" val="3335709590"/>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2"/>
                    </p:tgtEl>
                  </p:cond>
                </p:stCondLst>
                <p:endSync evt="end" delay="0">
                  <p:rtn val="all"/>
                </p:endSync>
                <p:childTnLst>
                  <p:par>
                    <p:cTn id="3" fill="hold">
                      <p:stCondLst>
                        <p:cond delay="0"/>
                      </p:stCondLst>
                      <p:childTnLst>
                        <p:par>
                          <p:cTn id="4" fill="hold">
                            <p:stCondLst>
                              <p:cond delay="0"/>
                            </p:stCondLst>
                            <p:childTnLst>
                              <p:par>
                                <p:cTn id="5" presetID="35" presetClass="path" presetSubtype="0" accel="50000" decel="50000" fill="hold" nodeType="clickEffect">
                                  <p:stCondLst>
                                    <p:cond delay="0"/>
                                  </p:stCondLst>
                                  <p:childTnLst>
                                    <p:animMotion origin="layout" path="M -0.00018 7.40741E-7 L -0.93038 7.40741E-7 " pathEditMode="relative" rAng="0" ptsTypes="AA">
                                      <p:cBhvr>
                                        <p:cTn id="6" dur="2000" fill="hold"/>
                                        <p:tgtEl>
                                          <p:spTgt spid="2"/>
                                        </p:tgtEl>
                                        <p:attrNameLst>
                                          <p:attrName>ppt_x</p:attrName>
                                          <p:attrName>ppt_y</p:attrName>
                                        </p:attrNameLst>
                                      </p:cBhvr>
                                      <p:rCtr x="-46510" y="0"/>
                                    </p:animMotion>
                                  </p:childTnLst>
                                </p:cTn>
                              </p:par>
                            </p:childTnLst>
                          </p:cTn>
                        </p:par>
                      </p:childTnLst>
                    </p:cTn>
                  </p:par>
                  <p:par>
                    <p:cTn id="7" fill="hold">
                      <p:stCondLst>
                        <p:cond delay="indefinite"/>
                      </p:stCondLst>
                      <p:childTnLst>
                        <p:par>
                          <p:cTn id="8" fill="hold">
                            <p:stCondLst>
                              <p:cond delay="0"/>
                            </p:stCondLst>
                            <p:childTnLst>
                              <p:par>
                                <p:cTn id="9" presetID="63" presetClass="path" presetSubtype="0" accel="50000" decel="50000" fill="hold" nodeType="clickEffect">
                                  <p:stCondLst>
                                    <p:cond delay="0"/>
                                  </p:stCondLst>
                                  <p:childTnLst>
                                    <p:animMotion origin="layout" path="M -0.93038 7.40741E-7 L -0.00018 0.00347 " pathEditMode="relative" rAng="0" ptsTypes="AA">
                                      <p:cBhvr>
                                        <p:cTn id="10" dur="2000" fill="hold"/>
                                        <p:tgtEl>
                                          <p:spTgt spid="2"/>
                                        </p:tgtEl>
                                        <p:attrNameLst>
                                          <p:attrName>ppt_x</p:attrName>
                                          <p:attrName>ppt_y</p:attrName>
                                        </p:attrNameLst>
                                      </p:cBhvr>
                                      <p:rCtr x="46510" y="162"/>
                                    </p:animMotion>
                                  </p:childTnLst>
                                </p:cTn>
                              </p:par>
                            </p:childTnLst>
                          </p:cTn>
                        </p:par>
                      </p:childTnLst>
                    </p:cTn>
                  </p:par>
                </p:childTnLst>
              </p:cTn>
              <p:nextCondLst>
                <p:cond evt="onClick" delay="0">
                  <p:tgtEl>
                    <p:spTgt spid="2"/>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74108" y="374198"/>
            <a:ext cx="8640960" cy="6247864"/>
          </a:xfrm>
          <a:prstGeom prst="rect">
            <a:avLst/>
          </a:prstGeom>
        </p:spPr>
        <p:txBody>
          <a:bodyPr wrap="square">
            <a:spAutoFit/>
          </a:bodyPr>
          <a:lstStyle/>
          <a:p>
            <a:r>
              <a:rPr lang="en-IE" sz="2000" dirty="0">
                <a:solidFill>
                  <a:srgbClr val="990033"/>
                </a:solidFill>
              </a:rPr>
              <a:t>1. Does this </a:t>
            </a:r>
            <a:r>
              <a:rPr lang="en-IE" sz="2000" dirty="0" smtClean="0">
                <a:solidFill>
                  <a:srgbClr val="990033"/>
                </a:solidFill>
              </a:rPr>
              <a:t>amount </a:t>
            </a:r>
            <a:r>
              <a:rPr lang="en-IE" sz="2000" dirty="0">
                <a:solidFill>
                  <a:srgbClr val="990033"/>
                </a:solidFill>
              </a:rPr>
              <a:t>to the proof of the formula? Discuss. </a:t>
            </a:r>
            <a:r>
              <a:rPr lang="en-IE" sz="2000" dirty="0" smtClean="0">
                <a:solidFill>
                  <a:srgbClr val="990033"/>
                </a:solidFill>
              </a:rPr>
              <a:t>__________________ ____________________________________________________________________________________________________________________________________ </a:t>
            </a:r>
            <a:endParaRPr lang="en-IE" sz="2000" dirty="0">
              <a:solidFill>
                <a:srgbClr val="990033"/>
              </a:solidFill>
            </a:endParaRPr>
          </a:p>
          <a:p>
            <a:endParaRPr lang="en-IE" sz="2000" dirty="0" smtClean="0">
              <a:solidFill>
                <a:srgbClr val="990033"/>
              </a:solidFill>
            </a:endParaRPr>
          </a:p>
          <a:p>
            <a:r>
              <a:rPr lang="en-IE" sz="2000" dirty="0" smtClean="0">
                <a:solidFill>
                  <a:srgbClr val="990033"/>
                </a:solidFill>
              </a:rPr>
              <a:t>2</a:t>
            </a:r>
            <a:r>
              <a:rPr lang="en-IE" sz="2000" dirty="0">
                <a:solidFill>
                  <a:srgbClr val="990033"/>
                </a:solidFill>
              </a:rPr>
              <a:t>. Write a sentence explaining whether or not Mary can afford the car from her bank savings</a:t>
            </a:r>
            <a:r>
              <a:rPr lang="en-IE" sz="2000" dirty="0" smtClean="0">
                <a:solidFill>
                  <a:srgbClr val="990033"/>
                </a:solidFill>
              </a:rPr>
              <a:t>.______________________________________________________ ____________________________________________________________________________________________________________________________________</a:t>
            </a:r>
          </a:p>
          <a:p>
            <a:endParaRPr lang="en-IE" sz="2000" dirty="0">
              <a:solidFill>
                <a:srgbClr val="990033"/>
              </a:solidFill>
            </a:endParaRPr>
          </a:p>
          <a:p>
            <a:r>
              <a:rPr lang="en-IE" sz="2000" dirty="0" smtClean="0">
                <a:solidFill>
                  <a:srgbClr val="990033"/>
                </a:solidFill>
              </a:rPr>
              <a:t>3. </a:t>
            </a:r>
            <a:r>
              <a:rPr lang="en-IE" sz="2000" dirty="0">
                <a:solidFill>
                  <a:srgbClr val="990033"/>
                </a:solidFill>
              </a:rPr>
              <a:t>Write the value </a:t>
            </a:r>
            <a:r>
              <a:rPr lang="en-IE" sz="2000" dirty="0" smtClean="0">
                <a:solidFill>
                  <a:srgbClr val="990033"/>
                </a:solidFill>
              </a:rPr>
              <a:t>of the </a:t>
            </a:r>
            <a:r>
              <a:rPr lang="en-IE" sz="2000" dirty="0">
                <a:solidFill>
                  <a:srgbClr val="990033"/>
                </a:solidFill>
              </a:rPr>
              <a:t>interest for the 1st, 2nd and 3rd years in the boxes below. </a:t>
            </a:r>
            <a:endParaRPr lang="en-IE" sz="2000" dirty="0" smtClean="0">
              <a:solidFill>
                <a:srgbClr val="990033"/>
              </a:solidFill>
            </a:endParaRPr>
          </a:p>
          <a:p>
            <a:endParaRPr lang="en-IE" sz="2000" dirty="0" smtClean="0">
              <a:solidFill>
                <a:srgbClr val="990033"/>
              </a:solidFill>
            </a:endParaRPr>
          </a:p>
          <a:p>
            <a:endParaRPr lang="en-IE" sz="2000" dirty="0" smtClean="0">
              <a:solidFill>
                <a:srgbClr val="990033"/>
              </a:solidFill>
            </a:endParaRPr>
          </a:p>
          <a:p>
            <a:r>
              <a:rPr lang="en-IE" sz="2000" dirty="0" smtClean="0">
                <a:solidFill>
                  <a:srgbClr val="990033"/>
                </a:solidFill>
              </a:rPr>
              <a:t>4</a:t>
            </a:r>
            <a:r>
              <a:rPr lang="en-IE" sz="2000" dirty="0">
                <a:solidFill>
                  <a:srgbClr val="990033"/>
                </a:solidFill>
              </a:rPr>
              <a:t>. Fill in the appropriate values: 	</a:t>
            </a:r>
            <a:r>
              <a:rPr lang="en-IE" sz="2000" dirty="0" smtClean="0">
                <a:solidFill>
                  <a:srgbClr val="990033"/>
                </a:solidFill>
              </a:rPr>
              <a:t>	</a:t>
            </a:r>
          </a:p>
          <a:p>
            <a:r>
              <a:rPr lang="en-IE" sz="2000" dirty="0">
                <a:solidFill>
                  <a:srgbClr val="990033"/>
                </a:solidFill>
              </a:rPr>
              <a:t>	</a:t>
            </a:r>
            <a:r>
              <a:rPr lang="en-IE" sz="2000" dirty="0" smtClean="0">
                <a:solidFill>
                  <a:srgbClr val="990033"/>
                </a:solidFill>
              </a:rPr>
              <a:t>		a</a:t>
            </a:r>
            <a:r>
              <a:rPr lang="en-IE" sz="2000" dirty="0">
                <a:solidFill>
                  <a:srgbClr val="990033"/>
                </a:solidFill>
              </a:rPr>
              <a:t>. </a:t>
            </a:r>
            <a:r>
              <a:rPr lang="en-IE" sz="2000" dirty="0" smtClean="0">
                <a:solidFill>
                  <a:srgbClr val="990033"/>
                </a:solidFill>
              </a:rPr>
              <a:t>Principal = ________________________________</a:t>
            </a:r>
          </a:p>
          <a:p>
            <a:r>
              <a:rPr lang="en-IE" sz="2000" dirty="0">
                <a:solidFill>
                  <a:srgbClr val="990033"/>
                </a:solidFill>
              </a:rPr>
              <a:t>	</a:t>
            </a:r>
            <a:r>
              <a:rPr lang="en-IE" sz="2000" dirty="0" smtClean="0">
                <a:solidFill>
                  <a:srgbClr val="990033"/>
                </a:solidFill>
              </a:rPr>
              <a:t>		b</a:t>
            </a:r>
            <a:r>
              <a:rPr lang="en-IE" sz="2000" dirty="0">
                <a:solidFill>
                  <a:srgbClr val="990033"/>
                </a:solidFill>
              </a:rPr>
              <a:t>. Total interest = </a:t>
            </a:r>
            <a:r>
              <a:rPr lang="en-IE" sz="2000" dirty="0" smtClean="0">
                <a:solidFill>
                  <a:srgbClr val="990033"/>
                </a:solidFill>
              </a:rPr>
              <a:t>____________________________</a:t>
            </a:r>
          </a:p>
          <a:p>
            <a:r>
              <a:rPr lang="en-IE" sz="2000" dirty="0" smtClean="0">
                <a:solidFill>
                  <a:srgbClr val="990033"/>
                </a:solidFill>
              </a:rPr>
              <a:t>			c</a:t>
            </a:r>
            <a:r>
              <a:rPr lang="en-IE" sz="2000" dirty="0">
                <a:solidFill>
                  <a:srgbClr val="990033"/>
                </a:solidFill>
              </a:rPr>
              <a:t>. Final value = </a:t>
            </a:r>
            <a:r>
              <a:rPr lang="en-IE" sz="2000" dirty="0" smtClean="0">
                <a:solidFill>
                  <a:srgbClr val="990033"/>
                </a:solidFill>
              </a:rPr>
              <a:t>______________________________ </a:t>
            </a:r>
            <a:endParaRPr lang="en-IE" sz="2000" dirty="0">
              <a:solidFill>
                <a:srgbClr val="990033"/>
              </a:solidFill>
            </a:endParaRPr>
          </a:p>
          <a:p>
            <a:r>
              <a:rPr lang="en-IE" sz="2000" dirty="0">
                <a:solidFill>
                  <a:srgbClr val="990033"/>
                </a:solidFill>
              </a:rPr>
              <a:t>5. Using the formula from the tables, write out the entire equation in the same order. </a:t>
            </a:r>
            <a:r>
              <a:rPr lang="en-IE" sz="2000" dirty="0" smtClean="0">
                <a:solidFill>
                  <a:srgbClr val="990033"/>
                </a:solidFill>
              </a:rPr>
              <a:t>_____________________________________________________________</a:t>
            </a:r>
          </a:p>
          <a:p>
            <a:r>
              <a:rPr lang="en-IE" sz="2000" dirty="0" smtClean="0">
                <a:solidFill>
                  <a:srgbClr val="990033"/>
                </a:solidFill>
              </a:rPr>
              <a:t>__________________________________________________________________</a:t>
            </a:r>
            <a:endParaRPr lang="en-IE" sz="2000" dirty="0">
              <a:solidFill>
                <a:srgbClr val="990033"/>
              </a:solidFill>
            </a:endParaRPr>
          </a:p>
        </p:txBody>
      </p:sp>
      <p:pic>
        <p:nvPicPr>
          <p:cNvPr id="3074" name="Picture 2"/>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t="6379" b="-1"/>
          <a:stretch/>
        </p:blipFill>
        <p:spPr bwMode="auto">
          <a:xfrm>
            <a:off x="1259632" y="3532688"/>
            <a:ext cx="6939807" cy="8296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4" name="Group 3"/>
          <p:cNvGrpSpPr/>
          <p:nvPr/>
        </p:nvGrpSpPr>
        <p:grpSpPr>
          <a:xfrm>
            <a:off x="8789610" y="620688"/>
            <a:ext cx="8455798" cy="5448300"/>
            <a:chOff x="8789610" y="620688"/>
            <a:chExt cx="8455798" cy="5448300"/>
          </a:xfrm>
        </p:grpSpPr>
        <p:sp>
          <p:nvSpPr>
            <p:cNvPr id="7" name="Rounded Rectangle 6"/>
            <p:cNvSpPr/>
            <p:nvPr/>
          </p:nvSpPr>
          <p:spPr>
            <a:xfrm rot="16200000">
              <a:off x="8159610" y="1250689"/>
              <a:ext cx="1620000" cy="360000"/>
            </a:xfrm>
            <a:prstGeom prst="roundRect">
              <a:avLst/>
            </a:prstGeom>
            <a:solidFill>
              <a:srgbClr val="FFC000"/>
            </a:solidFill>
            <a:ln w="19050">
              <a:solidFill>
                <a:srgbClr val="990033"/>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r>
                <a:rPr lang="en-IE" sz="1400" dirty="0" smtClean="0">
                  <a:solidFill>
                    <a:srgbClr val="990033"/>
                  </a:solidFill>
                </a:rPr>
                <a:t>Lesson interaction</a:t>
              </a:r>
              <a:endParaRPr lang="en-IE" sz="1400" dirty="0">
                <a:solidFill>
                  <a:srgbClr val="990033"/>
                </a:solidFill>
              </a:endParaRPr>
            </a:p>
          </p:txBody>
        </p:sp>
        <p:pic>
          <p:nvPicPr>
            <p:cNvPr id="5122"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180512" y="620688"/>
              <a:ext cx="8064896" cy="5448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Tree>
    <p:extLst>
      <p:ext uri="{BB962C8B-B14F-4D97-AF65-F5344CB8AC3E}">
        <p14:creationId xmlns:p14="http://schemas.microsoft.com/office/powerpoint/2010/main" val="3563638533"/>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4"/>
                    </p:tgtEl>
                  </p:cond>
                </p:stCondLst>
                <p:endSync evt="end" delay="0">
                  <p:rtn val="all"/>
                </p:endSync>
                <p:childTnLst>
                  <p:par>
                    <p:cTn id="3" fill="hold">
                      <p:stCondLst>
                        <p:cond delay="0"/>
                      </p:stCondLst>
                      <p:childTnLst>
                        <p:par>
                          <p:cTn id="4" fill="hold">
                            <p:stCondLst>
                              <p:cond delay="0"/>
                            </p:stCondLst>
                            <p:childTnLst>
                              <p:par>
                                <p:cTn id="5" presetID="35" presetClass="path" presetSubtype="0" accel="50000" decel="50000" fill="hold" nodeType="clickEffect">
                                  <p:stCondLst>
                                    <p:cond delay="0"/>
                                  </p:stCondLst>
                                  <p:childTnLst>
                                    <p:animMotion origin="layout" path="M -0.00018 7.40741E-7 L -0.93038 7.40741E-7 " pathEditMode="relative" rAng="0" ptsTypes="AA">
                                      <p:cBhvr>
                                        <p:cTn id="6" dur="2000" fill="hold"/>
                                        <p:tgtEl>
                                          <p:spTgt spid="4"/>
                                        </p:tgtEl>
                                        <p:attrNameLst>
                                          <p:attrName>ppt_x</p:attrName>
                                          <p:attrName>ppt_y</p:attrName>
                                        </p:attrNameLst>
                                      </p:cBhvr>
                                      <p:rCtr x="-46510" y="0"/>
                                    </p:animMotion>
                                  </p:childTnLst>
                                </p:cTn>
                              </p:par>
                            </p:childTnLst>
                          </p:cTn>
                        </p:par>
                      </p:childTnLst>
                    </p:cTn>
                  </p:par>
                  <p:par>
                    <p:cTn id="7" fill="hold">
                      <p:stCondLst>
                        <p:cond delay="indefinite"/>
                      </p:stCondLst>
                      <p:childTnLst>
                        <p:par>
                          <p:cTn id="8" fill="hold">
                            <p:stCondLst>
                              <p:cond delay="0"/>
                            </p:stCondLst>
                            <p:childTnLst>
                              <p:par>
                                <p:cTn id="9" presetID="63" presetClass="path" presetSubtype="0" accel="50000" decel="50000" fill="hold" nodeType="clickEffect">
                                  <p:stCondLst>
                                    <p:cond delay="0"/>
                                  </p:stCondLst>
                                  <p:childTnLst>
                                    <p:animMotion origin="layout" path="M -0.93038 7.40741E-7 L -0.00018 0.00347 " pathEditMode="relative" rAng="0" ptsTypes="AA">
                                      <p:cBhvr>
                                        <p:cTn id="10" dur="2000" fill="hold"/>
                                        <p:tgtEl>
                                          <p:spTgt spid="4"/>
                                        </p:tgtEl>
                                        <p:attrNameLst>
                                          <p:attrName>ppt_x</p:attrName>
                                          <p:attrName>ppt_y</p:attrName>
                                        </p:attrNameLst>
                                      </p:cBhvr>
                                      <p:rCtr x="46510" y="162"/>
                                    </p:animMotion>
                                  </p:childTnLst>
                                </p:cTn>
                              </p:par>
                            </p:childTnLst>
                          </p:cTn>
                        </p:par>
                      </p:childTnLst>
                    </p:cTn>
                  </p:par>
                </p:childTnLst>
              </p:cTn>
              <p:nextCondLst>
                <p:cond evt="onClick" delay="0">
                  <p:tgtEl>
                    <p:spTgt spid="4"/>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32048" y="404664"/>
            <a:ext cx="8460432" cy="2308324"/>
          </a:xfrm>
          <a:prstGeom prst="rect">
            <a:avLst/>
          </a:prstGeom>
        </p:spPr>
        <p:txBody>
          <a:bodyPr wrap="square">
            <a:spAutoFit/>
          </a:bodyPr>
          <a:lstStyle/>
          <a:p>
            <a:r>
              <a:rPr lang="en-IE" dirty="0">
                <a:solidFill>
                  <a:srgbClr val="990033"/>
                </a:solidFill>
              </a:rPr>
              <a:t>4. Fill in the appropriate values: 		</a:t>
            </a:r>
          </a:p>
          <a:p>
            <a:r>
              <a:rPr lang="en-IE" dirty="0">
                <a:solidFill>
                  <a:srgbClr val="990033"/>
                </a:solidFill>
              </a:rPr>
              <a:t>			a. Principal = </a:t>
            </a:r>
            <a:r>
              <a:rPr lang="en-IE" dirty="0" smtClean="0">
                <a:solidFill>
                  <a:srgbClr val="990033"/>
                </a:solidFill>
              </a:rPr>
              <a:t>_____________________________________</a:t>
            </a:r>
            <a:endParaRPr lang="en-IE" dirty="0">
              <a:solidFill>
                <a:srgbClr val="990033"/>
              </a:solidFill>
            </a:endParaRPr>
          </a:p>
          <a:p>
            <a:r>
              <a:rPr lang="en-IE" dirty="0">
                <a:solidFill>
                  <a:srgbClr val="990033"/>
                </a:solidFill>
              </a:rPr>
              <a:t>			b. Total interest = </a:t>
            </a:r>
            <a:r>
              <a:rPr lang="en-IE" dirty="0" smtClean="0">
                <a:solidFill>
                  <a:srgbClr val="990033"/>
                </a:solidFill>
              </a:rPr>
              <a:t>_________________________________</a:t>
            </a:r>
            <a:endParaRPr lang="en-IE" dirty="0">
              <a:solidFill>
                <a:srgbClr val="990033"/>
              </a:solidFill>
            </a:endParaRPr>
          </a:p>
          <a:p>
            <a:r>
              <a:rPr lang="en-IE" dirty="0">
                <a:solidFill>
                  <a:srgbClr val="990033"/>
                </a:solidFill>
              </a:rPr>
              <a:t>			c. Final value = </a:t>
            </a:r>
            <a:r>
              <a:rPr lang="en-IE" dirty="0" smtClean="0">
                <a:solidFill>
                  <a:srgbClr val="990033"/>
                </a:solidFill>
              </a:rPr>
              <a:t>___________________________________</a:t>
            </a:r>
            <a:endParaRPr lang="en-IE" dirty="0">
              <a:solidFill>
                <a:srgbClr val="990033"/>
              </a:solidFill>
            </a:endParaRPr>
          </a:p>
          <a:p>
            <a:r>
              <a:rPr lang="en-IE" dirty="0">
                <a:solidFill>
                  <a:srgbClr val="990033"/>
                </a:solidFill>
              </a:rPr>
              <a:t>5. Using the formula from the tables, write out the entire equation in the same order. </a:t>
            </a:r>
            <a:r>
              <a:rPr lang="en-IE" dirty="0" smtClean="0">
                <a:solidFill>
                  <a:srgbClr val="990033"/>
                </a:solidFill>
              </a:rPr>
              <a:t>________________________________________________________________________ ________________________________________________________________________________________________________________________________________________</a:t>
            </a:r>
            <a:endParaRPr lang="en-IE" dirty="0">
              <a:solidFill>
                <a:srgbClr val="990033"/>
              </a:solidFill>
            </a:endParaRPr>
          </a:p>
        </p:txBody>
      </p:sp>
      <p:grpSp>
        <p:nvGrpSpPr>
          <p:cNvPr id="3" name="Group 2"/>
          <p:cNvGrpSpPr/>
          <p:nvPr/>
        </p:nvGrpSpPr>
        <p:grpSpPr>
          <a:xfrm>
            <a:off x="8820512" y="620688"/>
            <a:ext cx="7105288" cy="2209800"/>
            <a:chOff x="8820512" y="1988840"/>
            <a:chExt cx="7105288" cy="2209800"/>
          </a:xfrm>
        </p:grpSpPr>
        <p:pic>
          <p:nvPicPr>
            <p:cNvPr id="17410"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144000" y="1988840"/>
              <a:ext cx="6781800" cy="2209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Rounded Rectangle 3"/>
            <p:cNvSpPr/>
            <p:nvPr/>
          </p:nvSpPr>
          <p:spPr>
            <a:xfrm rot="16200000">
              <a:off x="8190512" y="2906873"/>
              <a:ext cx="1620000" cy="360000"/>
            </a:xfrm>
            <a:prstGeom prst="roundRect">
              <a:avLst/>
            </a:prstGeom>
            <a:solidFill>
              <a:srgbClr val="FFC000"/>
            </a:solidFill>
            <a:ln w="190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r>
                <a:rPr lang="en-IE" sz="1400" dirty="0" smtClean="0">
                  <a:solidFill>
                    <a:srgbClr val="C00000"/>
                  </a:solidFill>
                </a:rPr>
                <a:t>Lesson interaction</a:t>
              </a:r>
              <a:endParaRPr lang="en-IE" sz="1400" dirty="0">
                <a:solidFill>
                  <a:srgbClr val="C00000"/>
                </a:solidFill>
              </a:endParaRPr>
            </a:p>
          </p:txBody>
        </p:sp>
      </p:grpSp>
    </p:spTree>
    <p:extLst>
      <p:ext uri="{BB962C8B-B14F-4D97-AF65-F5344CB8AC3E}">
        <p14:creationId xmlns:p14="http://schemas.microsoft.com/office/powerpoint/2010/main" val="3073402808"/>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3"/>
                    </p:tgtEl>
                  </p:cond>
                </p:stCondLst>
                <p:endSync evt="end" delay="0">
                  <p:rtn val="all"/>
                </p:endSync>
                <p:childTnLst>
                  <p:par>
                    <p:cTn id="3" fill="hold">
                      <p:stCondLst>
                        <p:cond delay="0"/>
                      </p:stCondLst>
                      <p:childTnLst>
                        <p:par>
                          <p:cTn id="4" fill="hold">
                            <p:stCondLst>
                              <p:cond delay="0"/>
                            </p:stCondLst>
                            <p:childTnLst>
                              <p:par>
                                <p:cTn id="5" presetID="35" presetClass="path" presetSubtype="0" accel="50000" decel="50000" fill="hold" nodeType="clickEffect">
                                  <p:stCondLst>
                                    <p:cond delay="0"/>
                                  </p:stCondLst>
                                  <p:childTnLst>
                                    <p:animMotion origin="layout" path="M -0.00018 7.40741E-7 L -0.93038 7.40741E-7 " pathEditMode="relative" rAng="0" ptsTypes="AA">
                                      <p:cBhvr>
                                        <p:cTn id="6" dur="2000" fill="hold"/>
                                        <p:tgtEl>
                                          <p:spTgt spid="3"/>
                                        </p:tgtEl>
                                        <p:attrNameLst>
                                          <p:attrName>ppt_x</p:attrName>
                                          <p:attrName>ppt_y</p:attrName>
                                        </p:attrNameLst>
                                      </p:cBhvr>
                                      <p:rCtr x="-46510" y="0"/>
                                    </p:animMotion>
                                  </p:childTnLst>
                                </p:cTn>
                              </p:par>
                            </p:childTnLst>
                          </p:cTn>
                        </p:par>
                      </p:childTnLst>
                    </p:cTn>
                  </p:par>
                  <p:par>
                    <p:cTn id="7" fill="hold">
                      <p:stCondLst>
                        <p:cond delay="indefinite"/>
                      </p:stCondLst>
                      <p:childTnLst>
                        <p:par>
                          <p:cTn id="8" fill="hold">
                            <p:stCondLst>
                              <p:cond delay="0"/>
                            </p:stCondLst>
                            <p:childTnLst>
                              <p:par>
                                <p:cTn id="9" presetID="63" presetClass="path" presetSubtype="0" accel="50000" decel="50000" fill="hold" nodeType="clickEffect">
                                  <p:stCondLst>
                                    <p:cond delay="0"/>
                                  </p:stCondLst>
                                  <p:childTnLst>
                                    <p:animMotion origin="layout" path="M -0.93038 7.40741E-7 L -0.00018 0.00347 " pathEditMode="relative" rAng="0" ptsTypes="AA">
                                      <p:cBhvr>
                                        <p:cTn id="10" dur="2000" fill="hold"/>
                                        <p:tgtEl>
                                          <p:spTgt spid="3"/>
                                        </p:tgtEl>
                                        <p:attrNameLst>
                                          <p:attrName>ppt_x</p:attrName>
                                          <p:attrName>ppt_y</p:attrName>
                                        </p:attrNameLst>
                                      </p:cBhvr>
                                      <p:rCtr x="46510" y="162"/>
                                    </p:animMotion>
                                  </p:childTnLst>
                                </p:cTn>
                              </p:par>
                            </p:childTnLst>
                          </p:cTn>
                        </p:par>
                      </p:childTnLst>
                    </p:cTn>
                  </p:par>
                </p:childTnLst>
              </p:cTn>
              <p:nextCondLst>
                <p:cond evt="onClick" delay="0">
                  <p:tgtEl>
                    <p:spTgt spid="3"/>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115616" y="214368"/>
            <a:ext cx="6858000" cy="954107"/>
          </a:xfrm>
          <a:prstGeom prst="rect">
            <a:avLst/>
          </a:prstGeom>
        </p:spPr>
        <p:txBody>
          <a:bodyPr wrap="square">
            <a:spAutoFit/>
          </a:bodyPr>
          <a:lstStyle/>
          <a:p>
            <a:pPr algn="ctr"/>
            <a:r>
              <a:rPr lang="en-IE" sz="2800" b="1" dirty="0">
                <a:solidFill>
                  <a:srgbClr val="990033"/>
                </a:solidFill>
              </a:rPr>
              <a:t>Section </a:t>
            </a:r>
            <a:r>
              <a:rPr lang="en-IE" sz="2800" b="1" dirty="0" smtClean="0">
                <a:solidFill>
                  <a:srgbClr val="990033"/>
                </a:solidFill>
              </a:rPr>
              <a:t>C</a:t>
            </a:r>
            <a:endParaRPr lang="en-IE" sz="2800" b="1" dirty="0">
              <a:solidFill>
                <a:srgbClr val="990033"/>
              </a:solidFill>
            </a:endParaRPr>
          </a:p>
          <a:p>
            <a:pPr algn="ctr"/>
            <a:r>
              <a:rPr lang="en-IE" sz="2800" b="1" dirty="0">
                <a:solidFill>
                  <a:srgbClr val="990033"/>
                </a:solidFill>
              </a:rPr>
              <a:t>Investigating the Compounding Period</a:t>
            </a:r>
          </a:p>
        </p:txBody>
      </p:sp>
      <p:sp>
        <p:nvSpPr>
          <p:cNvPr id="6" name="Rectangle 5"/>
          <p:cNvSpPr/>
          <p:nvPr/>
        </p:nvSpPr>
        <p:spPr>
          <a:xfrm>
            <a:off x="539552" y="1175255"/>
            <a:ext cx="7992888" cy="5016758"/>
          </a:xfrm>
          <a:prstGeom prst="rect">
            <a:avLst/>
          </a:prstGeom>
        </p:spPr>
        <p:txBody>
          <a:bodyPr wrap="square">
            <a:spAutoFit/>
          </a:bodyPr>
          <a:lstStyle/>
          <a:p>
            <a:pPr marL="342900" indent="-342900">
              <a:buFont typeface="Arial" pitchFamily="34" charset="0"/>
              <a:buChar char="•"/>
            </a:pPr>
            <a:r>
              <a:rPr lang="en-IE" sz="2000" dirty="0">
                <a:solidFill>
                  <a:srgbClr val="990033"/>
                </a:solidFill>
              </a:rPr>
              <a:t>Is it useful to be able to predict </a:t>
            </a:r>
            <a:r>
              <a:rPr lang="en-IE" sz="2000" dirty="0" smtClean="0">
                <a:solidFill>
                  <a:srgbClr val="990033"/>
                </a:solidFill>
              </a:rPr>
              <a:t>how much </a:t>
            </a:r>
            <a:r>
              <a:rPr lang="en-IE" sz="2000" dirty="0">
                <a:solidFill>
                  <a:srgbClr val="990033"/>
                </a:solidFill>
              </a:rPr>
              <a:t>money you will </a:t>
            </a:r>
            <a:r>
              <a:rPr lang="en-IE" sz="2000" dirty="0" smtClean="0">
                <a:solidFill>
                  <a:srgbClr val="990033"/>
                </a:solidFill>
              </a:rPr>
              <a:t>have, </a:t>
            </a:r>
            <a:r>
              <a:rPr lang="en-IE" sz="2000" dirty="0">
                <a:solidFill>
                  <a:srgbClr val="990033"/>
                </a:solidFill>
              </a:rPr>
              <a:t>in the future if </a:t>
            </a:r>
            <a:r>
              <a:rPr lang="en-IE" sz="2000" dirty="0" smtClean="0">
                <a:solidFill>
                  <a:srgbClr val="990033"/>
                </a:solidFill>
              </a:rPr>
              <a:t>you have </a:t>
            </a:r>
            <a:r>
              <a:rPr lang="en-IE" sz="2000" dirty="0">
                <a:solidFill>
                  <a:srgbClr val="990033"/>
                </a:solidFill>
              </a:rPr>
              <a:t>a savings account for a </a:t>
            </a:r>
            <a:r>
              <a:rPr lang="en-IE" sz="2000" dirty="0" smtClean="0">
                <a:solidFill>
                  <a:srgbClr val="990033"/>
                </a:solidFill>
              </a:rPr>
              <a:t>specific reason?</a:t>
            </a:r>
            <a:endParaRPr lang="en-IE" sz="2000" dirty="0">
              <a:solidFill>
                <a:srgbClr val="990033"/>
              </a:solidFill>
            </a:endParaRPr>
          </a:p>
          <a:p>
            <a:pPr marL="342900" indent="-342900">
              <a:buFont typeface="Arial" pitchFamily="34" charset="0"/>
              <a:buChar char="•"/>
            </a:pPr>
            <a:endParaRPr lang="en-IE" sz="2000" dirty="0">
              <a:solidFill>
                <a:srgbClr val="990033"/>
              </a:solidFill>
            </a:endParaRPr>
          </a:p>
          <a:p>
            <a:pPr marL="342900" indent="-342900">
              <a:buFont typeface="Arial" pitchFamily="34" charset="0"/>
              <a:buChar char="•"/>
            </a:pPr>
            <a:r>
              <a:rPr lang="en-IE" sz="2000" dirty="0" smtClean="0">
                <a:solidFill>
                  <a:srgbClr val="990033"/>
                </a:solidFill>
              </a:rPr>
              <a:t>What </a:t>
            </a:r>
            <a:r>
              <a:rPr lang="en-IE" sz="2000" dirty="0">
                <a:solidFill>
                  <a:srgbClr val="990033"/>
                </a:solidFill>
              </a:rPr>
              <a:t>do you need to know to </a:t>
            </a:r>
            <a:r>
              <a:rPr lang="en-IE" sz="2000" dirty="0" smtClean="0">
                <a:solidFill>
                  <a:srgbClr val="990033"/>
                </a:solidFill>
              </a:rPr>
              <a:t>work this </a:t>
            </a:r>
            <a:r>
              <a:rPr lang="en-IE" sz="2000" dirty="0">
                <a:solidFill>
                  <a:srgbClr val="990033"/>
                </a:solidFill>
              </a:rPr>
              <a:t>out</a:t>
            </a:r>
            <a:r>
              <a:rPr lang="en-IE" sz="2000" dirty="0" smtClean="0">
                <a:solidFill>
                  <a:srgbClr val="990033"/>
                </a:solidFill>
              </a:rPr>
              <a:t>?</a:t>
            </a:r>
          </a:p>
          <a:p>
            <a:pPr marL="342900" indent="-342900">
              <a:buFont typeface="Arial" pitchFamily="34" charset="0"/>
              <a:buChar char="•"/>
            </a:pPr>
            <a:endParaRPr lang="en-IE" sz="2000" dirty="0">
              <a:solidFill>
                <a:srgbClr val="990033"/>
              </a:solidFill>
            </a:endParaRPr>
          </a:p>
          <a:p>
            <a:pPr marL="342900" indent="-342900">
              <a:buFont typeface="Arial" pitchFamily="34" charset="0"/>
              <a:buChar char="•"/>
            </a:pPr>
            <a:r>
              <a:rPr lang="en-IE" sz="2000" dirty="0" smtClean="0">
                <a:solidFill>
                  <a:srgbClr val="990033"/>
                </a:solidFill>
              </a:rPr>
              <a:t>If </a:t>
            </a:r>
            <a:r>
              <a:rPr lang="en-IE" sz="2000" dirty="0">
                <a:solidFill>
                  <a:srgbClr val="990033"/>
                </a:solidFill>
              </a:rPr>
              <a:t>all we need to know is the </a:t>
            </a:r>
            <a:r>
              <a:rPr lang="en-IE" sz="2000" dirty="0" smtClean="0">
                <a:solidFill>
                  <a:srgbClr val="990033"/>
                </a:solidFill>
              </a:rPr>
              <a:t>rate of </a:t>
            </a:r>
            <a:r>
              <a:rPr lang="en-IE" sz="2000" dirty="0">
                <a:solidFill>
                  <a:srgbClr val="990033"/>
                </a:solidFill>
              </a:rPr>
              <a:t>interest, what would the rate </a:t>
            </a:r>
            <a:r>
              <a:rPr lang="en-IE" sz="2000" dirty="0" smtClean="0">
                <a:solidFill>
                  <a:srgbClr val="990033"/>
                </a:solidFill>
              </a:rPr>
              <a:t>of interest </a:t>
            </a:r>
            <a:r>
              <a:rPr lang="en-IE" sz="2000" dirty="0">
                <a:solidFill>
                  <a:srgbClr val="990033"/>
                </a:solidFill>
              </a:rPr>
              <a:t>be after 1 year at 1% </a:t>
            </a:r>
            <a:r>
              <a:rPr lang="en-IE" sz="2000" dirty="0" smtClean="0">
                <a:solidFill>
                  <a:srgbClr val="990033"/>
                </a:solidFill>
              </a:rPr>
              <a:t>per month</a:t>
            </a:r>
            <a:r>
              <a:rPr lang="en-IE" sz="2000" dirty="0">
                <a:solidFill>
                  <a:srgbClr val="990033"/>
                </a:solidFill>
              </a:rPr>
              <a:t>. </a:t>
            </a:r>
            <a:endParaRPr lang="en-IE" sz="2000" dirty="0" smtClean="0">
              <a:solidFill>
                <a:srgbClr val="990033"/>
              </a:solidFill>
            </a:endParaRPr>
          </a:p>
          <a:p>
            <a:pPr marL="342900" indent="-342900">
              <a:buFont typeface="Arial" pitchFamily="34" charset="0"/>
              <a:buChar char="•"/>
            </a:pPr>
            <a:endParaRPr lang="en-IE" sz="2000" dirty="0">
              <a:solidFill>
                <a:srgbClr val="990033"/>
              </a:solidFill>
            </a:endParaRPr>
          </a:p>
          <a:p>
            <a:pPr marL="342900" indent="-342900">
              <a:buFont typeface="Arial" pitchFamily="34" charset="0"/>
              <a:buChar char="•"/>
            </a:pPr>
            <a:r>
              <a:rPr lang="en-IE" sz="2000" dirty="0" smtClean="0">
                <a:solidFill>
                  <a:srgbClr val="990033"/>
                </a:solidFill>
              </a:rPr>
              <a:t>Using </a:t>
            </a:r>
            <a:r>
              <a:rPr lang="en-IE" sz="2000" dirty="0">
                <a:solidFill>
                  <a:srgbClr val="990033"/>
                </a:solidFill>
              </a:rPr>
              <a:t>the formula we discovered in </a:t>
            </a:r>
            <a:r>
              <a:rPr lang="en-IE" sz="2000" dirty="0" smtClean="0">
                <a:solidFill>
                  <a:srgbClr val="990033"/>
                </a:solidFill>
              </a:rPr>
              <a:t>the last </a:t>
            </a:r>
            <a:r>
              <a:rPr lang="en-IE" sz="2000" dirty="0">
                <a:solidFill>
                  <a:srgbClr val="990033"/>
                </a:solidFill>
              </a:rPr>
              <a:t>exercise, see what €100 </a:t>
            </a:r>
            <a:r>
              <a:rPr lang="en-IE" sz="2000" dirty="0" smtClean="0">
                <a:solidFill>
                  <a:srgbClr val="990033"/>
                </a:solidFill>
              </a:rPr>
              <a:t> amounts to </a:t>
            </a:r>
            <a:r>
              <a:rPr lang="en-IE" sz="2000" dirty="0">
                <a:solidFill>
                  <a:srgbClr val="990033"/>
                </a:solidFill>
              </a:rPr>
              <a:t>after 12 months at 1% per month</a:t>
            </a:r>
            <a:r>
              <a:rPr lang="en-IE" sz="2000" dirty="0" smtClean="0">
                <a:solidFill>
                  <a:srgbClr val="990033"/>
                </a:solidFill>
              </a:rPr>
              <a:t>.</a:t>
            </a:r>
          </a:p>
          <a:p>
            <a:pPr marL="342900" indent="-342900">
              <a:buFont typeface="Arial" pitchFamily="34" charset="0"/>
              <a:buChar char="•"/>
            </a:pPr>
            <a:endParaRPr lang="en-IE" sz="2000" dirty="0">
              <a:solidFill>
                <a:srgbClr val="990033"/>
              </a:solidFill>
            </a:endParaRPr>
          </a:p>
          <a:p>
            <a:pPr marL="342900" indent="-342900">
              <a:buFont typeface="Arial" pitchFamily="34" charset="0"/>
              <a:buChar char="•"/>
            </a:pPr>
            <a:r>
              <a:rPr lang="en-IE" sz="2000" dirty="0" smtClean="0">
                <a:solidFill>
                  <a:srgbClr val="990033"/>
                </a:solidFill>
              </a:rPr>
              <a:t>Why </a:t>
            </a:r>
            <a:r>
              <a:rPr lang="en-IE" sz="2000" dirty="0">
                <a:solidFill>
                  <a:srgbClr val="990033"/>
                </a:solidFill>
              </a:rPr>
              <a:t>did we get €12.68 interest</a:t>
            </a:r>
            <a:r>
              <a:rPr lang="en-IE" sz="2000" dirty="0" smtClean="0">
                <a:solidFill>
                  <a:srgbClr val="990033"/>
                </a:solidFill>
              </a:rPr>
              <a:t>?</a:t>
            </a:r>
          </a:p>
          <a:p>
            <a:pPr marL="342900" indent="-342900">
              <a:buFont typeface="Arial" pitchFamily="34" charset="0"/>
              <a:buChar char="•"/>
            </a:pPr>
            <a:endParaRPr lang="en-IE" sz="2000" dirty="0">
              <a:solidFill>
                <a:srgbClr val="990033"/>
              </a:solidFill>
            </a:endParaRPr>
          </a:p>
          <a:p>
            <a:pPr marL="342900" indent="-342900">
              <a:buFont typeface="Arial" pitchFamily="34" charset="0"/>
              <a:buChar char="•"/>
            </a:pPr>
            <a:r>
              <a:rPr lang="en-IE" sz="2000" dirty="0" smtClean="0">
                <a:solidFill>
                  <a:srgbClr val="990033"/>
                </a:solidFill>
              </a:rPr>
              <a:t>Is </a:t>
            </a:r>
            <a:r>
              <a:rPr lang="en-IE" sz="2000" dirty="0">
                <a:solidFill>
                  <a:srgbClr val="990033"/>
                </a:solidFill>
              </a:rPr>
              <a:t>12% per annum compounded </a:t>
            </a:r>
            <a:r>
              <a:rPr lang="en-IE" sz="2000" dirty="0" smtClean="0">
                <a:solidFill>
                  <a:srgbClr val="990033"/>
                </a:solidFill>
              </a:rPr>
              <a:t>once for </a:t>
            </a:r>
            <a:r>
              <a:rPr lang="en-IE" sz="2000" dirty="0">
                <a:solidFill>
                  <a:srgbClr val="990033"/>
                </a:solidFill>
              </a:rPr>
              <a:t>1 year the same as 1% per </a:t>
            </a:r>
            <a:r>
              <a:rPr lang="en-IE" sz="2000" dirty="0" smtClean="0">
                <a:solidFill>
                  <a:srgbClr val="990033"/>
                </a:solidFill>
              </a:rPr>
              <a:t>month compounded </a:t>
            </a:r>
            <a:r>
              <a:rPr lang="en-IE" sz="2000" dirty="0">
                <a:solidFill>
                  <a:srgbClr val="990033"/>
                </a:solidFill>
              </a:rPr>
              <a:t>12 times</a:t>
            </a:r>
            <a:r>
              <a:rPr lang="en-IE" sz="2000" dirty="0" smtClean="0">
                <a:solidFill>
                  <a:srgbClr val="990033"/>
                </a:solidFill>
              </a:rPr>
              <a:t>?</a:t>
            </a:r>
          </a:p>
          <a:p>
            <a:pPr marL="342900" indent="-342900">
              <a:buFont typeface="Arial" pitchFamily="34" charset="0"/>
              <a:buChar char="•"/>
            </a:pPr>
            <a:endParaRPr lang="en-IE" sz="2000" dirty="0">
              <a:solidFill>
                <a:srgbClr val="990033"/>
              </a:solidFill>
            </a:endParaRPr>
          </a:p>
        </p:txBody>
      </p:sp>
      <p:grpSp>
        <p:nvGrpSpPr>
          <p:cNvPr id="3" name="Group 2"/>
          <p:cNvGrpSpPr/>
          <p:nvPr/>
        </p:nvGrpSpPr>
        <p:grpSpPr>
          <a:xfrm>
            <a:off x="8789610" y="620689"/>
            <a:ext cx="8352258" cy="5603899"/>
            <a:chOff x="8789610" y="620689"/>
            <a:chExt cx="8352258" cy="5603899"/>
          </a:xfrm>
        </p:grpSpPr>
        <p:pic>
          <p:nvPicPr>
            <p:cNvPr id="4"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148980" y="633413"/>
              <a:ext cx="7992888" cy="5591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Rounded Rectangle 4"/>
            <p:cNvSpPr/>
            <p:nvPr/>
          </p:nvSpPr>
          <p:spPr>
            <a:xfrm rot="16200000">
              <a:off x="8159610" y="1250689"/>
              <a:ext cx="1620000" cy="360000"/>
            </a:xfrm>
            <a:prstGeom prst="roundRect">
              <a:avLst/>
            </a:prstGeom>
            <a:solidFill>
              <a:srgbClr val="FFC000"/>
            </a:solidFill>
            <a:ln w="19050">
              <a:solidFill>
                <a:srgbClr val="990033"/>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r>
                <a:rPr lang="en-IE" sz="1400" dirty="0" smtClean="0">
                  <a:solidFill>
                    <a:srgbClr val="990033"/>
                  </a:solidFill>
                </a:rPr>
                <a:t>Lesson interaction</a:t>
              </a:r>
              <a:endParaRPr lang="en-IE" sz="1400" dirty="0">
                <a:solidFill>
                  <a:srgbClr val="990033"/>
                </a:solidFill>
              </a:endParaRPr>
            </a:p>
          </p:txBody>
        </p:sp>
      </p:grpSp>
    </p:spTree>
    <p:extLst>
      <p:ext uri="{BB962C8B-B14F-4D97-AF65-F5344CB8AC3E}">
        <p14:creationId xmlns:p14="http://schemas.microsoft.com/office/powerpoint/2010/main" val="33071009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wipe(left)">
                                      <p:cBhvr>
                                        <p:cTn id="7" dur="500"/>
                                        <p:tgtEl>
                                          <p:spTgt spid="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6">
                                            <p:txEl>
                                              <p:pRg st="2" end="2"/>
                                            </p:txEl>
                                          </p:spTgt>
                                        </p:tgtEl>
                                        <p:attrNameLst>
                                          <p:attrName>style.visibility</p:attrName>
                                        </p:attrNameLst>
                                      </p:cBhvr>
                                      <p:to>
                                        <p:strVal val="visible"/>
                                      </p:to>
                                    </p:set>
                                    <p:animEffect transition="in" filter="wipe(left)">
                                      <p:cBhvr>
                                        <p:cTn id="12" dur="500"/>
                                        <p:tgtEl>
                                          <p:spTgt spid="6">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6">
                                            <p:txEl>
                                              <p:pRg st="4" end="4"/>
                                            </p:txEl>
                                          </p:spTgt>
                                        </p:tgtEl>
                                        <p:attrNameLst>
                                          <p:attrName>style.visibility</p:attrName>
                                        </p:attrNameLst>
                                      </p:cBhvr>
                                      <p:to>
                                        <p:strVal val="visible"/>
                                      </p:to>
                                    </p:set>
                                    <p:animEffect transition="in" filter="wipe(left)">
                                      <p:cBhvr>
                                        <p:cTn id="17" dur="500"/>
                                        <p:tgtEl>
                                          <p:spTgt spid="6">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6">
                                            <p:txEl>
                                              <p:pRg st="6" end="6"/>
                                            </p:txEl>
                                          </p:spTgt>
                                        </p:tgtEl>
                                        <p:attrNameLst>
                                          <p:attrName>style.visibility</p:attrName>
                                        </p:attrNameLst>
                                      </p:cBhvr>
                                      <p:to>
                                        <p:strVal val="visible"/>
                                      </p:to>
                                    </p:set>
                                    <p:animEffect transition="in" filter="wipe(left)">
                                      <p:cBhvr>
                                        <p:cTn id="22" dur="500"/>
                                        <p:tgtEl>
                                          <p:spTgt spid="6">
                                            <p:txEl>
                                              <p:pRg st="6" end="6"/>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6">
                                            <p:txEl>
                                              <p:pRg st="8" end="8"/>
                                            </p:txEl>
                                          </p:spTgt>
                                        </p:tgtEl>
                                        <p:attrNameLst>
                                          <p:attrName>style.visibility</p:attrName>
                                        </p:attrNameLst>
                                      </p:cBhvr>
                                      <p:to>
                                        <p:strVal val="visible"/>
                                      </p:to>
                                    </p:set>
                                    <p:animEffect transition="in" filter="wipe(left)">
                                      <p:cBhvr>
                                        <p:cTn id="27" dur="500"/>
                                        <p:tgtEl>
                                          <p:spTgt spid="6">
                                            <p:txEl>
                                              <p:pRg st="8" end="8"/>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6">
                                            <p:txEl>
                                              <p:pRg st="10" end="10"/>
                                            </p:txEl>
                                          </p:spTgt>
                                        </p:tgtEl>
                                        <p:attrNameLst>
                                          <p:attrName>style.visibility</p:attrName>
                                        </p:attrNameLst>
                                      </p:cBhvr>
                                      <p:to>
                                        <p:strVal val="visible"/>
                                      </p:to>
                                    </p:set>
                                    <p:animEffect transition="in" filter="wipe(left)">
                                      <p:cBhvr>
                                        <p:cTn id="32" dur="500"/>
                                        <p:tgtEl>
                                          <p:spTgt spid="6">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33" restart="whenNotActive" fill="hold" evtFilter="cancelBubble" nodeType="interactiveSeq">
                <p:stCondLst>
                  <p:cond evt="onClick" delay="0">
                    <p:tgtEl>
                      <p:spTgt spid="3"/>
                    </p:tgtEl>
                  </p:cond>
                </p:stCondLst>
                <p:endSync evt="end" delay="0">
                  <p:rtn val="all"/>
                </p:endSync>
                <p:childTnLst>
                  <p:par>
                    <p:cTn id="34" fill="hold">
                      <p:stCondLst>
                        <p:cond delay="0"/>
                      </p:stCondLst>
                      <p:childTnLst>
                        <p:par>
                          <p:cTn id="35" fill="hold">
                            <p:stCondLst>
                              <p:cond delay="0"/>
                            </p:stCondLst>
                            <p:childTnLst>
                              <p:par>
                                <p:cTn id="36" presetID="35" presetClass="path" presetSubtype="0" accel="50000" decel="50000" fill="hold" nodeType="clickEffect">
                                  <p:stCondLst>
                                    <p:cond delay="0"/>
                                  </p:stCondLst>
                                  <p:childTnLst>
                                    <p:animMotion origin="layout" path="M -0.00018 7.40741E-7 L -0.93038 7.40741E-7 " pathEditMode="relative" rAng="0" ptsTypes="AA">
                                      <p:cBhvr>
                                        <p:cTn id="37" dur="2000" fill="hold"/>
                                        <p:tgtEl>
                                          <p:spTgt spid="3"/>
                                        </p:tgtEl>
                                        <p:attrNameLst>
                                          <p:attrName>ppt_x</p:attrName>
                                          <p:attrName>ppt_y</p:attrName>
                                        </p:attrNameLst>
                                      </p:cBhvr>
                                      <p:rCtr x="-46510" y="0"/>
                                    </p:animMotion>
                                  </p:childTnLst>
                                </p:cTn>
                              </p:par>
                            </p:childTnLst>
                          </p:cTn>
                        </p:par>
                      </p:childTnLst>
                    </p:cTn>
                  </p:par>
                  <p:par>
                    <p:cTn id="38" fill="hold">
                      <p:stCondLst>
                        <p:cond delay="indefinite"/>
                      </p:stCondLst>
                      <p:childTnLst>
                        <p:par>
                          <p:cTn id="39" fill="hold">
                            <p:stCondLst>
                              <p:cond delay="0"/>
                            </p:stCondLst>
                            <p:childTnLst>
                              <p:par>
                                <p:cTn id="40" presetID="63" presetClass="path" presetSubtype="0" accel="50000" decel="50000" fill="hold" nodeType="clickEffect">
                                  <p:stCondLst>
                                    <p:cond delay="0"/>
                                  </p:stCondLst>
                                  <p:childTnLst>
                                    <p:animMotion origin="layout" path="M -0.93038 7.40741E-7 L -0.00018 0.00347 " pathEditMode="relative" rAng="0" ptsTypes="AA">
                                      <p:cBhvr>
                                        <p:cTn id="41" dur="2000" fill="hold"/>
                                        <p:tgtEl>
                                          <p:spTgt spid="3"/>
                                        </p:tgtEl>
                                        <p:attrNameLst>
                                          <p:attrName>ppt_x</p:attrName>
                                          <p:attrName>ppt_y</p:attrName>
                                        </p:attrNameLst>
                                      </p:cBhvr>
                                      <p:rCtr x="46510" y="162"/>
                                    </p:animMotion>
                                  </p:childTnLst>
                                </p:cTn>
                              </p:par>
                            </p:childTnLst>
                          </p:cTn>
                        </p:par>
                      </p:childTnLst>
                    </p:cTn>
                  </p:par>
                </p:childTnLst>
              </p:cTn>
              <p:nextCondLst>
                <p:cond evt="onClick" delay="0">
                  <p:tgtEl>
                    <p:spTgt spid="3"/>
                  </p:tgtEl>
                </p:cond>
              </p:nextCondLst>
            </p:seq>
          </p:childTnLst>
        </p:cTn>
      </p:par>
    </p:tnLst>
    <p:bldLst>
      <p:bldP spid="6"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11560" y="751344"/>
            <a:ext cx="7920880" cy="4708981"/>
          </a:xfrm>
          <a:prstGeom prst="rect">
            <a:avLst/>
          </a:prstGeom>
        </p:spPr>
        <p:txBody>
          <a:bodyPr wrap="square">
            <a:spAutoFit/>
          </a:bodyPr>
          <a:lstStyle/>
          <a:p>
            <a:pPr marL="342900" indent="-342900">
              <a:buFont typeface="Arial" pitchFamily="34" charset="0"/>
              <a:buChar char="•"/>
            </a:pPr>
            <a:r>
              <a:rPr lang="en-IE" sz="2000" dirty="0">
                <a:solidFill>
                  <a:srgbClr val="990033"/>
                </a:solidFill>
              </a:rPr>
              <a:t>The monthly rate is 1% which equates to an Annual Equivalent Rate (AER) of 12.68</a:t>
            </a:r>
            <a:r>
              <a:rPr lang="en-IE" sz="2000" dirty="0" smtClean="0">
                <a:solidFill>
                  <a:srgbClr val="990033"/>
                </a:solidFill>
              </a:rPr>
              <a:t>%</a:t>
            </a:r>
          </a:p>
          <a:p>
            <a:endParaRPr lang="en-IE" sz="2000" dirty="0">
              <a:solidFill>
                <a:srgbClr val="990033"/>
              </a:solidFill>
            </a:endParaRPr>
          </a:p>
          <a:p>
            <a:pPr marL="342900" indent="-342900">
              <a:buFont typeface="Arial" pitchFamily="34" charset="0"/>
              <a:buChar char="•"/>
            </a:pPr>
            <a:r>
              <a:rPr lang="en-IE" sz="2000" dirty="0" smtClean="0">
                <a:solidFill>
                  <a:srgbClr val="990033"/>
                </a:solidFill>
              </a:rPr>
              <a:t>So </a:t>
            </a:r>
            <a:r>
              <a:rPr lang="en-IE" sz="2000" dirty="0">
                <a:solidFill>
                  <a:srgbClr val="990033"/>
                </a:solidFill>
              </a:rPr>
              <a:t>what would </a:t>
            </a:r>
            <a:r>
              <a:rPr lang="en-IE" sz="2000" dirty="0" smtClean="0">
                <a:solidFill>
                  <a:srgbClr val="990033"/>
                </a:solidFill>
              </a:rPr>
              <a:t>1.5% compounded </a:t>
            </a:r>
            <a:r>
              <a:rPr lang="en-IE" sz="2000" dirty="0">
                <a:solidFill>
                  <a:srgbClr val="990033"/>
                </a:solidFill>
              </a:rPr>
              <a:t>per month </a:t>
            </a:r>
            <a:r>
              <a:rPr lang="en-IE" sz="2000" dirty="0" smtClean="0">
                <a:solidFill>
                  <a:srgbClr val="990033"/>
                </a:solidFill>
              </a:rPr>
              <a:t>per year </a:t>
            </a:r>
            <a:r>
              <a:rPr lang="en-IE" sz="2000" dirty="0">
                <a:solidFill>
                  <a:srgbClr val="990033"/>
                </a:solidFill>
              </a:rPr>
              <a:t>be</a:t>
            </a:r>
            <a:r>
              <a:rPr lang="en-IE" sz="2000" dirty="0" smtClean="0">
                <a:solidFill>
                  <a:srgbClr val="990033"/>
                </a:solidFill>
              </a:rPr>
              <a:t>?</a:t>
            </a:r>
            <a:endParaRPr lang="en-IE" sz="2000" dirty="0">
              <a:solidFill>
                <a:srgbClr val="990033"/>
              </a:solidFill>
            </a:endParaRPr>
          </a:p>
          <a:p>
            <a:pPr marL="342900" indent="-342900">
              <a:buFont typeface="Arial" pitchFamily="34" charset="0"/>
              <a:buChar char="•"/>
            </a:pPr>
            <a:endParaRPr lang="en-IE" sz="2000" dirty="0" smtClean="0">
              <a:solidFill>
                <a:srgbClr val="990033"/>
              </a:solidFill>
            </a:endParaRPr>
          </a:p>
          <a:p>
            <a:pPr marL="342900" indent="-342900">
              <a:buFont typeface="Arial" pitchFamily="34" charset="0"/>
              <a:buChar char="•"/>
            </a:pPr>
            <a:r>
              <a:rPr lang="en-IE" sz="2000" dirty="0" smtClean="0">
                <a:solidFill>
                  <a:srgbClr val="990033"/>
                </a:solidFill>
              </a:rPr>
              <a:t>What </a:t>
            </a:r>
            <a:r>
              <a:rPr lang="en-IE" sz="2000" dirty="0">
                <a:solidFill>
                  <a:srgbClr val="990033"/>
                </a:solidFill>
              </a:rPr>
              <a:t>would the </a:t>
            </a:r>
            <a:r>
              <a:rPr lang="en-IE" sz="2000" dirty="0" smtClean="0">
                <a:solidFill>
                  <a:srgbClr val="990033"/>
                </a:solidFill>
              </a:rPr>
              <a:t>general formula </a:t>
            </a:r>
            <a:r>
              <a:rPr lang="en-IE" sz="2000" dirty="0">
                <a:solidFill>
                  <a:srgbClr val="990033"/>
                </a:solidFill>
              </a:rPr>
              <a:t>be to find </a:t>
            </a:r>
            <a:r>
              <a:rPr lang="en-IE" sz="2000" dirty="0" smtClean="0">
                <a:solidFill>
                  <a:srgbClr val="990033"/>
                </a:solidFill>
              </a:rPr>
              <a:t>an annual </a:t>
            </a:r>
            <a:r>
              <a:rPr lang="en-IE" sz="2000" dirty="0">
                <a:solidFill>
                  <a:srgbClr val="990033"/>
                </a:solidFill>
              </a:rPr>
              <a:t>rate if given </a:t>
            </a:r>
            <a:r>
              <a:rPr lang="en-IE" sz="2000" dirty="0" smtClean="0">
                <a:solidFill>
                  <a:srgbClr val="990033"/>
                </a:solidFill>
              </a:rPr>
              <a:t>the monthly </a:t>
            </a:r>
            <a:r>
              <a:rPr lang="en-IE" sz="2000" dirty="0">
                <a:solidFill>
                  <a:srgbClr val="990033"/>
                </a:solidFill>
              </a:rPr>
              <a:t>rate</a:t>
            </a:r>
            <a:r>
              <a:rPr lang="en-IE" sz="2000" dirty="0" smtClean="0">
                <a:solidFill>
                  <a:srgbClr val="990033"/>
                </a:solidFill>
              </a:rPr>
              <a:t>?</a:t>
            </a:r>
          </a:p>
          <a:p>
            <a:pPr marL="342900" indent="-342900">
              <a:buFont typeface="Arial" pitchFamily="34" charset="0"/>
              <a:buChar char="•"/>
            </a:pPr>
            <a:endParaRPr lang="en-IE" sz="2000" dirty="0">
              <a:solidFill>
                <a:srgbClr val="990033"/>
              </a:solidFill>
            </a:endParaRPr>
          </a:p>
          <a:p>
            <a:pPr marL="342900" indent="-342900">
              <a:buFont typeface="Arial" pitchFamily="34" charset="0"/>
              <a:buChar char="•"/>
            </a:pPr>
            <a:r>
              <a:rPr lang="en-IE" sz="2000" dirty="0" smtClean="0">
                <a:solidFill>
                  <a:srgbClr val="990033"/>
                </a:solidFill>
              </a:rPr>
              <a:t>If </a:t>
            </a:r>
            <a:r>
              <a:rPr lang="en-IE" sz="2000" dirty="0">
                <a:solidFill>
                  <a:srgbClr val="990033"/>
                </a:solidFill>
              </a:rPr>
              <a:t>you were given </a:t>
            </a:r>
            <a:r>
              <a:rPr lang="en-IE" sz="2000" dirty="0" smtClean="0">
                <a:solidFill>
                  <a:srgbClr val="990033"/>
                </a:solidFill>
              </a:rPr>
              <a:t>the annual </a:t>
            </a:r>
            <a:r>
              <a:rPr lang="en-IE" sz="2000" dirty="0">
                <a:solidFill>
                  <a:srgbClr val="990033"/>
                </a:solidFill>
              </a:rPr>
              <a:t>rate AER </a:t>
            </a:r>
            <a:r>
              <a:rPr lang="en-IE" sz="2000" dirty="0" smtClean="0">
                <a:solidFill>
                  <a:srgbClr val="990033"/>
                </a:solidFill>
              </a:rPr>
              <a:t>what would </a:t>
            </a:r>
            <a:r>
              <a:rPr lang="en-IE" sz="2000" dirty="0">
                <a:solidFill>
                  <a:srgbClr val="990033"/>
                </a:solidFill>
              </a:rPr>
              <a:t>be the monthly rate?</a:t>
            </a:r>
          </a:p>
          <a:p>
            <a:pPr marL="342900" indent="-342900">
              <a:buFont typeface="Arial" pitchFamily="34" charset="0"/>
              <a:buChar char="•"/>
            </a:pPr>
            <a:endParaRPr lang="en-IE" sz="2000" dirty="0" smtClean="0">
              <a:solidFill>
                <a:srgbClr val="990033"/>
              </a:solidFill>
            </a:endParaRPr>
          </a:p>
          <a:p>
            <a:pPr marL="342900" indent="-342900">
              <a:buFont typeface="Arial" pitchFamily="34" charset="0"/>
              <a:buChar char="•"/>
            </a:pPr>
            <a:r>
              <a:rPr lang="en-IE" sz="2000" dirty="0" smtClean="0">
                <a:solidFill>
                  <a:srgbClr val="990033"/>
                </a:solidFill>
              </a:rPr>
              <a:t>Let’s </a:t>
            </a:r>
            <a:r>
              <a:rPr lang="en-IE" sz="2000" dirty="0">
                <a:solidFill>
                  <a:srgbClr val="990033"/>
                </a:solidFill>
              </a:rPr>
              <a:t>see if we can use </a:t>
            </a:r>
            <a:r>
              <a:rPr lang="en-IE" sz="2000" dirty="0" smtClean="0">
                <a:solidFill>
                  <a:srgbClr val="990033"/>
                </a:solidFill>
              </a:rPr>
              <a:t>what we’ve </a:t>
            </a:r>
            <a:r>
              <a:rPr lang="en-IE" sz="2000" dirty="0">
                <a:solidFill>
                  <a:srgbClr val="990033"/>
                </a:solidFill>
              </a:rPr>
              <a:t>learned </a:t>
            </a:r>
            <a:r>
              <a:rPr lang="en-IE" sz="2000" dirty="0" smtClean="0">
                <a:solidFill>
                  <a:srgbClr val="990033"/>
                </a:solidFill>
              </a:rPr>
              <a:t>already to </a:t>
            </a:r>
            <a:r>
              <a:rPr lang="en-IE" sz="2000" dirty="0">
                <a:solidFill>
                  <a:srgbClr val="990033"/>
                </a:solidFill>
              </a:rPr>
              <a:t>calculate the </a:t>
            </a:r>
            <a:r>
              <a:rPr lang="en-IE" sz="2000" dirty="0" smtClean="0">
                <a:solidFill>
                  <a:srgbClr val="990033"/>
                </a:solidFill>
              </a:rPr>
              <a:t>principal  which </a:t>
            </a:r>
            <a:r>
              <a:rPr lang="en-IE" sz="2000" dirty="0">
                <a:solidFill>
                  <a:srgbClr val="990033"/>
                </a:solidFill>
              </a:rPr>
              <a:t>will yield a </a:t>
            </a:r>
            <a:r>
              <a:rPr lang="en-IE" sz="2000" dirty="0" smtClean="0">
                <a:solidFill>
                  <a:srgbClr val="990033"/>
                </a:solidFill>
              </a:rPr>
              <a:t>particular amount </a:t>
            </a:r>
            <a:r>
              <a:rPr lang="en-IE" sz="2000" dirty="0">
                <a:solidFill>
                  <a:srgbClr val="990033"/>
                </a:solidFill>
              </a:rPr>
              <a:t>at the end of </a:t>
            </a:r>
            <a:r>
              <a:rPr lang="en-IE" sz="2000" dirty="0" smtClean="0">
                <a:solidFill>
                  <a:srgbClr val="990033"/>
                </a:solidFill>
              </a:rPr>
              <a:t>a given </a:t>
            </a:r>
            <a:r>
              <a:rPr lang="en-IE" sz="2000" dirty="0">
                <a:solidFill>
                  <a:srgbClr val="990033"/>
                </a:solidFill>
              </a:rPr>
              <a:t>time period</a:t>
            </a:r>
            <a:r>
              <a:rPr lang="en-IE" sz="2000" dirty="0" smtClean="0">
                <a:solidFill>
                  <a:srgbClr val="990033"/>
                </a:solidFill>
              </a:rPr>
              <a:t>.</a:t>
            </a:r>
          </a:p>
          <a:p>
            <a:pPr marL="342900" indent="-342900">
              <a:buFont typeface="Arial" pitchFamily="34" charset="0"/>
              <a:buChar char="•"/>
            </a:pPr>
            <a:endParaRPr lang="en-IE" sz="2000" dirty="0" smtClean="0">
              <a:solidFill>
                <a:srgbClr val="990033"/>
              </a:solidFill>
            </a:endParaRPr>
          </a:p>
          <a:p>
            <a:pPr marL="342900" indent="-342900">
              <a:buFont typeface="Arial" pitchFamily="34" charset="0"/>
              <a:buChar char="•"/>
            </a:pPr>
            <a:r>
              <a:rPr lang="en-IE" sz="2000" dirty="0" smtClean="0">
                <a:solidFill>
                  <a:srgbClr val="990033"/>
                </a:solidFill>
              </a:rPr>
              <a:t>Working </a:t>
            </a:r>
            <a:r>
              <a:rPr lang="en-IE" sz="2000" dirty="0">
                <a:solidFill>
                  <a:srgbClr val="990033"/>
                </a:solidFill>
              </a:rPr>
              <a:t>in pairs, </a:t>
            </a:r>
            <a:r>
              <a:rPr lang="en-IE" sz="2000" dirty="0" smtClean="0">
                <a:solidFill>
                  <a:srgbClr val="990033"/>
                </a:solidFill>
              </a:rPr>
              <a:t>do Student </a:t>
            </a:r>
            <a:r>
              <a:rPr lang="en-IE" sz="2000" dirty="0">
                <a:solidFill>
                  <a:srgbClr val="990033"/>
                </a:solidFill>
              </a:rPr>
              <a:t>Activity </a:t>
            </a:r>
            <a:r>
              <a:rPr lang="en-IE" sz="2000" dirty="0" smtClean="0">
                <a:solidFill>
                  <a:srgbClr val="990033"/>
                </a:solidFill>
              </a:rPr>
              <a:t>3, Questions </a:t>
            </a:r>
            <a:r>
              <a:rPr lang="en-IE" sz="2000" dirty="0">
                <a:solidFill>
                  <a:srgbClr val="990033"/>
                </a:solidFill>
              </a:rPr>
              <a:t>1-3.</a:t>
            </a:r>
          </a:p>
        </p:txBody>
      </p:sp>
      <p:grpSp>
        <p:nvGrpSpPr>
          <p:cNvPr id="3" name="Group 2"/>
          <p:cNvGrpSpPr/>
          <p:nvPr/>
        </p:nvGrpSpPr>
        <p:grpSpPr>
          <a:xfrm>
            <a:off x="8789610" y="620689"/>
            <a:ext cx="8440032" cy="5575324"/>
            <a:chOff x="8789610" y="620689"/>
            <a:chExt cx="8440032" cy="5575324"/>
          </a:xfrm>
        </p:grpSpPr>
        <p:pic>
          <p:nvPicPr>
            <p:cNvPr id="10242"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164746" y="661988"/>
              <a:ext cx="8064896" cy="5534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Rounded Rectangle 3"/>
            <p:cNvSpPr/>
            <p:nvPr/>
          </p:nvSpPr>
          <p:spPr>
            <a:xfrm rot="16200000">
              <a:off x="8159610" y="1250689"/>
              <a:ext cx="1620000" cy="360000"/>
            </a:xfrm>
            <a:prstGeom prst="roundRect">
              <a:avLst/>
            </a:prstGeom>
            <a:solidFill>
              <a:srgbClr val="FFC000"/>
            </a:solidFill>
            <a:ln w="19050">
              <a:solidFill>
                <a:srgbClr val="990033"/>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r>
                <a:rPr lang="en-IE" sz="1400" dirty="0" smtClean="0">
                  <a:solidFill>
                    <a:srgbClr val="990033"/>
                  </a:solidFill>
                </a:rPr>
                <a:t>Lesson interaction</a:t>
              </a:r>
              <a:endParaRPr lang="en-IE" sz="1400" dirty="0">
                <a:solidFill>
                  <a:srgbClr val="990033"/>
                </a:solidFill>
              </a:endParaRPr>
            </a:p>
          </p:txBody>
        </p:sp>
      </p:grpSp>
    </p:spTree>
    <p:extLst>
      <p:ext uri="{BB962C8B-B14F-4D97-AF65-F5344CB8AC3E}">
        <p14:creationId xmlns:p14="http://schemas.microsoft.com/office/powerpoint/2010/main" val="24656802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
                                            <p:txEl>
                                              <p:pRg st="2" end="2"/>
                                            </p:txEl>
                                          </p:spTgt>
                                        </p:tgtEl>
                                        <p:attrNameLst>
                                          <p:attrName>style.visibility</p:attrName>
                                        </p:attrNameLst>
                                      </p:cBhvr>
                                      <p:to>
                                        <p:strVal val="visible"/>
                                      </p:to>
                                    </p:set>
                                    <p:animEffect transition="in" filter="wipe(left)">
                                      <p:cBhvr>
                                        <p:cTn id="7" dur="500"/>
                                        <p:tgtEl>
                                          <p:spTgt spid="2">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2">
                                            <p:txEl>
                                              <p:pRg st="4" end="4"/>
                                            </p:txEl>
                                          </p:spTgt>
                                        </p:tgtEl>
                                        <p:attrNameLst>
                                          <p:attrName>style.visibility</p:attrName>
                                        </p:attrNameLst>
                                      </p:cBhvr>
                                      <p:to>
                                        <p:strVal val="visible"/>
                                      </p:to>
                                    </p:set>
                                    <p:animEffect transition="in" filter="wipe(left)">
                                      <p:cBhvr>
                                        <p:cTn id="12" dur="500"/>
                                        <p:tgtEl>
                                          <p:spTgt spid="2">
                                            <p:txEl>
                                              <p:pRg st="4" end="4"/>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2">
                                            <p:txEl>
                                              <p:pRg st="6" end="6"/>
                                            </p:txEl>
                                          </p:spTgt>
                                        </p:tgtEl>
                                        <p:attrNameLst>
                                          <p:attrName>style.visibility</p:attrName>
                                        </p:attrNameLst>
                                      </p:cBhvr>
                                      <p:to>
                                        <p:strVal val="visible"/>
                                      </p:to>
                                    </p:set>
                                    <p:animEffect transition="in" filter="wipe(left)">
                                      <p:cBhvr>
                                        <p:cTn id="17" dur="500"/>
                                        <p:tgtEl>
                                          <p:spTgt spid="2">
                                            <p:txEl>
                                              <p:pRg st="6" end="6"/>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2">
                                            <p:txEl>
                                              <p:pRg st="8" end="8"/>
                                            </p:txEl>
                                          </p:spTgt>
                                        </p:tgtEl>
                                        <p:attrNameLst>
                                          <p:attrName>style.visibility</p:attrName>
                                        </p:attrNameLst>
                                      </p:cBhvr>
                                      <p:to>
                                        <p:strVal val="visible"/>
                                      </p:to>
                                    </p:set>
                                    <p:animEffect transition="in" filter="wipe(left)">
                                      <p:cBhvr>
                                        <p:cTn id="22" dur="500"/>
                                        <p:tgtEl>
                                          <p:spTgt spid="2">
                                            <p:txEl>
                                              <p:pRg st="8" end="8"/>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2">
                                            <p:txEl>
                                              <p:pRg st="10" end="10"/>
                                            </p:txEl>
                                          </p:spTgt>
                                        </p:tgtEl>
                                        <p:attrNameLst>
                                          <p:attrName>style.visibility</p:attrName>
                                        </p:attrNameLst>
                                      </p:cBhvr>
                                      <p:to>
                                        <p:strVal val="visible"/>
                                      </p:to>
                                    </p:set>
                                    <p:animEffect transition="in" filter="wipe(left)">
                                      <p:cBhvr>
                                        <p:cTn id="27" dur="500"/>
                                        <p:tgtEl>
                                          <p:spTgt spid="2">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28" restart="whenNotActive" fill="hold" evtFilter="cancelBubble" nodeType="interactiveSeq">
                <p:stCondLst>
                  <p:cond evt="onClick" delay="0">
                    <p:tgtEl>
                      <p:spTgt spid="3"/>
                    </p:tgtEl>
                  </p:cond>
                </p:stCondLst>
                <p:endSync evt="end" delay="0">
                  <p:rtn val="all"/>
                </p:endSync>
                <p:childTnLst>
                  <p:par>
                    <p:cTn id="29" fill="hold">
                      <p:stCondLst>
                        <p:cond delay="0"/>
                      </p:stCondLst>
                      <p:childTnLst>
                        <p:par>
                          <p:cTn id="30" fill="hold">
                            <p:stCondLst>
                              <p:cond delay="0"/>
                            </p:stCondLst>
                            <p:childTnLst>
                              <p:par>
                                <p:cTn id="31" presetID="35" presetClass="path" presetSubtype="0" accel="50000" decel="50000" fill="hold" nodeType="clickEffect">
                                  <p:stCondLst>
                                    <p:cond delay="0"/>
                                  </p:stCondLst>
                                  <p:childTnLst>
                                    <p:animMotion origin="layout" path="M -0.00018 7.40741E-7 L -0.93038 7.40741E-7 " pathEditMode="relative" rAng="0" ptsTypes="AA">
                                      <p:cBhvr>
                                        <p:cTn id="32" dur="2000" fill="hold"/>
                                        <p:tgtEl>
                                          <p:spTgt spid="3"/>
                                        </p:tgtEl>
                                        <p:attrNameLst>
                                          <p:attrName>ppt_x</p:attrName>
                                          <p:attrName>ppt_y</p:attrName>
                                        </p:attrNameLst>
                                      </p:cBhvr>
                                      <p:rCtr x="-46510" y="0"/>
                                    </p:animMotion>
                                  </p:childTnLst>
                                </p:cTn>
                              </p:par>
                            </p:childTnLst>
                          </p:cTn>
                        </p:par>
                      </p:childTnLst>
                    </p:cTn>
                  </p:par>
                  <p:par>
                    <p:cTn id="33" fill="hold">
                      <p:stCondLst>
                        <p:cond delay="indefinite"/>
                      </p:stCondLst>
                      <p:childTnLst>
                        <p:par>
                          <p:cTn id="34" fill="hold">
                            <p:stCondLst>
                              <p:cond delay="0"/>
                            </p:stCondLst>
                            <p:childTnLst>
                              <p:par>
                                <p:cTn id="35" presetID="63" presetClass="path" presetSubtype="0" accel="50000" decel="50000" fill="hold" nodeType="clickEffect">
                                  <p:stCondLst>
                                    <p:cond delay="0"/>
                                  </p:stCondLst>
                                  <p:childTnLst>
                                    <p:animMotion origin="layout" path="M -0.93038 7.40741E-7 L -0.00018 0.00347 " pathEditMode="relative" rAng="0" ptsTypes="AA">
                                      <p:cBhvr>
                                        <p:cTn id="36" dur="2000" fill="hold"/>
                                        <p:tgtEl>
                                          <p:spTgt spid="3"/>
                                        </p:tgtEl>
                                        <p:attrNameLst>
                                          <p:attrName>ppt_x</p:attrName>
                                          <p:attrName>ppt_y</p:attrName>
                                        </p:attrNameLst>
                                      </p:cBhvr>
                                      <p:rCtr x="46510" y="162"/>
                                    </p:animMotion>
                                  </p:childTnLst>
                                </p:cTn>
                              </p:par>
                            </p:childTnLst>
                          </p:cTn>
                        </p:par>
                      </p:childTnLst>
                    </p:cTn>
                  </p:par>
                </p:childTnLst>
              </p:cTn>
              <p:nextCondLst>
                <p:cond evt="onClick" delay="0">
                  <p:tgtEl>
                    <p:spTgt spid="3"/>
                  </p:tgtEl>
                </p:cond>
              </p:nextCondLst>
            </p:seq>
          </p:childTnLst>
        </p:cTn>
      </p:par>
    </p:tnLst>
    <p:bldLst>
      <p:bldP spid="2" grpId="0" uiExpand="1"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115616" y="245900"/>
            <a:ext cx="6858000" cy="954107"/>
          </a:xfrm>
          <a:prstGeom prst="rect">
            <a:avLst/>
          </a:prstGeom>
        </p:spPr>
        <p:txBody>
          <a:bodyPr wrap="square">
            <a:spAutoFit/>
          </a:bodyPr>
          <a:lstStyle/>
          <a:p>
            <a:pPr algn="ctr"/>
            <a:r>
              <a:rPr lang="en-IE" sz="2800" b="1" dirty="0">
                <a:solidFill>
                  <a:srgbClr val="990033"/>
                </a:solidFill>
              </a:rPr>
              <a:t>Section C: Student Activity 3</a:t>
            </a:r>
          </a:p>
          <a:p>
            <a:pPr algn="ctr"/>
            <a:r>
              <a:rPr lang="en-IE" sz="2800" b="1" dirty="0">
                <a:solidFill>
                  <a:srgbClr val="990033"/>
                </a:solidFill>
              </a:rPr>
              <a:t>Investigating the Compounding Period</a:t>
            </a:r>
          </a:p>
        </p:txBody>
      </p:sp>
      <p:sp>
        <p:nvSpPr>
          <p:cNvPr id="3" name="Rectangle 2"/>
          <p:cNvSpPr/>
          <p:nvPr/>
        </p:nvSpPr>
        <p:spPr>
          <a:xfrm>
            <a:off x="395536" y="1200007"/>
            <a:ext cx="7920880" cy="3170099"/>
          </a:xfrm>
          <a:prstGeom prst="rect">
            <a:avLst/>
          </a:prstGeom>
        </p:spPr>
        <p:txBody>
          <a:bodyPr wrap="square">
            <a:spAutoFit/>
          </a:bodyPr>
          <a:lstStyle/>
          <a:p>
            <a:r>
              <a:rPr lang="en-IE" sz="2000" dirty="0">
                <a:solidFill>
                  <a:srgbClr val="990033"/>
                </a:solidFill>
              </a:rPr>
              <a:t>John wants to have €10,000 saved in 10 years time to pay for his child’s education. The bank is offering him an annual interest rate of 7%. How much money would he need to put in now in order to have €10,000 in 10 years time? Round off to the nearest €100. </a:t>
            </a:r>
            <a:endParaRPr lang="en-IE" sz="2000" dirty="0" smtClean="0">
              <a:solidFill>
                <a:srgbClr val="990033"/>
              </a:solidFill>
            </a:endParaRPr>
          </a:p>
          <a:p>
            <a:endParaRPr lang="en-IE" sz="2000" dirty="0">
              <a:solidFill>
                <a:srgbClr val="990033"/>
              </a:solidFill>
            </a:endParaRPr>
          </a:p>
          <a:p>
            <a:r>
              <a:rPr lang="en-IE" sz="2000" dirty="0" smtClean="0">
                <a:solidFill>
                  <a:srgbClr val="990033"/>
                </a:solidFill>
              </a:rPr>
              <a:t>1. Fill </a:t>
            </a:r>
            <a:r>
              <a:rPr lang="en-IE" sz="2000" dirty="0">
                <a:solidFill>
                  <a:srgbClr val="990033"/>
                </a:solidFill>
              </a:rPr>
              <a:t>as many variables as you can into the table below </a:t>
            </a:r>
            <a:r>
              <a:rPr lang="nn-NO" sz="2000" dirty="0">
                <a:solidFill>
                  <a:srgbClr val="990033"/>
                </a:solidFill>
              </a:rPr>
              <a:t>	</a:t>
            </a:r>
            <a:endParaRPr lang="nn-NO" sz="2000" dirty="0" smtClean="0">
              <a:solidFill>
                <a:srgbClr val="990033"/>
              </a:solidFill>
            </a:endParaRPr>
          </a:p>
          <a:p>
            <a:pPr marL="457200" indent="-457200">
              <a:buAutoNum type="arabicPeriod"/>
            </a:pPr>
            <a:endParaRPr lang="nn-NO" sz="2000" dirty="0">
              <a:solidFill>
                <a:srgbClr val="990033"/>
              </a:solidFill>
            </a:endParaRPr>
          </a:p>
          <a:p>
            <a:pPr marL="457200" indent="-457200">
              <a:buAutoNum type="arabicPeriod"/>
            </a:pPr>
            <a:endParaRPr lang="nn-NO" sz="2000" dirty="0" smtClean="0">
              <a:solidFill>
                <a:srgbClr val="990033"/>
              </a:solidFill>
            </a:endParaRPr>
          </a:p>
          <a:p>
            <a:pPr marL="457200" indent="-457200">
              <a:buAutoNum type="arabicPeriod"/>
            </a:pPr>
            <a:endParaRPr lang="nn-NO" sz="2000" dirty="0">
              <a:solidFill>
                <a:srgbClr val="990033"/>
              </a:solidFill>
            </a:endParaRPr>
          </a:p>
          <a:p>
            <a:r>
              <a:rPr lang="en-IE" sz="2000" dirty="0">
                <a:solidFill>
                  <a:srgbClr val="990033"/>
                </a:solidFill>
              </a:rPr>
              <a:t>2. Use the boxes below to find the value of P</a:t>
            </a:r>
            <a:endParaRPr lang="nn-NO" sz="2000" dirty="0">
              <a:solidFill>
                <a:srgbClr val="990033"/>
              </a:solidFill>
            </a:endParaRPr>
          </a:p>
        </p:txBody>
      </p:sp>
      <p:pic>
        <p:nvPicPr>
          <p:cNvPr id="8196" name="Picture 4"/>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53983" y="3152774"/>
            <a:ext cx="7036035" cy="85228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14" name="Group 13"/>
          <p:cNvGrpSpPr/>
          <p:nvPr/>
        </p:nvGrpSpPr>
        <p:grpSpPr>
          <a:xfrm>
            <a:off x="8789610" y="620689"/>
            <a:ext cx="8440032" cy="5575324"/>
            <a:chOff x="8789610" y="620689"/>
            <a:chExt cx="8440032" cy="5575324"/>
          </a:xfrm>
        </p:grpSpPr>
        <p:pic>
          <p:nvPicPr>
            <p:cNvPr id="15"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164746" y="661988"/>
              <a:ext cx="8064896" cy="5534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6" name="Rounded Rectangle 15"/>
            <p:cNvSpPr/>
            <p:nvPr/>
          </p:nvSpPr>
          <p:spPr>
            <a:xfrm rot="16200000">
              <a:off x="8159610" y="1250689"/>
              <a:ext cx="1620000" cy="360000"/>
            </a:xfrm>
            <a:prstGeom prst="roundRect">
              <a:avLst/>
            </a:prstGeom>
            <a:solidFill>
              <a:srgbClr val="FFC000"/>
            </a:solidFill>
            <a:ln w="19050">
              <a:solidFill>
                <a:srgbClr val="990033"/>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r>
                <a:rPr lang="en-IE" sz="1400" dirty="0" smtClean="0">
                  <a:solidFill>
                    <a:srgbClr val="990033"/>
                  </a:solidFill>
                </a:rPr>
                <a:t>Lesson interaction</a:t>
              </a:r>
              <a:endParaRPr lang="en-IE" sz="1400" dirty="0">
                <a:solidFill>
                  <a:srgbClr val="990033"/>
                </a:solidFill>
              </a:endParaRPr>
            </a:p>
          </p:txBody>
        </p:sp>
      </p:grpSp>
    </p:spTree>
    <p:extLst>
      <p:ext uri="{BB962C8B-B14F-4D97-AF65-F5344CB8AC3E}">
        <p14:creationId xmlns:p14="http://schemas.microsoft.com/office/powerpoint/2010/main" val="749879143"/>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14"/>
                    </p:tgtEl>
                  </p:cond>
                </p:stCondLst>
                <p:endSync evt="end" delay="0">
                  <p:rtn val="all"/>
                </p:endSync>
                <p:childTnLst>
                  <p:par>
                    <p:cTn id="3" fill="hold">
                      <p:stCondLst>
                        <p:cond delay="0"/>
                      </p:stCondLst>
                      <p:childTnLst>
                        <p:par>
                          <p:cTn id="4" fill="hold">
                            <p:stCondLst>
                              <p:cond delay="0"/>
                            </p:stCondLst>
                            <p:childTnLst>
                              <p:par>
                                <p:cTn id="5" presetID="35" presetClass="path" presetSubtype="0" accel="50000" decel="50000" fill="hold" nodeType="clickEffect">
                                  <p:stCondLst>
                                    <p:cond delay="0"/>
                                  </p:stCondLst>
                                  <p:childTnLst>
                                    <p:animMotion origin="layout" path="M -0.00018 7.40741E-7 L -0.93038 7.40741E-7 " pathEditMode="relative" rAng="0" ptsTypes="AA">
                                      <p:cBhvr>
                                        <p:cTn id="6" dur="2000" fill="hold"/>
                                        <p:tgtEl>
                                          <p:spTgt spid="14"/>
                                        </p:tgtEl>
                                        <p:attrNameLst>
                                          <p:attrName>ppt_x</p:attrName>
                                          <p:attrName>ppt_y</p:attrName>
                                        </p:attrNameLst>
                                      </p:cBhvr>
                                      <p:rCtr x="-46510" y="0"/>
                                    </p:animMotion>
                                  </p:childTnLst>
                                </p:cTn>
                              </p:par>
                            </p:childTnLst>
                          </p:cTn>
                        </p:par>
                      </p:childTnLst>
                    </p:cTn>
                  </p:par>
                  <p:par>
                    <p:cTn id="7" fill="hold">
                      <p:stCondLst>
                        <p:cond delay="indefinite"/>
                      </p:stCondLst>
                      <p:childTnLst>
                        <p:par>
                          <p:cTn id="8" fill="hold">
                            <p:stCondLst>
                              <p:cond delay="0"/>
                            </p:stCondLst>
                            <p:childTnLst>
                              <p:par>
                                <p:cTn id="9" presetID="63" presetClass="path" presetSubtype="0" accel="50000" decel="50000" fill="hold" nodeType="clickEffect">
                                  <p:stCondLst>
                                    <p:cond delay="0"/>
                                  </p:stCondLst>
                                  <p:childTnLst>
                                    <p:animMotion origin="layout" path="M -0.93038 7.40741E-7 L -0.00018 0.00347 " pathEditMode="relative" rAng="0" ptsTypes="AA">
                                      <p:cBhvr>
                                        <p:cTn id="10" dur="2000" fill="hold"/>
                                        <p:tgtEl>
                                          <p:spTgt spid="14"/>
                                        </p:tgtEl>
                                        <p:attrNameLst>
                                          <p:attrName>ppt_x</p:attrName>
                                          <p:attrName>ppt_y</p:attrName>
                                        </p:attrNameLst>
                                      </p:cBhvr>
                                      <p:rCtr x="46510" y="162"/>
                                    </p:animMotion>
                                  </p:childTnLst>
                                </p:cTn>
                              </p:par>
                            </p:childTnLst>
                          </p:cTn>
                        </p:par>
                      </p:childTnLst>
                    </p:cTn>
                  </p:par>
                </p:childTnLst>
              </p:cTn>
              <p:nextCondLst>
                <p:cond evt="onClick" delay="0">
                  <p:tgtEl>
                    <p:spTgt spid="14"/>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23528" y="404664"/>
            <a:ext cx="4814331" cy="400110"/>
          </a:xfrm>
          <a:prstGeom prst="rect">
            <a:avLst/>
          </a:prstGeom>
        </p:spPr>
        <p:txBody>
          <a:bodyPr wrap="none">
            <a:spAutoFit/>
          </a:bodyPr>
          <a:lstStyle/>
          <a:p>
            <a:r>
              <a:rPr lang="en-IE" sz="2000" dirty="0">
                <a:solidFill>
                  <a:srgbClr val="990033"/>
                </a:solidFill>
              </a:rPr>
              <a:t>2. Use the boxes below to find the value of P</a:t>
            </a:r>
            <a:endParaRPr lang="nn-NO" sz="2000" dirty="0">
              <a:solidFill>
                <a:srgbClr val="990033"/>
              </a:solidFill>
            </a:endParaRPr>
          </a:p>
        </p:txBody>
      </p:sp>
      <p:sp>
        <p:nvSpPr>
          <p:cNvPr id="3" name="Rectangle 2"/>
          <p:cNvSpPr/>
          <p:nvPr/>
        </p:nvSpPr>
        <p:spPr>
          <a:xfrm>
            <a:off x="444692" y="4509120"/>
            <a:ext cx="8231763" cy="400110"/>
          </a:xfrm>
          <a:prstGeom prst="rect">
            <a:avLst/>
          </a:prstGeom>
        </p:spPr>
        <p:txBody>
          <a:bodyPr wrap="square">
            <a:spAutoFit/>
          </a:bodyPr>
          <a:lstStyle/>
          <a:p>
            <a:r>
              <a:rPr lang="en-IE" sz="2000" dirty="0">
                <a:solidFill>
                  <a:srgbClr val="990033"/>
                </a:solidFill>
              </a:rPr>
              <a:t>3. How much, to the nearest euro, should John deposit in the bank</a:t>
            </a:r>
            <a:r>
              <a:rPr lang="en-IE" sz="2000" dirty="0" smtClean="0">
                <a:solidFill>
                  <a:srgbClr val="990033"/>
                </a:solidFill>
              </a:rPr>
              <a:t>?________</a:t>
            </a:r>
            <a:endParaRPr lang="en-IE" sz="2000" dirty="0">
              <a:solidFill>
                <a:srgbClr val="990033"/>
              </a:solidFill>
            </a:endParaRPr>
          </a:p>
        </p:txBody>
      </p:sp>
      <p:pic>
        <p:nvPicPr>
          <p:cNvPr id="9218"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009775" y="804774"/>
            <a:ext cx="5124450" cy="3667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10" name="Group 9"/>
          <p:cNvGrpSpPr/>
          <p:nvPr/>
        </p:nvGrpSpPr>
        <p:grpSpPr>
          <a:xfrm>
            <a:off x="8789610" y="620689"/>
            <a:ext cx="8440032" cy="5575324"/>
            <a:chOff x="8789610" y="620689"/>
            <a:chExt cx="8440032" cy="5575324"/>
          </a:xfrm>
        </p:grpSpPr>
        <p:pic>
          <p:nvPicPr>
            <p:cNvPr id="11"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164746" y="661988"/>
              <a:ext cx="8064896" cy="5534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2" name="Rounded Rectangle 11"/>
            <p:cNvSpPr/>
            <p:nvPr/>
          </p:nvSpPr>
          <p:spPr>
            <a:xfrm rot="16200000">
              <a:off x="8159610" y="1250689"/>
              <a:ext cx="1620000" cy="360000"/>
            </a:xfrm>
            <a:prstGeom prst="roundRect">
              <a:avLst/>
            </a:prstGeom>
            <a:solidFill>
              <a:srgbClr val="FFC000"/>
            </a:solidFill>
            <a:ln w="19050">
              <a:solidFill>
                <a:srgbClr val="990033"/>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r>
                <a:rPr lang="en-IE" sz="1400" dirty="0" smtClean="0">
                  <a:solidFill>
                    <a:srgbClr val="990033"/>
                  </a:solidFill>
                </a:rPr>
                <a:t>Lesson interaction</a:t>
              </a:r>
              <a:endParaRPr lang="en-IE" sz="1400" dirty="0">
                <a:solidFill>
                  <a:srgbClr val="990033"/>
                </a:solidFill>
              </a:endParaRPr>
            </a:p>
          </p:txBody>
        </p:sp>
      </p:grpSp>
    </p:spTree>
    <p:extLst>
      <p:ext uri="{BB962C8B-B14F-4D97-AF65-F5344CB8AC3E}">
        <p14:creationId xmlns:p14="http://schemas.microsoft.com/office/powerpoint/2010/main" val="1505960460"/>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10"/>
                    </p:tgtEl>
                  </p:cond>
                </p:stCondLst>
                <p:endSync evt="end" delay="0">
                  <p:rtn val="all"/>
                </p:endSync>
                <p:childTnLst>
                  <p:par>
                    <p:cTn id="3" fill="hold">
                      <p:stCondLst>
                        <p:cond delay="0"/>
                      </p:stCondLst>
                      <p:childTnLst>
                        <p:par>
                          <p:cTn id="4" fill="hold">
                            <p:stCondLst>
                              <p:cond delay="0"/>
                            </p:stCondLst>
                            <p:childTnLst>
                              <p:par>
                                <p:cTn id="5" presetID="35" presetClass="path" presetSubtype="0" accel="50000" decel="50000" fill="hold" nodeType="clickEffect">
                                  <p:stCondLst>
                                    <p:cond delay="0"/>
                                  </p:stCondLst>
                                  <p:childTnLst>
                                    <p:animMotion origin="layout" path="M -0.00018 7.40741E-7 L -0.93038 7.40741E-7 " pathEditMode="relative" rAng="0" ptsTypes="AA">
                                      <p:cBhvr>
                                        <p:cTn id="6" dur="2000" fill="hold"/>
                                        <p:tgtEl>
                                          <p:spTgt spid="10"/>
                                        </p:tgtEl>
                                        <p:attrNameLst>
                                          <p:attrName>ppt_x</p:attrName>
                                          <p:attrName>ppt_y</p:attrName>
                                        </p:attrNameLst>
                                      </p:cBhvr>
                                      <p:rCtr x="-46510" y="0"/>
                                    </p:animMotion>
                                  </p:childTnLst>
                                </p:cTn>
                              </p:par>
                            </p:childTnLst>
                          </p:cTn>
                        </p:par>
                      </p:childTnLst>
                    </p:cTn>
                  </p:par>
                  <p:par>
                    <p:cTn id="7" fill="hold">
                      <p:stCondLst>
                        <p:cond delay="indefinite"/>
                      </p:stCondLst>
                      <p:childTnLst>
                        <p:par>
                          <p:cTn id="8" fill="hold">
                            <p:stCondLst>
                              <p:cond delay="0"/>
                            </p:stCondLst>
                            <p:childTnLst>
                              <p:par>
                                <p:cTn id="9" presetID="63" presetClass="path" presetSubtype="0" accel="50000" decel="50000" fill="hold" nodeType="clickEffect">
                                  <p:stCondLst>
                                    <p:cond delay="0"/>
                                  </p:stCondLst>
                                  <p:childTnLst>
                                    <p:animMotion origin="layout" path="M -0.93038 7.40741E-7 L -0.00018 0.00347 " pathEditMode="relative" rAng="0" ptsTypes="AA">
                                      <p:cBhvr>
                                        <p:cTn id="10" dur="2000" fill="hold"/>
                                        <p:tgtEl>
                                          <p:spTgt spid="10"/>
                                        </p:tgtEl>
                                        <p:attrNameLst>
                                          <p:attrName>ppt_x</p:attrName>
                                          <p:attrName>ppt_y</p:attrName>
                                        </p:attrNameLst>
                                      </p:cBhvr>
                                      <p:rCtr x="46510" y="162"/>
                                    </p:animMotion>
                                  </p:childTnLst>
                                </p:cTn>
                              </p:par>
                            </p:childTnLst>
                          </p:cTn>
                        </p:par>
                      </p:childTnLst>
                    </p:cTn>
                  </p:par>
                </p:childTnLst>
              </p:cTn>
              <p:nextCondLst>
                <p:cond evt="onClick" delay="0">
                  <p:tgtEl>
                    <p:spTgt spid="10"/>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11560" y="404664"/>
            <a:ext cx="7920880" cy="3785652"/>
          </a:xfrm>
          <a:prstGeom prst="rect">
            <a:avLst/>
          </a:prstGeom>
        </p:spPr>
        <p:txBody>
          <a:bodyPr wrap="square">
            <a:spAutoFit/>
          </a:bodyPr>
          <a:lstStyle/>
          <a:p>
            <a:r>
              <a:rPr lang="en-IE" sz="2000" dirty="0">
                <a:solidFill>
                  <a:srgbClr val="990033"/>
                </a:solidFill>
              </a:rPr>
              <a:t>4. The formula for compound interest is F = P (1 + </a:t>
            </a:r>
            <a:r>
              <a:rPr lang="en-IE" sz="2000" i="1" dirty="0" err="1" smtClean="0">
                <a:solidFill>
                  <a:srgbClr val="990033"/>
                </a:solidFill>
              </a:rPr>
              <a:t>i</a:t>
            </a:r>
            <a:r>
              <a:rPr lang="en-IE" sz="2000" dirty="0" smtClean="0">
                <a:solidFill>
                  <a:srgbClr val="990033"/>
                </a:solidFill>
              </a:rPr>
              <a:t>)t</a:t>
            </a:r>
          </a:p>
          <a:p>
            <a:endParaRPr lang="en-IE" sz="2000" dirty="0">
              <a:solidFill>
                <a:srgbClr val="990033"/>
              </a:solidFill>
            </a:endParaRPr>
          </a:p>
          <a:p>
            <a:r>
              <a:rPr lang="en-IE" sz="2000" dirty="0">
                <a:solidFill>
                  <a:srgbClr val="990033"/>
                </a:solidFill>
              </a:rPr>
              <a:t>Using the relevant nth root, find the rate of interest applied to get the final</a:t>
            </a:r>
          </a:p>
          <a:p>
            <a:r>
              <a:rPr lang="en-IE" sz="2000" dirty="0">
                <a:solidFill>
                  <a:srgbClr val="990033"/>
                </a:solidFill>
              </a:rPr>
              <a:t>sum from the principal sum. Remember that you are working with money </a:t>
            </a:r>
            <a:r>
              <a:rPr lang="en-IE" sz="2000" dirty="0" smtClean="0">
                <a:solidFill>
                  <a:srgbClr val="990033"/>
                </a:solidFill>
              </a:rPr>
              <a:t>so rounding </a:t>
            </a:r>
            <a:r>
              <a:rPr lang="en-IE" sz="2000" dirty="0">
                <a:solidFill>
                  <a:srgbClr val="990033"/>
                </a:solidFill>
              </a:rPr>
              <a:t>to the nearest cent has occurred. The rates should be written to </a:t>
            </a:r>
            <a:r>
              <a:rPr lang="en-IE" sz="2000" dirty="0" smtClean="0">
                <a:solidFill>
                  <a:srgbClr val="990033"/>
                </a:solidFill>
              </a:rPr>
              <a:t>one decimal </a:t>
            </a:r>
            <a:r>
              <a:rPr lang="en-IE" sz="2000" dirty="0">
                <a:solidFill>
                  <a:srgbClr val="990033"/>
                </a:solidFill>
              </a:rPr>
              <a:t>place (AER) for this exercise.</a:t>
            </a:r>
          </a:p>
          <a:p>
            <a:r>
              <a:rPr lang="en-IE" sz="2000" dirty="0">
                <a:solidFill>
                  <a:srgbClr val="990033"/>
                </a:solidFill>
              </a:rPr>
              <a:t>Example</a:t>
            </a:r>
            <a:r>
              <a:rPr lang="en-IE" sz="2000" dirty="0" smtClean="0">
                <a:solidFill>
                  <a:srgbClr val="990033"/>
                </a:solidFill>
              </a:rPr>
              <a:t>:</a:t>
            </a:r>
          </a:p>
          <a:p>
            <a:endParaRPr lang="en-IE" sz="2000" dirty="0">
              <a:solidFill>
                <a:srgbClr val="990033"/>
              </a:solidFill>
            </a:endParaRPr>
          </a:p>
          <a:p>
            <a:endParaRPr lang="en-IE" sz="2000" dirty="0" smtClean="0">
              <a:solidFill>
                <a:srgbClr val="990033"/>
              </a:solidFill>
            </a:endParaRPr>
          </a:p>
          <a:p>
            <a:endParaRPr lang="en-IE" sz="2000" dirty="0" smtClean="0">
              <a:solidFill>
                <a:srgbClr val="990033"/>
              </a:solidFill>
            </a:endParaRPr>
          </a:p>
          <a:p>
            <a:endParaRPr lang="en-IE" sz="2000" dirty="0">
              <a:solidFill>
                <a:srgbClr val="990033"/>
              </a:solidFill>
            </a:endParaRPr>
          </a:p>
          <a:p>
            <a:r>
              <a:rPr lang="en-IE" sz="2000" dirty="0">
                <a:solidFill>
                  <a:srgbClr val="990033"/>
                </a:solidFill>
              </a:rPr>
              <a:t>Complete the following:</a:t>
            </a:r>
          </a:p>
        </p:txBody>
      </p:sp>
      <p:pic>
        <p:nvPicPr>
          <p:cNvPr id="1126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75337" y="2636912"/>
            <a:ext cx="7593327" cy="11320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1267"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95537" y="4248335"/>
            <a:ext cx="8352928" cy="184496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6" name="Group 5"/>
          <p:cNvGrpSpPr/>
          <p:nvPr/>
        </p:nvGrpSpPr>
        <p:grpSpPr>
          <a:xfrm>
            <a:off x="8789610" y="620689"/>
            <a:ext cx="8440032" cy="5575324"/>
            <a:chOff x="8789610" y="620689"/>
            <a:chExt cx="8440032" cy="5575324"/>
          </a:xfrm>
        </p:grpSpPr>
        <p:pic>
          <p:nvPicPr>
            <p:cNvPr id="7"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9164746" y="661988"/>
              <a:ext cx="8064896" cy="5534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Rounded Rectangle 7"/>
            <p:cNvSpPr/>
            <p:nvPr/>
          </p:nvSpPr>
          <p:spPr>
            <a:xfrm rot="16200000">
              <a:off x="8159610" y="1250689"/>
              <a:ext cx="1620000" cy="360000"/>
            </a:xfrm>
            <a:prstGeom prst="roundRect">
              <a:avLst/>
            </a:prstGeom>
            <a:solidFill>
              <a:srgbClr val="FFC000"/>
            </a:solidFill>
            <a:ln w="19050">
              <a:solidFill>
                <a:srgbClr val="990033"/>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r>
                <a:rPr lang="en-IE" sz="1400" dirty="0" smtClean="0">
                  <a:solidFill>
                    <a:srgbClr val="990033"/>
                  </a:solidFill>
                </a:rPr>
                <a:t>Lesson interaction</a:t>
              </a:r>
              <a:endParaRPr lang="en-IE" sz="1400" dirty="0">
                <a:solidFill>
                  <a:srgbClr val="990033"/>
                </a:solidFill>
              </a:endParaRPr>
            </a:p>
          </p:txBody>
        </p:sp>
      </p:grpSp>
    </p:spTree>
    <p:extLst>
      <p:ext uri="{BB962C8B-B14F-4D97-AF65-F5344CB8AC3E}">
        <p14:creationId xmlns:p14="http://schemas.microsoft.com/office/powerpoint/2010/main" val="1187297754"/>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6"/>
                    </p:tgtEl>
                  </p:cond>
                </p:stCondLst>
                <p:endSync evt="end" delay="0">
                  <p:rtn val="all"/>
                </p:endSync>
                <p:childTnLst>
                  <p:par>
                    <p:cTn id="3" fill="hold">
                      <p:stCondLst>
                        <p:cond delay="0"/>
                      </p:stCondLst>
                      <p:childTnLst>
                        <p:par>
                          <p:cTn id="4" fill="hold">
                            <p:stCondLst>
                              <p:cond delay="0"/>
                            </p:stCondLst>
                            <p:childTnLst>
                              <p:par>
                                <p:cTn id="5" presetID="35" presetClass="path" presetSubtype="0" accel="50000" decel="50000" fill="hold" nodeType="clickEffect">
                                  <p:stCondLst>
                                    <p:cond delay="0"/>
                                  </p:stCondLst>
                                  <p:childTnLst>
                                    <p:animMotion origin="layout" path="M -0.00018 7.40741E-7 L -0.93038 7.40741E-7 " pathEditMode="relative" rAng="0" ptsTypes="AA">
                                      <p:cBhvr>
                                        <p:cTn id="6" dur="2000" fill="hold"/>
                                        <p:tgtEl>
                                          <p:spTgt spid="6"/>
                                        </p:tgtEl>
                                        <p:attrNameLst>
                                          <p:attrName>ppt_x</p:attrName>
                                          <p:attrName>ppt_y</p:attrName>
                                        </p:attrNameLst>
                                      </p:cBhvr>
                                      <p:rCtr x="-46510" y="0"/>
                                    </p:animMotion>
                                  </p:childTnLst>
                                </p:cTn>
                              </p:par>
                            </p:childTnLst>
                          </p:cTn>
                        </p:par>
                      </p:childTnLst>
                    </p:cTn>
                  </p:par>
                  <p:par>
                    <p:cTn id="7" fill="hold">
                      <p:stCondLst>
                        <p:cond delay="indefinite"/>
                      </p:stCondLst>
                      <p:childTnLst>
                        <p:par>
                          <p:cTn id="8" fill="hold">
                            <p:stCondLst>
                              <p:cond delay="0"/>
                            </p:stCondLst>
                            <p:childTnLst>
                              <p:par>
                                <p:cTn id="9" presetID="63" presetClass="path" presetSubtype="0" accel="50000" decel="50000" fill="hold" nodeType="clickEffect">
                                  <p:stCondLst>
                                    <p:cond delay="0"/>
                                  </p:stCondLst>
                                  <p:childTnLst>
                                    <p:animMotion origin="layout" path="M -0.93038 7.40741E-7 L -0.00018 0.00347 " pathEditMode="relative" rAng="0" ptsTypes="AA">
                                      <p:cBhvr>
                                        <p:cTn id="10" dur="2000" fill="hold"/>
                                        <p:tgtEl>
                                          <p:spTgt spid="6"/>
                                        </p:tgtEl>
                                        <p:attrNameLst>
                                          <p:attrName>ppt_x</p:attrName>
                                          <p:attrName>ppt_y</p:attrName>
                                        </p:attrNameLst>
                                      </p:cBhvr>
                                      <p:rCtr x="46510" y="162"/>
                                    </p:animMotion>
                                  </p:childTnLst>
                                </p:cTn>
                              </p:par>
                            </p:childTnLst>
                          </p:cTn>
                        </p:par>
                      </p:childTnLst>
                    </p:cTn>
                  </p:par>
                </p:childTnLst>
              </p:cTn>
              <p:nextCondLst>
                <p:cond evt="onClick" delay="0">
                  <p:tgtEl>
                    <p:spTgt spid="6"/>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781944" y="188640"/>
            <a:ext cx="5598368" cy="954107"/>
          </a:xfrm>
          <a:prstGeom prst="rect">
            <a:avLst/>
          </a:prstGeom>
        </p:spPr>
        <p:txBody>
          <a:bodyPr wrap="square">
            <a:spAutoFit/>
          </a:bodyPr>
          <a:lstStyle/>
          <a:p>
            <a:pPr algn="ctr"/>
            <a:r>
              <a:rPr lang="en-IE" sz="2800" b="1" dirty="0">
                <a:solidFill>
                  <a:srgbClr val="990033"/>
                </a:solidFill>
              </a:rPr>
              <a:t>Section D</a:t>
            </a:r>
            <a:r>
              <a:rPr lang="en-IE" sz="2800" b="1" dirty="0" smtClean="0">
                <a:solidFill>
                  <a:srgbClr val="990033"/>
                </a:solidFill>
              </a:rPr>
              <a:t>:</a:t>
            </a:r>
            <a:endParaRPr lang="en-IE" sz="2800" b="1" dirty="0">
              <a:solidFill>
                <a:srgbClr val="990033"/>
              </a:solidFill>
            </a:endParaRPr>
          </a:p>
          <a:p>
            <a:pPr algn="ctr"/>
            <a:r>
              <a:rPr lang="en-IE" sz="2800" b="1" dirty="0" smtClean="0">
                <a:solidFill>
                  <a:srgbClr val="990033"/>
                </a:solidFill>
              </a:rPr>
              <a:t>Depreciation</a:t>
            </a:r>
            <a:endParaRPr lang="en-IE" sz="2800" b="1" dirty="0">
              <a:solidFill>
                <a:srgbClr val="990033"/>
              </a:solidFill>
            </a:endParaRPr>
          </a:p>
        </p:txBody>
      </p:sp>
      <p:sp>
        <p:nvSpPr>
          <p:cNvPr id="10" name="Rectangle 9"/>
          <p:cNvSpPr/>
          <p:nvPr/>
        </p:nvSpPr>
        <p:spPr>
          <a:xfrm>
            <a:off x="539552" y="1052736"/>
            <a:ext cx="7992888" cy="5016758"/>
          </a:xfrm>
          <a:prstGeom prst="rect">
            <a:avLst/>
          </a:prstGeom>
        </p:spPr>
        <p:txBody>
          <a:bodyPr wrap="square">
            <a:spAutoFit/>
          </a:bodyPr>
          <a:lstStyle/>
          <a:p>
            <a:pPr marL="342900" indent="-342900">
              <a:buFont typeface="Arial" pitchFamily="34" charset="0"/>
              <a:buChar char="•"/>
            </a:pPr>
            <a:r>
              <a:rPr lang="en-IE" sz="2000" dirty="0">
                <a:solidFill>
                  <a:srgbClr val="990033"/>
                </a:solidFill>
              </a:rPr>
              <a:t>An item was being produced for €16 twenty years ago. Due to technological innovations, the </a:t>
            </a:r>
            <a:r>
              <a:rPr lang="en-IE" sz="2000" dirty="0" smtClean="0">
                <a:solidFill>
                  <a:srgbClr val="990033"/>
                </a:solidFill>
              </a:rPr>
              <a:t>production cost </a:t>
            </a:r>
            <a:r>
              <a:rPr lang="en-IE" sz="2000" dirty="0">
                <a:solidFill>
                  <a:srgbClr val="990033"/>
                </a:solidFill>
              </a:rPr>
              <a:t>was reduced by 50% ten years ago and reduced again by 50% this year. How much does it now cost to produce?	</a:t>
            </a:r>
            <a:endParaRPr lang="en-IE" sz="2000" dirty="0" smtClean="0">
              <a:solidFill>
                <a:srgbClr val="990033"/>
              </a:solidFill>
            </a:endParaRPr>
          </a:p>
          <a:p>
            <a:pPr marL="342900" indent="-342900">
              <a:buFont typeface="Arial" pitchFamily="34" charset="0"/>
              <a:buChar char="•"/>
            </a:pPr>
            <a:endParaRPr lang="en-IE" sz="2000" dirty="0">
              <a:solidFill>
                <a:srgbClr val="990033"/>
              </a:solidFill>
            </a:endParaRPr>
          </a:p>
          <a:p>
            <a:pPr marL="342900" indent="-342900">
              <a:buFont typeface="Arial" pitchFamily="34" charset="0"/>
              <a:buChar char="•"/>
            </a:pPr>
            <a:r>
              <a:rPr lang="en-IE" sz="2000" dirty="0">
                <a:solidFill>
                  <a:srgbClr val="990033"/>
                </a:solidFill>
              </a:rPr>
              <a:t>Could we use the </a:t>
            </a:r>
            <a:r>
              <a:rPr lang="en-IE" sz="2000" dirty="0" smtClean="0">
                <a:solidFill>
                  <a:srgbClr val="990033"/>
                </a:solidFill>
              </a:rPr>
              <a:t>formula we </a:t>
            </a:r>
            <a:r>
              <a:rPr lang="en-IE" sz="2000" dirty="0">
                <a:solidFill>
                  <a:srgbClr val="990033"/>
                </a:solidFill>
              </a:rPr>
              <a:t>have been using </a:t>
            </a:r>
            <a:r>
              <a:rPr lang="en-IE" sz="2000" dirty="0" smtClean="0">
                <a:solidFill>
                  <a:srgbClr val="990033"/>
                </a:solidFill>
              </a:rPr>
              <a:t>to calculate </a:t>
            </a:r>
            <a:r>
              <a:rPr lang="en-IE" sz="2000" dirty="0">
                <a:solidFill>
                  <a:srgbClr val="990033"/>
                </a:solidFill>
              </a:rPr>
              <a:t>this? </a:t>
            </a:r>
          </a:p>
          <a:p>
            <a:pPr marL="342900" indent="-342900">
              <a:buFont typeface="Arial" pitchFamily="34" charset="0"/>
              <a:buChar char="•"/>
            </a:pPr>
            <a:endParaRPr lang="en-IE" sz="2000" dirty="0" smtClean="0">
              <a:solidFill>
                <a:srgbClr val="990033"/>
              </a:solidFill>
            </a:endParaRPr>
          </a:p>
          <a:p>
            <a:pPr marL="342900" indent="-342900">
              <a:buFont typeface="Arial" pitchFamily="34" charset="0"/>
              <a:buChar char="•"/>
            </a:pPr>
            <a:r>
              <a:rPr lang="en-IE" sz="2000" dirty="0" smtClean="0">
                <a:solidFill>
                  <a:srgbClr val="990033"/>
                </a:solidFill>
              </a:rPr>
              <a:t>Let’s </a:t>
            </a:r>
            <a:r>
              <a:rPr lang="en-IE" sz="2000" dirty="0">
                <a:solidFill>
                  <a:srgbClr val="990033"/>
                </a:solidFill>
              </a:rPr>
              <a:t>look at the change </a:t>
            </a:r>
            <a:r>
              <a:rPr lang="en-IE" sz="2000" dirty="0" smtClean="0">
                <a:solidFill>
                  <a:srgbClr val="990033"/>
                </a:solidFill>
              </a:rPr>
              <a:t>in the </a:t>
            </a:r>
            <a:r>
              <a:rPr lang="en-IE" sz="2000" dirty="0">
                <a:solidFill>
                  <a:srgbClr val="990033"/>
                </a:solidFill>
              </a:rPr>
              <a:t>cost over each of </a:t>
            </a:r>
            <a:r>
              <a:rPr lang="en-IE" sz="2000" dirty="0" smtClean="0">
                <a:solidFill>
                  <a:srgbClr val="990033"/>
                </a:solidFill>
              </a:rPr>
              <a:t>the intervals </a:t>
            </a:r>
            <a:r>
              <a:rPr lang="en-IE" sz="2000" dirty="0">
                <a:solidFill>
                  <a:srgbClr val="990033"/>
                </a:solidFill>
              </a:rPr>
              <a:t>using a table </a:t>
            </a:r>
            <a:r>
              <a:rPr lang="en-IE" sz="2000" dirty="0" smtClean="0">
                <a:solidFill>
                  <a:srgbClr val="990033"/>
                </a:solidFill>
              </a:rPr>
              <a:t>and our </a:t>
            </a:r>
            <a:r>
              <a:rPr lang="en-IE" sz="2000" dirty="0">
                <a:solidFill>
                  <a:srgbClr val="990033"/>
                </a:solidFill>
              </a:rPr>
              <a:t>formula </a:t>
            </a:r>
            <a:r>
              <a:rPr lang="en-IE" sz="2000" dirty="0" smtClean="0">
                <a:solidFill>
                  <a:srgbClr val="990033"/>
                </a:solidFill>
              </a:rPr>
              <a:t>P(1 </a:t>
            </a:r>
            <a:r>
              <a:rPr lang="en-IE" sz="2000" dirty="0">
                <a:solidFill>
                  <a:srgbClr val="990033"/>
                </a:solidFill>
              </a:rPr>
              <a:t>+ </a:t>
            </a:r>
            <a:r>
              <a:rPr lang="en-IE" sz="2000" i="1" dirty="0" err="1">
                <a:solidFill>
                  <a:srgbClr val="990033"/>
                </a:solidFill>
              </a:rPr>
              <a:t>i</a:t>
            </a:r>
            <a:r>
              <a:rPr lang="en-IE" sz="2000" dirty="0">
                <a:solidFill>
                  <a:srgbClr val="990033"/>
                </a:solidFill>
              </a:rPr>
              <a:t>)t. </a:t>
            </a:r>
            <a:endParaRPr lang="en-IE" sz="2000" dirty="0" smtClean="0">
              <a:solidFill>
                <a:srgbClr val="990033"/>
              </a:solidFill>
            </a:endParaRPr>
          </a:p>
          <a:p>
            <a:pPr marL="342900" indent="-342900">
              <a:buFont typeface="Arial" pitchFamily="34" charset="0"/>
              <a:buChar char="•"/>
            </a:pPr>
            <a:endParaRPr lang="en-IE" sz="2000" dirty="0">
              <a:solidFill>
                <a:srgbClr val="990033"/>
              </a:solidFill>
            </a:endParaRPr>
          </a:p>
          <a:p>
            <a:pPr marL="342900" indent="-342900">
              <a:buFont typeface="Arial" pitchFamily="34" charset="0"/>
              <a:buChar char="•"/>
            </a:pPr>
            <a:endParaRPr lang="en-IE" sz="2000" dirty="0" smtClean="0">
              <a:solidFill>
                <a:srgbClr val="990033"/>
              </a:solidFill>
            </a:endParaRPr>
          </a:p>
          <a:p>
            <a:pPr marL="342900" indent="-342900">
              <a:buFont typeface="Arial" pitchFamily="34" charset="0"/>
              <a:buChar char="•"/>
            </a:pPr>
            <a:endParaRPr lang="en-IE" sz="2000" dirty="0">
              <a:solidFill>
                <a:srgbClr val="990033"/>
              </a:solidFill>
            </a:endParaRPr>
          </a:p>
          <a:p>
            <a:pPr marL="342900" indent="-342900">
              <a:buFont typeface="Arial" pitchFamily="34" charset="0"/>
              <a:buChar char="•"/>
            </a:pPr>
            <a:endParaRPr lang="en-IE" sz="2000" dirty="0" smtClean="0">
              <a:solidFill>
                <a:srgbClr val="990033"/>
              </a:solidFill>
            </a:endParaRPr>
          </a:p>
          <a:p>
            <a:pPr marL="342900" indent="-342900">
              <a:buFont typeface="Arial" pitchFamily="34" charset="0"/>
              <a:buChar char="•"/>
            </a:pPr>
            <a:endParaRPr lang="en-IE" sz="2000" dirty="0">
              <a:solidFill>
                <a:srgbClr val="990033"/>
              </a:solidFill>
            </a:endParaRPr>
          </a:p>
          <a:p>
            <a:pPr marL="342900" indent="-342900">
              <a:buFont typeface="Arial" pitchFamily="34" charset="0"/>
              <a:buChar char="•"/>
            </a:pPr>
            <a:endParaRPr lang="en-IE" sz="2000" dirty="0" smtClean="0">
              <a:solidFill>
                <a:srgbClr val="990033"/>
              </a:solidFill>
            </a:endParaRPr>
          </a:p>
          <a:p>
            <a:pPr marL="342900" indent="-342900">
              <a:buFont typeface="Arial" pitchFamily="34" charset="0"/>
              <a:buChar char="•"/>
            </a:pPr>
            <a:r>
              <a:rPr lang="en-IE" sz="2000" dirty="0" smtClean="0">
                <a:solidFill>
                  <a:srgbClr val="990033"/>
                </a:solidFill>
              </a:rPr>
              <a:t>If something is </a:t>
            </a:r>
            <a:r>
              <a:rPr lang="en-IE" sz="2000" dirty="0">
                <a:solidFill>
                  <a:srgbClr val="990033"/>
                </a:solidFill>
              </a:rPr>
              <a:t>depreciating should I </a:t>
            </a:r>
            <a:r>
              <a:rPr lang="en-IE" sz="2000" dirty="0" smtClean="0">
                <a:solidFill>
                  <a:srgbClr val="990033"/>
                </a:solidFill>
              </a:rPr>
              <a:t>add or </a:t>
            </a:r>
            <a:r>
              <a:rPr lang="en-IE" sz="2000" dirty="0">
                <a:solidFill>
                  <a:srgbClr val="990033"/>
                </a:solidFill>
              </a:rPr>
              <a:t>subtract </a:t>
            </a:r>
            <a:r>
              <a:rPr lang="en-IE" sz="2000" i="1" dirty="0" err="1" smtClean="0">
                <a:solidFill>
                  <a:srgbClr val="990033"/>
                </a:solidFill>
              </a:rPr>
              <a:t>i</a:t>
            </a:r>
            <a:r>
              <a:rPr lang="en-IE" sz="2000" dirty="0" smtClean="0">
                <a:solidFill>
                  <a:srgbClr val="990033"/>
                </a:solidFill>
              </a:rPr>
              <a:t>?</a:t>
            </a:r>
            <a:endParaRPr lang="en-IE" sz="2000" dirty="0">
              <a:solidFill>
                <a:srgbClr val="990033"/>
              </a:solidFill>
            </a:endParaRPr>
          </a:p>
        </p:txBody>
      </p:sp>
      <p:graphicFrame>
        <p:nvGraphicFramePr>
          <p:cNvPr id="11" name="Table 10"/>
          <p:cNvGraphicFramePr>
            <a:graphicFrameLocks noGrp="1"/>
          </p:cNvGraphicFramePr>
          <p:nvPr>
            <p:extLst>
              <p:ext uri="{D42A27DB-BD31-4B8C-83A1-F6EECF244321}">
                <p14:modId xmlns:p14="http://schemas.microsoft.com/office/powerpoint/2010/main" val="3799895752"/>
              </p:ext>
            </p:extLst>
          </p:nvPr>
        </p:nvGraphicFramePr>
        <p:xfrm>
          <a:off x="827583" y="3908648"/>
          <a:ext cx="7704856" cy="1752600"/>
        </p:xfrm>
        <a:graphic>
          <a:graphicData uri="http://schemas.openxmlformats.org/drawingml/2006/table">
            <a:tbl>
              <a:tblPr firstRow="1" bandRow="1">
                <a:tableStyleId>{5940675A-B579-460E-94D1-54222C63F5DA}</a:tableStyleId>
              </a:tblPr>
              <a:tblGrid>
                <a:gridCol w="1224137"/>
                <a:gridCol w="1152128"/>
                <a:gridCol w="3461177"/>
                <a:gridCol w="1867414"/>
              </a:tblGrid>
              <a:tr h="370840">
                <a:tc>
                  <a:txBody>
                    <a:bodyPr/>
                    <a:lstStyle/>
                    <a:p>
                      <a:pPr algn="ctr"/>
                      <a:r>
                        <a:rPr lang="en-IE" dirty="0" smtClean="0">
                          <a:solidFill>
                            <a:srgbClr val="990033"/>
                          </a:solidFill>
                        </a:rPr>
                        <a:t>Time in years</a:t>
                      </a:r>
                      <a:endParaRPr lang="en-IE" dirty="0">
                        <a:solidFill>
                          <a:srgbClr val="990033"/>
                        </a:solidFill>
                      </a:endParaRPr>
                    </a:p>
                  </a:txBody>
                  <a:tcPr>
                    <a:lnL w="12700" cap="flat" cmpd="sng" algn="ctr">
                      <a:solidFill>
                        <a:srgbClr val="990033"/>
                      </a:solidFill>
                      <a:prstDash val="solid"/>
                      <a:round/>
                      <a:headEnd type="none" w="med" len="med"/>
                      <a:tailEnd type="none" w="med" len="med"/>
                    </a:lnL>
                    <a:lnR w="12700" cap="flat" cmpd="sng" algn="ctr">
                      <a:solidFill>
                        <a:srgbClr val="990033"/>
                      </a:solidFill>
                      <a:prstDash val="solid"/>
                      <a:round/>
                      <a:headEnd type="none" w="med" len="med"/>
                      <a:tailEnd type="none" w="med" len="med"/>
                    </a:lnR>
                    <a:lnT w="12700" cap="flat" cmpd="sng" algn="ctr">
                      <a:solidFill>
                        <a:srgbClr val="990033"/>
                      </a:solidFill>
                      <a:prstDash val="solid"/>
                      <a:round/>
                      <a:headEnd type="none" w="med" len="med"/>
                      <a:tailEnd type="none" w="med" len="med"/>
                    </a:lnT>
                    <a:lnB w="12700" cap="flat" cmpd="sng" algn="ctr">
                      <a:solidFill>
                        <a:srgbClr val="990033"/>
                      </a:solidFill>
                      <a:prstDash val="solid"/>
                      <a:round/>
                      <a:headEnd type="none" w="med" len="med"/>
                      <a:tailEnd type="none" w="med" len="med"/>
                    </a:lnB>
                  </a:tcPr>
                </a:tc>
                <a:tc>
                  <a:txBody>
                    <a:bodyPr/>
                    <a:lstStyle/>
                    <a:p>
                      <a:pPr algn="ctr"/>
                      <a:r>
                        <a:rPr lang="en-IE" dirty="0" smtClean="0">
                          <a:solidFill>
                            <a:srgbClr val="990033"/>
                          </a:solidFill>
                        </a:rPr>
                        <a:t>Interval</a:t>
                      </a:r>
                      <a:endParaRPr lang="en-IE" dirty="0">
                        <a:solidFill>
                          <a:srgbClr val="990033"/>
                        </a:solidFill>
                      </a:endParaRPr>
                    </a:p>
                  </a:txBody>
                  <a:tcPr>
                    <a:lnL w="12700" cap="flat" cmpd="sng" algn="ctr">
                      <a:solidFill>
                        <a:srgbClr val="990033"/>
                      </a:solidFill>
                      <a:prstDash val="solid"/>
                      <a:round/>
                      <a:headEnd type="none" w="med" len="med"/>
                      <a:tailEnd type="none" w="med" len="med"/>
                    </a:lnL>
                    <a:lnR w="12700" cap="flat" cmpd="sng" algn="ctr">
                      <a:solidFill>
                        <a:srgbClr val="990033"/>
                      </a:solidFill>
                      <a:prstDash val="solid"/>
                      <a:round/>
                      <a:headEnd type="none" w="med" len="med"/>
                      <a:tailEnd type="none" w="med" len="med"/>
                    </a:lnR>
                    <a:lnT w="12700" cap="flat" cmpd="sng" algn="ctr">
                      <a:solidFill>
                        <a:srgbClr val="990033"/>
                      </a:solidFill>
                      <a:prstDash val="solid"/>
                      <a:round/>
                      <a:headEnd type="none" w="med" len="med"/>
                      <a:tailEnd type="none" w="med" len="med"/>
                    </a:lnT>
                    <a:lnB w="12700" cap="flat" cmpd="sng" algn="ctr">
                      <a:solidFill>
                        <a:srgbClr val="990033"/>
                      </a:solidFill>
                      <a:prstDash val="solid"/>
                      <a:round/>
                      <a:headEnd type="none" w="med" len="med"/>
                      <a:tailEnd type="none" w="med" len="med"/>
                    </a:lnB>
                  </a:tcPr>
                </a:tc>
                <a:tc>
                  <a:txBody>
                    <a:bodyPr/>
                    <a:lstStyle/>
                    <a:p>
                      <a:pPr algn="ctr"/>
                      <a:r>
                        <a:rPr lang="en-IE" dirty="0" smtClean="0">
                          <a:solidFill>
                            <a:srgbClr val="990033"/>
                          </a:solidFill>
                        </a:rPr>
                        <a:t>Pattern of the amount of money at the end of each year </a:t>
                      </a:r>
                      <a:endParaRPr lang="en-IE" dirty="0">
                        <a:solidFill>
                          <a:srgbClr val="990033"/>
                        </a:solidFill>
                      </a:endParaRPr>
                    </a:p>
                  </a:txBody>
                  <a:tcPr>
                    <a:lnL w="12700" cap="flat" cmpd="sng" algn="ctr">
                      <a:solidFill>
                        <a:srgbClr val="990033"/>
                      </a:solidFill>
                      <a:prstDash val="solid"/>
                      <a:round/>
                      <a:headEnd type="none" w="med" len="med"/>
                      <a:tailEnd type="none" w="med" len="med"/>
                    </a:lnL>
                    <a:lnR w="12700" cap="flat" cmpd="sng" algn="ctr">
                      <a:solidFill>
                        <a:srgbClr val="990033"/>
                      </a:solidFill>
                      <a:prstDash val="solid"/>
                      <a:round/>
                      <a:headEnd type="none" w="med" len="med"/>
                      <a:tailEnd type="none" w="med" len="med"/>
                    </a:lnR>
                    <a:lnT w="12700" cap="flat" cmpd="sng" algn="ctr">
                      <a:solidFill>
                        <a:srgbClr val="990033"/>
                      </a:solidFill>
                      <a:prstDash val="solid"/>
                      <a:round/>
                      <a:headEnd type="none" w="med" len="med"/>
                      <a:tailEnd type="none" w="med" len="med"/>
                    </a:lnT>
                    <a:lnB w="12700" cap="flat" cmpd="sng" algn="ctr">
                      <a:solidFill>
                        <a:srgbClr val="990033"/>
                      </a:solidFill>
                      <a:prstDash val="solid"/>
                      <a:round/>
                      <a:headEnd type="none" w="med" len="med"/>
                      <a:tailEnd type="none" w="med" len="med"/>
                    </a:lnB>
                  </a:tcPr>
                </a:tc>
                <a:tc>
                  <a:txBody>
                    <a:bodyPr/>
                    <a:lstStyle/>
                    <a:p>
                      <a:pPr algn="ctr"/>
                      <a:r>
                        <a:rPr lang="en-IE" dirty="0" smtClean="0">
                          <a:solidFill>
                            <a:srgbClr val="990033"/>
                          </a:solidFill>
                        </a:rPr>
                        <a:t>Total</a:t>
                      </a:r>
                      <a:r>
                        <a:rPr lang="en-IE" baseline="0" dirty="0" smtClean="0">
                          <a:solidFill>
                            <a:srgbClr val="990033"/>
                          </a:solidFill>
                        </a:rPr>
                        <a:t> amount</a:t>
                      </a:r>
                      <a:endParaRPr lang="en-IE" dirty="0">
                        <a:solidFill>
                          <a:srgbClr val="990033"/>
                        </a:solidFill>
                      </a:endParaRPr>
                    </a:p>
                  </a:txBody>
                  <a:tcPr>
                    <a:lnL w="12700" cap="flat" cmpd="sng" algn="ctr">
                      <a:solidFill>
                        <a:srgbClr val="990033"/>
                      </a:solidFill>
                      <a:prstDash val="solid"/>
                      <a:round/>
                      <a:headEnd type="none" w="med" len="med"/>
                      <a:tailEnd type="none" w="med" len="med"/>
                    </a:lnL>
                    <a:lnR w="12700" cap="flat" cmpd="sng" algn="ctr">
                      <a:solidFill>
                        <a:srgbClr val="990033"/>
                      </a:solidFill>
                      <a:prstDash val="solid"/>
                      <a:round/>
                      <a:headEnd type="none" w="med" len="med"/>
                      <a:tailEnd type="none" w="med" len="med"/>
                    </a:lnR>
                    <a:lnT w="12700" cap="flat" cmpd="sng" algn="ctr">
                      <a:solidFill>
                        <a:srgbClr val="990033"/>
                      </a:solidFill>
                      <a:prstDash val="solid"/>
                      <a:round/>
                      <a:headEnd type="none" w="med" len="med"/>
                      <a:tailEnd type="none" w="med" len="med"/>
                    </a:lnT>
                    <a:lnB w="12700" cap="flat" cmpd="sng" algn="ctr">
                      <a:solidFill>
                        <a:srgbClr val="990033"/>
                      </a:solidFill>
                      <a:prstDash val="solid"/>
                      <a:round/>
                      <a:headEnd type="none" w="med" len="med"/>
                      <a:tailEnd type="none" w="med" len="med"/>
                    </a:lnB>
                  </a:tcPr>
                </a:tc>
              </a:tr>
              <a:tr h="370840">
                <a:tc>
                  <a:txBody>
                    <a:bodyPr/>
                    <a:lstStyle/>
                    <a:p>
                      <a:endParaRPr lang="en-IE" dirty="0"/>
                    </a:p>
                  </a:txBody>
                  <a:tcPr>
                    <a:lnL w="12700" cap="flat" cmpd="sng" algn="ctr">
                      <a:solidFill>
                        <a:srgbClr val="990033"/>
                      </a:solidFill>
                      <a:prstDash val="solid"/>
                      <a:round/>
                      <a:headEnd type="none" w="med" len="med"/>
                      <a:tailEnd type="none" w="med" len="med"/>
                    </a:lnL>
                    <a:lnR w="12700" cap="flat" cmpd="sng" algn="ctr">
                      <a:solidFill>
                        <a:srgbClr val="990033"/>
                      </a:solidFill>
                      <a:prstDash val="solid"/>
                      <a:round/>
                      <a:headEnd type="none" w="med" len="med"/>
                      <a:tailEnd type="none" w="med" len="med"/>
                    </a:lnR>
                    <a:lnT w="12700" cap="flat" cmpd="sng" algn="ctr">
                      <a:solidFill>
                        <a:srgbClr val="990033"/>
                      </a:solidFill>
                      <a:prstDash val="solid"/>
                      <a:round/>
                      <a:headEnd type="none" w="med" len="med"/>
                      <a:tailEnd type="none" w="med" len="med"/>
                    </a:lnT>
                    <a:lnB w="12700" cap="flat" cmpd="sng" algn="ctr">
                      <a:solidFill>
                        <a:srgbClr val="990033"/>
                      </a:solidFill>
                      <a:prstDash val="solid"/>
                      <a:round/>
                      <a:headEnd type="none" w="med" len="med"/>
                      <a:tailEnd type="none" w="med" len="med"/>
                    </a:lnB>
                  </a:tcPr>
                </a:tc>
                <a:tc>
                  <a:txBody>
                    <a:bodyPr/>
                    <a:lstStyle/>
                    <a:p>
                      <a:endParaRPr lang="en-IE"/>
                    </a:p>
                  </a:txBody>
                  <a:tcPr>
                    <a:lnL w="12700" cap="flat" cmpd="sng" algn="ctr">
                      <a:solidFill>
                        <a:srgbClr val="990033"/>
                      </a:solidFill>
                      <a:prstDash val="solid"/>
                      <a:round/>
                      <a:headEnd type="none" w="med" len="med"/>
                      <a:tailEnd type="none" w="med" len="med"/>
                    </a:lnL>
                    <a:lnR w="12700" cap="flat" cmpd="sng" algn="ctr">
                      <a:solidFill>
                        <a:srgbClr val="990033"/>
                      </a:solidFill>
                      <a:prstDash val="solid"/>
                      <a:round/>
                      <a:headEnd type="none" w="med" len="med"/>
                      <a:tailEnd type="none" w="med" len="med"/>
                    </a:lnR>
                    <a:lnT w="12700" cap="flat" cmpd="sng" algn="ctr">
                      <a:solidFill>
                        <a:srgbClr val="990033"/>
                      </a:solidFill>
                      <a:prstDash val="solid"/>
                      <a:round/>
                      <a:headEnd type="none" w="med" len="med"/>
                      <a:tailEnd type="none" w="med" len="med"/>
                    </a:lnT>
                    <a:lnB w="12700" cap="flat" cmpd="sng" algn="ctr">
                      <a:solidFill>
                        <a:srgbClr val="990033"/>
                      </a:solidFill>
                      <a:prstDash val="solid"/>
                      <a:round/>
                      <a:headEnd type="none" w="med" len="med"/>
                      <a:tailEnd type="none" w="med" len="med"/>
                    </a:lnB>
                  </a:tcPr>
                </a:tc>
                <a:tc>
                  <a:txBody>
                    <a:bodyPr/>
                    <a:lstStyle/>
                    <a:p>
                      <a:endParaRPr lang="en-IE"/>
                    </a:p>
                  </a:txBody>
                  <a:tcPr>
                    <a:lnL w="12700" cap="flat" cmpd="sng" algn="ctr">
                      <a:solidFill>
                        <a:srgbClr val="990033"/>
                      </a:solidFill>
                      <a:prstDash val="solid"/>
                      <a:round/>
                      <a:headEnd type="none" w="med" len="med"/>
                      <a:tailEnd type="none" w="med" len="med"/>
                    </a:lnL>
                    <a:lnR w="12700" cap="flat" cmpd="sng" algn="ctr">
                      <a:solidFill>
                        <a:srgbClr val="990033"/>
                      </a:solidFill>
                      <a:prstDash val="solid"/>
                      <a:round/>
                      <a:headEnd type="none" w="med" len="med"/>
                      <a:tailEnd type="none" w="med" len="med"/>
                    </a:lnR>
                    <a:lnT w="12700" cap="flat" cmpd="sng" algn="ctr">
                      <a:solidFill>
                        <a:srgbClr val="990033"/>
                      </a:solidFill>
                      <a:prstDash val="solid"/>
                      <a:round/>
                      <a:headEnd type="none" w="med" len="med"/>
                      <a:tailEnd type="none" w="med" len="med"/>
                    </a:lnT>
                    <a:lnB w="12700" cap="flat" cmpd="sng" algn="ctr">
                      <a:solidFill>
                        <a:srgbClr val="990033"/>
                      </a:solidFill>
                      <a:prstDash val="solid"/>
                      <a:round/>
                      <a:headEnd type="none" w="med" len="med"/>
                      <a:tailEnd type="none" w="med" len="med"/>
                    </a:lnB>
                  </a:tcPr>
                </a:tc>
                <a:tc>
                  <a:txBody>
                    <a:bodyPr/>
                    <a:lstStyle/>
                    <a:p>
                      <a:endParaRPr lang="en-IE"/>
                    </a:p>
                  </a:txBody>
                  <a:tcPr>
                    <a:lnL w="12700" cap="flat" cmpd="sng" algn="ctr">
                      <a:solidFill>
                        <a:srgbClr val="990033"/>
                      </a:solidFill>
                      <a:prstDash val="solid"/>
                      <a:round/>
                      <a:headEnd type="none" w="med" len="med"/>
                      <a:tailEnd type="none" w="med" len="med"/>
                    </a:lnL>
                    <a:lnR w="12700" cap="flat" cmpd="sng" algn="ctr">
                      <a:solidFill>
                        <a:srgbClr val="990033"/>
                      </a:solidFill>
                      <a:prstDash val="solid"/>
                      <a:round/>
                      <a:headEnd type="none" w="med" len="med"/>
                      <a:tailEnd type="none" w="med" len="med"/>
                    </a:lnR>
                    <a:lnT w="12700" cap="flat" cmpd="sng" algn="ctr">
                      <a:solidFill>
                        <a:srgbClr val="990033"/>
                      </a:solidFill>
                      <a:prstDash val="solid"/>
                      <a:round/>
                      <a:headEnd type="none" w="med" len="med"/>
                      <a:tailEnd type="none" w="med" len="med"/>
                    </a:lnT>
                    <a:lnB w="12700" cap="flat" cmpd="sng" algn="ctr">
                      <a:solidFill>
                        <a:srgbClr val="990033"/>
                      </a:solidFill>
                      <a:prstDash val="solid"/>
                      <a:round/>
                      <a:headEnd type="none" w="med" len="med"/>
                      <a:tailEnd type="none" w="med" len="med"/>
                    </a:lnB>
                  </a:tcPr>
                </a:tc>
              </a:tr>
              <a:tr h="370840">
                <a:tc>
                  <a:txBody>
                    <a:bodyPr/>
                    <a:lstStyle/>
                    <a:p>
                      <a:endParaRPr lang="en-IE"/>
                    </a:p>
                  </a:txBody>
                  <a:tcPr>
                    <a:lnL w="12700" cap="flat" cmpd="sng" algn="ctr">
                      <a:solidFill>
                        <a:srgbClr val="990033"/>
                      </a:solidFill>
                      <a:prstDash val="solid"/>
                      <a:round/>
                      <a:headEnd type="none" w="med" len="med"/>
                      <a:tailEnd type="none" w="med" len="med"/>
                    </a:lnL>
                    <a:lnR w="12700" cap="flat" cmpd="sng" algn="ctr">
                      <a:solidFill>
                        <a:srgbClr val="990033"/>
                      </a:solidFill>
                      <a:prstDash val="solid"/>
                      <a:round/>
                      <a:headEnd type="none" w="med" len="med"/>
                      <a:tailEnd type="none" w="med" len="med"/>
                    </a:lnR>
                    <a:lnT w="12700" cap="flat" cmpd="sng" algn="ctr">
                      <a:solidFill>
                        <a:srgbClr val="990033"/>
                      </a:solidFill>
                      <a:prstDash val="solid"/>
                      <a:round/>
                      <a:headEnd type="none" w="med" len="med"/>
                      <a:tailEnd type="none" w="med" len="med"/>
                    </a:lnT>
                    <a:lnB w="12700" cap="flat" cmpd="sng" algn="ctr">
                      <a:solidFill>
                        <a:srgbClr val="990033"/>
                      </a:solidFill>
                      <a:prstDash val="solid"/>
                      <a:round/>
                      <a:headEnd type="none" w="med" len="med"/>
                      <a:tailEnd type="none" w="med" len="med"/>
                    </a:lnB>
                  </a:tcPr>
                </a:tc>
                <a:tc>
                  <a:txBody>
                    <a:bodyPr/>
                    <a:lstStyle/>
                    <a:p>
                      <a:endParaRPr lang="en-IE"/>
                    </a:p>
                  </a:txBody>
                  <a:tcPr>
                    <a:lnL w="12700" cap="flat" cmpd="sng" algn="ctr">
                      <a:solidFill>
                        <a:srgbClr val="990033"/>
                      </a:solidFill>
                      <a:prstDash val="solid"/>
                      <a:round/>
                      <a:headEnd type="none" w="med" len="med"/>
                      <a:tailEnd type="none" w="med" len="med"/>
                    </a:lnL>
                    <a:lnR w="12700" cap="flat" cmpd="sng" algn="ctr">
                      <a:solidFill>
                        <a:srgbClr val="990033"/>
                      </a:solidFill>
                      <a:prstDash val="solid"/>
                      <a:round/>
                      <a:headEnd type="none" w="med" len="med"/>
                      <a:tailEnd type="none" w="med" len="med"/>
                    </a:lnR>
                    <a:lnT w="12700" cap="flat" cmpd="sng" algn="ctr">
                      <a:solidFill>
                        <a:srgbClr val="990033"/>
                      </a:solidFill>
                      <a:prstDash val="solid"/>
                      <a:round/>
                      <a:headEnd type="none" w="med" len="med"/>
                      <a:tailEnd type="none" w="med" len="med"/>
                    </a:lnT>
                    <a:lnB w="12700" cap="flat" cmpd="sng" algn="ctr">
                      <a:solidFill>
                        <a:srgbClr val="990033"/>
                      </a:solidFill>
                      <a:prstDash val="solid"/>
                      <a:round/>
                      <a:headEnd type="none" w="med" len="med"/>
                      <a:tailEnd type="none" w="med" len="med"/>
                    </a:lnB>
                  </a:tcPr>
                </a:tc>
                <a:tc>
                  <a:txBody>
                    <a:bodyPr/>
                    <a:lstStyle/>
                    <a:p>
                      <a:endParaRPr lang="en-IE"/>
                    </a:p>
                  </a:txBody>
                  <a:tcPr>
                    <a:lnL w="12700" cap="flat" cmpd="sng" algn="ctr">
                      <a:solidFill>
                        <a:srgbClr val="990033"/>
                      </a:solidFill>
                      <a:prstDash val="solid"/>
                      <a:round/>
                      <a:headEnd type="none" w="med" len="med"/>
                      <a:tailEnd type="none" w="med" len="med"/>
                    </a:lnL>
                    <a:lnR w="12700" cap="flat" cmpd="sng" algn="ctr">
                      <a:solidFill>
                        <a:srgbClr val="990033"/>
                      </a:solidFill>
                      <a:prstDash val="solid"/>
                      <a:round/>
                      <a:headEnd type="none" w="med" len="med"/>
                      <a:tailEnd type="none" w="med" len="med"/>
                    </a:lnR>
                    <a:lnT w="12700" cap="flat" cmpd="sng" algn="ctr">
                      <a:solidFill>
                        <a:srgbClr val="990033"/>
                      </a:solidFill>
                      <a:prstDash val="solid"/>
                      <a:round/>
                      <a:headEnd type="none" w="med" len="med"/>
                      <a:tailEnd type="none" w="med" len="med"/>
                    </a:lnT>
                    <a:lnB w="12700" cap="flat" cmpd="sng" algn="ctr">
                      <a:solidFill>
                        <a:srgbClr val="990033"/>
                      </a:solidFill>
                      <a:prstDash val="solid"/>
                      <a:round/>
                      <a:headEnd type="none" w="med" len="med"/>
                      <a:tailEnd type="none" w="med" len="med"/>
                    </a:lnB>
                  </a:tcPr>
                </a:tc>
                <a:tc>
                  <a:txBody>
                    <a:bodyPr/>
                    <a:lstStyle/>
                    <a:p>
                      <a:endParaRPr lang="en-IE" dirty="0"/>
                    </a:p>
                  </a:txBody>
                  <a:tcPr>
                    <a:lnL w="12700" cap="flat" cmpd="sng" algn="ctr">
                      <a:solidFill>
                        <a:srgbClr val="990033"/>
                      </a:solidFill>
                      <a:prstDash val="solid"/>
                      <a:round/>
                      <a:headEnd type="none" w="med" len="med"/>
                      <a:tailEnd type="none" w="med" len="med"/>
                    </a:lnL>
                    <a:lnR w="12700" cap="flat" cmpd="sng" algn="ctr">
                      <a:solidFill>
                        <a:srgbClr val="990033"/>
                      </a:solidFill>
                      <a:prstDash val="solid"/>
                      <a:round/>
                      <a:headEnd type="none" w="med" len="med"/>
                      <a:tailEnd type="none" w="med" len="med"/>
                    </a:lnR>
                    <a:lnT w="12700" cap="flat" cmpd="sng" algn="ctr">
                      <a:solidFill>
                        <a:srgbClr val="990033"/>
                      </a:solidFill>
                      <a:prstDash val="solid"/>
                      <a:round/>
                      <a:headEnd type="none" w="med" len="med"/>
                      <a:tailEnd type="none" w="med" len="med"/>
                    </a:lnT>
                    <a:lnB w="12700" cap="flat" cmpd="sng" algn="ctr">
                      <a:solidFill>
                        <a:srgbClr val="990033"/>
                      </a:solidFill>
                      <a:prstDash val="solid"/>
                      <a:round/>
                      <a:headEnd type="none" w="med" len="med"/>
                      <a:tailEnd type="none" w="med" len="med"/>
                    </a:lnB>
                  </a:tcPr>
                </a:tc>
              </a:tr>
              <a:tr h="370840">
                <a:tc>
                  <a:txBody>
                    <a:bodyPr/>
                    <a:lstStyle/>
                    <a:p>
                      <a:endParaRPr lang="en-IE"/>
                    </a:p>
                  </a:txBody>
                  <a:tcPr>
                    <a:lnL w="12700" cap="flat" cmpd="sng" algn="ctr">
                      <a:solidFill>
                        <a:srgbClr val="990033"/>
                      </a:solidFill>
                      <a:prstDash val="solid"/>
                      <a:round/>
                      <a:headEnd type="none" w="med" len="med"/>
                      <a:tailEnd type="none" w="med" len="med"/>
                    </a:lnL>
                    <a:lnR w="12700" cap="flat" cmpd="sng" algn="ctr">
                      <a:solidFill>
                        <a:srgbClr val="990033"/>
                      </a:solidFill>
                      <a:prstDash val="solid"/>
                      <a:round/>
                      <a:headEnd type="none" w="med" len="med"/>
                      <a:tailEnd type="none" w="med" len="med"/>
                    </a:lnR>
                    <a:lnT w="12700" cap="flat" cmpd="sng" algn="ctr">
                      <a:solidFill>
                        <a:srgbClr val="990033"/>
                      </a:solidFill>
                      <a:prstDash val="solid"/>
                      <a:round/>
                      <a:headEnd type="none" w="med" len="med"/>
                      <a:tailEnd type="none" w="med" len="med"/>
                    </a:lnT>
                    <a:lnB w="12700" cap="flat" cmpd="sng" algn="ctr">
                      <a:solidFill>
                        <a:srgbClr val="990033"/>
                      </a:solidFill>
                      <a:prstDash val="solid"/>
                      <a:round/>
                      <a:headEnd type="none" w="med" len="med"/>
                      <a:tailEnd type="none" w="med" len="med"/>
                    </a:lnB>
                  </a:tcPr>
                </a:tc>
                <a:tc>
                  <a:txBody>
                    <a:bodyPr/>
                    <a:lstStyle/>
                    <a:p>
                      <a:endParaRPr lang="en-IE"/>
                    </a:p>
                  </a:txBody>
                  <a:tcPr>
                    <a:lnL w="12700" cap="flat" cmpd="sng" algn="ctr">
                      <a:solidFill>
                        <a:srgbClr val="990033"/>
                      </a:solidFill>
                      <a:prstDash val="solid"/>
                      <a:round/>
                      <a:headEnd type="none" w="med" len="med"/>
                      <a:tailEnd type="none" w="med" len="med"/>
                    </a:lnL>
                    <a:lnR w="12700" cap="flat" cmpd="sng" algn="ctr">
                      <a:solidFill>
                        <a:srgbClr val="990033"/>
                      </a:solidFill>
                      <a:prstDash val="solid"/>
                      <a:round/>
                      <a:headEnd type="none" w="med" len="med"/>
                      <a:tailEnd type="none" w="med" len="med"/>
                    </a:lnR>
                    <a:lnT w="12700" cap="flat" cmpd="sng" algn="ctr">
                      <a:solidFill>
                        <a:srgbClr val="990033"/>
                      </a:solidFill>
                      <a:prstDash val="solid"/>
                      <a:round/>
                      <a:headEnd type="none" w="med" len="med"/>
                      <a:tailEnd type="none" w="med" len="med"/>
                    </a:lnT>
                    <a:lnB w="12700" cap="flat" cmpd="sng" algn="ctr">
                      <a:solidFill>
                        <a:srgbClr val="990033"/>
                      </a:solidFill>
                      <a:prstDash val="solid"/>
                      <a:round/>
                      <a:headEnd type="none" w="med" len="med"/>
                      <a:tailEnd type="none" w="med" len="med"/>
                    </a:lnB>
                  </a:tcPr>
                </a:tc>
                <a:tc>
                  <a:txBody>
                    <a:bodyPr/>
                    <a:lstStyle/>
                    <a:p>
                      <a:endParaRPr lang="en-IE"/>
                    </a:p>
                  </a:txBody>
                  <a:tcPr>
                    <a:lnL w="12700" cap="flat" cmpd="sng" algn="ctr">
                      <a:solidFill>
                        <a:srgbClr val="990033"/>
                      </a:solidFill>
                      <a:prstDash val="solid"/>
                      <a:round/>
                      <a:headEnd type="none" w="med" len="med"/>
                      <a:tailEnd type="none" w="med" len="med"/>
                    </a:lnL>
                    <a:lnR w="12700" cap="flat" cmpd="sng" algn="ctr">
                      <a:solidFill>
                        <a:srgbClr val="990033"/>
                      </a:solidFill>
                      <a:prstDash val="solid"/>
                      <a:round/>
                      <a:headEnd type="none" w="med" len="med"/>
                      <a:tailEnd type="none" w="med" len="med"/>
                    </a:lnR>
                    <a:lnT w="12700" cap="flat" cmpd="sng" algn="ctr">
                      <a:solidFill>
                        <a:srgbClr val="990033"/>
                      </a:solidFill>
                      <a:prstDash val="solid"/>
                      <a:round/>
                      <a:headEnd type="none" w="med" len="med"/>
                      <a:tailEnd type="none" w="med" len="med"/>
                    </a:lnT>
                    <a:lnB w="12700" cap="flat" cmpd="sng" algn="ctr">
                      <a:solidFill>
                        <a:srgbClr val="990033"/>
                      </a:solidFill>
                      <a:prstDash val="solid"/>
                      <a:round/>
                      <a:headEnd type="none" w="med" len="med"/>
                      <a:tailEnd type="none" w="med" len="med"/>
                    </a:lnB>
                  </a:tcPr>
                </a:tc>
                <a:tc>
                  <a:txBody>
                    <a:bodyPr/>
                    <a:lstStyle/>
                    <a:p>
                      <a:endParaRPr lang="en-IE" dirty="0"/>
                    </a:p>
                  </a:txBody>
                  <a:tcPr>
                    <a:lnL w="12700" cap="flat" cmpd="sng" algn="ctr">
                      <a:solidFill>
                        <a:srgbClr val="990033"/>
                      </a:solidFill>
                      <a:prstDash val="solid"/>
                      <a:round/>
                      <a:headEnd type="none" w="med" len="med"/>
                      <a:tailEnd type="none" w="med" len="med"/>
                    </a:lnL>
                    <a:lnR w="12700" cap="flat" cmpd="sng" algn="ctr">
                      <a:solidFill>
                        <a:srgbClr val="990033"/>
                      </a:solidFill>
                      <a:prstDash val="solid"/>
                      <a:round/>
                      <a:headEnd type="none" w="med" len="med"/>
                      <a:tailEnd type="none" w="med" len="med"/>
                    </a:lnR>
                    <a:lnT w="12700" cap="flat" cmpd="sng" algn="ctr">
                      <a:solidFill>
                        <a:srgbClr val="990033"/>
                      </a:solidFill>
                      <a:prstDash val="solid"/>
                      <a:round/>
                      <a:headEnd type="none" w="med" len="med"/>
                      <a:tailEnd type="none" w="med" len="med"/>
                    </a:lnT>
                    <a:lnB w="12700" cap="flat" cmpd="sng" algn="ctr">
                      <a:solidFill>
                        <a:srgbClr val="990033"/>
                      </a:solidFill>
                      <a:prstDash val="solid"/>
                      <a:round/>
                      <a:headEnd type="none" w="med" len="med"/>
                      <a:tailEnd type="none" w="med" len="med"/>
                    </a:lnB>
                  </a:tcPr>
                </a:tc>
              </a:tr>
            </a:tbl>
          </a:graphicData>
        </a:graphic>
      </p:graphicFrame>
      <p:grpSp>
        <p:nvGrpSpPr>
          <p:cNvPr id="3" name="Group 2"/>
          <p:cNvGrpSpPr/>
          <p:nvPr/>
        </p:nvGrpSpPr>
        <p:grpSpPr>
          <a:xfrm>
            <a:off x="8789610" y="620688"/>
            <a:ext cx="8440032" cy="5472608"/>
            <a:chOff x="8789610" y="620688"/>
            <a:chExt cx="8440032" cy="5472608"/>
          </a:xfrm>
        </p:grpSpPr>
        <p:pic>
          <p:nvPicPr>
            <p:cNvPr id="12290"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156036" y="620688"/>
              <a:ext cx="8073606" cy="547260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4" name="Rounded Rectangle 13"/>
            <p:cNvSpPr/>
            <p:nvPr/>
          </p:nvSpPr>
          <p:spPr>
            <a:xfrm rot="16200000">
              <a:off x="8159610" y="1250689"/>
              <a:ext cx="1620000" cy="360000"/>
            </a:xfrm>
            <a:prstGeom prst="roundRect">
              <a:avLst/>
            </a:prstGeom>
            <a:solidFill>
              <a:srgbClr val="FFC000"/>
            </a:solidFill>
            <a:ln w="19050">
              <a:solidFill>
                <a:srgbClr val="990033"/>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r>
                <a:rPr lang="en-IE" sz="1400" dirty="0" smtClean="0">
                  <a:solidFill>
                    <a:srgbClr val="990033"/>
                  </a:solidFill>
                </a:rPr>
                <a:t>Lesson interaction</a:t>
              </a:r>
              <a:endParaRPr lang="en-IE" sz="1400" dirty="0">
                <a:solidFill>
                  <a:srgbClr val="990033"/>
                </a:solidFill>
              </a:endParaRPr>
            </a:p>
          </p:txBody>
        </p:sp>
      </p:grpSp>
    </p:spTree>
    <p:extLst>
      <p:ext uri="{BB962C8B-B14F-4D97-AF65-F5344CB8AC3E}">
        <p14:creationId xmlns:p14="http://schemas.microsoft.com/office/powerpoint/2010/main" val="30374988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0">
                                            <p:txEl>
                                              <p:pRg st="2" end="2"/>
                                            </p:txEl>
                                          </p:spTgt>
                                        </p:tgtEl>
                                        <p:attrNameLst>
                                          <p:attrName>style.visibility</p:attrName>
                                        </p:attrNameLst>
                                      </p:cBhvr>
                                      <p:to>
                                        <p:strVal val="visible"/>
                                      </p:to>
                                    </p:set>
                                    <p:animEffect transition="in" filter="wipe(left)">
                                      <p:cBhvr>
                                        <p:cTn id="7" dur="500"/>
                                        <p:tgtEl>
                                          <p:spTgt spid="10">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0">
                                            <p:txEl>
                                              <p:pRg st="4" end="4"/>
                                            </p:txEl>
                                          </p:spTgt>
                                        </p:tgtEl>
                                        <p:attrNameLst>
                                          <p:attrName>style.visibility</p:attrName>
                                        </p:attrNameLst>
                                      </p:cBhvr>
                                      <p:to>
                                        <p:strVal val="visible"/>
                                      </p:to>
                                    </p:set>
                                    <p:animEffect transition="in" filter="wipe(left)">
                                      <p:cBhvr>
                                        <p:cTn id="12" dur="500"/>
                                        <p:tgtEl>
                                          <p:spTgt spid="10">
                                            <p:txEl>
                                              <p:pRg st="4" end="4"/>
                                            </p:txEl>
                                          </p:spTgt>
                                        </p:tgtEl>
                                      </p:cBhvr>
                                    </p:animEffect>
                                  </p:childTnLst>
                                </p:cTn>
                              </p:par>
                              <p:par>
                                <p:cTn id="13" presetID="10" presetClass="entr" presetSubtype="0" fill="hold" nodeType="with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fade">
                                      <p:cBhvr>
                                        <p:cTn id="15" dur="500"/>
                                        <p:tgtEl>
                                          <p:spTgt spid="11"/>
                                        </p:tgtEl>
                                      </p:cBhvr>
                                    </p:animEffect>
                                  </p:childTnLst>
                                </p:cTn>
                              </p:par>
                              <p:par>
                                <p:cTn id="16" presetID="22" presetClass="entr" presetSubtype="8" fill="hold" grpId="0" nodeType="withEffect">
                                  <p:stCondLst>
                                    <p:cond delay="0"/>
                                  </p:stCondLst>
                                  <p:childTnLst>
                                    <p:set>
                                      <p:cBhvr>
                                        <p:cTn id="17" dur="1" fill="hold">
                                          <p:stCondLst>
                                            <p:cond delay="0"/>
                                          </p:stCondLst>
                                        </p:cTn>
                                        <p:tgtEl>
                                          <p:spTgt spid="10">
                                            <p:txEl>
                                              <p:pRg st="11" end="11"/>
                                            </p:txEl>
                                          </p:spTgt>
                                        </p:tgtEl>
                                        <p:attrNameLst>
                                          <p:attrName>style.visibility</p:attrName>
                                        </p:attrNameLst>
                                      </p:cBhvr>
                                      <p:to>
                                        <p:strVal val="visible"/>
                                      </p:to>
                                    </p:set>
                                    <p:animEffect transition="in" filter="wipe(left)">
                                      <p:cBhvr>
                                        <p:cTn id="18" dur="500"/>
                                        <p:tgtEl>
                                          <p:spTgt spid="10">
                                            <p:txEl>
                                              <p:pRg st="11" end="1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19" restart="whenNotActive" fill="hold" evtFilter="cancelBubble" nodeType="interactiveSeq">
                <p:stCondLst>
                  <p:cond evt="onClick" delay="0">
                    <p:tgtEl>
                      <p:spTgt spid="3"/>
                    </p:tgtEl>
                  </p:cond>
                </p:stCondLst>
                <p:endSync evt="end" delay="0">
                  <p:rtn val="all"/>
                </p:endSync>
                <p:childTnLst>
                  <p:par>
                    <p:cTn id="20" fill="hold">
                      <p:stCondLst>
                        <p:cond delay="0"/>
                      </p:stCondLst>
                      <p:childTnLst>
                        <p:par>
                          <p:cTn id="21" fill="hold">
                            <p:stCondLst>
                              <p:cond delay="0"/>
                            </p:stCondLst>
                            <p:childTnLst>
                              <p:par>
                                <p:cTn id="22" presetID="35" presetClass="path" presetSubtype="0" accel="50000" decel="50000" fill="hold" nodeType="clickEffect">
                                  <p:stCondLst>
                                    <p:cond delay="0"/>
                                  </p:stCondLst>
                                  <p:childTnLst>
                                    <p:animMotion origin="layout" path="M -0.00018 7.40741E-7 L -0.93038 7.40741E-7 " pathEditMode="relative" rAng="0" ptsTypes="AA">
                                      <p:cBhvr>
                                        <p:cTn id="23" dur="2000" fill="hold"/>
                                        <p:tgtEl>
                                          <p:spTgt spid="3"/>
                                        </p:tgtEl>
                                        <p:attrNameLst>
                                          <p:attrName>ppt_x</p:attrName>
                                          <p:attrName>ppt_y</p:attrName>
                                        </p:attrNameLst>
                                      </p:cBhvr>
                                      <p:rCtr x="-46510" y="0"/>
                                    </p:animMotion>
                                  </p:childTnLst>
                                </p:cTn>
                              </p:par>
                            </p:childTnLst>
                          </p:cTn>
                        </p:par>
                      </p:childTnLst>
                    </p:cTn>
                  </p:par>
                  <p:par>
                    <p:cTn id="24" fill="hold">
                      <p:stCondLst>
                        <p:cond delay="indefinite"/>
                      </p:stCondLst>
                      <p:childTnLst>
                        <p:par>
                          <p:cTn id="25" fill="hold">
                            <p:stCondLst>
                              <p:cond delay="0"/>
                            </p:stCondLst>
                            <p:childTnLst>
                              <p:par>
                                <p:cTn id="26" presetID="63" presetClass="path" presetSubtype="0" accel="50000" decel="50000" fill="hold" nodeType="clickEffect">
                                  <p:stCondLst>
                                    <p:cond delay="0"/>
                                  </p:stCondLst>
                                  <p:childTnLst>
                                    <p:animMotion origin="layout" path="M -0.93038 7.40741E-7 L -0.00018 0.00347 " pathEditMode="relative" rAng="0" ptsTypes="AA">
                                      <p:cBhvr>
                                        <p:cTn id="27" dur="2000" fill="hold"/>
                                        <p:tgtEl>
                                          <p:spTgt spid="3"/>
                                        </p:tgtEl>
                                        <p:attrNameLst>
                                          <p:attrName>ppt_x</p:attrName>
                                          <p:attrName>ppt_y</p:attrName>
                                        </p:attrNameLst>
                                      </p:cBhvr>
                                      <p:rCtr x="46510" y="162"/>
                                    </p:animMotion>
                                  </p:childTnLst>
                                </p:cTn>
                              </p:par>
                            </p:childTnLst>
                          </p:cTn>
                        </p:par>
                      </p:childTnLst>
                    </p:cTn>
                  </p:par>
                </p:childTnLst>
              </p:cTn>
              <p:nextCondLst>
                <p:cond evt="onClick" delay="0">
                  <p:tgtEl>
                    <p:spTgt spid="3"/>
                  </p:tgtEl>
                </p:cond>
              </p:nextCondLst>
            </p:seq>
          </p:childTnLst>
        </p:cTn>
      </p:par>
    </p:tnLst>
    <p:bldLst>
      <p:bldP spid="10" grpId="0" uiExpand="1" build="p"/>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781944" y="188640"/>
            <a:ext cx="5598368" cy="954107"/>
          </a:xfrm>
          <a:prstGeom prst="rect">
            <a:avLst/>
          </a:prstGeom>
        </p:spPr>
        <p:txBody>
          <a:bodyPr wrap="square">
            <a:spAutoFit/>
          </a:bodyPr>
          <a:lstStyle/>
          <a:p>
            <a:pPr algn="ctr"/>
            <a:r>
              <a:rPr lang="en-IE" sz="2800" b="1" dirty="0">
                <a:solidFill>
                  <a:srgbClr val="990033"/>
                </a:solidFill>
              </a:rPr>
              <a:t>Section D</a:t>
            </a:r>
            <a:r>
              <a:rPr lang="en-IE" sz="2800" b="1" dirty="0" smtClean="0">
                <a:solidFill>
                  <a:srgbClr val="990033"/>
                </a:solidFill>
              </a:rPr>
              <a:t>:</a:t>
            </a:r>
            <a:endParaRPr lang="en-IE" sz="2800" b="1" dirty="0">
              <a:solidFill>
                <a:srgbClr val="990033"/>
              </a:solidFill>
            </a:endParaRPr>
          </a:p>
          <a:p>
            <a:pPr algn="ctr"/>
            <a:r>
              <a:rPr lang="en-IE" sz="2800" b="1" dirty="0" smtClean="0">
                <a:solidFill>
                  <a:srgbClr val="990033"/>
                </a:solidFill>
              </a:rPr>
              <a:t>Investigating Reducing </a:t>
            </a:r>
            <a:r>
              <a:rPr lang="en-IE" sz="2800" b="1" dirty="0">
                <a:solidFill>
                  <a:srgbClr val="990033"/>
                </a:solidFill>
              </a:rPr>
              <a:t>Balance </a:t>
            </a:r>
          </a:p>
        </p:txBody>
      </p:sp>
      <p:sp>
        <p:nvSpPr>
          <p:cNvPr id="10" name="Rectangle 9"/>
          <p:cNvSpPr/>
          <p:nvPr/>
        </p:nvSpPr>
        <p:spPr>
          <a:xfrm>
            <a:off x="539552" y="1052736"/>
            <a:ext cx="7992888" cy="1631216"/>
          </a:xfrm>
          <a:prstGeom prst="rect">
            <a:avLst/>
          </a:prstGeom>
        </p:spPr>
        <p:txBody>
          <a:bodyPr wrap="square">
            <a:spAutoFit/>
          </a:bodyPr>
          <a:lstStyle/>
          <a:p>
            <a:pPr marL="342900" indent="-342900">
              <a:buFont typeface="Arial" pitchFamily="34" charset="0"/>
              <a:buChar char="•"/>
            </a:pPr>
            <a:r>
              <a:rPr lang="en-IE" sz="2000" dirty="0">
                <a:solidFill>
                  <a:srgbClr val="990033"/>
                </a:solidFill>
              </a:rPr>
              <a:t>An item was being produced for €16 twenty years ago. Due to technological innovations, the </a:t>
            </a:r>
            <a:r>
              <a:rPr lang="en-IE" sz="2000" dirty="0" smtClean="0">
                <a:solidFill>
                  <a:srgbClr val="990033"/>
                </a:solidFill>
              </a:rPr>
              <a:t>production cost </a:t>
            </a:r>
            <a:r>
              <a:rPr lang="en-IE" sz="2000" dirty="0">
                <a:solidFill>
                  <a:srgbClr val="990033"/>
                </a:solidFill>
              </a:rPr>
              <a:t>was reduced by 50% ten years ago and reduced again by 50% this year. How much does it now cost to produce?	</a:t>
            </a:r>
            <a:endParaRPr lang="en-IE" sz="2000" dirty="0" smtClean="0">
              <a:solidFill>
                <a:srgbClr val="990033"/>
              </a:solidFill>
            </a:endParaRPr>
          </a:p>
          <a:p>
            <a:endParaRPr lang="en-IE" sz="2000" dirty="0">
              <a:solidFill>
                <a:srgbClr val="990033"/>
              </a:solidFill>
            </a:endParaRPr>
          </a:p>
        </p:txBody>
      </p:sp>
      <p:graphicFrame>
        <p:nvGraphicFramePr>
          <p:cNvPr id="11" name="Table 10"/>
          <p:cNvGraphicFramePr>
            <a:graphicFrameLocks noGrp="1"/>
          </p:cNvGraphicFramePr>
          <p:nvPr>
            <p:extLst>
              <p:ext uri="{D42A27DB-BD31-4B8C-83A1-F6EECF244321}">
                <p14:modId xmlns:p14="http://schemas.microsoft.com/office/powerpoint/2010/main" val="4250516248"/>
              </p:ext>
            </p:extLst>
          </p:nvPr>
        </p:nvGraphicFramePr>
        <p:xfrm>
          <a:off x="827583" y="2492896"/>
          <a:ext cx="7704856" cy="3662680"/>
        </p:xfrm>
        <a:graphic>
          <a:graphicData uri="http://schemas.openxmlformats.org/drawingml/2006/table">
            <a:tbl>
              <a:tblPr firstRow="1" bandRow="1">
                <a:tableStyleId>{5940675A-B579-460E-94D1-54222C63F5DA}</a:tableStyleId>
              </a:tblPr>
              <a:tblGrid>
                <a:gridCol w="1224137"/>
                <a:gridCol w="1152128"/>
                <a:gridCol w="3461177"/>
                <a:gridCol w="1867414"/>
              </a:tblGrid>
              <a:tr h="370840">
                <a:tc>
                  <a:txBody>
                    <a:bodyPr/>
                    <a:lstStyle/>
                    <a:p>
                      <a:pPr algn="ctr"/>
                      <a:r>
                        <a:rPr lang="en-IE" dirty="0" smtClean="0">
                          <a:solidFill>
                            <a:srgbClr val="990033"/>
                          </a:solidFill>
                        </a:rPr>
                        <a:t>Time in years</a:t>
                      </a:r>
                      <a:endParaRPr lang="en-IE" dirty="0">
                        <a:solidFill>
                          <a:srgbClr val="990033"/>
                        </a:solidFill>
                      </a:endParaRPr>
                    </a:p>
                  </a:txBody>
                  <a:tcPr>
                    <a:lnL w="12700" cap="flat" cmpd="sng" algn="ctr">
                      <a:solidFill>
                        <a:srgbClr val="990033"/>
                      </a:solidFill>
                      <a:prstDash val="solid"/>
                      <a:round/>
                      <a:headEnd type="none" w="med" len="med"/>
                      <a:tailEnd type="none" w="med" len="med"/>
                    </a:lnL>
                    <a:lnR w="12700" cap="flat" cmpd="sng" algn="ctr">
                      <a:solidFill>
                        <a:srgbClr val="990033"/>
                      </a:solidFill>
                      <a:prstDash val="solid"/>
                      <a:round/>
                      <a:headEnd type="none" w="med" len="med"/>
                      <a:tailEnd type="none" w="med" len="med"/>
                    </a:lnR>
                    <a:lnT w="12700" cap="flat" cmpd="sng" algn="ctr">
                      <a:solidFill>
                        <a:srgbClr val="990033"/>
                      </a:solidFill>
                      <a:prstDash val="solid"/>
                      <a:round/>
                      <a:headEnd type="none" w="med" len="med"/>
                      <a:tailEnd type="none" w="med" len="med"/>
                    </a:lnT>
                    <a:lnB w="12700" cap="flat" cmpd="sng" algn="ctr">
                      <a:solidFill>
                        <a:srgbClr val="990033"/>
                      </a:solidFill>
                      <a:prstDash val="solid"/>
                      <a:round/>
                      <a:headEnd type="none" w="med" len="med"/>
                      <a:tailEnd type="none" w="med" len="med"/>
                    </a:lnB>
                  </a:tcPr>
                </a:tc>
                <a:tc>
                  <a:txBody>
                    <a:bodyPr/>
                    <a:lstStyle/>
                    <a:p>
                      <a:pPr algn="ctr"/>
                      <a:r>
                        <a:rPr lang="en-IE" dirty="0" smtClean="0">
                          <a:solidFill>
                            <a:srgbClr val="990033"/>
                          </a:solidFill>
                        </a:rPr>
                        <a:t>Interval</a:t>
                      </a:r>
                      <a:endParaRPr lang="en-IE" dirty="0">
                        <a:solidFill>
                          <a:srgbClr val="990033"/>
                        </a:solidFill>
                      </a:endParaRPr>
                    </a:p>
                  </a:txBody>
                  <a:tcPr>
                    <a:lnL w="12700" cap="flat" cmpd="sng" algn="ctr">
                      <a:solidFill>
                        <a:srgbClr val="990033"/>
                      </a:solidFill>
                      <a:prstDash val="solid"/>
                      <a:round/>
                      <a:headEnd type="none" w="med" len="med"/>
                      <a:tailEnd type="none" w="med" len="med"/>
                    </a:lnL>
                    <a:lnR w="12700" cap="flat" cmpd="sng" algn="ctr">
                      <a:solidFill>
                        <a:srgbClr val="990033"/>
                      </a:solidFill>
                      <a:prstDash val="solid"/>
                      <a:round/>
                      <a:headEnd type="none" w="med" len="med"/>
                      <a:tailEnd type="none" w="med" len="med"/>
                    </a:lnR>
                    <a:lnT w="12700" cap="flat" cmpd="sng" algn="ctr">
                      <a:solidFill>
                        <a:srgbClr val="990033"/>
                      </a:solidFill>
                      <a:prstDash val="solid"/>
                      <a:round/>
                      <a:headEnd type="none" w="med" len="med"/>
                      <a:tailEnd type="none" w="med" len="med"/>
                    </a:lnT>
                    <a:lnB w="12700" cap="flat" cmpd="sng" algn="ctr">
                      <a:solidFill>
                        <a:srgbClr val="990033"/>
                      </a:solidFill>
                      <a:prstDash val="solid"/>
                      <a:round/>
                      <a:headEnd type="none" w="med" len="med"/>
                      <a:tailEnd type="none" w="med" len="med"/>
                    </a:lnB>
                  </a:tcPr>
                </a:tc>
                <a:tc>
                  <a:txBody>
                    <a:bodyPr/>
                    <a:lstStyle/>
                    <a:p>
                      <a:pPr algn="ctr"/>
                      <a:r>
                        <a:rPr lang="en-IE" dirty="0" smtClean="0">
                          <a:solidFill>
                            <a:srgbClr val="990033"/>
                          </a:solidFill>
                        </a:rPr>
                        <a:t>Pattern of the amount of money at the end of each year </a:t>
                      </a:r>
                      <a:endParaRPr lang="en-IE" dirty="0">
                        <a:solidFill>
                          <a:srgbClr val="990033"/>
                        </a:solidFill>
                      </a:endParaRPr>
                    </a:p>
                  </a:txBody>
                  <a:tcPr>
                    <a:lnL w="12700" cap="flat" cmpd="sng" algn="ctr">
                      <a:solidFill>
                        <a:srgbClr val="990033"/>
                      </a:solidFill>
                      <a:prstDash val="solid"/>
                      <a:round/>
                      <a:headEnd type="none" w="med" len="med"/>
                      <a:tailEnd type="none" w="med" len="med"/>
                    </a:lnL>
                    <a:lnR w="12700" cap="flat" cmpd="sng" algn="ctr">
                      <a:solidFill>
                        <a:srgbClr val="990033"/>
                      </a:solidFill>
                      <a:prstDash val="solid"/>
                      <a:round/>
                      <a:headEnd type="none" w="med" len="med"/>
                      <a:tailEnd type="none" w="med" len="med"/>
                    </a:lnR>
                    <a:lnT w="12700" cap="flat" cmpd="sng" algn="ctr">
                      <a:solidFill>
                        <a:srgbClr val="990033"/>
                      </a:solidFill>
                      <a:prstDash val="solid"/>
                      <a:round/>
                      <a:headEnd type="none" w="med" len="med"/>
                      <a:tailEnd type="none" w="med" len="med"/>
                    </a:lnT>
                    <a:lnB w="12700" cap="flat" cmpd="sng" algn="ctr">
                      <a:solidFill>
                        <a:srgbClr val="990033"/>
                      </a:solidFill>
                      <a:prstDash val="solid"/>
                      <a:round/>
                      <a:headEnd type="none" w="med" len="med"/>
                      <a:tailEnd type="none" w="med" len="med"/>
                    </a:lnB>
                  </a:tcPr>
                </a:tc>
                <a:tc>
                  <a:txBody>
                    <a:bodyPr/>
                    <a:lstStyle/>
                    <a:p>
                      <a:pPr algn="ctr"/>
                      <a:r>
                        <a:rPr lang="en-IE" dirty="0" smtClean="0">
                          <a:solidFill>
                            <a:srgbClr val="990033"/>
                          </a:solidFill>
                        </a:rPr>
                        <a:t>Total</a:t>
                      </a:r>
                      <a:r>
                        <a:rPr lang="en-IE" baseline="0" dirty="0" smtClean="0">
                          <a:solidFill>
                            <a:srgbClr val="990033"/>
                          </a:solidFill>
                        </a:rPr>
                        <a:t> amount</a:t>
                      </a:r>
                      <a:endParaRPr lang="en-IE" dirty="0">
                        <a:solidFill>
                          <a:srgbClr val="990033"/>
                        </a:solidFill>
                      </a:endParaRPr>
                    </a:p>
                  </a:txBody>
                  <a:tcPr>
                    <a:lnL w="12700" cap="flat" cmpd="sng" algn="ctr">
                      <a:solidFill>
                        <a:srgbClr val="990033"/>
                      </a:solidFill>
                      <a:prstDash val="solid"/>
                      <a:round/>
                      <a:headEnd type="none" w="med" len="med"/>
                      <a:tailEnd type="none" w="med" len="med"/>
                    </a:lnL>
                    <a:lnR w="12700" cap="flat" cmpd="sng" algn="ctr">
                      <a:solidFill>
                        <a:srgbClr val="990033"/>
                      </a:solidFill>
                      <a:prstDash val="solid"/>
                      <a:round/>
                      <a:headEnd type="none" w="med" len="med"/>
                      <a:tailEnd type="none" w="med" len="med"/>
                    </a:lnR>
                    <a:lnT w="12700" cap="flat" cmpd="sng" algn="ctr">
                      <a:solidFill>
                        <a:srgbClr val="990033"/>
                      </a:solidFill>
                      <a:prstDash val="solid"/>
                      <a:round/>
                      <a:headEnd type="none" w="med" len="med"/>
                      <a:tailEnd type="none" w="med" len="med"/>
                    </a:lnT>
                    <a:lnB w="12700" cap="flat" cmpd="sng" algn="ctr">
                      <a:solidFill>
                        <a:srgbClr val="990033"/>
                      </a:solidFill>
                      <a:prstDash val="solid"/>
                      <a:round/>
                      <a:headEnd type="none" w="med" len="med"/>
                      <a:tailEnd type="none" w="med" len="med"/>
                    </a:lnB>
                  </a:tcPr>
                </a:tc>
              </a:tr>
              <a:tr h="370840">
                <a:tc>
                  <a:txBody>
                    <a:bodyPr/>
                    <a:lstStyle/>
                    <a:p>
                      <a:endParaRPr lang="en-IE"/>
                    </a:p>
                  </a:txBody>
                  <a:tcPr>
                    <a:lnL w="12700" cap="flat" cmpd="sng" algn="ctr">
                      <a:solidFill>
                        <a:srgbClr val="990033"/>
                      </a:solidFill>
                      <a:prstDash val="solid"/>
                      <a:round/>
                      <a:headEnd type="none" w="med" len="med"/>
                      <a:tailEnd type="none" w="med" len="med"/>
                    </a:lnL>
                    <a:lnR w="12700" cap="flat" cmpd="sng" algn="ctr">
                      <a:solidFill>
                        <a:srgbClr val="990033"/>
                      </a:solidFill>
                      <a:prstDash val="solid"/>
                      <a:round/>
                      <a:headEnd type="none" w="med" len="med"/>
                      <a:tailEnd type="none" w="med" len="med"/>
                    </a:lnR>
                    <a:lnT w="12700" cap="flat" cmpd="sng" algn="ctr">
                      <a:solidFill>
                        <a:srgbClr val="990033"/>
                      </a:solidFill>
                      <a:prstDash val="solid"/>
                      <a:round/>
                      <a:headEnd type="none" w="med" len="med"/>
                      <a:tailEnd type="none" w="med" len="med"/>
                    </a:lnT>
                    <a:lnB w="12700" cap="flat" cmpd="sng" algn="ctr">
                      <a:solidFill>
                        <a:srgbClr val="990033"/>
                      </a:solidFill>
                      <a:prstDash val="solid"/>
                      <a:round/>
                      <a:headEnd type="none" w="med" len="med"/>
                      <a:tailEnd type="none" w="med" len="med"/>
                    </a:lnB>
                  </a:tcPr>
                </a:tc>
                <a:tc>
                  <a:txBody>
                    <a:bodyPr/>
                    <a:lstStyle/>
                    <a:p>
                      <a:endParaRPr lang="en-IE"/>
                    </a:p>
                  </a:txBody>
                  <a:tcPr>
                    <a:lnL w="12700" cap="flat" cmpd="sng" algn="ctr">
                      <a:solidFill>
                        <a:srgbClr val="990033"/>
                      </a:solidFill>
                      <a:prstDash val="solid"/>
                      <a:round/>
                      <a:headEnd type="none" w="med" len="med"/>
                      <a:tailEnd type="none" w="med" len="med"/>
                    </a:lnL>
                    <a:lnR w="12700" cap="flat" cmpd="sng" algn="ctr">
                      <a:solidFill>
                        <a:srgbClr val="990033"/>
                      </a:solidFill>
                      <a:prstDash val="solid"/>
                      <a:round/>
                      <a:headEnd type="none" w="med" len="med"/>
                      <a:tailEnd type="none" w="med" len="med"/>
                    </a:lnR>
                    <a:lnT w="12700" cap="flat" cmpd="sng" algn="ctr">
                      <a:solidFill>
                        <a:srgbClr val="990033"/>
                      </a:solidFill>
                      <a:prstDash val="solid"/>
                      <a:round/>
                      <a:headEnd type="none" w="med" len="med"/>
                      <a:tailEnd type="none" w="med" len="med"/>
                    </a:lnT>
                    <a:lnB w="12700" cap="flat" cmpd="sng" algn="ctr">
                      <a:solidFill>
                        <a:srgbClr val="990033"/>
                      </a:solidFill>
                      <a:prstDash val="solid"/>
                      <a:round/>
                      <a:headEnd type="none" w="med" len="med"/>
                      <a:tailEnd type="none" w="med" len="med"/>
                    </a:lnB>
                  </a:tcPr>
                </a:tc>
                <a:tc>
                  <a:txBody>
                    <a:bodyPr/>
                    <a:lstStyle/>
                    <a:p>
                      <a:endParaRPr lang="en-IE"/>
                    </a:p>
                  </a:txBody>
                  <a:tcPr>
                    <a:lnL w="12700" cap="flat" cmpd="sng" algn="ctr">
                      <a:solidFill>
                        <a:srgbClr val="990033"/>
                      </a:solidFill>
                      <a:prstDash val="solid"/>
                      <a:round/>
                      <a:headEnd type="none" w="med" len="med"/>
                      <a:tailEnd type="none" w="med" len="med"/>
                    </a:lnL>
                    <a:lnR w="12700" cap="flat" cmpd="sng" algn="ctr">
                      <a:solidFill>
                        <a:srgbClr val="990033"/>
                      </a:solidFill>
                      <a:prstDash val="solid"/>
                      <a:round/>
                      <a:headEnd type="none" w="med" len="med"/>
                      <a:tailEnd type="none" w="med" len="med"/>
                    </a:lnR>
                    <a:lnT w="12700" cap="flat" cmpd="sng" algn="ctr">
                      <a:solidFill>
                        <a:srgbClr val="990033"/>
                      </a:solidFill>
                      <a:prstDash val="solid"/>
                      <a:round/>
                      <a:headEnd type="none" w="med" len="med"/>
                      <a:tailEnd type="none" w="med" len="med"/>
                    </a:lnT>
                    <a:lnB w="12700" cap="flat" cmpd="sng" algn="ctr">
                      <a:solidFill>
                        <a:srgbClr val="990033"/>
                      </a:solidFill>
                      <a:prstDash val="solid"/>
                      <a:round/>
                      <a:headEnd type="none" w="med" len="med"/>
                      <a:tailEnd type="none" w="med" len="med"/>
                    </a:lnB>
                  </a:tcPr>
                </a:tc>
                <a:tc>
                  <a:txBody>
                    <a:bodyPr/>
                    <a:lstStyle/>
                    <a:p>
                      <a:endParaRPr lang="en-IE"/>
                    </a:p>
                  </a:txBody>
                  <a:tcPr>
                    <a:lnL w="12700" cap="flat" cmpd="sng" algn="ctr">
                      <a:solidFill>
                        <a:srgbClr val="990033"/>
                      </a:solidFill>
                      <a:prstDash val="solid"/>
                      <a:round/>
                      <a:headEnd type="none" w="med" len="med"/>
                      <a:tailEnd type="none" w="med" len="med"/>
                    </a:lnL>
                    <a:lnR w="12700" cap="flat" cmpd="sng" algn="ctr">
                      <a:solidFill>
                        <a:srgbClr val="990033"/>
                      </a:solidFill>
                      <a:prstDash val="solid"/>
                      <a:round/>
                      <a:headEnd type="none" w="med" len="med"/>
                      <a:tailEnd type="none" w="med" len="med"/>
                    </a:lnR>
                    <a:lnT w="12700" cap="flat" cmpd="sng" algn="ctr">
                      <a:solidFill>
                        <a:srgbClr val="990033"/>
                      </a:solidFill>
                      <a:prstDash val="solid"/>
                      <a:round/>
                      <a:headEnd type="none" w="med" len="med"/>
                      <a:tailEnd type="none" w="med" len="med"/>
                    </a:lnT>
                    <a:lnB w="12700" cap="flat" cmpd="sng" algn="ctr">
                      <a:solidFill>
                        <a:srgbClr val="990033"/>
                      </a:solidFill>
                      <a:prstDash val="solid"/>
                      <a:round/>
                      <a:headEnd type="none" w="med" len="med"/>
                      <a:tailEnd type="none" w="med" len="med"/>
                    </a:lnB>
                  </a:tcPr>
                </a:tc>
              </a:tr>
              <a:tr h="370840">
                <a:tc>
                  <a:txBody>
                    <a:bodyPr/>
                    <a:lstStyle/>
                    <a:p>
                      <a:endParaRPr lang="en-IE"/>
                    </a:p>
                  </a:txBody>
                  <a:tcPr>
                    <a:lnL w="12700" cap="flat" cmpd="sng" algn="ctr">
                      <a:solidFill>
                        <a:srgbClr val="990033"/>
                      </a:solidFill>
                      <a:prstDash val="solid"/>
                      <a:round/>
                      <a:headEnd type="none" w="med" len="med"/>
                      <a:tailEnd type="none" w="med" len="med"/>
                    </a:lnL>
                    <a:lnR w="12700" cap="flat" cmpd="sng" algn="ctr">
                      <a:solidFill>
                        <a:srgbClr val="990033"/>
                      </a:solidFill>
                      <a:prstDash val="solid"/>
                      <a:round/>
                      <a:headEnd type="none" w="med" len="med"/>
                      <a:tailEnd type="none" w="med" len="med"/>
                    </a:lnR>
                    <a:lnT w="12700" cap="flat" cmpd="sng" algn="ctr">
                      <a:solidFill>
                        <a:srgbClr val="990033"/>
                      </a:solidFill>
                      <a:prstDash val="solid"/>
                      <a:round/>
                      <a:headEnd type="none" w="med" len="med"/>
                      <a:tailEnd type="none" w="med" len="med"/>
                    </a:lnT>
                    <a:lnB w="12700" cap="flat" cmpd="sng" algn="ctr">
                      <a:solidFill>
                        <a:srgbClr val="990033"/>
                      </a:solidFill>
                      <a:prstDash val="solid"/>
                      <a:round/>
                      <a:headEnd type="none" w="med" len="med"/>
                      <a:tailEnd type="none" w="med" len="med"/>
                    </a:lnB>
                  </a:tcPr>
                </a:tc>
                <a:tc>
                  <a:txBody>
                    <a:bodyPr/>
                    <a:lstStyle/>
                    <a:p>
                      <a:endParaRPr lang="en-IE"/>
                    </a:p>
                  </a:txBody>
                  <a:tcPr>
                    <a:lnL w="12700" cap="flat" cmpd="sng" algn="ctr">
                      <a:solidFill>
                        <a:srgbClr val="990033"/>
                      </a:solidFill>
                      <a:prstDash val="solid"/>
                      <a:round/>
                      <a:headEnd type="none" w="med" len="med"/>
                      <a:tailEnd type="none" w="med" len="med"/>
                    </a:lnL>
                    <a:lnR w="12700" cap="flat" cmpd="sng" algn="ctr">
                      <a:solidFill>
                        <a:srgbClr val="990033"/>
                      </a:solidFill>
                      <a:prstDash val="solid"/>
                      <a:round/>
                      <a:headEnd type="none" w="med" len="med"/>
                      <a:tailEnd type="none" w="med" len="med"/>
                    </a:lnR>
                    <a:lnT w="12700" cap="flat" cmpd="sng" algn="ctr">
                      <a:solidFill>
                        <a:srgbClr val="990033"/>
                      </a:solidFill>
                      <a:prstDash val="solid"/>
                      <a:round/>
                      <a:headEnd type="none" w="med" len="med"/>
                      <a:tailEnd type="none" w="med" len="med"/>
                    </a:lnT>
                    <a:lnB w="12700" cap="flat" cmpd="sng" algn="ctr">
                      <a:solidFill>
                        <a:srgbClr val="990033"/>
                      </a:solidFill>
                      <a:prstDash val="solid"/>
                      <a:round/>
                      <a:headEnd type="none" w="med" len="med"/>
                      <a:tailEnd type="none" w="med" len="med"/>
                    </a:lnB>
                  </a:tcPr>
                </a:tc>
                <a:tc>
                  <a:txBody>
                    <a:bodyPr/>
                    <a:lstStyle/>
                    <a:p>
                      <a:endParaRPr lang="en-IE" dirty="0" smtClean="0"/>
                    </a:p>
                    <a:p>
                      <a:endParaRPr lang="en-IE" dirty="0" smtClean="0"/>
                    </a:p>
                    <a:p>
                      <a:endParaRPr lang="en-IE" dirty="0" smtClean="0"/>
                    </a:p>
                    <a:p>
                      <a:endParaRPr lang="en-IE" dirty="0"/>
                    </a:p>
                  </a:txBody>
                  <a:tcPr>
                    <a:lnL w="12700" cap="flat" cmpd="sng" algn="ctr">
                      <a:solidFill>
                        <a:srgbClr val="990033"/>
                      </a:solidFill>
                      <a:prstDash val="solid"/>
                      <a:round/>
                      <a:headEnd type="none" w="med" len="med"/>
                      <a:tailEnd type="none" w="med" len="med"/>
                    </a:lnL>
                    <a:lnR w="12700" cap="flat" cmpd="sng" algn="ctr">
                      <a:solidFill>
                        <a:srgbClr val="990033"/>
                      </a:solidFill>
                      <a:prstDash val="solid"/>
                      <a:round/>
                      <a:headEnd type="none" w="med" len="med"/>
                      <a:tailEnd type="none" w="med" len="med"/>
                    </a:lnR>
                    <a:lnT w="12700" cap="flat" cmpd="sng" algn="ctr">
                      <a:solidFill>
                        <a:srgbClr val="990033"/>
                      </a:solidFill>
                      <a:prstDash val="solid"/>
                      <a:round/>
                      <a:headEnd type="none" w="med" len="med"/>
                      <a:tailEnd type="none" w="med" len="med"/>
                    </a:lnT>
                    <a:lnB w="12700" cap="flat" cmpd="sng" algn="ctr">
                      <a:solidFill>
                        <a:srgbClr val="990033"/>
                      </a:solidFill>
                      <a:prstDash val="solid"/>
                      <a:round/>
                      <a:headEnd type="none" w="med" len="med"/>
                      <a:tailEnd type="none" w="med" len="med"/>
                    </a:lnB>
                  </a:tcPr>
                </a:tc>
                <a:tc>
                  <a:txBody>
                    <a:bodyPr/>
                    <a:lstStyle/>
                    <a:p>
                      <a:endParaRPr lang="en-IE" dirty="0"/>
                    </a:p>
                  </a:txBody>
                  <a:tcPr>
                    <a:lnL w="12700" cap="flat" cmpd="sng" algn="ctr">
                      <a:solidFill>
                        <a:srgbClr val="990033"/>
                      </a:solidFill>
                      <a:prstDash val="solid"/>
                      <a:round/>
                      <a:headEnd type="none" w="med" len="med"/>
                      <a:tailEnd type="none" w="med" len="med"/>
                    </a:lnL>
                    <a:lnR w="12700" cap="flat" cmpd="sng" algn="ctr">
                      <a:solidFill>
                        <a:srgbClr val="990033"/>
                      </a:solidFill>
                      <a:prstDash val="solid"/>
                      <a:round/>
                      <a:headEnd type="none" w="med" len="med"/>
                      <a:tailEnd type="none" w="med" len="med"/>
                    </a:lnR>
                    <a:lnT w="12700" cap="flat" cmpd="sng" algn="ctr">
                      <a:solidFill>
                        <a:srgbClr val="990033"/>
                      </a:solidFill>
                      <a:prstDash val="solid"/>
                      <a:round/>
                      <a:headEnd type="none" w="med" len="med"/>
                      <a:tailEnd type="none" w="med" len="med"/>
                    </a:lnT>
                    <a:lnB w="12700" cap="flat" cmpd="sng" algn="ctr">
                      <a:solidFill>
                        <a:srgbClr val="990033"/>
                      </a:solidFill>
                      <a:prstDash val="solid"/>
                      <a:round/>
                      <a:headEnd type="none" w="med" len="med"/>
                      <a:tailEnd type="none" w="med" len="med"/>
                    </a:lnB>
                  </a:tcPr>
                </a:tc>
              </a:tr>
              <a:tr h="370840">
                <a:tc>
                  <a:txBody>
                    <a:bodyPr/>
                    <a:lstStyle/>
                    <a:p>
                      <a:endParaRPr lang="en-IE"/>
                    </a:p>
                  </a:txBody>
                  <a:tcPr>
                    <a:lnL w="12700" cap="flat" cmpd="sng" algn="ctr">
                      <a:solidFill>
                        <a:srgbClr val="990033"/>
                      </a:solidFill>
                      <a:prstDash val="solid"/>
                      <a:round/>
                      <a:headEnd type="none" w="med" len="med"/>
                      <a:tailEnd type="none" w="med" len="med"/>
                    </a:lnL>
                    <a:lnR w="12700" cap="flat" cmpd="sng" algn="ctr">
                      <a:solidFill>
                        <a:srgbClr val="990033"/>
                      </a:solidFill>
                      <a:prstDash val="solid"/>
                      <a:round/>
                      <a:headEnd type="none" w="med" len="med"/>
                      <a:tailEnd type="none" w="med" len="med"/>
                    </a:lnR>
                    <a:lnT w="12700" cap="flat" cmpd="sng" algn="ctr">
                      <a:solidFill>
                        <a:srgbClr val="990033"/>
                      </a:solidFill>
                      <a:prstDash val="solid"/>
                      <a:round/>
                      <a:headEnd type="none" w="med" len="med"/>
                      <a:tailEnd type="none" w="med" len="med"/>
                    </a:lnT>
                    <a:lnB w="12700" cap="flat" cmpd="sng" algn="ctr">
                      <a:solidFill>
                        <a:srgbClr val="990033"/>
                      </a:solidFill>
                      <a:prstDash val="solid"/>
                      <a:round/>
                      <a:headEnd type="none" w="med" len="med"/>
                      <a:tailEnd type="none" w="med" len="med"/>
                    </a:lnB>
                  </a:tcPr>
                </a:tc>
                <a:tc>
                  <a:txBody>
                    <a:bodyPr/>
                    <a:lstStyle/>
                    <a:p>
                      <a:endParaRPr lang="en-IE"/>
                    </a:p>
                  </a:txBody>
                  <a:tcPr>
                    <a:lnL w="12700" cap="flat" cmpd="sng" algn="ctr">
                      <a:solidFill>
                        <a:srgbClr val="990033"/>
                      </a:solidFill>
                      <a:prstDash val="solid"/>
                      <a:round/>
                      <a:headEnd type="none" w="med" len="med"/>
                      <a:tailEnd type="none" w="med" len="med"/>
                    </a:lnL>
                    <a:lnR w="12700" cap="flat" cmpd="sng" algn="ctr">
                      <a:solidFill>
                        <a:srgbClr val="990033"/>
                      </a:solidFill>
                      <a:prstDash val="solid"/>
                      <a:round/>
                      <a:headEnd type="none" w="med" len="med"/>
                      <a:tailEnd type="none" w="med" len="med"/>
                    </a:lnR>
                    <a:lnT w="12700" cap="flat" cmpd="sng" algn="ctr">
                      <a:solidFill>
                        <a:srgbClr val="990033"/>
                      </a:solidFill>
                      <a:prstDash val="solid"/>
                      <a:round/>
                      <a:headEnd type="none" w="med" len="med"/>
                      <a:tailEnd type="none" w="med" len="med"/>
                    </a:lnT>
                    <a:lnB w="12700" cap="flat" cmpd="sng" algn="ctr">
                      <a:solidFill>
                        <a:srgbClr val="990033"/>
                      </a:solidFill>
                      <a:prstDash val="solid"/>
                      <a:round/>
                      <a:headEnd type="none" w="med" len="med"/>
                      <a:tailEnd type="none" w="med" len="med"/>
                    </a:lnB>
                  </a:tcPr>
                </a:tc>
                <a:tc>
                  <a:txBody>
                    <a:bodyPr/>
                    <a:lstStyle/>
                    <a:p>
                      <a:endParaRPr lang="en-IE" dirty="0" smtClean="0"/>
                    </a:p>
                    <a:p>
                      <a:endParaRPr lang="en-IE" dirty="0" smtClean="0"/>
                    </a:p>
                    <a:p>
                      <a:endParaRPr lang="en-IE" dirty="0" smtClean="0"/>
                    </a:p>
                    <a:p>
                      <a:endParaRPr lang="en-IE" dirty="0" smtClean="0"/>
                    </a:p>
                    <a:p>
                      <a:endParaRPr lang="en-IE" dirty="0"/>
                    </a:p>
                  </a:txBody>
                  <a:tcPr>
                    <a:lnL w="12700" cap="flat" cmpd="sng" algn="ctr">
                      <a:solidFill>
                        <a:srgbClr val="990033"/>
                      </a:solidFill>
                      <a:prstDash val="solid"/>
                      <a:round/>
                      <a:headEnd type="none" w="med" len="med"/>
                      <a:tailEnd type="none" w="med" len="med"/>
                    </a:lnL>
                    <a:lnR w="12700" cap="flat" cmpd="sng" algn="ctr">
                      <a:solidFill>
                        <a:srgbClr val="990033"/>
                      </a:solidFill>
                      <a:prstDash val="solid"/>
                      <a:round/>
                      <a:headEnd type="none" w="med" len="med"/>
                      <a:tailEnd type="none" w="med" len="med"/>
                    </a:lnR>
                    <a:lnT w="12700" cap="flat" cmpd="sng" algn="ctr">
                      <a:solidFill>
                        <a:srgbClr val="990033"/>
                      </a:solidFill>
                      <a:prstDash val="solid"/>
                      <a:round/>
                      <a:headEnd type="none" w="med" len="med"/>
                      <a:tailEnd type="none" w="med" len="med"/>
                    </a:lnT>
                    <a:lnB w="12700" cap="flat" cmpd="sng" algn="ctr">
                      <a:solidFill>
                        <a:srgbClr val="990033"/>
                      </a:solidFill>
                      <a:prstDash val="solid"/>
                      <a:round/>
                      <a:headEnd type="none" w="med" len="med"/>
                      <a:tailEnd type="none" w="med" len="med"/>
                    </a:lnB>
                  </a:tcPr>
                </a:tc>
                <a:tc>
                  <a:txBody>
                    <a:bodyPr/>
                    <a:lstStyle/>
                    <a:p>
                      <a:endParaRPr lang="en-IE" dirty="0"/>
                    </a:p>
                  </a:txBody>
                  <a:tcPr>
                    <a:lnL w="12700" cap="flat" cmpd="sng" algn="ctr">
                      <a:solidFill>
                        <a:srgbClr val="990033"/>
                      </a:solidFill>
                      <a:prstDash val="solid"/>
                      <a:round/>
                      <a:headEnd type="none" w="med" len="med"/>
                      <a:tailEnd type="none" w="med" len="med"/>
                    </a:lnL>
                    <a:lnR w="12700" cap="flat" cmpd="sng" algn="ctr">
                      <a:solidFill>
                        <a:srgbClr val="990033"/>
                      </a:solidFill>
                      <a:prstDash val="solid"/>
                      <a:round/>
                      <a:headEnd type="none" w="med" len="med"/>
                      <a:tailEnd type="none" w="med" len="med"/>
                    </a:lnR>
                    <a:lnT w="12700" cap="flat" cmpd="sng" algn="ctr">
                      <a:solidFill>
                        <a:srgbClr val="990033"/>
                      </a:solidFill>
                      <a:prstDash val="solid"/>
                      <a:round/>
                      <a:headEnd type="none" w="med" len="med"/>
                      <a:tailEnd type="none" w="med" len="med"/>
                    </a:lnT>
                    <a:lnB w="12700" cap="flat" cmpd="sng" algn="ctr">
                      <a:solidFill>
                        <a:srgbClr val="990033"/>
                      </a:solidFill>
                      <a:prstDash val="solid"/>
                      <a:round/>
                      <a:headEnd type="none" w="med" len="med"/>
                      <a:tailEnd type="none" w="med" len="med"/>
                    </a:lnB>
                  </a:tcPr>
                </a:tc>
              </a:tr>
            </a:tbl>
          </a:graphicData>
        </a:graphic>
      </p:graphicFrame>
      <p:grpSp>
        <p:nvGrpSpPr>
          <p:cNvPr id="3" name="Group 2"/>
          <p:cNvGrpSpPr/>
          <p:nvPr/>
        </p:nvGrpSpPr>
        <p:grpSpPr>
          <a:xfrm>
            <a:off x="8789610" y="620688"/>
            <a:ext cx="8440032" cy="5472608"/>
            <a:chOff x="8789610" y="620688"/>
            <a:chExt cx="8440032" cy="5472608"/>
          </a:xfrm>
        </p:grpSpPr>
        <p:pic>
          <p:nvPicPr>
            <p:cNvPr id="12290"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156036" y="620688"/>
              <a:ext cx="8073606" cy="547260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4" name="Rounded Rectangle 13"/>
            <p:cNvSpPr/>
            <p:nvPr/>
          </p:nvSpPr>
          <p:spPr>
            <a:xfrm rot="16200000">
              <a:off x="8159610" y="1250689"/>
              <a:ext cx="1620000" cy="360000"/>
            </a:xfrm>
            <a:prstGeom prst="roundRect">
              <a:avLst/>
            </a:prstGeom>
            <a:solidFill>
              <a:srgbClr val="FFC000"/>
            </a:solidFill>
            <a:ln w="19050">
              <a:solidFill>
                <a:srgbClr val="990033"/>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r>
                <a:rPr lang="en-IE" sz="1400" dirty="0" smtClean="0">
                  <a:solidFill>
                    <a:srgbClr val="990033"/>
                  </a:solidFill>
                </a:rPr>
                <a:t>Lesson interaction</a:t>
              </a:r>
              <a:endParaRPr lang="en-IE" sz="1400" dirty="0">
                <a:solidFill>
                  <a:srgbClr val="990033"/>
                </a:solidFill>
              </a:endParaRPr>
            </a:p>
          </p:txBody>
        </p:sp>
      </p:grpSp>
      <p:grpSp>
        <p:nvGrpSpPr>
          <p:cNvPr id="4" name="Group 3"/>
          <p:cNvGrpSpPr/>
          <p:nvPr/>
        </p:nvGrpSpPr>
        <p:grpSpPr>
          <a:xfrm>
            <a:off x="8787368" y="647700"/>
            <a:ext cx="8386032" cy="5562600"/>
            <a:chOff x="8787368" y="647700"/>
            <a:chExt cx="8386032" cy="5562600"/>
          </a:xfrm>
        </p:grpSpPr>
        <p:pic>
          <p:nvPicPr>
            <p:cNvPr id="14338"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180513" y="647700"/>
              <a:ext cx="7992887" cy="5562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Rounded Rectangle 8"/>
            <p:cNvSpPr/>
            <p:nvPr/>
          </p:nvSpPr>
          <p:spPr>
            <a:xfrm rot="16200000">
              <a:off x="8157368" y="2877689"/>
              <a:ext cx="1620000" cy="360000"/>
            </a:xfrm>
            <a:prstGeom prst="roundRect">
              <a:avLst/>
            </a:prstGeom>
            <a:solidFill>
              <a:srgbClr val="FFC000"/>
            </a:solidFill>
            <a:ln w="19050">
              <a:solidFill>
                <a:srgbClr val="990033"/>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r>
                <a:rPr lang="en-IE" sz="1400" dirty="0" smtClean="0">
                  <a:solidFill>
                    <a:srgbClr val="990033"/>
                  </a:solidFill>
                </a:rPr>
                <a:t>Lesson interaction</a:t>
              </a:r>
              <a:endParaRPr lang="en-IE" sz="1400" dirty="0">
                <a:solidFill>
                  <a:srgbClr val="990033"/>
                </a:solidFill>
              </a:endParaRPr>
            </a:p>
          </p:txBody>
        </p:sp>
      </p:grpSp>
    </p:spTree>
    <p:extLst>
      <p:ext uri="{BB962C8B-B14F-4D97-AF65-F5344CB8AC3E}">
        <p14:creationId xmlns:p14="http://schemas.microsoft.com/office/powerpoint/2010/main" val="792955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8" restart="whenNotActive" fill="hold" evtFilter="cancelBubble" nodeType="interactiveSeq">
                <p:stCondLst>
                  <p:cond evt="onClick" delay="0">
                    <p:tgtEl>
                      <p:spTgt spid="3"/>
                    </p:tgtEl>
                  </p:cond>
                </p:stCondLst>
                <p:endSync evt="end" delay="0">
                  <p:rtn val="all"/>
                </p:endSync>
                <p:childTnLst>
                  <p:par>
                    <p:cTn id="9" fill="hold">
                      <p:stCondLst>
                        <p:cond delay="0"/>
                      </p:stCondLst>
                      <p:childTnLst>
                        <p:par>
                          <p:cTn id="10" fill="hold">
                            <p:stCondLst>
                              <p:cond delay="0"/>
                            </p:stCondLst>
                            <p:childTnLst>
                              <p:par>
                                <p:cTn id="11" presetID="35" presetClass="path" presetSubtype="0" accel="50000" decel="50000" fill="hold" nodeType="clickEffect">
                                  <p:stCondLst>
                                    <p:cond delay="0"/>
                                  </p:stCondLst>
                                  <p:childTnLst>
                                    <p:animMotion origin="layout" path="M -0.00018 7.40741E-7 L -0.93038 7.40741E-7 " pathEditMode="relative" rAng="0" ptsTypes="AA">
                                      <p:cBhvr>
                                        <p:cTn id="12" dur="2000" fill="hold"/>
                                        <p:tgtEl>
                                          <p:spTgt spid="3"/>
                                        </p:tgtEl>
                                        <p:attrNameLst>
                                          <p:attrName>ppt_x</p:attrName>
                                          <p:attrName>ppt_y</p:attrName>
                                        </p:attrNameLst>
                                      </p:cBhvr>
                                      <p:rCtr x="-46510" y="0"/>
                                    </p:animMotion>
                                  </p:childTnLst>
                                </p:cTn>
                              </p:par>
                            </p:childTnLst>
                          </p:cTn>
                        </p:par>
                      </p:childTnLst>
                    </p:cTn>
                  </p:par>
                  <p:par>
                    <p:cTn id="13" fill="hold">
                      <p:stCondLst>
                        <p:cond delay="indefinite"/>
                      </p:stCondLst>
                      <p:childTnLst>
                        <p:par>
                          <p:cTn id="14" fill="hold">
                            <p:stCondLst>
                              <p:cond delay="0"/>
                            </p:stCondLst>
                            <p:childTnLst>
                              <p:par>
                                <p:cTn id="15" presetID="63" presetClass="path" presetSubtype="0" accel="50000" decel="50000" fill="hold" nodeType="clickEffect">
                                  <p:stCondLst>
                                    <p:cond delay="0"/>
                                  </p:stCondLst>
                                  <p:childTnLst>
                                    <p:animMotion origin="layout" path="M -0.93038 7.40741E-7 L -0.00018 0.00347 " pathEditMode="relative" rAng="0" ptsTypes="AA">
                                      <p:cBhvr>
                                        <p:cTn id="16" dur="2000" fill="hold"/>
                                        <p:tgtEl>
                                          <p:spTgt spid="3"/>
                                        </p:tgtEl>
                                        <p:attrNameLst>
                                          <p:attrName>ppt_x</p:attrName>
                                          <p:attrName>ppt_y</p:attrName>
                                        </p:attrNameLst>
                                      </p:cBhvr>
                                      <p:rCtr x="46510" y="162"/>
                                    </p:animMotion>
                                  </p:childTnLst>
                                </p:cTn>
                              </p:par>
                            </p:childTnLst>
                          </p:cTn>
                        </p:par>
                      </p:childTnLst>
                    </p:cTn>
                  </p:par>
                </p:childTnLst>
              </p:cTn>
              <p:nextCondLst>
                <p:cond evt="onClick" delay="0">
                  <p:tgtEl>
                    <p:spTgt spid="3"/>
                  </p:tgtEl>
                </p:cond>
              </p:nextCondLst>
            </p:seq>
            <p:seq concurrent="1" nextAc="seek">
              <p:cTn id="17" restart="whenNotActive" fill="hold" evtFilter="cancelBubble" nodeType="interactiveSeq">
                <p:stCondLst>
                  <p:cond evt="onClick" delay="0">
                    <p:tgtEl>
                      <p:spTgt spid="4"/>
                    </p:tgtEl>
                  </p:cond>
                </p:stCondLst>
                <p:endSync evt="end" delay="0">
                  <p:rtn val="all"/>
                </p:endSync>
                <p:childTnLst>
                  <p:par>
                    <p:cTn id="18" fill="hold">
                      <p:stCondLst>
                        <p:cond delay="0"/>
                      </p:stCondLst>
                      <p:childTnLst>
                        <p:par>
                          <p:cTn id="19" fill="hold">
                            <p:stCondLst>
                              <p:cond delay="0"/>
                            </p:stCondLst>
                            <p:childTnLst>
                              <p:par>
                                <p:cTn id="20" presetID="35" presetClass="path" presetSubtype="0" accel="50000" decel="50000" fill="hold" nodeType="clickEffect">
                                  <p:stCondLst>
                                    <p:cond delay="0"/>
                                  </p:stCondLst>
                                  <p:childTnLst>
                                    <p:animMotion origin="layout" path="M -0.00018 7.40741E-7 L -0.93038 7.40741E-7 " pathEditMode="relative" rAng="0" ptsTypes="AA">
                                      <p:cBhvr>
                                        <p:cTn id="21" dur="2000" fill="hold"/>
                                        <p:tgtEl>
                                          <p:spTgt spid="4"/>
                                        </p:tgtEl>
                                        <p:attrNameLst>
                                          <p:attrName>ppt_x</p:attrName>
                                          <p:attrName>ppt_y</p:attrName>
                                        </p:attrNameLst>
                                      </p:cBhvr>
                                      <p:rCtr x="-46510" y="0"/>
                                    </p:animMotion>
                                  </p:childTnLst>
                                </p:cTn>
                              </p:par>
                            </p:childTnLst>
                          </p:cTn>
                        </p:par>
                      </p:childTnLst>
                    </p:cTn>
                  </p:par>
                  <p:par>
                    <p:cTn id="22" fill="hold">
                      <p:stCondLst>
                        <p:cond delay="indefinite"/>
                      </p:stCondLst>
                      <p:childTnLst>
                        <p:par>
                          <p:cTn id="23" fill="hold">
                            <p:stCondLst>
                              <p:cond delay="0"/>
                            </p:stCondLst>
                            <p:childTnLst>
                              <p:par>
                                <p:cTn id="24" presetID="63" presetClass="path" presetSubtype="0" accel="50000" decel="50000" fill="hold" nodeType="clickEffect">
                                  <p:stCondLst>
                                    <p:cond delay="0"/>
                                  </p:stCondLst>
                                  <p:childTnLst>
                                    <p:animMotion origin="layout" path="M -0.93038 7.40741E-7 L -0.00018 0.00347 " pathEditMode="relative" rAng="0" ptsTypes="AA">
                                      <p:cBhvr>
                                        <p:cTn id="25" dur="2000" fill="hold"/>
                                        <p:tgtEl>
                                          <p:spTgt spid="4"/>
                                        </p:tgtEl>
                                        <p:attrNameLst>
                                          <p:attrName>ppt_x</p:attrName>
                                          <p:attrName>ppt_y</p:attrName>
                                        </p:attrNameLst>
                                      </p:cBhvr>
                                      <p:rCtr x="46510" y="162"/>
                                    </p:animMotion>
                                  </p:childTnLst>
                                </p:cTn>
                              </p:par>
                            </p:childTnLst>
                          </p:cTn>
                        </p:par>
                      </p:childTnLst>
                    </p:cTn>
                  </p:par>
                </p:childTnLst>
              </p:cTn>
              <p:nextCondLst>
                <p:cond evt="onClick" delay="0">
                  <p:tgtEl>
                    <p:spTgt spid="4"/>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776750" y="251937"/>
            <a:ext cx="1590500" cy="830997"/>
          </a:xfrm>
          <a:prstGeom prst="rect">
            <a:avLst/>
          </a:prstGeom>
        </p:spPr>
        <p:txBody>
          <a:bodyPr wrap="none">
            <a:spAutoFit/>
          </a:bodyPr>
          <a:lstStyle/>
          <a:p>
            <a:r>
              <a:rPr lang="en-IE" sz="4800" b="1" dirty="0" smtClean="0">
                <a:solidFill>
                  <a:srgbClr val="990033"/>
                </a:solidFill>
              </a:rPr>
              <a:t>Index</a:t>
            </a:r>
            <a:endParaRPr lang="en-IE" sz="4800" dirty="0">
              <a:solidFill>
                <a:srgbClr val="990033"/>
              </a:solidFill>
            </a:endParaRPr>
          </a:p>
        </p:txBody>
      </p:sp>
      <p:sp>
        <p:nvSpPr>
          <p:cNvPr id="3" name="Rectangle 2"/>
          <p:cNvSpPr/>
          <p:nvPr/>
        </p:nvSpPr>
        <p:spPr>
          <a:xfrm>
            <a:off x="539552" y="828001"/>
            <a:ext cx="8536761" cy="4448013"/>
          </a:xfrm>
          <a:prstGeom prst="rect">
            <a:avLst/>
          </a:prstGeom>
        </p:spPr>
        <p:txBody>
          <a:bodyPr wrap="none">
            <a:spAutoFit/>
          </a:bodyPr>
          <a:lstStyle/>
          <a:p>
            <a:pPr>
              <a:lnSpc>
                <a:spcPct val="150000"/>
              </a:lnSpc>
            </a:pPr>
            <a:r>
              <a:rPr lang="en-IE" sz="3200" dirty="0">
                <a:solidFill>
                  <a:srgbClr val="990033"/>
                </a:solidFill>
              </a:rPr>
              <a:t>Section A: </a:t>
            </a:r>
            <a:r>
              <a:rPr lang="en-IE" sz="3200" dirty="0" smtClean="0">
                <a:solidFill>
                  <a:srgbClr val="990033"/>
                </a:solidFill>
              </a:rPr>
              <a:t>	Investigating Compound Interest</a:t>
            </a:r>
          </a:p>
          <a:p>
            <a:pPr>
              <a:lnSpc>
                <a:spcPct val="150000"/>
              </a:lnSpc>
            </a:pPr>
            <a:r>
              <a:rPr lang="en-IE" sz="3200" dirty="0" smtClean="0">
                <a:solidFill>
                  <a:srgbClr val="990033"/>
                </a:solidFill>
              </a:rPr>
              <a:t>Section B:	Discovering the Formula</a:t>
            </a:r>
          </a:p>
          <a:p>
            <a:pPr>
              <a:lnSpc>
                <a:spcPct val="150000"/>
              </a:lnSpc>
            </a:pPr>
            <a:r>
              <a:rPr lang="en-IE" sz="3200" dirty="0" smtClean="0">
                <a:solidFill>
                  <a:srgbClr val="990033"/>
                </a:solidFill>
              </a:rPr>
              <a:t>Section C:	Investigating the Compounding Period</a:t>
            </a:r>
          </a:p>
          <a:p>
            <a:pPr>
              <a:lnSpc>
                <a:spcPct val="150000"/>
              </a:lnSpc>
            </a:pPr>
            <a:r>
              <a:rPr lang="en-IE" sz="3200" dirty="0" smtClean="0">
                <a:solidFill>
                  <a:srgbClr val="990033"/>
                </a:solidFill>
              </a:rPr>
              <a:t>Section D:	Depreciation</a:t>
            </a:r>
          </a:p>
          <a:p>
            <a:pPr>
              <a:lnSpc>
                <a:spcPct val="150000"/>
              </a:lnSpc>
            </a:pPr>
            <a:r>
              <a:rPr lang="en-IE" sz="3200" dirty="0" smtClean="0">
                <a:solidFill>
                  <a:srgbClr val="990033"/>
                </a:solidFill>
              </a:rPr>
              <a:t>Section E:	Reducing Balance </a:t>
            </a:r>
          </a:p>
          <a:p>
            <a:pPr>
              <a:lnSpc>
                <a:spcPct val="150000"/>
              </a:lnSpc>
            </a:pPr>
            <a:r>
              <a:rPr lang="en-IE" sz="3200" dirty="0" smtClean="0">
                <a:solidFill>
                  <a:srgbClr val="990033"/>
                </a:solidFill>
              </a:rPr>
              <a:t>Appendix:	Revision of Prior Knowledge Required</a:t>
            </a: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83568" y="476672"/>
            <a:ext cx="7920880" cy="6555641"/>
          </a:xfrm>
          <a:prstGeom prst="rect">
            <a:avLst/>
          </a:prstGeom>
        </p:spPr>
        <p:txBody>
          <a:bodyPr wrap="square">
            <a:spAutoFit/>
          </a:bodyPr>
          <a:lstStyle/>
          <a:p>
            <a:pPr marL="342900" indent="-342900">
              <a:buFont typeface="Arial" pitchFamily="34" charset="0"/>
              <a:buChar char="•"/>
            </a:pPr>
            <a:r>
              <a:rPr lang="en-IE" sz="2000" dirty="0">
                <a:solidFill>
                  <a:srgbClr val="990033"/>
                </a:solidFill>
              </a:rPr>
              <a:t>Can we see from the table if </a:t>
            </a:r>
            <a:r>
              <a:rPr lang="en-IE" sz="2000" dirty="0" smtClean="0">
                <a:solidFill>
                  <a:srgbClr val="990033"/>
                </a:solidFill>
              </a:rPr>
              <a:t>the relationship </a:t>
            </a:r>
            <a:r>
              <a:rPr lang="en-IE" sz="2000" dirty="0">
                <a:solidFill>
                  <a:srgbClr val="990033"/>
                </a:solidFill>
              </a:rPr>
              <a:t>between total </a:t>
            </a:r>
            <a:r>
              <a:rPr lang="en-IE" sz="2000" dirty="0" smtClean="0">
                <a:solidFill>
                  <a:srgbClr val="990033"/>
                </a:solidFill>
              </a:rPr>
              <a:t>amount and  time </a:t>
            </a:r>
            <a:r>
              <a:rPr lang="en-IE" sz="2000" dirty="0">
                <a:solidFill>
                  <a:srgbClr val="990033"/>
                </a:solidFill>
              </a:rPr>
              <a:t>is linear or would </a:t>
            </a:r>
            <a:r>
              <a:rPr lang="en-IE" sz="2000" dirty="0" smtClean="0">
                <a:solidFill>
                  <a:srgbClr val="990033"/>
                </a:solidFill>
              </a:rPr>
              <a:t>we need </a:t>
            </a:r>
            <a:r>
              <a:rPr lang="en-IE" sz="2000" dirty="0">
                <a:solidFill>
                  <a:srgbClr val="990033"/>
                </a:solidFill>
              </a:rPr>
              <a:t>to draw a graph</a:t>
            </a:r>
            <a:r>
              <a:rPr lang="en-IE" sz="2000" dirty="0" smtClean="0">
                <a:solidFill>
                  <a:srgbClr val="990033"/>
                </a:solidFill>
              </a:rPr>
              <a:t>?</a:t>
            </a:r>
          </a:p>
          <a:p>
            <a:pPr marL="342900" indent="-342900">
              <a:buFont typeface="Arial" pitchFamily="34" charset="0"/>
              <a:buChar char="•"/>
            </a:pPr>
            <a:endParaRPr lang="en-IE" sz="2000" dirty="0">
              <a:solidFill>
                <a:srgbClr val="990033"/>
              </a:solidFill>
            </a:endParaRPr>
          </a:p>
          <a:p>
            <a:pPr marL="342900" indent="-342900">
              <a:buFont typeface="Arial" pitchFamily="34" charset="0"/>
              <a:buChar char="•"/>
            </a:pPr>
            <a:r>
              <a:rPr lang="en-IE" sz="2000" dirty="0" smtClean="0">
                <a:solidFill>
                  <a:srgbClr val="990033"/>
                </a:solidFill>
              </a:rPr>
              <a:t>Using the figures </a:t>
            </a:r>
            <a:r>
              <a:rPr lang="en-IE" sz="2000" dirty="0">
                <a:solidFill>
                  <a:srgbClr val="990033"/>
                </a:solidFill>
              </a:rPr>
              <a:t>you have, draw a </a:t>
            </a:r>
            <a:r>
              <a:rPr lang="en-IE" sz="2000" dirty="0" smtClean="0">
                <a:solidFill>
                  <a:srgbClr val="990033"/>
                </a:solidFill>
              </a:rPr>
              <a:t>graph with </a:t>
            </a:r>
            <a:r>
              <a:rPr lang="en-IE" sz="2000" dirty="0">
                <a:solidFill>
                  <a:srgbClr val="990033"/>
                </a:solidFill>
              </a:rPr>
              <a:t>time and amount</a:t>
            </a:r>
            <a:r>
              <a:rPr lang="en-IE" sz="2000" dirty="0" smtClean="0">
                <a:solidFill>
                  <a:srgbClr val="990033"/>
                </a:solidFill>
              </a:rPr>
              <a:t>.</a:t>
            </a:r>
          </a:p>
          <a:p>
            <a:pPr marL="342900" indent="-342900">
              <a:buFont typeface="Arial" pitchFamily="34" charset="0"/>
              <a:buChar char="•"/>
            </a:pPr>
            <a:endParaRPr lang="en-IE" sz="2000" dirty="0">
              <a:solidFill>
                <a:srgbClr val="990033"/>
              </a:solidFill>
            </a:endParaRPr>
          </a:p>
          <a:p>
            <a:pPr marL="342900" indent="-342900">
              <a:buFont typeface="Arial" pitchFamily="34" charset="0"/>
              <a:buChar char="•"/>
            </a:pPr>
            <a:r>
              <a:rPr lang="en-IE" sz="2000" dirty="0" smtClean="0">
                <a:solidFill>
                  <a:srgbClr val="990033"/>
                </a:solidFill>
              </a:rPr>
              <a:t>Indicate the appropriate </a:t>
            </a:r>
            <a:r>
              <a:rPr lang="en-IE" sz="2000" dirty="0">
                <a:solidFill>
                  <a:srgbClr val="990033"/>
                </a:solidFill>
              </a:rPr>
              <a:t>axes </a:t>
            </a:r>
            <a:r>
              <a:rPr lang="en-IE" sz="2000" dirty="0" smtClean="0">
                <a:solidFill>
                  <a:srgbClr val="990033"/>
                </a:solidFill>
              </a:rPr>
              <a:t>for time </a:t>
            </a:r>
            <a:r>
              <a:rPr lang="en-IE" sz="2000" dirty="0">
                <a:solidFill>
                  <a:srgbClr val="990033"/>
                </a:solidFill>
              </a:rPr>
              <a:t>and </a:t>
            </a:r>
            <a:r>
              <a:rPr lang="en-IE" sz="2000" dirty="0" smtClean="0">
                <a:solidFill>
                  <a:srgbClr val="990033"/>
                </a:solidFill>
              </a:rPr>
              <a:t>amount, explaining your </a:t>
            </a:r>
            <a:r>
              <a:rPr lang="en-IE" sz="2000" dirty="0">
                <a:solidFill>
                  <a:srgbClr val="990033"/>
                </a:solidFill>
              </a:rPr>
              <a:t>reasoning</a:t>
            </a:r>
            <a:r>
              <a:rPr lang="en-IE" sz="2000" dirty="0" smtClean="0">
                <a:solidFill>
                  <a:srgbClr val="990033"/>
                </a:solidFill>
              </a:rPr>
              <a:t>.</a:t>
            </a:r>
            <a:endParaRPr lang="en-IE" sz="2000" dirty="0">
              <a:solidFill>
                <a:srgbClr val="990033"/>
              </a:solidFill>
            </a:endParaRPr>
          </a:p>
          <a:p>
            <a:pPr marL="342900" indent="-342900">
              <a:buFont typeface="Arial" pitchFamily="34" charset="0"/>
              <a:buChar char="•"/>
            </a:pPr>
            <a:endParaRPr lang="en-IE" sz="2000" dirty="0" smtClean="0">
              <a:solidFill>
                <a:srgbClr val="990033"/>
              </a:solidFill>
            </a:endParaRPr>
          </a:p>
          <a:p>
            <a:pPr marL="342900" indent="-342900">
              <a:buFont typeface="Arial" pitchFamily="34" charset="0"/>
              <a:buChar char="•"/>
            </a:pPr>
            <a:endParaRPr lang="en-IE" sz="2000" dirty="0">
              <a:solidFill>
                <a:srgbClr val="990033"/>
              </a:solidFill>
            </a:endParaRPr>
          </a:p>
          <a:p>
            <a:pPr marL="342900" indent="-342900">
              <a:buFont typeface="Arial" pitchFamily="34" charset="0"/>
              <a:buChar char="•"/>
            </a:pPr>
            <a:endParaRPr lang="en-IE" sz="2000" dirty="0" smtClean="0">
              <a:solidFill>
                <a:srgbClr val="990033"/>
              </a:solidFill>
            </a:endParaRPr>
          </a:p>
          <a:p>
            <a:pPr marL="342900" indent="-342900">
              <a:buFont typeface="Arial" pitchFamily="34" charset="0"/>
              <a:buChar char="•"/>
            </a:pPr>
            <a:endParaRPr lang="en-IE" sz="2000" dirty="0">
              <a:solidFill>
                <a:srgbClr val="990033"/>
              </a:solidFill>
            </a:endParaRPr>
          </a:p>
          <a:p>
            <a:pPr marL="342900" indent="-342900">
              <a:buFont typeface="Arial" pitchFamily="34" charset="0"/>
              <a:buChar char="•"/>
            </a:pPr>
            <a:endParaRPr lang="en-IE" sz="2000" dirty="0" smtClean="0">
              <a:solidFill>
                <a:srgbClr val="990033"/>
              </a:solidFill>
            </a:endParaRPr>
          </a:p>
          <a:p>
            <a:pPr marL="342900" indent="-342900">
              <a:buFont typeface="Arial" pitchFamily="34" charset="0"/>
              <a:buChar char="•"/>
            </a:pPr>
            <a:endParaRPr lang="en-IE" sz="2000" dirty="0">
              <a:solidFill>
                <a:srgbClr val="990033"/>
              </a:solidFill>
            </a:endParaRPr>
          </a:p>
          <a:p>
            <a:pPr marL="342900" indent="-342900">
              <a:buFont typeface="Arial" pitchFamily="34" charset="0"/>
              <a:buChar char="•"/>
            </a:pPr>
            <a:endParaRPr lang="en-IE" sz="2000" dirty="0" smtClean="0">
              <a:solidFill>
                <a:srgbClr val="990033"/>
              </a:solidFill>
            </a:endParaRPr>
          </a:p>
          <a:p>
            <a:pPr marL="342900" indent="-342900">
              <a:buFont typeface="Arial" pitchFamily="34" charset="0"/>
              <a:buChar char="•"/>
            </a:pPr>
            <a:endParaRPr lang="en-IE" sz="2000" dirty="0" smtClean="0">
              <a:solidFill>
                <a:srgbClr val="990033"/>
              </a:solidFill>
            </a:endParaRPr>
          </a:p>
          <a:p>
            <a:pPr marL="342900" indent="-342900">
              <a:buFont typeface="Arial" pitchFamily="34" charset="0"/>
              <a:buChar char="•"/>
            </a:pPr>
            <a:endParaRPr lang="en-IE" sz="2000" dirty="0">
              <a:solidFill>
                <a:srgbClr val="990033"/>
              </a:solidFill>
            </a:endParaRPr>
          </a:p>
          <a:p>
            <a:pPr marL="342900" indent="-342900">
              <a:buFont typeface="Arial" pitchFamily="34" charset="0"/>
              <a:buChar char="•"/>
            </a:pPr>
            <a:endParaRPr lang="en-IE" sz="2000" dirty="0" smtClean="0">
              <a:solidFill>
                <a:srgbClr val="990033"/>
              </a:solidFill>
            </a:endParaRPr>
          </a:p>
          <a:p>
            <a:pPr marL="342900" indent="-342900">
              <a:buFont typeface="Arial" pitchFamily="34" charset="0"/>
              <a:buChar char="•"/>
            </a:pPr>
            <a:r>
              <a:rPr lang="en-IE" sz="2000" dirty="0" smtClean="0">
                <a:solidFill>
                  <a:srgbClr val="990033"/>
                </a:solidFill>
              </a:rPr>
              <a:t>calculate the amount </a:t>
            </a:r>
            <a:r>
              <a:rPr lang="en-IE" sz="2000" dirty="0">
                <a:solidFill>
                  <a:srgbClr val="990033"/>
                </a:solidFill>
              </a:rPr>
              <a:t>for </a:t>
            </a:r>
            <a:r>
              <a:rPr lang="en-IE" sz="2000" dirty="0" smtClean="0">
                <a:solidFill>
                  <a:srgbClr val="990033"/>
                </a:solidFill>
              </a:rPr>
              <a:t>T </a:t>
            </a:r>
            <a:r>
              <a:rPr lang="en-IE" sz="2000" dirty="0">
                <a:solidFill>
                  <a:srgbClr val="990033"/>
                </a:solidFill>
              </a:rPr>
              <a:t>= 3, 4 and 5.</a:t>
            </a:r>
          </a:p>
          <a:p>
            <a:pPr marL="342900" indent="-342900">
              <a:buFont typeface="Arial" pitchFamily="34" charset="0"/>
              <a:buChar char="•"/>
            </a:pPr>
            <a:endParaRPr lang="en-IE" sz="2000" dirty="0">
              <a:solidFill>
                <a:srgbClr val="990033"/>
              </a:solidFill>
            </a:endParaRPr>
          </a:p>
          <a:p>
            <a:pPr marL="342900" indent="-342900">
              <a:buFont typeface="Arial" pitchFamily="34" charset="0"/>
              <a:buChar char="•"/>
            </a:pPr>
            <a:endParaRPr lang="en-IE" sz="2000" dirty="0">
              <a:solidFill>
                <a:srgbClr val="990033"/>
              </a:solidFill>
            </a:endParaRPr>
          </a:p>
          <a:p>
            <a:pPr marL="342900" indent="-342900">
              <a:buFont typeface="Arial" pitchFamily="34" charset="0"/>
              <a:buChar char="•"/>
            </a:pPr>
            <a:endParaRPr lang="en-IE" sz="2000" dirty="0">
              <a:solidFill>
                <a:srgbClr val="990033"/>
              </a:solidFill>
            </a:endParaRPr>
          </a:p>
        </p:txBody>
      </p:sp>
      <p:graphicFrame>
        <p:nvGraphicFramePr>
          <p:cNvPr id="3" name="Table 2"/>
          <p:cNvGraphicFramePr>
            <a:graphicFrameLocks noGrp="1"/>
          </p:cNvGraphicFramePr>
          <p:nvPr>
            <p:extLst>
              <p:ext uri="{D42A27DB-BD31-4B8C-83A1-F6EECF244321}">
                <p14:modId xmlns:p14="http://schemas.microsoft.com/office/powerpoint/2010/main" val="2362542867"/>
              </p:ext>
            </p:extLst>
          </p:nvPr>
        </p:nvGraphicFramePr>
        <p:xfrm>
          <a:off x="3203848" y="2636912"/>
          <a:ext cx="2448000" cy="2926080"/>
        </p:xfrm>
        <a:graphic>
          <a:graphicData uri="http://schemas.openxmlformats.org/drawingml/2006/table">
            <a:tbl>
              <a:tblPr firstRow="1" bandRow="1">
                <a:tableStyleId>{5940675A-B579-460E-94D1-54222C63F5DA}</a:tableStyleId>
              </a:tblPr>
              <a:tblGrid>
                <a:gridCol w="489600"/>
                <a:gridCol w="489600"/>
                <a:gridCol w="489600"/>
                <a:gridCol w="489600"/>
                <a:gridCol w="489600"/>
              </a:tblGrid>
              <a:tr h="364500">
                <a:tc>
                  <a:txBody>
                    <a:bodyPr/>
                    <a:lstStyle/>
                    <a:p>
                      <a:endParaRPr lang="en-IE" dirty="0"/>
                    </a:p>
                  </a:txBody>
                  <a:tcPr>
                    <a:lnL w="12700" cap="flat" cmpd="sng" algn="ctr">
                      <a:solidFill>
                        <a:srgbClr val="990033"/>
                      </a:solidFill>
                      <a:prstDash val="solid"/>
                      <a:round/>
                      <a:headEnd type="none" w="med" len="med"/>
                      <a:tailEnd type="none" w="med" len="med"/>
                    </a:lnL>
                    <a:lnR w="12700" cap="flat" cmpd="sng" algn="ctr">
                      <a:solidFill>
                        <a:srgbClr val="990033"/>
                      </a:solidFill>
                      <a:prstDash val="solid"/>
                      <a:round/>
                      <a:headEnd type="none" w="med" len="med"/>
                      <a:tailEnd type="none" w="med" len="med"/>
                    </a:lnR>
                    <a:lnT w="12700" cap="flat" cmpd="sng" algn="ctr">
                      <a:solidFill>
                        <a:srgbClr val="990033"/>
                      </a:solidFill>
                      <a:prstDash val="solid"/>
                      <a:round/>
                      <a:headEnd type="none" w="med" len="med"/>
                      <a:tailEnd type="none" w="med" len="med"/>
                    </a:lnT>
                    <a:lnB w="12700" cap="flat" cmpd="sng" algn="ctr">
                      <a:solidFill>
                        <a:srgbClr val="990033"/>
                      </a:solidFill>
                      <a:prstDash val="solid"/>
                      <a:round/>
                      <a:headEnd type="none" w="med" len="med"/>
                      <a:tailEnd type="none" w="med" len="med"/>
                    </a:lnB>
                  </a:tcPr>
                </a:tc>
                <a:tc>
                  <a:txBody>
                    <a:bodyPr/>
                    <a:lstStyle/>
                    <a:p>
                      <a:endParaRPr lang="en-IE"/>
                    </a:p>
                  </a:txBody>
                  <a:tcPr>
                    <a:lnL w="12700" cap="flat" cmpd="sng" algn="ctr">
                      <a:solidFill>
                        <a:srgbClr val="990033"/>
                      </a:solidFill>
                      <a:prstDash val="solid"/>
                      <a:round/>
                      <a:headEnd type="none" w="med" len="med"/>
                      <a:tailEnd type="none" w="med" len="med"/>
                    </a:lnL>
                    <a:lnR w="12700" cap="flat" cmpd="sng" algn="ctr">
                      <a:solidFill>
                        <a:srgbClr val="990033"/>
                      </a:solidFill>
                      <a:prstDash val="solid"/>
                      <a:round/>
                      <a:headEnd type="none" w="med" len="med"/>
                      <a:tailEnd type="none" w="med" len="med"/>
                    </a:lnR>
                    <a:lnT w="12700" cap="flat" cmpd="sng" algn="ctr">
                      <a:solidFill>
                        <a:srgbClr val="990033"/>
                      </a:solidFill>
                      <a:prstDash val="solid"/>
                      <a:round/>
                      <a:headEnd type="none" w="med" len="med"/>
                      <a:tailEnd type="none" w="med" len="med"/>
                    </a:lnT>
                    <a:lnB w="12700" cap="flat" cmpd="sng" algn="ctr">
                      <a:solidFill>
                        <a:srgbClr val="990033"/>
                      </a:solidFill>
                      <a:prstDash val="solid"/>
                      <a:round/>
                      <a:headEnd type="none" w="med" len="med"/>
                      <a:tailEnd type="none" w="med" len="med"/>
                    </a:lnB>
                  </a:tcPr>
                </a:tc>
                <a:tc>
                  <a:txBody>
                    <a:bodyPr/>
                    <a:lstStyle/>
                    <a:p>
                      <a:endParaRPr lang="en-IE"/>
                    </a:p>
                  </a:txBody>
                  <a:tcPr>
                    <a:lnL w="12700" cap="flat" cmpd="sng" algn="ctr">
                      <a:solidFill>
                        <a:srgbClr val="990033"/>
                      </a:solidFill>
                      <a:prstDash val="solid"/>
                      <a:round/>
                      <a:headEnd type="none" w="med" len="med"/>
                      <a:tailEnd type="none" w="med" len="med"/>
                    </a:lnL>
                    <a:lnR w="12700" cap="flat" cmpd="sng" algn="ctr">
                      <a:solidFill>
                        <a:srgbClr val="990033"/>
                      </a:solidFill>
                      <a:prstDash val="solid"/>
                      <a:round/>
                      <a:headEnd type="none" w="med" len="med"/>
                      <a:tailEnd type="none" w="med" len="med"/>
                    </a:lnR>
                    <a:lnT w="12700" cap="flat" cmpd="sng" algn="ctr">
                      <a:solidFill>
                        <a:srgbClr val="990033"/>
                      </a:solidFill>
                      <a:prstDash val="solid"/>
                      <a:round/>
                      <a:headEnd type="none" w="med" len="med"/>
                      <a:tailEnd type="none" w="med" len="med"/>
                    </a:lnT>
                    <a:lnB w="12700" cap="flat" cmpd="sng" algn="ctr">
                      <a:solidFill>
                        <a:srgbClr val="990033"/>
                      </a:solidFill>
                      <a:prstDash val="solid"/>
                      <a:round/>
                      <a:headEnd type="none" w="med" len="med"/>
                      <a:tailEnd type="none" w="med" len="med"/>
                    </a:lnB>
                  </a:tcPr>
                </a:tc>
                <a:tc>
                  <a:txBody>
                    <a:bodyPr/>
                    <a:lstStyle/>
                    <a:p>
                      <a:endParaRPr lang="en-IE"/>
                    </a:p>
                  </a:txBody>
                  <a:tcPr>
                    <a:lnL w="12700" cap="flat" cmpd="sng" algn="ctr">
                      <a:solidFill>
                        <a:srgbClr val="990033"/>
                      </a:solidFill>
                      <a:prstDash val="solid"/>
                      <a:round/>
                      <a:headEnd type="none" w="med" len="med"/>
                      <a:tailEnd type="none" w="med" len="med"/>
                    </a:lnL>
                    <a:lnR w="12700" cap="flat" cmpd="sng" algn="ctr">
                      <a:solidFill>
                        <a:srgbClr val="990033"/>
                      </a:solidFill>
                      <a:prstDash val="solid"/>
                      <a:round/>
                      <a:headEnd type="none" w="med" len="med"/>
                      <a:tailEnd type="none" w="med" len="med"/>
                    </a:lnR>
                    <a:lnT w="12700" cap="flat" cmpd="sng" algn="ctr">
                      <a:solidFill>
                        <a:srgbClr val="990033"/>
                      </a:solidFill>
                      <a:prstDash val="solid"/>
                      <a:round/>
                      <a:headEnd type="none" w="med" len="med"/>
                      <a:tailEnd type="none" w="med" len="med"/>
                    </a:lnT>
                    <a:lnB w="12700" cap="flat" cmpd="sng" algn="ctr">
                      <a:solidFill>
                        <a:srgbClr val="990033"/>
                      </a:solidFill>
                      <a:prstDash val="solid"/>
                      <a:round/>
                      <a:headEnd type="none" w="med" len="med"/>
                      <a:tailEnd type="none" w="med" len="med"/>
                    </a:lnB>
                  </a:tcPr>
                </a:tc>
                <a:tc>
                  <a:txBody>
                    <a:bodyPr/>
                    <a:lstStyle/>
                    <a:p>
                      <a:endParaRPr lang="en-IE"/>
                    </a:p>
                  </a:txBody>
                  <a:tcPr>
                    <a:lnL w="12700" cap="flat" cmpd="sng" algn="ctr">
                      <a:solidFill>
                        <a:srgbClr val="990033"/>
                      </a:solidFill>
                      <a:prstDash val="solid"/>
                      <a:round/>
                      <a:headEnd type="none" w="med" len="med"/>
                      <a:tailEnd type="none" w="med" len="med"/>
                    </a:lnL>
                    <a:lnR w="12700" cap="flat" cmpd="sng" algn="ctr">
                      <a:solidFill>
                        <a:srgbClr val="990033"/>
                      </a:solidFill>
                      <a:prstDash val="solid"/>
                      <a:round/>
                      <a:headEnd type="none" w="med" len="med"/>
                      <a:tailEnd type="none" w="med" len="med"/>
                    </a:lnR>
                    <a:lnT w="12700" cap="flat" cmpd="sng" algn="ctr">
                      <a:solidFill>
                        <a:srgbClr val="990033"/>
                      </a:solidFill>
                      <a:prstDash val="solid"/>
                      <a:round/>
                      <a:headEnd type="none" w="med" len="med"/>
                      <a:tailEnd type="none" w="med" len="med"/>
                    </a:lnT>
                    <a:lnB w="12700" cap="flat" cmpd="sng" algn="ctr">
                      <a:solidFill>
                        <a:srgbClr val="990033"/>
                      </a:solidFill>
                      <a:prstDash val="solid"/>
                      <a:round/>
                      <a:headEnd type="none" w="med" len="med"/>
                      <a:tailEnd type="none" w="med" len="med"/>
                    </a:lnB>
                  </a:tcPr>
                </a:tc>
              </a:tr>
              <a:tr h="364500">
                <a:tc>
                  <a:txBody>
                    <a:bodyPr/>
                    <a:lstStyle/>
                    <a:p>
                      <a:endParaRPr lang="en-IE"/>
                    </a:p>
                  </a:txBody>
                  <a:tcPr>
                    <a:lnL w="12700" cap="flat" cmpd="sng" algn="ctr">
                      <a:solidFill>
                        <a:srgbClr val="990033"/>
                      </a:solidFill>
                      <a:prstDash val="solid"/>
                      <a:round/>
                      <a:headEnd type="none" w="med" len="med"/>
                      <a:tailEnd type="none" w="med" len="med"/>
                    </a:lnL>
                    <a:lnR w="12700" cap="flat" cmpd="sng" algn="ctr">
                      <a:solidFill>
                        <a:srgbClr val="990033"/>
                      </a:solidFill>
                      <a:prstDash val="solid"/>
                      <a:round/>
                      <a:headEnd type="none" w="med" len="med"/>
                      <a:tailEnd type="none" w="med" len="med"/>
                    </a:lnR>
                    <a:lnT w="12700" cap="flat" cmpd="sng" algn="ctr">
                      <a:solidFill>
                        <a:srgbClr val="990033"/>
                      </a:solidFill>
                      <a:prstDash val="solid"/>
                      <a:round/>
                      <a:headEnd type="none" w="med" len="med"/>
                      <a:tailEnd type="none" w="med" len="med"/>
                    </a:lnT>
                    <a:lnB w="12700" cap="flat" cmpd="sng" algn="ctr">
                      <a:solidFill>
                        <a:srgbClr val="990033"/>
                      </a:solidFill>
                      <a:prstDash val="solid"/>
                      <a:round/>
                      <a:headEnd type="none" w="med" len="med"/>
                      <a:tailEnd type="none" w="med" len="med"/>
                    </a:lnB>
                  </a:tcPr>
                </a:tc>
                <a:tc>
                  <a:txBody>
                    <a:bodyPr/>
                    <a:lstStyle/>
                    <a:p>
                      <a:endParaRPr lang="en-IE"/>
                    </a:p>
                  </a:txBody>
                  <a:tcPr>
                    <a:lnL w="12700" cap="flat" cmpd="sng" algn="ctr">
                      <a:solidFill>
                        <a:srgbClr val="990033"/>
                      </a:solidFill>
                      <a:prstDash val="solid"/>
                      <a:round/>
                      <a:headEnd type="none" w="med" len="med"/>
                      <a:tailEnd type="none" w="med" len="med"/>
                    </a:lnL>
                    <a:lnR w="12700" cap="flat" cmpd="sng" algn="ctr">
                      <a:solidFill>
                        <a:srgbClr val="990033"/>
                      </a:solidFill>
                      <a:prstDash val="solid"/>
                      <a:round/>
                      <a:headEnd type="none" w="med" len="med"/>
                      <a:tailEnd type="none" w="med" len="med"/>
                    </a:lnR>
                    <a:lnT w="12700" cap="flat" cmpd="sng" algn="ctr">
                      <a:solidFill>
                        <a:srgbClr val="990033"/>
                      </a:solidFill>
                      <a:prstDash val="solid"/>
                      <a:round/>
                      <a:headEnd type="none" w="med" len="med"/>
                      <a:tailEnd type="none" w="med" len="med"/>
                    </a:lnT>
                    <a:lnB w="12700" cap="flat" cmpd="sng" algn="ctr">
                      <a:solidFill>
                        <a:srgbClr val="990033"/>
                      </a:solidFill>
                      <a:prstDash val="solid"/>
                      <a:round/>
                      <a:headEnd type="none" w="med" len="med"/>
                      <a:tailEnd type="none" w="med" len="med"/>
                    </a:lnB>
                  </a:tcPr>
                </a:tc>
                <a:tc>
                  <a:txBody>
                    <a:bodyPr/>
                    <a:lstStyle/>
                    <a:p>
                      <a:endParaRPr lang="en-IE"/>
                    </a:p>
                  </a:txBody>
                  <a:tcPr>
                    <a:lnL w="12700" cap="flat" cmpd="sng" algn="ctr">
                      <a:solidFill>
                        <a:srgbClr val="990033"/>
                      </a:solidFill>
                      <a:prstDash val="solid"/>
                      <a:round/>
                      <a:headEnd type="none" w="med" len="med"/>
                      <a:tailEnd type="none" w="med" len="med"/>
                    </a:lnL>
                    <a:lnR w="12700" cap="flat" cmpd="sng" algn="ctr">
                      <a:solidFill>
                        <a:srgbClr val="990033"/>
                      </a:solidFill>
                      <a:prstDash val="solid"/>
                      <a:round/>
                      <a:headEnd type="none" w="med" len="med"/>
                      <a:tailEnd type="none" w="med" len="med"/>
                    </a:lnR>
                    <a:lnT w="12700" cap="flat" cmpd="sng" algn="ctr">
                      <a:solidFill>
                        <a:srgbClr val="990033"/>
                      </a:solidFill>
                      <a:prstDash val="solid"/>
                      <a:round/>
                      <a:headEnd type="none" w="med" len="med"/>
                      <a:tailEnd type="none" w="med" len="med"/>
                    </a:lnT>
                    <a:lnB w="12700" cap="flat" cmpd="sng" algn="ctr">
                      <a:solidFill>
                        <a:srgbClr val="990033"/>
                      </a:solidFill>
                      <a:prstDash val="solid"/>
                      <a:round/>
                      <a:headEnd type="none" w="med" len="med"/>
                      <a:tailEnd type="none" w="med" len="med"/>
                    </a:lnB>
                  </a:tcPr>
                </a:tc>
                <a:tc>
                  <a:txBody>
                    <a:bodyPr/>
                    <a:lstStyle/>
                    <a:p>
                      <a:endParaRPr lang="en-IE"/>
                    </a:p>
                  </a:txBody>
                  <a:tcPr>
                    <a:lnL w="12700" cap="flat" cmpd="sng" algn="ctr">
                      <a:solidFill>
                        <a:srgbClr val="990033"/>
                      </a:solidFill>
                      <a:prstDash val="solid"/>
                      <a:round/>
                      <a:headEnd type="none" w="med" len="med"/>
                      <a:tailEnd type="none" w="med" len="med"/>
                    </a:lnL>
                    <a:lnR w="12700" cap="flat" cmpd="sng" algn="ctr">
                      <a:solidFill>
                        <a:srgbClr val="990033"/>
                      </a:solidFill>
                      <a:prstDash val="solid"/>
                      <a:round/>
                      <a:headEnd type="none" w="med" len="med"/>
                      <a:tailEnd type="none" w="med" len="med"/>
                    </a:lnR>
                    <a:lnT w="12700" cap="flat" cmpd="sng" algn="ctr">
                      <a:solidFill>
                        <a:srgbClr val="990033"/>
                      </a:solidFill>
                      <a:prstDash val="solid"/>
                      <a:round/>
                      <a:headEnd type="none" w="med" len="med"/>
                      <a:tailEnd type="none" w="med" len="med"/>
                    </a:lnT>
                    <a:lnB w="12700" cap="flat" cmpd="sng" algn="ctr">
                      <a:solidFill>
                        <a:srgbClr val="990033"/>
                      </a:solidFill>
                      <a:prstDash val="solid"/>
                      <a:round/>
                      <a:headEnd type="none" w="med" len="med"/>
                      <a:tailEnd type="none" w="med" len="med"/>
                    </a:lnB>
                  </a:tcPr>
                </a:tc>
                <a:tc>
                  <a:txBody>
                    <a:bodyPr/>
                    <a:lstStyle/>
                    <a:p>
                      <a:endParaRPr lang="en-IE"/>
                    </a:p>
                  </a:txBody>
                  <a:tcPr>
                    <a:lnL w="12700" cap="flat" cmpd="sng" algn="ctr">
                      <a:solidFill>
                        <a:srgbClr val="990033"/>
                      </a:solidFill>
                      <a:prstDash val="solid"/>
                      <a:round/>
                      <a:headEnd type="none" w="med" len="med"/>
                      <a:tailEnd type="none" w="med" len="med"/>
                    </a:lnL>
                    <a:lnR w="12700" cap="flat" cmpd="sng" algn="ctr">
                      <a:solidFill>
                        <a:srgbClr val="990033"/>
                      </a:solidFill>
                      <a:prstDash val="solid"/>
                      <a:round/>
                      <a:headEnd type="none" w="med" len="med"/>
                      <a:tailEnd type="none" w="med" len="med"/>
                    </a:lnR>
                    <a:lnT w="12700" cap="flat" cmpd="sng" algn="ctr">
                      <a:solidFill>
                        <a:srgbClr val="990033"/>
                      </a:solidFill>
                      <a:prstDash val="solid"/>
                      <a:round/>
                      <a:headEnd type="none" w="med" len="med"/>
                      <a:tailEnd type="none" w="med" len="med"/>
                    </a:lnT>
                    <a:lnB w="12700" cap="flat" cmpd="sng" algn="ctr">
                      <a:solidFill>
                        <a:srgbClr val="990033"/>
                      </a:solidFill>
                      <a:prstDash val="solid"/>
                      <a:round/>
                      <a:headEnd type="none" w="med" len="med"/>
                      <a:tailEnd type="none" w="med" len="med"/>
                    </a:lnB>
                  </a:tcPr>
                </a:tc>
              </a:tr>
              <a:tr h="364500">
                <a:tc>
                  <a:txBody>
                    <a:bodyPr/>
                    <a:lstStyle/>
                    <a:p>
                      <a:endParaRPr lang="en-IE"/>
                    </a:p>
                  </a:txBody>
                  <a:tcPr>
                    <a:lnL w="12700" cap="flat" cmpd="sng" algn="ctr">
                      <a:solidFill>
                        <a:srgbClr val="990033"/>
                      </a:solidFill>
                      <a:prstDash val="solid"/>
                      <a:round/>
                      <a:headEnd type="none" w="med" len="med"/>
                      <a:tailEnd type="none" w="med" len="med"/>
                    </a:lnL>
                    <a:lnR w="12700" cap="flat" cmpd="sng" algn="ctr">
                      <a:solidFill>
                        <a:srgbClr val="990033"/>
                      </a:solidFill>
                      <a:prstDash val="solid"/>
                      <a:round/>
                      <a:headEnd type="none" w="med" len="med"/>
                      <a:tailEnd type="none" w="med" len="med"/>
                    </a:lnR>
                    <a:lnT w="12700" cap="flat" cmpd="sng" algn="ctr">
                      <a:solidFill>
                        <a:srgbClr val="990033"/>
                      </a:solidFill>
                      <a:prstDash val="solid"/>
                      <a:round/>
                      <a:headEnd type="none" w="med" len="med"/>
                      <a:tailEnd type="none" w="med" len="med"/>
                    </a:lnT>
                    <a:lnB w="12700" cap="flat" cmpd="sng" algn="ctr">
                      <a:solidFill>
                        <a:srgbClr val="990033"/>
                      </a:solidFill>
                      <a:prstDash val="solid"/>
                      <a:round/>
                      <a:headEnd type="none" w="med" len="med"/>
                      <a:tailEnd type="none" w="med" len="med"/>
                    </a:lnB>
                  </a:tcPr>
                </a:tc>
                <a:tc>
                  <a:txBody>
                    <a:bodyPr/>
                    <a:lstStyle/>
                    <a:p>
                      <a:endParaRPr lang="en-IE"/>
                    </a:p>
                  </a:txBody>
                  <a:tcPr>
                    <a:lnL w="12700" cap="flat" cmpd="sng" algn="ctr">
                      <a:solidFill>
                        <a:srgbClr val="990033"/>
                      </a:solidFill>
                      <a:prstDash val="solid"/>
                      <a:round/>
                      <a:headEnd type="none" w="med" len="med"/>
                      <a:tailEnd type="none" w="med" len="med"/>
                    </a:lnL>
                    <a:lnR w="12700" cap="flat" cmpd="sng" algn="ctr">
                      <a:solidFill>
                        <a:srgbClr val="990033"/>
                      </a:solidFill>
                      <a:prstDash val="solid"/>
                      <a:round/>
                      <a:headEnd type="none" w="med" len="med"/>
                      <a:tailEnd type="none" w="med" len="med"/>
                    </a:lnR>
                    <a:lnT w="12700" cap="flat" cmpd="sng" algn="ctr">
                      <a:solidFill>
                        <a:srgbClr val="990033"/>
                      </a:solidFill>
                      <a:prstDash val="solid"/>
                      <a:round/>
                      <a:headEnd type="none" w="med" len="med"/>
                      <a:tailEnd type="none" w="med" len="med"/>
                    </a:lnT>
                    <a:lnB w="12700" cap="flat" cmpd="sng" algn="ctr">
                      <a:solidFill>
                        <a:srgbClr val="990033"/>
                      </a:solidFill>
                      <a:prstDash val="solid"/>
                      <a:round/>
                      <a:headEnd type="none" w="med" len="med"/>
                      <a:tailEnd type="none" w="med" len="med"/>
                    </a:lnB>
                  </a:tcPr>
                </a:tc>
                <a:tc>
                  <a:txBody>
                    <a:bodyPr/>
                    <a:lstStyle/>
                    <a:p>
                      <a:endParaRPr lang="en-IE"/>
                    </a:p>
                  </a:txBody>
                  <a:tcPr>
                    <a:lnL w="12700" cap="flat" cmpd="sng" algn="ctr">
                      <a:solidFill>
                        <a:srgbClr val="990033"/>
                      </a:solidFill>
                      <a:prstDash val="solid"/>
                      <a:round/>
                      <a:headEnd type="none" w="med" len="med"/>
                      <a:tailEnd type="none" w="med" len="med"/>
                    </a:lnL>
                    <a:lnR w="12700" cap="flat" cmpd="sng" algn="ctr">
                      <a:solidFill>
                        <a:srgbClr val="990033"/>
                      </a:solidFill>
                      <a:prstDash val="solid"/>
                      <a:round/>
                      <a:headEnd type="none" w="med" len="med"/>
                      <a:tailEnd type="none" w="med" len="med"/>
                    </a:lnR>
                    <a:lnT w="12700" cap="flat" cmpd="sng" algn="ctr">
                      <a:solidFill>
                        <a:srgbClr val="990033"/>
                      </a:solidFill>
                      <a:prstDash val="solid"/>
                      <a:round/>
                      <a:headEnd type="none" w="med" len="med"/>
                      <a:tailEnd type="none" w="med" len="med"/>
                    </a:lnT>
                    <a:lnB w="12700" cap="flat" cmpd="sng" algn="ctr">
                      <a:solidFill>
                        <a:srgbClr val="990033"/>
                      </a:solidFill>
                      <a:prstDash val="solid"/>
                      <a:round/>
                      <a:headEnd type="none" w="med" len="med"/>
                      <a:tailEnd type="none" w="med" len="med"/>
                    </a:lnB>
                  </a:tcPr>
                </a:tc>
                <a:tc>
                  <a:txBody>
                    <a:bodyPr/>
                    <a:lstStyle/>
                    <a:p>
                      <a:endParaRPr lang="en-IE"/>
                    </a:p>
                  </a:txBody>
                  <a:tcPr>
                    <a:lnL w="12700" cap="flat" cmpd="sng" algn="ctr">
                      <a:solidFill>
                        <a:srgbClr val="990033"/>
                      </a:solidFill>
                      <a:prstDash val="solid"/>
                      <a:round/>
                      <a:headEnd type="none" w="med" len="med"/>
                      <a:tailEnd type="none" w="med" len="med"/>
                    </a:lnL>
                    <a:lnR w="12700" cap="flat" cmpd="sng" algn="ctr">
                      <a:solidFill>
                        <a:srgbClr val="990033"/>
                      </a:solidFill>
                      <a:prstDash val="solid"/>
                      <a:round/>
                      <a:headEnd type="none" w="med" len="med"/>
                      <a:tailEnd type="none" w="med" len="med"/>
                    </a:lnR>
                    <a:lnT w="12700" cap="flat" cmpd="sng" algn="ctr">
                      <a:solidFill>
                        <a:srgbClr val="990033"/>
                      </a:solidFill>
                      <a:prstDash val="solid"/>
                      <a:round/>
                      <a:headEnd type="none" w="med" len="med"/>
                      <a:tailEnd type="none" w="med" len="med"/>
                    </a:lnT>
                    <a:lnB w="12700" cap="flat" cmpd="sng" algn="ctr">
                      <a:solidFill>
                        <a:srgbClr val="990033"/>
                      </a:solidFill>
                      <a:prstDash val="solid"/>
                      <a:round/>
                      <a:headEnd type="none" w="med" len="med"/>
                      <a:tailEnd type="none" w="med" len="med"/>
                    </a:lnB>
                  </a:tcPr>
                </a:tc>
                <a:tc>
                  <a:txBody>
                    <a:bodyPr/>
                    <a:lstStyle/>
                    <a:p>
                      <a:endParaRPr lang="en-IE"/>
                    </a:p>
                  </a:txBody>
                  <a:tcPr>
                    <a:lnL w="12700" cap="flat" cmpd="sng" algn="ctr">
                      <a:solidFill>
                        <a:srgbClr val="990033"/>
                      </a:solidFill>
                      <a:prstDash val="solid"/>
                      <a:round/>
                      <a:headEnd type="none" w="med" len="med"/>
                      <a:tailEnd type="none" w="med" len="med"/>
                    </a:lnL>
                    <a:lnR w="12700" cap="flat" cmpd="sng" algn="ctr">
                      <a:solidFill>
                        <a:srgbClr val="990033"/>
                      </a:solidFill>
                      <a:prstDash val="solid"/>
                      <a:round/>
                      <a:headEnd type="none" w="med" len="med"/>
                      <a:tailEnd type="none" w="med" len="med"/>
                    </a:lnR>
                    <a:lnT w="12700" cap="flat" cmpd="sng" algn="ctr">
                      <a:solidFill>
                        <a:srgbClr val="990033"/>
                      </a:solidFill>
                      <a:prstDash val="solid"/>
                      <a:round/>
                      <a:headEnd type="none" w="med" len="med"/>
                      <a:tailEnd type="none" w="med" len="med"/>
                    </a:lnT>
                    <a:lnB w="12700" cap="flat" cmpd="sng" algn="ctr">
                      <a:solidFill>
                        <a:srgbClr val="990033"/>
                      </a:solidFill>
                      <a:prstDash val="solid"/>
                      <a:round/>
                      <a:headEnd type="none" w="med" len="med"/>
                      <a:tailEnd type="none" w="med" len="med"/>
                    </a:lnB>
                  </a:tcPr>
                </a:tc>
              </a:tr>
              <a:tr h="364500">
                <a:tc>
                  <a:txBody>
                    <a:bodyPr/>
                    <a:lstStyle/>
                    <a:p>
                      <a:endParaRPr lang="en-IE"/>
                    </a:p>
                  </a:txBody>
                  <a:tcPr>
                    <a:lnL w="12700" cap="flat" cmpd="sng" algn="ctr">
                      <a:solidFill>
                        <a:srgbClr val="990033"/>
                      </a:solidFill>
                      <a:prstDash val="solid"/>
                      <a:round/>
                      <a:headEnd type="none" w="med" len="med"/>
                      <a:tailEnd type="none" w="med" len="med"/>
                    </a:lnL>
                    <a:lnR w="12700" cap="flat" cmpd="sng" algn="ctr">
                      <a:solidFill>
                        <a:srgbClr val="990033"/>
                      </a:solidFill>
                      <a:prstDash val="solid"/>
                      <a:round/>
                      <a:headEnd type="none" w="med" len="med"/>
                      <a:tailEnd type="none" w="med" len="med"/>
                    </a:lnR>
                    <a:lnT w="12700" cap="flat" cmpd="sng" algn="ctr">
                      <a:solidFill>
                        <a:srgbClr val="990033"/>
                      </a:solidFill>
                      <a:prstDash val="solid"/>
                      <a:round/>
                      <a:headEnd type="none" w="med" len="med"/>
                      <a:tailEnd type="none" w="med" len="med"/>
                    </a:lnT>
                    <a:lnB w="12700" cap="flat" cmpd="sng" algn="ctr">
                      <a:solidFill>
                        <a:srgbClr val="990033"/>
                      </a:solidFill>
                      <a:prstDash val="solid"/>
                      <a:round/>
                      <a:headEnd type="none" w="med" len="med"/>
                      <a:tailEnd type="none" w="med" len="med"/>
                    </a:lnB>
                  </a:tcPr>
                </a:tc>
                <a:tc>
                  <a:txBody>
                    <a:bodyPr/>
                    <a:lstStyle/>
                    <a:p>
                      <a:endParaRPr lang="en-IE"/>
                    </a:p>
                  </a:txBody>
                  <a:tcPr>
                    <a:lnL w="12700" cap="flat" cmpd="sng" algn="ctr">
                      <a:solidFill>
                        <a:srgbClr val="990033"/>
                      </a:solidFill>
                      <a:prstDash val="solid"/>
                      <a:round/>
                      <a:headEnd type="none" w="med" len="med"/>
                      <a:tailEnd type="none" w="med" len="med"/>
                    </a:lnL>
                    <a:lnR w="12700" cap="flat" cmpd="sng" algn="ctr">
                      <a:solidFill>
                        <a:srgbClr val="990033"/>
                      </a:solidFill>
                      <a:prstDash val="solid"/>
                      <a:round/>
                      <a:headEnd type="none" w="med" len="med"/>
                      <a:tailEnd type="none" w="med" len="med"/>
                    </a:lnR>
                    <a:lnT w="12700" cap="flat" cmpd="sng" algn="ctr">
                      <a:solidFill>
                        <a:srgbClr val="990033"/>
                      </a:solidFill>
                      <a:prstDash val="solid"/>
                      <a:round/>
                      <a:headEnd type="none" w="med" len="med"/>
                      <a:tailEnd type="none" w="med" len="med"/>
                    </a:lnT>
                    <a:lnB w="12700" cap="flat" cmpd="sng" algn="ctr">
                      <a:solidFill>
                        <a:srgbClr val="990033"/>
                      </a:solidFill>
                      <a:prstDash val="solid"/>
                      <a:round/>
                      <a:headEnd type="none" w="med" len="med"/>
                      <a:tailEnd type="none" w="med" len="med"/>
                    </a:lnB>
                  </a:tcPr>
                </a:tc>
                <a:tc>
                  <a:txBody>
                    <a:bodyPr/>
                    <a:lstStyle/>
                    <a:p>
                      <a:endParaRPr lang="en-IE"/>
                    </a:p>
                  </a:txBody>
                  <a:tcPr>
                    <a:lnL w="12700" cap="flat" cmpd="sng" algn="ctr">
                      <a:solidFill>
                        <a:srgbClr val="990033"/>
                      </a:solidFill>
                      <a:prstDash val="solid"/>
                      <a:round/>
                      <a:headEnd type="none" w="med" len="med"/>
                      <a:tailEnd type="none" w="med" len="med"/>
                    </a:lnL>
                    <a:lnR w="12700" cap="flat" cmpd="sng" algn="ctr">
                      <a:solidFill>
                        <a:srgbClr val="990033"/>
                      </a:solidFill>
                      <a:prstDash val="solid"/>
                      <a:round/>
                      <a:headEnd type="none" w="med" len="med"/>
                      <a:tailEnd type="none" w="med" len="med"/>
                    </a:lnR>
                    <a:lnT w="12700" cap="flat" cmpd="sng" algn="ctr">
                      <a:solidFill>
                        <a:srgbClr val="990033"/>
                      </a:solidFill>
                      <a:prstDash val="solid"/>
                      <a:round/>
                      <a:headEnd type="none" w="med" len="med"/>
                      <a:tailEnd type="none" w="med" len="med"/>
                    </a:lnT>
                    <a:lnB w="12700" cap="flat" cmpd="sng" algn="ctr">
                      <a:solidFill>
                        <a:srgbClr val="990033"/>
                      </a:solidFill>
                      <a:prstDash val="solid"/>
                      <a:round/>
                      <a:headEnd type="none" w="med" len="med"/>
                      <a:tailEnd type="none" w="med" len="med"/>
                    </a:lnB>
                  </a:tcPr>
                </a:tc>
                <a:tc>
                  <a:txBody>
                    <a:bodyPr/>
                    <a:lstStyle/>
                    <a:p>
                      <a:endParaRPr lang="en-IE"/>
                    </a:p>
                  </a:txBody>
                  <a:tcPr>
                    <a:lnL w="12700" cap="flat" cmpd="sng" algn="ctr">
                      <a:solidFill>
                        <a:srgbClr val="990033"/>
                      </a:solidFill>
                      <a:prstDash val="solid"/>
                      <a:round/>
                      <a:headEnd type="none" w="med" len="med"/>
                      <a:tailEnd type="none" w="med" len="med"/>
                    </a:lnL>
                    <a:lnR w="12700" cap="flat" cmpd="sng" algn="ctr">
                      <a:solidFill>
                        <a:srgbClr val="990033"/>
                      </a:solidFill>
                      <a:prstDash val="solid"/>
                      <a:round/>
                      <a:headEnd type="none" w="med" len="med"/>
                      <a:tailEnd type="none" w="med" len="med"/>
                    </a:lnR>
                    <a:lnT w="12700" cap="flat" cmpd="sng" algn="ctr">
                      <a:solidFill>
                        <a:srgbClr val="990033"/>
                      </a:solidFill>
                      <a:prstDash val="solid"/>
                      <a:round/>
                      <a:headEnd type="none" w="med" len="med"/>
                      <a:tailEnd type="none" w="med" len="med"/>
                    </a:lnT>
                    <a:lnB w="12700" cap="flat" cmpd="sng" algn="ctr">
                      <a:solidFill>
                        <a:srgbClr val="990033"/>
                      </a:solidFill>
                      <a:prstDash val="solid"/>
                      <a:round/>
                      <a:headEnd type="none" w="med" len="med"/>
                      <a:tailEnd type="none" w="med" len="med"/>
                    </a:lnB>
                  </a:tcPr>
                </a:tc>
                <a:tc>
                  <a:txBody>
                    <a:bodyPr/>
                    <a:lstStyle/>
                    <a:p>
                      <a:endParaRPr lang="en-IE"/>
                    </a:p>
                  </a:txBody>
                  <a:tcPr>
                    <a:lnL w="12700" cap="flat" cmpd="sng" algn="ctr">
                      <a:solidFill>
                        <a:srgbClr val="990033"/>
                      </a:solidFill>
                      <a:prstDash val="solid"/>
                      <a:round/>
                      <a:headEnd type="none" w="med" len="med"/>
                      <a:tailEnd type="none" w="med" len="med"/>
                    </a:lnL>
                    <a:lnR w="12700" cap="flat" cmpd="sng" algn="ctr">
                      <a:solidFill>
                        <a:srgbClr val="990033"/>
                      </a:solidFill>
                      <a:prstDash val="solid"/>
                      <a:round/>
                      <a:headEnd type="none" w="med" len="med"/>
                      <a:tailEnd type="none" w="med" len="med"/>
                    </a:lnR>
                    <a:lnT w="12700" cap="flat" cmpd="sng" algn="ctr">
                      <a:solidFill>
                        <a:srgbClr val="990033"/>
                      </a:solidFill>
                      <a:prstDash val="solid"/>
                      <a:round/>
                      <a:headEnd type="none" w="med" len="med"/>
                      <a:tailEnd type="none" w="med" len="med"/>
                    </a:lnT>
                    <a:lnB w="12700" cap="flat" cmpd="sng" algn="ctr">
                      <a:solidFill>
                        <a:srgbClr val="990033"/>
                      </a:solidFill>
                      <a:prstDash val="solid"/>
                      <a:round/>
                      <a:headEnd type="none" w="med" len="med"/>
                      <a:tailEnd type="none" w="med" len="med"/>
                    </a:lnB>
                  </a:tcPr>
                </a:tc>
              </a:tr>
              <a:tr h="364500">
                <a:tc>
                  <a:txBody>
                    <a:bodyPr/>
                    <a:lstStyle/>
                    <a:p>
                      <a:endParaRPr lang="en-IE"/>
                    </a:p>
                  </a:txBody>
                  <a:tcPr>
                    <a:lnL w="12700" cap="flat" cmpd="sng" algn="ctr">
                      <a:solidFill>
                        <a:srgbClr val="990033"/>
                      </a:solidFill>
                      <a:prstDash val="solid"/>
                      <a:round/>
                      <a:headEnd type="none" w="med" len="med"/>
                      <a:tailEnd type="none" w="med" len="med"/>
                    </a:lnL>
                    <a:lnR w="12700" cap="flat" cmpd="sng" algn="ctr">
                      <a:solidFill>
                        <a:srgbClr val="990033"/>
                      </a:solidFill>
                      <a:prstDash val="solid"/>
                      <a:round/>
                      <a:headEnd type="none" w="med" len="med"/>
                      <a:tailEnd type="none" w="med" len="med"/>
                    </a:lnR>
                    <a:lnT w="12700" cap="flat" cmpd="sng" algn="ctr">
                      <a:solidFill>
                        <a:srgbClr val="990033"/>
                      </a:solidFill>
                      <a:prstDash val="solid"/>
                      <a:round/>
                      <a:headEnd type="none" w="med" len="med"/>
                      <a:tailEnd type="none" w="med" len="med"/>
                    </a:lnT>
                    <a:lnB w="12700" cap="flat" cmpd="sng" algn="ctr">
                      <a:solidFill>
                        <a:srgbClr val="990033"/>
                      </a:solidFill>
                      <a:prstDash val="solid"/>
                      <a:round/>
                      <a:headEnd type="none" w="med" len="med"/>
                      <a:tailEnd type="none" w="med" len="med"/>
                    </a:lnB>
                  </a:tcPr>
                </a:tc>
                <a:tc>
                  <a:txBody>
                    <a:bodyPr/>
                    <a:lstStyle/>
                    <a:p>
                      <a:endParaRPr lang="en-IE"/>
                    </a:p>
                  </a:txBody>
                  <a:tcPr>
                    <a:lnL w="12700" cap="flat" cmpd="sng" algn="ctr">
                      <a:solidFill>
                        <a:srgbClr val="990033"/>
                      </a:solidFill>
                      <a:prstDash val="solid"/>
                      <a:round/>
                      <a:headEnd type="none" w="med" len="med"/>
                      <a:tailEnd type="none" w="med" len="med"/>
                    </a:lnL>
                    <a:lnR w="12700" cap="flat" cmpd="sng" algn="ctr">
                      <a:solidFill>
                        <a:srgbClr val="990033"/>
                      </a:solidFill>
                      <a:prstDash val="solid"/>
                      <a:round/>
                      <a:headEnd type="none" w="med" len="med"/>
                      <a:tailEnd type="none" w="med" len="med"/>
                    </a:lnR>
                    <a:lnT w="12700" cap="flat" cmpd="sng" algn="ctr">
                      <a:solidFill>
                        <a:srgbClr val="990033"/>
                      </a:solidFill>
                      <a:prstDash val="solid"/>
                      <a:round/>
                      <a:headEnd type="none" w="med" len="med"/>
                      <a:tailEnd type="none" w="med" len="med"/>
                    </a:lnT>
                    <a:lnB w="12700" cap="flat" cmpd="sng" algn="ctr">
                      <a:solidFill>
                        <a:srgbClr val="990033"/>
                      </a:solidFill>
                      <a:prstDash val="solid"/>
                      <a:round/>
                      <a:headEnd type="none" w="med" len="med"/>
                      <a:tailEnd type="none" w="med" len="med"/>
                    </a:lnB>
                  </a:tcPr>
                </a:tc>
                <a:tc>
                  <a:txBody>
                    <a:bodyPr/>
                    <a:lstStyle/>
                    <a:p>
                      <a:endParaRPr lang="en-IE"/>
                    </a:p>
                  </a:txBody>
                  <a:tcPr>
                    <a:lnL w="12700" cap="flat" cmpd="sng" algn="ctr">
                      <a:solidFill>
                        <a:srgbClr val="990033"/>
                      </a:solidFill>
                      <a:prstDash val="solid"/>
                      <a:round/>
                      <a:headEnd type="none" w="med" len="med"/>
                      <a:tailEnd type="none" w="med" len="med"/>
                    </a:lnL>
                    <a:lnR w="12700" cap="flat" cmpd="sng" algn="ctr">
                      <a:solidFill>
                        <a:srgbClr val="990033"/>
                      </a:solidFill>
                      <a:prstDash val="solid"/>
                      <a:round/>
                      <a:headEnd type="none" w="med" len="med"/>
                      <a:tailEnd type="none" w="med" len="med"/>
                    </a:lnR>
                    <a:lnT w="12700" cap="flat" cmpd="sng" algn="ctr">
                      <a:solidFill>
                        <a:srgbClr val="990033"/>
                      </a:solidFill>
                      <a:prstDash val="solid"/>
                      <a:round/>
                      <a:headEnd type="none" w="med" len="med"/>
                      <a:tailEnd type="none" w="med" len="med"/>
                    </a:lnT>
                    <a:lnB w="12700" cap="flat" cmpd="sng" algn="ctr">
                      <a:solidFill>
                        <a:srgbClr val="990033"/>
                      </a:solidFill>
                      <a:prstDash val="solid"/>
                      <a:round/>
                      <a:headEnd type="none" w="med" len="med"/>
                      <a:tailEnd type="none" w="med" len="med"/>
                    </a:lnB>
                  </a:tcPr>
                </a:tc>
                <a:tc>
                  <a:txBody>
                    <a:bodyPr/>
                    <a:lstStyle/>
                    <a:p>
                      <a:endParaRPr lang="en-IE"/>
                    </a:p>
                  </a:txBody>
                  <a:tcPr>
                    <a:lnL w="12700" cap="flat" cmpd="sng" algn="ctr">
                      <a:solidFill>
                        <a:srgbClr val="990033"/>
                      </a:solidFill>
                      <a:prstDash val="solid"/>
                      <a:round/>
                      <a:headEnd type="none" w="med" len="med"/>
                      <a:tailEnd type="none" w="med" len="med"/>
                    </a:lnL>
                    <a:lnR w="12700" cap="flat" cmpd="sng" algn="ctr">
                      <a:solidFill>
                        <a:srgbClr val="990033"/>
                      </a:solidFill>
                      <a:prstDash val="solid"/>
                      <a:round/>
                      <a:headEnd type="none" w="med" len="med"/>
                      <a:tailEnd type="none" w="med" len="med"/>
                    </a:lnR>
                    <a:lnT w="12700" cap="flat" cmpd="sng" algn="ctr">
                      <a:solidFill>
                        <a:srgbClr val="990033"/>
                      </a:solidFill>
                      <a:prstDash val="solid"/>
                      <a:round/>
                      <a:headEnd type="none" w="med" len="med"/>
                      <a:tailEnd type="none" w="med" len="med"/>
                    </a:lnT>
                    <a:lnB w="12700" cap="flat" cmpd="sng" algn="ctr">
                      <a:solidFill>
                        <a:srgbClr val="990033"/>
                      </a:solidFill>
                      <a:prstDash val="solid"/>
                      <a:round/>
                      <a:headEnd type="none" w="med" len="med"/>
                      <a:tailEnd type="none" w="med" len="med"/>
                    </a:lnB>
                  </a:tcPr>
                </a:tc>
                <a:tc>
                  <a:txBody>
                    <a:bodyPr/>
                    <a:lstStyle/>
                    <a:p>
                      <a:endParaRPr lang="en-IE"/>
                    </a:p>
                  </a:txBody>
                  <a:tcPr>
                    <a:lnL w="12700" cap="flat" cmpd="sng" algn="ctr">
                      <a:solidFill>
                        <a:srgbClr val="990033"/>
                      </a:solidFill>
                      <a:prstDash val="solid"/>
                      <a:round/>
                      <a:headEnd type="none" w="med" len="med"/>
                      <a:tailEnd type="none" w="med" len="med"/>
                    </a:lnL>
                    <a:lnR w="12700" cap="flat" cmpd="sng" algn="ctr">
                      <a:solidFill>
                        <a:srgbClr val="990033"/>
                      </a:solidFill>
                      <a:prstDash val="solid"/>
                      <a:round/>
                      <a:headEnd type="none" w="med" len="med"/>
                      <a:tailEnd type="none" w="med" len="med"/>
                    </a:lnR>
                    <a:lnT w="12700" cap="flat" cmpd="sng" algn="ctr">
                      <a:solidFill>
                        <a:srgbClr val="990033"/>
                      </a:solidFill>
                      <a:prstDash val="solid"/>
                      <a:round/>
                      <a:headEnd type="none" w="med" len="med"/>
                      <a:tailEnd type="none" w="med" len="med"/>
                    </a:lnT>
                    <a:lnB w="12700" cap="flat" cmpd="sng" algn="ctr">
                      <a:solidFill>
                        <a:srgbClr val="990033"/>
                      </a:solidFill>
                      <a:prstDash val="solid"/>
                      <a:round/>
                      <a:headEnd type="none" w="med" len="med"/>
                      <a:tailEnd type="none" w="med" len="med"/>
                    </a:lnB>
                  </a:tcPr>
                </a:tc>
              </a:tr>
              <a:tr h="364500">
                <a:tc>
                  <a:txBody>
                    <a:bodyPr/>
                    <a:lstStyle/>
                    <a:p>
                      <a:endParaRPr lang="en-IE"/>
                    </a:p>
                  </a:txBody>
                  <a:tcPr>
                    <a:lnL w="12700" cap="flat" cmpd="sng" algn="ctr">
                      <a:solidFill>
                        <a:srgbClr val="990033"/>
                      </a:solidFill>
                      <a:prstDash val="solid"/>
                      <a:round/>
                      <a:headEnd type="none" w="med" len="med"/>
                      <a:tailEnd type="none" w="med" len="med"/>
                    </a:lnL>
                    <a:lnR w="12700" cap="flat" cmpd="sng" algn="ctr">
                      <a:solidFill>
                        <a:srgbClr val="990033"/>
                      </a:solidFill>
                      <a:prstDash val="solid"/>
                      <a:round/>
                      <a:headEnd type="none" w="med" len="med"/>
                      <a:tailEnd type="none" w="med" len="med"/>
                    </a:lnR>
                    <a:lnT w="12700" cap="flat" cmpd="sng" algn="ctr">
                      <a:solidFill>
                        <a:srgbClr val="990033"/>
                      </a:solidFill>
                      <a:prstDash val="solid"/>
                      <a:round/>
                      <a:headEnd type="none" w="med" len="med"/>
                      <a:tailEnd type="none" w="med" len="med"/>
                    </a:lnT>
                    <a:lnB w="12700" cap="flat" cmpd="sng" algn="ctr">
                      <a:solidFill>
                        <a:srgbClr val="990033"/>
                      </a:solidFill>
                      <a:prstDash val="solid"/>
                      <a:round/>
                      <a:headEnd type="none" w="med" len="med"/>
                      <a:tailEnd type="none" w="med" len="med"/>
                    </a:lnB>
                  </a:tcPr>
                </a:tc>
                <a:tc>
                  <a:txBody>
                    <a:bodyPr/>
                    <a:lstStyle/>
                    <a:p>
                      <a:endParaRPr lang="en-IE"/>
                    </a:p>
                  </a:txBody>
                  <a:tcPr>
                    <a:lnL w="12700" cap="flat" cmpd="sng" algn="ctr">
                      <a:solidFill>
                        <a:srgbClr val="990033"/>
                      </a:solidFill>
                      <a:prstDash val="solid"/>
                      <a:round/>
                      <a:headEnd type="none" w="med" len="med"/>
                      <a:tailEnd type="none" w="med" len="med"/>
                    </a:lnL>
                    <a:lnR w="12700" cap="flat" cmpd="sng" algn="ctr">
                      <a:solidFill>
                        <a:srgbClr val="990033"/>
                      </a:solidFill>
                      <a:prstDash val="solid"/>
                      <a:round/>
                      <a:headEnd type="none" w="med" len="med"/>
                      <a:tailEnd type="none" w="med" len="med"/>
                    </a:lnR>
                    <a:lnT w="12700" cap="flat" cmpd="sng" algn="ctr">
                      <a:solidFill>
                        <a:srgbClr val="990033"/>
                      </a:solidFill>
                      <a:prstDash val="solid"/>
                      <a:round/>
                      <a:headEnd type="none" w="med" len="med"/>
                      <a:tailEnd type="none" w="med" len="med"/>
                    </a:lnT>
                    <a:lnB w="12700" cap="flat" cmpd="sng" algn="ctr">
                      <a:solidFill>
                        <a:srgbClr val="990033"/>
                      </a:solidFill>
                      <a:prstDash val="solid"/>
                      <a:round/>
                      <a:headEnd type="none" w="med" len="med"/>
                      <a:tailEnd type="none" w="med" len="med"/>
                    </a:lnB>
                  </a:tcPr>
                </a:tc>
                <a:tc>
                  <a:txBody>
                    <a:bodyPr/>
                    <a:lstStyle/>
                    <a:p>
                      <a:endParaRPr lang="en-IE"/>
                    </a:p>
                  </a:txBody>
                  <a:tcPr>
                    <a:lnL w="12700" cap="flat" cmpd="sng" algn="ctr">
                      <a:solidFill>
                        <a:srgbClr val="990033"/>
                      </a:solidFill>
                      <a:prstDash val="solid"/>
                      <a:round/>
                      <a:headEnd type="none" w="med" len="med"/>
                      <a:tailEnd type="none" w="med" len="med"/>
                    </a:lnL>
                    <a:lnR w="12700" cap="flat" cmpd="sng" algn="ctr">
                      <a:solidFill>
                        <a:srgbClr val="990033"/>
                      </a:solidFill>
                      <a:prstDash val="solid"/>
                      <a:round/>
                      <a:headEnd type="none" w="med" len="med"/>
                      <a:tailEnd type="none" w="med" len="med"/>
                    </a:lnR>
                    <a:lnT w="12700" cap="flat" cmpd="sng" algn="ctr">
                      <a:solidFill>
                        <a:srgbClr val="990033"/>
                      </a:solidFill>
                      <a:prstDash val="solid"/>
                      <a:round/>
                      <a:headEnd type="none" w="med" len="med"/>
                      <a:tailEnd type="none" w="med" len="med"/>
                    </a:lnT>
                    <a:lnB w="12700" cap="flat" cmpd="sng" algn="ctr">
                      <a:solidFill>
                        <a:srgbClr val="990033"/>
                      </a:solidFill>
                      <a:prstDash val="solid"/>
                      <a:round/>
                      <a:headEnd type="none" w="med" len="med"/>
                      <a:tailEnd type="none" w="med" len="med"/>
                    </a:lnB>
                  </a:tcPr>
                </a:tc>
                <a:tc>
                  <a:txBody>
                    <a:bodyPr/>
                    <a:lstStyle/>
                    <a:p>
                      <a:endParaRPr lang="en-IE"/>
                    </a:p>
                  </a:txBody>
                  <a:tcPr>
                    <a:lnL w="12700" cap="flat" cmpd="sng" algn="ctr">
                      <a:solidFill>
                        <a:srgbClr val="990033"/>
                      </a:solidFill>
                      <a:prstDash val="solid"/>
                      <a:round/>
                      <a:headEnd type="none" w="med" len="med"/>
                      <a:tailEnd type="none" w="med" len="med"/>
                    </a:lnL>
                    <a:lnR w="12700" cap="flat" cmpd="sng" algn="ctr">
                      <a:solidFill>
                        <a:srgbClr val="990033"/>
                      </a:solidFill>
                      <a:prstDash val="solid"/>
                      <a:round/>
                      <a:headEnd type="none" w="med" len="med"/>
                      <a:tailEnd type="none" w="med" len="med"/>
                    </a:lnR>
                    <a:lnT w="12700" cap="flat" cmpd="sng" algn="ctr">
                      <a:solidFill>
                        <a:srgbClr val="990033"/>
                      </a:solidFill>
                      <a:prstDash val="solid"/>
                      <a:round/>
                      <a:headEnd type="none" w="med" len="med"/>
                      <a:tailEnd type="none" w="med" len="med"/>
                    </a:lnT>
                    <a:lnB w="12700" cap="flat" cmpd="sng" algn="ctr">
                      <a:solidFill>
                        <a:srgbClr val="990033"/>
                      </a:solidFill>
                      <a:prstDash val="solid"/>
                      <a:round/>
                      <a:headEnd type="none" w="med" len="med"/>
                      <a:tailEnd type="none" w="med" len="med"/>
                    </a:lnB>
                  </a:tcPr>
                </a:tc>
                <a:tc>
                  <a:txBody>
                    <a:bodyPr/>
                    <a:lstStyle/>
                    <a:p>
                      <a:endParaRPr lang="en-IE"/>
                    </a:p>
                  </a:txBody>
                  <a:tcPr>
                    <a:lnL w="12700" cap="flat" cmpd="sng" algn="ctr">
                      <a:solidFill>
                        <a:srgbClr val="990033"/>
                      </a:solidFill>
                      <a:prstDash val="solid"/>
                      <a:round/>
                      <a:headEnd type="none" w="med" len="med"/>
                      <a:tailEnd type="none" w="med" len="med"/>
                    </a:lnL>
                    <a:lnR w="12700" cap="flat" cmpd="sng" algn="ctr">
                      <a:solidFill>
                        <a:srgbClr val="990033"/>
                      </a:solidFill>
                      <a:prstDash val="solid"/>
                      <a:round/>
                      <a:headEnd type="none" w="med" len="med"/>
                      <a:tailEnd type="none" w="med" len="med"/>
                    </a:lnR>
                    <a:lnT w="12700" cap="flat" cmpd="sng" algn="ctr">
                      <a:solidFill>
                        <a:srgbClr val="990033"/>
                      </a:solidFill>
                      <a:prstDash val="solid"/>
                      <a:round/>
                      <a:headEnd type="none" w="med" len="med"/>
                      <a:tailEnd type="none" w="med" len="med"/>
                    </a:lnT>
                    <a:lnB w="12700" cap="flat" cmpd="sng" algn="ctr">
                      <a:solidFill>
                        <a:srgbClr val="990033"/>
                      </a:solidFill>
                      <a:prstDash val="solid"/>
                      <a:round/>
                      <a:headEnd type="none" w="med" len="med"/>
                      <a:tailEnd type="none" w="med" len="med"/>
                    </a:lnB>
                  </a:tcPr>
                </a:tc>
              </a:tr>
              <a:tr h="364500">
                <a:tc>
                  <a:txBody>
                    <a:bodyPr/>
                    <a:lstStyle/>
                    <a:p>
                      <a:endParaRPr lang="en-IE"/>
                    </a:p>
                  </a:txBody>
                  <a:tcPr>
                    <a:lnL w="12700" cap="flat" cmpd="sng" algn="ctr">
                      <a:solidFill>
                        <a:srgbClr val="990033"/>
                      </a:solidFill>
                      <a:prstDash val="solid"/>
                      <a:round/>
                      <a:headEnd type="none" w="med" len="med"/>
                      <a:tailEnd type="none" w="med" len="med"/>
                    </a:lnL>
                    <a:lnR w="12700" cap="flat" cmpd="sng" algn="ctr">
                      <a:solidFill>
                        <a:srgbClr val="990033"/>
                      </a:solidFill>
                      <a:prstDash val="solid"/>
                      <a:round/>
                      <a:headEnd type="none" w="med" len="med"/>
                      <a:tailEnd type="none" w="med" len="med"/>
                    </a:lnR>
                    <a:lnT w="12700" cap="flat" cmpd="sng" algn="ctr">
                      <a:solidFill>
                        <a:srgbClr val="990033"/>
                      </a:solidFill>
                      <a:prstDash val="solid"/>
                      <a:round/>
                      <a:headEnd type="none" w="med" len="med"/>
                      <a:tailEnd type="none" w="med" len="med"/>
                    </a:lnT>
                    <a:lnB w="12700" cap="flat" cmpd="sng" algn="ctr">
                      <a:solidFill>
                        <a:srgbClr val="990033"/>
                      </a:solidFill>
                      <a:prstDash val="solid"/>
                      <a:round/>
                      <a:headEnd type="none" w="med" len="med"/>
                      <a:tailEnd type="none" w="med" len="med"/>
                    </a:lnB>
                  </a:tcPr>
                </a:tc>
                <a:tc>
                  <a:txBody>
                    <a:bodyPr/>
                    <a:lstStyle/>
                    <a:p>
                      <a:endParaRPr lang="en-IE"/>
                    </a:p>
                  </a:txBody>
                  <a:tcPr>
                    <a:lnL w="12700" cap="flat" cmpd="sng" algn="ctr">
                      <a:solidFill>
                        <a:srgbClr val="990033"/>
                      </a:solidFill>
                      <a:prstDash val="solid"/>
                      <a:round/>
                      <a:headEnd type="none" w="med" len="med"/>
                      <a:tailEnd type="none" w="med" len="med"/>
                    </a:lnL>
                    <a:lnR w="12700" cap="flat" cmpd="sng" algn="ctr">
                      <a:solidFill>
                        <a:srgbClr val="990033"/>
                      </a:solidFill>
                      <a:prstDash val="solid"/>
                      <a:round/>
                      <a:headEnd type="none" w="med" len="med"/>
                      <a:tailEnd type="none" w="med" len="med"/>
                    </a:lnR>
                    <a:lnT w="12700" cap="flat" cmpd="sng" algn="ctr">
                      <a:solidFill>
                        <a:srgbClr val="990033"/>
                      </a:solidFill>
                      <a:prstDash val="solid"/>
                      <a:round/>
                      <a:headEnd type="none" w="med" len="med"/>
                      <a:tailEnd type="none" w="med" len="med"/>
                    </a:lnT>
                    <a:lnB w="12700" cap="flat" cmpd="sng" algn="ctr">
                      <a:solidFill>
                        <a:srgbClr val="990033"/>
                      </a:solidFill>
                      <a:prstDash val="solid"/>
                      <a:round/>
                      <a:headEnd type="none" w="med" len="med"/>
                      <a:tailEnd type="none" w="med" len="med"/>
                    </a:lnB>
                  </a:tcPr>
                </a:tc>
                <a:tc>
                  <a:txBody>
                    <a:bodyPr/>
                    <a:lstStyle/>
                    <a:p>
                      <a:endParaRPr lang="en-IE"/>
                    </a:p>
                  </a:txBody>
                  <a:tcPr>
                    <a:lnL w="12700" cap="flat" cmpd="sng" algn="ctr">
                      <a:solidFill>
                        <a:srgbClr val="990033"/>
                      </a:solidFill>
                      <a:prstDash val="solid"/>
                      <a:round/>
                      <a:headEnd type="none" w="med" len="med"/>
                      <a:tailEnd type="none" w="med" len="med"/>
                    </a:lnL>
                    <a:lnR w="12700" cap="flat" cmpd="sng" algn="ctr">
                      <a:solidFill>
                        <a:srgbClr val="990033"/>
                      </a:solidFill>
                      <a:prstDash val="solid"/>
                      <a:round/>
                      <a:headEnd type="none" w="med" len="med"/>
                      <a:tailEnd type="none" w="med" len="med"/>
                    </a:lnR>
                    <a:lnT w="12700" cap="flat" cmpd="sng" algn="ctr">
                      <a:solidFill>
                        <a:srgbClr val="990033"/>
                      </a:solidFill>
                      <a:prstDash val="solid"/>
                      <a:round/>
                      <a:headEnd type="none" w="med" len="med"/>
                      <a:tailEnd type="none" w="med" len="med"/>
                    </a:lnT>
                    <a:lnB w="12700" cap="flat" cmpd="sng" algn="ctr">
                      <a:solidFill>
                        <a:srgbClr val="990033"/>
                      </a:solidFill>
                      <a:prstDash val="solid"/>
                      <a:round/>
                      <a:headEnd type="none" w="med" len="med"/>
                      <a:tailEnd type="none" w="med" len="med"/>
                    </a:lnB>
                  </a:tcPr>
                </a:tc>
                <a:tc>
                  <a:txBody>
                    <a:bodyPr/>
                    <a:lstStyle/>
                    <a:p>
                      <a:endParaRPr lang="en-IE"/>
                    </a:p>
                  </a:txBody>
                  <a:tcPr>
                    <a:lnL w="12700" cap="flat" cmpd="sng" algn="ctr">
                      <a:solidFill>
                        <a:srgbClr val="990033"/>
                      </a:solidFill>
                      <a:prstDash val="solid"/>
                      <a:round/>
                      <a:headEnd type="none" w="med" len="med"/>
                      <a:tailEnd type="none" w="med" len="med"/>
                    </a:lnL>
                    <a:lnR w="12700" cap="flat" cmpd="sng" algn="ctr">
                      <a:solidFill>
                        <a:srgbClr val="990033"/>
                      </a:solidFill>
                      <a:prstDash val="solid"/>
                      <a:round/>
                      <a:headEnd type="none" w="med" len="med"/>
                      <a:tailEnd type="none" w="med" len="med"/>
                    </a:lnR>
                    <a:lnT w="12700" cap="flat" cmpd="sng" algn="ctr">
                      <a:solidFill>
                        <a:srgbClr val="990033"/>
                      </a:solidFill>
                      <a:prstDash val="solid"/>
                      <a:round/>
                      <a:headEnd type="none" w="med" len="med"/>
                      <a:tailEnd type="none" w="med" len="med"/>
                    </a:lnT>
                    <a:lnB w="12700" cap="flat" cmpd="sng" algn="ctr">
                      <a:solidFill>
                        <a:srgbClr val="990033"/>
                      </a:solidFill>
                      <a:prstDash val="solid"/>
                      <a:round/>
                      <a:headEnd type="none" w="med" len="med"/>
                      <a:tailEnd type="none" w="med" len="med"/>
                    </a:lnB>
                  </a:tcPr>
                </a:tc>
                <a:tc>
                  <a:txBody>
                    <a:bodyPr/>
                    <a:lstStyle/>
                    <a:p>
                      <a:endParaRPr lang="en-IE"/>
                    </a:p>
                  </a:txBody>
                  <a:tcPr>
                    <a:lnL w="12700" cap="flat" cmpd="sng" algn="ctr">
                      <a:solidFill>
                        <a:srgbClr val="990033"/>
                      </a:solidFill>
                      <a:prstDash val="solid"/>
                      <a:round/>
                      <a:headEnd type="none" w="med" len="med"/>
                      <a:tailEnd type="none" w="med" len="med"/>
                    </a:lnL>
                    <a:lnR w="12700" cap="flat" cmpd="sng" algn="ctr">
                      <a:solidFill>
                        <a:srgbClr val="990033"/>
                      </a:solidFill>
                      <a:prstDash val="solid"/>
                      <a:round/>
                      <a:headEnd type="none" w="med" len="med"/>
                      <a:tailEnd type="none" w="med" len="med"/>
                    </a:lnR>
                    <a:lnT w="12700" cap="flat" cmpd="sng" algn="ctr">
                      <a:solidFill>
                        <a:srgbClr val="990033"/>
                      </a:solidFill>
                      <a:prstDash val="solid"/>
                      <a:round/>
                      <a:headEnd type="none" w="med" len="med"/>
                      <a:tailEnd type="none" w="med" len="med"/>
                    </a:lnT>
                    <a:lnB w="12700" cap="flat" cmpd="sng" algn="ctr">
                      <a:solidFill>
                        <a:srgbClr val="990033"/>
                      </a:solidFill>
                      <a:prstDash val="solid"/>
                      <a:round/>
                      <a:headEnd type="none" w="med" len="med"/>
                      <a:tailEnd type="none" w="med" len="med"/>
                    </a:lnB>
                  </a:tcPr>
                </a:tc>
              </a:tr>
              <a:tr h="364500">
                <a:tc>
                  <a:txBody>
                    <a:bodyPr/>
                    <a:lstStyle/>
                    <a:p>
                      <a:endParaRPr lang="en-IE"/>
                    </a:p>
                  </a:txBody>
                  <a:tcPr>
                    <a:lnL w="12700" cap="flat" cmpd="sng" algn="ctr">
                      <a:solidFill>
                        <a:srgbClr val="990033"/>
                      </a:solidFill>
                      <a:prstDash val="solid"/>
                      <a:round/>
                      <a:headEnd type="none" w="med" len="med"/>
                      <a:tailEnd type="none" w="med" len="med"/>
                    </a:lnL>
                    <a:lnR w="12700" cap="flat" cmpd="sng" algn="ctr">
                      <a:solidFill>
                        <a:srgbClr val="990033"/>
                      </a:solidFill>
                      <a:prstDash val="solid"/>
                      <a:round/>
                      <a:headEnd type="none" w="med" len="med"/>
                      <a:tailEnd type="none" w="med" len="med"/>
                    </a:lnR>
                    <a:lnT w="12700" cap="flat" cmpd="sng" algn="ctr">
                      <a:solidFill>
                        <a:srgbClr val="990033"/>
                      </a:solidFill>
                      <a:prstDash val="solid"/>
                      <a:round/>
                      <a:headEnd type="none" w="med" len="med"/>
                      <a:tailEnd type="none" w="med" len="med"/>
                    </a:lnT>
                    <a:lnB w="12700" cap="flat" cmpd="sng" algn="ctr">
                      <a:solidFill>
                        <a:srgbClr val="990033"/>
                      </a:solidFill>
                      <a:prstDash val="solid"/>
                      <a:round/>
                      <a:headEnd type="none" w="med" len="med"/>
                      <a:tailEnd type="none" w="med" len="med"/>
                    </a:lnB>
                  </a:tcPr>
                </a:tc>
                <a:tc>
                  <a:txBody>
                    <a:bodyPr/>
                    <a:lstStyle/>
                    <a:p>
                      <a:endParaRPr lang="en-IE"/>
                    </a:p>
                  </a:txBody>
                  <a:tcPr>
                    <a:lnL w="12700" cap="flat" cmpd="sng" algn="ctr">
                      <a:solidFill>
                        <a:srgbClr val="990033"/>
                      </a:solidFill>
                      <a:prstDash val="solid"/>
                      <a:round/>
                      <a:headEnd type="none" w="med" len="med"/>
                      <a:tailEnd type="none" w="med" len="med"/>
                    </a:lnL>
                    <a:lnR w="12700" cap="flat" cmpd="sng" algn="ctr">
                      <a:solidFill>
                        <a:srgbClr val="990033"/>
                      </a:solidFill>
                      <a:prstDash val="solid"/>
                      <a:round/>
                      <a:headEnd type="none" w="med" len="med"/>
                      <a:tailEnd type="none" w="med" len="med"/>
                    </a:lnR>
                    <a:lnT w="12700" cap="flat" cmpd="sng" algn="ctr">
                      <a:solidFill>
                        <a:srgbClr val="990033"/>
                      </a:solidFill>
                      <a:prstDash val="solid"/>
                      <a:round/>
                      <a:headEnd type="none" w="med" len="med"/>
                      <a:tailEnd type="none" w="med" len="med"/>
                    </a:lnT>
                    <a:lnB w="12700" cap="flat" cmpd="sng" algn="ctr">
                      <a:solidFill>
                        <a:srgbClr val="990033"/>
                      </a:solidFill>
                      <a:prstDash val="solid"/>
                      <a:round/>
                      <a:headEnd type="none" w="med" len="med"/>
                      <a:tailEnd type="none" w="med" len="med"/>
                    </a:lnB>
                  </a:tcPr>
                </a:tc>
                <a:tc>
                  <a:txBody>
                    <a:bodyPr/>
                    <a:lstStyle/>
                    <a:p>
                      <a:endParaRPr lang="en-IE"/>
                    </a:p>
                  </a:txBody>
                  <a:tcPr>
                    <a:lnL w="12700" cap="flat" cmpd="sng" algn="ctr">
                      <a:solidFill>
                        <a:srgbClr val="990033"/>
                      </a:solidFill>
                      <a:prstDash val="solid"/>
                      <a:round/>
                      <a:headEnd type="none" w="med" len="med"/>
                      <a:tailEnd type="none" w="med" len="med"/>
                    </a:lnL>
                    <a:lnR w="12700" cap="flat" cmpd="sng" algn="ctr">
                      <a:solidFill>
                        <a:srgbClr val="990033"/>
                      </a:solidFill>
                      <a:prstDash val="solid"/>
                      <a:round/>
                      <a:headEnd type="none" w="med" len="med"/>
                      <a:tailEnd type="none" w="med" len="med"/>
                    </a:lnR>
                    <a:lnT w="12700" cap="flat" cmpd="sng" algn="ctr">
                      <a:solidFill>
                        <a:srgbClr val="990033"/>
                      </a:solidFill>
                      <a:prstDash val="solid"/>
                      <a:round/>
                      <a:headEnd type="none" w="med" len="med"/>
                      <a:tailEnd type="none" w="med" len="med"/>
                    </a:lnT>
                    <a:lnB w="12700" cap="flat" cmpd="sng" algn="ctr">
                      <a:solidFill>
                        <a:srgbClr val="990033"/>
                      </a:solidFill>
                      <a:prstDash val="solid"/>
                      <a:round/>
                      <a:headEnd type="none" w="med" len="med"/>
                      <a:tailEnd type="none" w="med" len="med"/>
                    </a:lnB>
                  </a:tcPr>
                </a:tc>
                <a:tc>
                  <a:txBody>
                    <a:bodyPr/>
                    <a:lstStyle/>
                    <a:p>
                      <a:endParaRPr lang="en-IE"/>
                    </a:p>
                  </a:txBody>
                  <a:tcPr>
                    <a:lnL w="12700" cap="flat" cmpd="sng" algn="ctr">
                      <a:solidFill>
                        <a:srgbClr val="990033"/>
                      </a:solidFill>
                      <a:prstDash val="solid"/>
                      <a:round/>
                      <a:headEnd type="none" w="med" len="med"/>
                      <a:tailEnd type="none" w="med" len="med"/>
                    </a:lnL>
                    <a:lnR w="12700" cap="flat" cmpd="sng" algn="ctr">
                      <a:solidFill>
                        <a:srgbClr val="990033"/>
                      </a:solidFill>
                      <a:prstDash val="solid"/>
                      <a:round/>
                      <a:headEnd type="none" w="med" len="med"/>
                      <a:tailEnd type="none" w="med" len="med"/>
                    </a:lnR>
                    <a:lnT w="12700" cap="flat" cmpd="sng" algn="ctr">
                      <a:solidFill>
                        <a:srgbClr val="990033"/>
                      </a:solidFill>
                      <a:prstDash val="solid"/>
                      <a:round/>
                      <a:headEnd type="none" w="med" len="med"/>
                      <a:tailEnd type="none" w="med" len="med"/>
                    </a:lnT>
                    <a:lnB w="12700" cap="flat" cmpd="sng" algn="ctr">
                      <a:solidFill>
                        <a:srgbClr val="990033"/>
                      </a:solidFill>
                      <a:prstDash val="solid"/>
                      <a:round/>
                      <a:headEnd type="none" w="med" len="med"/>
                      <a:tailEnd type="none" w="med" len="med"/>
                    </a:lnB>
                  </a:tcPr>
                </a:tc>
                <a:tc>
                  <a:txBody>
                    <a:bodyPr/>
                    <a:lstStyle/>
                    <a:p>
                      <a:endParaRPr lang="en-IE" dirty="0"/>
                    </a:p>
                  </a:txBody>
                  <a:tcPr>
                    <a:lnL w="12700" cap="flat" cmpd="sng" algn="ctr">
                      <a:solidFill>
                        <a:srgbClr val="990033"/>
                      </a:solidFill>
                      <a:prstDash val="solid"/>
                      <a:round/>
                      <a:headEnd type="none" w="med" len="med"/>
                      <a:tailEnd type="none" w="med" len="med"/>
                    </a:lnL>
                    <a:lnR w="12700" cap="flat" cmpd="sng" algn="ctr">
                      <a:solidFill>
                        <a:srgbClr val="990033"/>
                      </a:solidFill>
                      <a:prstDash val="solid"/>
                      <a:round/>
                      <a:headEnd type="none" w="med" len="med"/>
                      <a:tailEnd type="none" w="med" len="med"/>
                    </a:lnR>
                    <a:lnT w="12700" cap="flat" cmpd="sng" algn="ctr">
                      <a:solidFill>
                        <a:srgbClr val="990033"/>
                      </a:solidFill>
                      <a:prstDash val="solid"/>
                      <a:round/>
                      <a:headEnd type="none" w="med" len="med"/>
                      <a:tailEnd type="none" w="med" len="med"/>
                    </a:lnT>
                    <a:lnB w="12700" cap="flat" cmpd="sng" algn="ctr">
                      <a:solidFill>
                        <a:srgbClr val="990033"/>
                      </a:solidFill>
                      <a:prstDash val="solid"/>
                      <a:round/>
                      <a:headEnd type="none" w="med" len="med"/>
                      <a:tailEnd type="none" w="med" len="med"/>
                    </a:lnB>
                  </a:tcPr>
                </a:tc>
              </a:tr>
            </a:tbl>
          </a:graphicData>
        </a:graphic>
      </p:graphicFrame>
      <p:grpSp>
        <p:nvGrpSpPr>
          <p:cNvPr id="5" name="Group 4"/>
          <p:cNvGrpSpPr/>
          <p:nvPr/>
        </p:nvGrpSpPr>
        <p:grpSpPr>
          <a:xfrm>
            <a:off x="8801016" y="634337"/>
            <a:ext cx="8372384" cy="5575963"/>
            <a:chOff x="8801016" y="634337"/>
            <a:chExt cx="8372384" cy="5575963"/>
          </a:xfrm>
        </p:grpSpPr>
        <p:pic>
          <p:nvPicPr>
            <p:cNvPr id="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180513" y="647700"/>
              <a:ext cx="7992887" cy="5562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Rounded Rectangle 6"/>
            <p:cNvSpPr/>
            <p:nvPr/>
          </p:nvSpPr>
          <p:spPr>
            <a:xfrm rot="16200000">
              <a:off x="8171016" y="1264337"/>
              <a:ext cx="1620000" cy="360000"/>
            </a:xfrm>
            <a:prstGeom prst="roundRect">
              <a:avLst/>
            </a:prstGeom>
            <a:solidFill>
              <a:srgbClr val="FFC000"/>
            </a:solidFill>
            <a:ln w="19050">
              <a:solidFill>
                <a:srgbClr val="990033"/>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r>
                <a:rPr lang="en-IE" sz="1400" dirty="0" smtClean="0">
                  <a:solidFill>
                    <a:srgbClr val="990033"/>
                  </a:solidFill>
                </a:rPr>
                <a:t>Lesson interaction</a:t>
              </a:r>
              <a:endParaRPr lang="en-IE" sz="1400" dirty="0">
                <a:solidFill>
                  <a:srgbClr val="990033"/>
                </a:solidFill>
              </a:endParaRPr>
            </a:p>
          </p:txBody>
        </p:sp>
      </p:grpSp>
      <p:grpSp>
        <p:nvGrpSpPr>
          <p:cNvPr id="4" name="Group 3"/>
          <p:cNvGrpSpPr/>
          <p:nvPr/>
        </p:nvGrpSpPr>
        <p:grpSpPr>
          <a:xfrm>
            <a:off x="8806824" y="570706"/>
            <a:ext cx="8390104" cy="5639594"/>
            <a:chOff x="8806824" y="570706"/>
            <a:chExt cx="8390104" cy="5639594"/>
          </a:xfrm>
        </p:grpSpPr>
        <p:sp>
          <p:nvSpPr>
            <p:cNvPr id="8" name="Rounded Rectangle 7"/>
            <p:cNvSpPr/>
            <p:nvPr/>
          </p:nvSpPr>
          <p:spPr>
            <a:xfrm rot="16200000">
              <a:off x="8176824" y="2893225"/>
              <a:ext cx="1620000" cy="360000"/>
            </a:xfrm>
            <a:prstGeom prst="roundRect">
              <a:avLst/>
            </a:prstGeom>
            <a:solidFill>
              <a:srgbClr val="FFC000"/>
            </a:solidFill>
            <a:ln w="19050">
              <a:solidFill>
                <a:srgbClr val="990033"/>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r>
                <a:rPr lang="en-IE" sz="1400" dirty="0" smtClean="0">
                  <a:solidFill>
                    <a:srgbClr val="990033"/>
                  </a:solidFill>
                </a:rPr>
                <a:t>Lesson interaction</a:t>
              </a:r>
              <a:endParaRPr lang="en-IE" sz="1400" dirty="0">
                <a:solidFill>
                  <a:srgbClr val="990033"/>
                </a:solidFill>
              </a:endParaRPr>
            </a:p>
          </p:txBody>
        </p:sp>
        <p:pic>
          <p:nvPicPr>
            <p:cNvPr id="13315"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204040" y="570706"/>
              <a:ext cx="7992888" cy="563959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Tree>
    <p:extLst>
      <p:ext uri="{BB962C8B-B14F-4D97-AF65-F5344CB8AC3E}">
        <p14:creationId xmlns:p14="http://schemas.microsoft.com/office/powerpoint/2010/main" val="3275771185"/>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5"/>
                    </p:tgtEl>
                  </p:cond>
                </p:stCondLst>
                <p:endSync evt="end" delay="0">
                  <p:rtn val="all"/>
                </p:endSync>
                <p:childTnLst>
                  <p:par>
                    <p:cTn id="3" fill="hold">
                      <p:stCondLst>
                        <p:cond delay="0"/>
                      </p:stCondLst>
                      <p:childTnLst>
                        <p:par>
                          <p:cTn id="4" fill="hold">
                            <p:stCondLst>
                              <p:cond delay="0"/>
                            </p:stCondLst>
                            <p:childTnLst>
                              <p:par>
                                <p:cTn id="5" presetID="35" presetClass="path" presetSubtype="0" accel="50000" decel="50000" fill="hold" nodeType="clickEffect">
                                  <p:stCondLst>
                                    <p:cond delay="0"/>
                                  </p:stCondLst>
                                  <p:childTnLst>
                                    <p:animMotion origin="layout" path="M -0.00018 7.40741E-7 L -0.93038 7.40741E-7 " pathEditMode="relative" rAng="0" ptsTypes="AA">
                                      <p:cBhvr>
                                        <p:cTn id="6" dur="2000" fill="hold"/>
                                        <p:tgtEl>
                                          <p:spTgt spid="5"/>
                                        </p:tgtEl>
                                        <p:attrNameLst>
                                          <p:attrName>ppt_x</p:attrName>
                                          <p:attrName>ppt_y</p:attrName>
                                        </p:attrNameLst>
                                      </p:cBhvr>
                                      <p:rCtr x="-46510" y="0"/>
                                    </p:animMotion>
                                  </p:childTnLst>
                                </p:cTn>
                              </p:par>
                            </p:childTnLst>
                          </p:cTn>
                        </p:par>
                      </p:childTnLst>
                    </p:cTn>
                  </p:par>
                  <p:par>
                    <p:cTn id="7" fill="hold">
                      <p:stCondLst>
                        <p:cond delay="indefinite"/>
                      </p:stCondLst>
                      <p:childTnLst>
                        <p:par>
                          <p:cTn id="8" fill="hold">
                            <p:stCondLst>
                              <p:cond delay="0"/>
                            </p:stCondLst>
                            <p:childTnLst>
                              <p:par>
                                <p:cTn id="9" presetID="63" presetClass="path" presetSubtype="0" accel="50000" decel="50000" fill="hold" nodeType="clickEffect">
                                  <p:stCondLst>
                                    <p:cond delay="0"/>
                                  </p:stCondLst>
                                  <p:childTnLst>
                                    <p:animMotion origin="layout" path="M -0.93038 7.40741E-7 L -0.00018 0.00347 " pathEditMode="relative" rAng="0" ptsTypes="AA">
                                      <p:cBhvr>
                                        <p:cTn id="10" dur="2000" fill="hold"/>
                                        <p:tgtEl>
                                          <p:spTgt spid="5"/>
                                        </p:tgtEl>
                                        <p:attrNameLst>
                                          <p:attrName>ppt_x</p:attrName>
                                          <p:attrName>ppt_y</p:attrName>
                                        </p:attrNameLst>
                                      </p:cBhvr>
                                      <p:rCtr x="46510" y="162"/>
                                    </p:animMotion>
                                  </p:childTnLst>
                                </p:cTn>
                              </p:par>
                            </p:childTnLst>
                          </p:cTn>
                        </p:par>
                      </p:childTnLst>
                    </p:cTn>
                  </p:par>
                </p:childTnLst>
              </p:cTn>
              <p:nextCondLst>
                <p:cond evt="onClick" delay="0">
                  <p:tgtEl>
                    <p:spTgt spid="5"/>
                  </p:tgtEl>
                </p:cond>
              </p:nextCondLst>
            </p:seq>
            <p:seq concurrent="1" nextAc="seek">
              <p:cTn id="11" restart="whenNotActive" fill="hold" evtFilter="cancelBubble" nodeType="interactiveSeq">
                <p:stCondLst>
                  <p:cond evt="onClick" delay="0">
                    <p:tgtEl>
                      <p:spTgt spid="4"/>
                    </p:tgtEl>
                  </p:cond>
                </p:stCondLst>
                <p:endSync evt="end" delay="0">
                  <p:rtn val="all"/>
                </p:endSync>
                <p:childTnLst>
                  <p:par>
                    <p:cTn id="12" fill="hold">
                      <p:stCondLst>
                        <p:cond delay="0"/>
                      </p:stCondLst>
                      <p:childTnLst>
                        <p:par>
                          <p:cTn id="13" fill="hold">
                            <p:stCondLst>
                              <p:cond delay="0"/>
                            </p:stCondLst>
                            <p:childTnLst>
                              <p:par>
                                <p:cTn id="14" presetID="35" presetClass="path" presetSubtype="0" accel="50000" decel="50000" fill="hold" nodeType="clickEffect">
                                  <p:stCondLst>
                                    <p:cond delay="0"/>
                                  </p:stCondLst>
                                  <p:childTnLst>
                                    <p:animMotion origin="layout" path="M -0.00018 7.40741E-7 L -0.93038 7.40741E-7 " pathEditMode="relative" rAng="0" ptsTypes="AA">
                                      <p:cBhvr>
                                        <p:cTn id="15" dur="2000" fill="hold"/>
                                        <p:tgtEl>
                                          <p:spTgt spid="4"/>
                                        </p:tgtEl>
                                        <p:attrNameLst>
                                          <p:attrName>ppt_x</p:attrName>
                                          <p:attrName>ppt_y</p:attrName>
                                        </p:attrNameLst>
                                      </p:cBhvr>
                                      <p:rCtr x="-46510" y="0"/>
                                    </p:animMotion>
                                  </p:childTnLst>
                                </p:cTn>
                              </p:par>
                            </p:childTnLst>
                          </p:cTn>
                        </p:par>
                      </p:childTnLst>
                    </p:cTn>
                  </p:par>
                  <p:par>
                    <p:cTn id="16" fill="hold">
                      <p:stCondLst>
                        <p:cond delay="indefinite"/>
                      </p:stCondLst>
                      <p:childTnLst>
                        <p:par>
                          <p:cTn id="17" fill="hold">
                            <p:stCondLst>
                              <p:cond delay="0"/>
                            </p:stCondLst>
                            <p:childTnLst>
                              <p:par>
                                <p:cTn id="18" presetID="63" presetClass="path" presetSubtype="0" accel="50000" decel="50000" fill="hold" nodeType="clickEffect">
                                  <p:stCondLst>
                                    <p:cond delay="0"/>
                                  </p:stCondLst>
                                  <p:childTnLst>
                                    <p:animMotion origin="layout" path="M -0.93038 7.40741E-7 L -0.00018 0.00347 " pathEditMode="relative" rAng="0" ptsTypes="AA">
                                      <p:cBhvr>
                                        <p:cTn id="19" dur="2000" fill="hold"/>
                                        <p:tgtEl>
                                          <p:spTgt spid="4"/>
                                        </p:tgtEl>
                                        <p:attrNameLst>
                                          <p:attrName>ppt_x</p:attrName>
                                          <p:attrName>ppt_y</p:attrName>
                                        </p:attrNameLst>
                                      </p:cBhvr>
                                      <p:rCtr x="46510" y="162"/>
                                    </p:animMotion>
                                  </p:childTnLst>
                                </p:cTn>
                              </p:par>
                            </p:childTnLst>
                          </p:cTn>
                        </p:par>
                      </p:childTnLst>
                    </p:cTn>
                  </p:par>
                </p:childTnLst>
              </p:cTn>
              <p:nextCondLst>
                <p:cond evt="onClick" delay="0">
                  <p:tgtEl>
                    <p:spTgt spid="4"/>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648300" y="476672"/>
            <a:ext cx="2884140" cy="31683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Rectangle 2"/>
          <p:cNvSpPr/>
          <p:nvPr/>
        </p:nvSpPr>
        <p:spPr>
          <a:xfrm>
            <a:off x="611560" y="620688"/>
            <a:ext cx="7920880" cy="4524315"/>
          </a:xfrm>
          <a:prstGeom prst="rect">
            <a:avLst/>
          </a:prstGeom>
        </p:spPr>
        <p:txBody>
          <a:bodyPr wrap="square">
            <a:spAutoFit/>
          </a:bodyPr>
          <a:lstStyle/>
          <a:p>
            <a:pPr marL="342900" indent="-342900">
              <a:buFont typeface="Arial" pitchFamily="34" charset="0"/>
              <a:buChar char="•"/>
            </a:pPr>
            <a:r>
              <a:rPr lang="en-IE" dirty="0" smtClean="0">
                <a:solidFill>
                  <a:srgbClr val="990033"/>
                </a:solidFill>
              </a:rPr>
              <a:t>What </a:t>
            </a:r>
            <a:r>
              <a:rPr lang="en-IE" dirty="0">
                <a:solidFill>
                  <a:srgbClr val="990033"/>
                </a:solidFill>
              </a:rPr>
              <a:t>do we see</a:t>
            </a:r>
            <a:r>
              <a:rPr lang="en-IE" dirty="0" smtClean="0">
                <a:solidFill>
                  <a:srgbClr val="990033"/>
                </a:solidFill>
              </a:rPr>
              <a:t>?</a:t>
            </a:r>
          </a:p>
          <a:p>
            <a:pPr marL="342900" indent="-342900">
              <a:buFont typeface="Arial" pitchFamily="34" charset="0"/>
              <a:buChar char="•"/>
            </a:pPr>
            <a:endParaRPr lang="en-IE" dirty="0">
              <a:solidFill>
                <a:srgbClr val="990033"/>
              </a:solidFill>
            </a:endParaRPr>
          </a:p>
          <a:p>
            <a:pPr marL="342900" indent="-342900">
              <a:buFont typeface="Arial" pitchFamily="34" charset="0"/>
              <a:buChar char="•"/>
            </a:pPr>
            <a:r>
              <a:rPr lang="en-IE" dirty="0">
                <a:solidFill>
                  <a:srgbClr val="990033"/>
                </a:solidFill>
              </a:rPr>
              <a:t>Is the graph increasing or decreasing?</a:t>
            </a:r>
          </a:p>
          <a:p>
            <a:pPr marL="342900" indent="-342900">
              <a:buFont typeface="Arial" pitchFamily="34" charset="0"/>
              <a:buChar char="•"/>
            </a:pPr>
            <a:endParaRPr lang="en-IE" dirty="0">
              <a:solidFill>
                <a:srgbClr val="990033"/>
              </a:solidFill>
            </a:endParaRPr>
          </a:p>
          <a:p>
            <a:pPr marL="342900" indent="-342900">
              <a:buFont typeface="Arial" pitchFamily="34" charset="0"/>
              <a:buChar char="•"/>
            </a:pPr>
            <a:r>
              <a:rPr lang="en-IE" dirty="0">
                <a:solidFill>
                  <a:srgbClr val="990033"/>
                </a:solidFill>
              </a:rPr>
              <a:t>Is the decrease/ change getting bigger or smaller?</a:t>
            </a:r>
          </a:p>
          <a:p>
            <a:pPr marL="342900" indent="-342900">
              <a:buFont typeface="Arial" pitchFamily="34" charset="0"/>
              <a:buChar char="•"/>
            </a:pPr>
            <a:endParaRPr lang="en-IE" dirty="0">
              <a:solidFill>
                <a:srgbClr val="990033"/>
              </a:solidFill>
            </a:endParaRPr>
          </a:p>
          <a:p>
            <a:pPr marL="342900" indent="-342900">
              <a:buFont typeface="Arial" pitchFamily="34" charset="0"/>
              <a:buChar char="•"/>
            </a:pPr>
            <a:r>
              <a:rPr lang="en-IE" dirty="0">
                <a:solidFill>
                  <a:srgbClr val="990033"/>
                </a:solidFill>
              </a:rPr>
              <a:t>If the relationship is not linear, what kind of </a:t>
            </a:r>
            <a:endParaRPr lang="en-IE" dirty="0" smtClean="0">
              <a:solidFill>
                <a:srgbClr val="990033"/>
              </a:solidFill>
            </a:endParaRPr>
          </a:p>
          <a:p>
            <a:r>
              <a:rPr lang="en-IE" dirty="0">
                <a:solidFill>
                  <a:srgbClr val="990033"/>
                </a:solidFill>
              </a:rPr>
              <a:t> </a:t>
            </a:r>
            <a:r>
              <a:rPr lang="en-IE" dirty="0" smtClean="0">
                <a:solidFill>
                  <a:srgbClr val="990033"/>
                </a:solidFill>
              </a:rPr>
              <a:t>     relationship </a:t>
            </a:r>
            <a:r>
              <a:rPr lang="en-IE" dirty="0">
                <a:solidFill>
                  <a:srgbClr val="990033"/>
                </a:solidFill>
              </a:rPr>
              <a:t>might it be?</a:t>
            </a:r>
          </a:p>
          <a:p>
            <a:pPr marL="342900" indent="-342900">
              <a:buFont typeface="Arial" pitchFamily="34" charset="0"/>
              <a:buChar char="•"/>
            </a:pPr>
            <a:endParaRPr lang="en-IE" dirty="0">
              <a:solidFill>
                <a:srgbClr val="990033"/>
              </a:solidFill>
            </a:endParaRPr>
          </a:p>
          <a:p>
            <a:pPr marL="342900" indent="-342900">
              <a:buFont typeface="Arial" pitchFamily="34" charset="0"/>
              <a:buChar char="•"/>
            </a:pPr>
            <a:r>
              <a:rPr lang="en-IE" dirty="0">
                <a:solidFill>
                  <a:srgbClr val="990033"/>
                </a:solidFill>
              </a:rPr>
              <a:t>How can we decide which it </a:t>
            </a:r>
            <a:r>
              <a:rPr lang="en-IE" dirty="0" smtClean="0">
                <a:solidFill>
                  <a:srgbClr val="990033"/>
                </a:solidFill>
              </a:rPr>
              <a:t>is?</a:t>
            </a:r>
          </a:p>
          <a:p>
            <a:pPr marL="342900" indent="-342900">
              <a:buFont typeface="Arial" pitchFamily="34" charset="0"/>
              <a:buChar char="•"/>
            </a:pPr>
            <a:endParaRPr lang="en-IE" dirty="0">
              <a:solidFill>
                <a:srgbClr val="990033"/>
              </a:solidFill>
            </a:endParaRPr>
          </a:p>
          <a:p>
            <a:pPr marL="342900" indent="-342900">
              <a:buFont typeface="Arial" pitchFamily="34" charset="0"/>
              <a:buChar char="•"/>
            </a:pPr>
            <a:r>
              <a:rPr lang="en-IE" dirty="0" smtClean="0">
                <a:solidFill>
                  <a:srgbClr val="990033"/>
                </a:solidFill>
              </a:rPr>
              <a:t>Continuing </a:t>
            </a:r>
            <a:r>
              <a:rPr lang="en-IE" dirty="0">
                <a:solidFill>
                  <a:srgbClr val="990033"/>
                </a:solidFill>
              </a:rPr>
              <a:t>the pattern, what would the next three amounts </a:t>
            </a:r>
            <a:r>
              <a:rPr lang="en-IE" dirty="0" smtClean="0">
                <a:solidFill>
                  <a:srgbClr val="990033"/>
                </a:solidFill>
              </a:rPr>
              <a:t>be?</a:t>
            </a:r>
          </a:p>
          <a:p>
            <a:pPr marL="342900" indent="-342900">
              <a:buFont typeface="Arial" pitchFamily="34" charset="0"/>
              <a:buChar char="•"/>
            </a:pPr>
            <a:endParaRPr lang="en-IE" dirty="0">
              <a:solidFill>
                <a:srgbClr val="990033"/>
              </a:solidFill>
            </a:endParaRPr>
          </a:p>
          <a:p>
            <a:pPr marL="342900" indent="-342900">
              <a:buFont typeface="Arial" pitchFamily="34" charset="0"/>
              <a:buChar char="•"/>
            </a:pPr>
            <a:r>
              <a:rPr lang="en-IE" dirty="0" smtClean="0">
                <a:solidFill>
                  <a:srgbClr val="990033"/>
                </a:solidFill>
              </a:rPr>
              <a:t>What </a:t>
            </a:r>
            <a:r>
              <a:rPr lang="en-IE" dirty="0">
                <a:solidFill>
                  <a:srgbClr val="990033"/>
                </a:solidFill>
              </a:rPr>
              <a:t>are we doing to get each </a:t>
            </a:r>
            <a:r>
              <a:rPr lang="en-IE" dirty="0" smtClean="0">
                <a:solidFill>
                  <a:srgbClr val="990033"/>
                </a:solidFill>
              </a:rPr>
              <a:t>amount?</a:t>
            </a:r>
          </a:p>
          <a:p>
            <a:pPr marL="342900" indent="-342900">
              <a:buFont typeface="Arial" pitchFamily="34" charset="0"/>
              <a:buChar char="•"/>
            </a:pPr>
            <a:endParaRPr lang="en-IE" dirty="0">
              <a:solidFill>
                <a:srgbClr val="990033"/>
              </a:solidFill>
            </a:endParaRPr>
          </a:p>
          <a:p>
            <a:pPr marL="342900" indent="-342900">
              <a:buFont typeface="Arial" pitchFamily="34" charset="0"/>
              <a:buChar char="•"/>
            </a:pPr>
            <a:r>
              <a:rPr lang="en-IE" dirty="0" smtClean="0">
                <a:solidFill>
                  <a:srgbClr val="990033"/>
                </a:solidFill>
              </a:rPr>
              <a:t>Looking </a:t>
            </a:r>
            <a:r>
              <a:rPr lang="en-IE" dirty="0">
                <a:solidFill>
                  <a:srgbClr val="990033"/>
                </a:solidFill>
              </a:rPr>
              <a:t>at the changes, and your graph, can we decide on </a:t>
            </a:r>
            <a:r>
              <a:rPr lang="en-IE" dirty="0" smtClean="0">
                <a:solidFill>
                  <a:srgbClr val="990033"/>
                </a:solidFill>
              </a:rPr>
              <a:t>the relationship?</a:t>
            </a:r>
            <a:endParaRPr lang="en-IE" dirty="0">
              <a:solidFill>
                <a:srgbClr val="990033"/>
              </a:solidFill>
            </a:endParaRPr>
          </a:p>
        </p:txBody>
      </p:sp>
      <p:grpSp>
        <p:nvGrpSpPr>
          <p:cNvPr id="5" name="Group 4"/>
          <p:cNvGrpSpPr/>
          <p:nvPr/>
        </p:nvGrpSpPr>
        <p:grpSpPr>
          <a:xfrm>
            <a:off x="8806824" y="570706"/>
            <a:ext cx="8390104" cy="5639594"/>
            <a:chOff x="8806824" y="570706"/>
            <a:chExt cx="8390104" cy="5639594"/>
          </a:xfrm>
        </p:grpSpPr>
        <p:sp>
          <p:nvSpPr>
            <p:cNvPr id="6" name="Rounded Rectangle 5"/>
            <p:cNvSpPr/>
            <p:nvPr/>
          </p:nvSpPr>
          <p:spPr>
            <a:xfrm rot="16200000">
              <a:off x="8176824" y="1286872"/>
              <a:ext cx="1620000" cy="360000"/>
            </a:xfrm>
            <a:prstGeom prst="roundRect">
              <a:avLst/>
            </a:prstGeom>
            <a:solidFill>
              <a:srgbClr val="FFC000"/>
            </a:solidFill>
            <a:ln w="19050">
              <a:solidFill>
                <a:srgbClr val="990033"/>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r>
                <a:rPr lang="en-IE" sz="1400" dirty="0" smtClean="0">
                  <a:solidFill>
                    <a:srgbClr val="990033"/>
                  </a:solidFill>
                </a:rPr>
                <a:t>Lesson interaction</a:t>
              </a:r>
              <a:endParaRPr lang="en-IE" sz="1400" dirty="0">
                <a:solidFill>
                  <a:srgbClr val="990033"/>
                </a:solidFill>
              </a:endParaRPr>
            </a:p>
          </p:txBody>
        </p:sp>
        <p:pic>
          <p:nvPicPr>
            <p:cNvPr id="7"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204040" y="570706"/>
              <a:ext cx="7992888" cy="563959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grpSp>
        <p:nvGrpSpPr>
          <p:cNvPr id="9" name="Group 8"/>
          <p:cNvGrpSpPr/>
          <p:nvPr/>
        </p:nvGrpSpPr>
        <p:grpSpPr>
          <a:xfrm>
            <a:off x="8820472" y="575692"/>
            <a:ext cx="8280920" cy="5661620"/>
            <a:chOff x="8820472" y="575692"/>
            <a:chExt cx="8280920" cy="5661620"/>
          </a:xfrm>
        </p:grpSpPr>
        <p:pic>
          <p:nvPicPr>
            <p:cNvPr id="15362"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9180512" y="575692"/>
              <a:ext cx="7920880" cy="56616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Rounded Rectangle 7"/>
            <p:cNvSpPr/>
            <p:nvPr/>
          </p:nvSpPr>
          <p:spPr>
            <a:xfrm rot="16200000">
              <a:off x="8190472" y="2920521"/>
              <a:ext cx="1620000" cy="360000"/>
            </a:xfrm>
            <a:prstGeom prst="roundRect">
              <a:avLst/>
            </a:prstGeom>
            <a:solidFill>
              <a:srgbClr val="FFC000"/>
            </a:solidFill>
            <a:ln w="19050">
              <a:solidFill>
                <a:srgbClr val="990033"/>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r>
                <a:rPr lang="en-IE" sz="1400" dirty="0" smtClean="0">
                  <a:solidFill>
                    <a:srgbClr val="990033"/>
                  </a:solidFill>
                </a:rPr>
                <a:t>Lesson interaction</a:t>
              </a:r>
              <a:endParaRPr lang="en-IE" sz="1400" dirty="0">
                <a:solidFill>
                  <a:srgbClr val="990033"/>
                </a:solidFill>
              </a:endParaRPr>
            </a:p>
          </p:txBody>
        </p:sp>
      </p:grpSp>
    </p:spTree>
    <p:extLst>
      <p:ext uri="{BB962C8B-B14F-4D97-AF65-F5344CB8AC3E}">
        <p14:creationId xmlns:p14="http://schemas.microsoft.com/office/powerpoint/2010/main" val="16792645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wipe(left)">
                                      <p:cBhvr>
                                        <p:cTn id="7" dur="500"/>
                                        <p:tgtEl>
                                          <p:spTgt spid="3">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3">
                                            <p:txEl>
                                              <p:pRg st="4" end="4"/>
                                            </p:txEl>
                                          </p:spTgt>
                                        </p:tgtEl>
                                        <p:attrNameLst>
                                          <p:attrName>style.visibility</p:attrName>
                                        </p:attrNameLst>
                                      </p:cBhvr>
                                      <p:to>
                                        <p:strVal val="visible"/>
                                      </p:to>
                                    </p:set>
                                    <p:animEffect transition="in" filter="wipe(left)">
                                      <p:cBhvr>
                                        <p:cTn id="12" dur="500"/>
                                        <p:tgtEl>
                                          <p:spTgt spid="3">
                                            <p:txEl>
                                              <p:pRg st="4" end="4"/>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3">
                                            <p:txEl>
                                              <p:pRg st="6" end="6"/>
                                            </p:txEl>
                                          </p:spTgt>
                                        </p:tgtEl>
                                        <p:attrNameLst>
                                          <p:attrName>style.visibility</p:attrName>
                                        </p:attrNameLst>
                                      </p:cBhvr>
                                      <p:to>
                                        <p:strVal val="visible"/>
                                      </p:to>
                                    </p:set>
                                    <p:animEffect transition="in" filter="wipe(left)">
                                      <p:cBhvr>
                                        <p:cTn id="17" dur="500"/>
                                        <p:tgtEl>
                                          <p:spTgt spid="3">
                                            <p:txEl>
                                              <p:pRg st="6" end="6"/>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3">
                                            <p:txEl>
                                              <p:pRg st="7" end="7"/>
                                            </p:txEl>
                                          </p:spTgt>
                                        </p:tgtEl>
                                        <p:attrNameLst>
                                          <p:attrName>style.visibility</p:attrName>
                                        </p:attrNameLst>
                                      </p:cBhvr>
                                      <p:to>
                                        <p:strVal val="visible"/>
                                      </p:to>
                                    </p:set>
                                    <p:animEffect transition="in" filter="wipe(left)">
                                      <p:cBhvr>
                                        <p:cTn id="22" dur="500"/>
                                        <p:tgtEl>
                                          <p:spTgt spid="3">
                                            <p:txEl>
                                              <p:pRg st="7" end="7"/>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3">
                                            <p:txEl>
                                              <p:pRg st="9" end="9"/>
                                            </p:txEl>
                                          </p:spTgt>
                                        </p:tgtEl>
                                        <p:attrNameLst>
                                          <p:attrName>style.visibility</p:attrName>
                                        </p:attrNameLst>
                                      </p:cBhvr>
                                      <p:to>
                                        <p:strVal val="visible"/>
                                      </p:to>
                                    </p:set>
                                    <p:animEffect transition="in" filter="wipe(left)">
                                      <p:cBhvr>
                                        <p:cTn id="27" dur="500"/>
                                        <p:tgtEl>
                                          <p:spTgt spid="3">
                                            <p:txEl>
                                              <p:pRg st="9" end="9"/>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3">
                                            <p:txEl>
                                              <p:pRg st="11" end="11"/>
                                            </p:txEl>
                                          </p:spTgt>
                                        </p:tgtEl>
                                        <p:attrNameLst>
                                          <p:attrName>style.visibility</p:attrName>
                                        </p:attrNameLst>
                                      </p:cBhvr>
                                      <p:to>
                                        <p:strVal val="visible"/>
                                      </p:to>
                                    </p:set>
                                    <p:animEffect transition="in" filter="wipe(left)">
                                      <p:cBhvr>
                                        <p:cTn id="32" dur="500"/>
                                        <p:tgtEl>
                                          <p:spTgt spid="3">
                                            <p:txEl>
                                              <p:pRg st="11" end="11"/>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grpId="0" nodeType="clickEffect">
                                  <p:stCondLst>
                                    <p:cond delay="0"/>
                                  </p:stCondLst>
                                  <p:childTnLst>
                                    <p:set>
                                      <p:cBhvr>
                                        <p:cTn id="36" dur="1" fill="hold">
                                          <p:stCondLst>
                                            <p:cond delay="0"/>
                                          </p:stCondLst>
                                        </p:cTn>
                                        <p:tgtEl>
                                          <p:spTgt spid="3">
                                            <p:txEl>
                                              <p:pRg st="13" end="13"/>
                                            </p:txEl>
                                          </p:spTgt>
                                        </p:tgtEl>
                                        <p:attrNameLst>
                                          <p:attrName>style.visibility</p:attrName>
                                        </p:attrNameLst>
                                      </p:cBhvr>
                                      <p:to>
                                        <p:strVal val="visible"/>
                                      </p:to>
                                    </p:set>
                                    <p:animEffect transition="in" filter="wipe(left)">
                                      <p:cBhvr>
                                        <p:cTn id="37" dur="500"/>
                                        <p:tgtEl>
                                          <p:spTgt spid="3">
                                            <p:txEl>
                                              <p:pRg st="13" end="13"/>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8" fill="hold" grpId="0" nodeType="clickEffect">
                                  <p:stCondLst>
                                    <p:cond delay="0"/>
                                  </p:stCondLst>
                                  <p:childTnLst>
                                    <p:set>
                                      <p:cBhvr>
                                        <p:cTn id="41" dur="1" fill="hold">
                                          <p:stCondLst>
                                            <p:cond delay="0"/>
                                          </p:stCondLst>
                                        </p:cTn>
                                        <p:tgtEl>
                                          <p:spTgt spid="3">
                                            <p:txEl>
                                              <p:pRg st="15" end="15"/>
                                            </p:txEl>
                                          </p:spTgt>
                                        </p:tgtEl>
                                        <p:attrNameLst>
                                          <p:attrName>style.visibility</p:attrName>
                                        </p:attrNameLst>
                                      </p:cBhvr>
                                      <p:to>
                                        <p:strVal val="visible"/>
                                      </p:to>
                                    </p:set>
                                    <p:animEffect transition="in" filter="wipe(left)">
                                      <p:cBhvr>
                                        <p:cTn id="42" dur="500"/>
                                        <p:tgtEl>
                                          <p:spTgt spid="3">
                                            <p:txEl>
                                              <p:pRg st="15" end="1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43" restart="whenNotActive" fill="hold" evtFilter="cancelBubble" nodeType="interactiveSeq">
                <p:stCondLst>
                  <p:cond evt="onClick" delay="0">
                    <p:tgtEl>
                      <p:spTgt spid="5"/>
                    </p:tgtEl>
                  </p:cond>
                </p:stCondLst>
                <p:endSync evt="end" delay="0">
                  <p:rtn val="all"/>
                </p:endSync>
                <p:childTnLst>
                  <p:par>
                    <p:cTn id="44" fill="hold">
                      <p:stCondLst>
                        <p:cond delay="0"/>
                      </p:stCondLst>
                      <p:childTnLst>
                        <p:par>
                          <p:cTn id="45" fill="hold">
                            <p:stCondLst>
                              <p:cond delay="0"/>
                            </p:stCondLst>
                            <p:childTnLst>
                              <p:par>
                                <p:cTn id="46" presetID="35" presetClass="path" presetSubtype="0" accel="50000" decel="50000" fill="hold" nodeType="clickEffect">
                                  <p:stCondLst>
                                    <p:cond delay="0"/>
                                  </p:stCondLst>
                                  <p:childTnLst>
                                    <p:animMotion origin="layout" path="M -0.00018 7.40741E-7 L -0.93038 7.40741E-7 " pathEditMode="relative" rAng="0" ptsTypes="AA">
                                      <p:cBhvr>
                                        <p:cTn id="47" dur="2000" fill="hold"/>
                                        <p:tgtEl>
                                          <p:spTgt spid="5"/>
                                        </p:tgtEl>
                                        <p:attrNameLst>
                                          <p:attrName>ppt_x</p:attrName>
                                          <p:attrName>ppt_y</p:attrName>
                                        </p:attrNameLst>
                                      </p:cBhvr>
                                      <p:rCtr x="-46510" y="0"/>
                                    </p:animMotion>
                                  </p:childTnLst>
                                </p:cTn>
                              </p:par>
                            </p:childTnLst>
                          </p:cTn>
                        </p:par>
                      </p:childTnLst>
                    </p:cTn>
                  </p:par>
                  <p:par>
                    <p:cTn id="48" fill="hold">
                      <p:stCondLst>
                        <p:cond delay="indefinite"/>
                      </p:stCondLst>
                      <p:childTnLst>
                        <p:par>
                          <p:cTn id="49" fill="hold">
                            <p:stCondLst>
                              <p:cond delay="0"/>
                            </p:stCondLst>
                            <p:childTnLst>
                              <p:par>
                                <p:cTn id="50" presetID="63" presetClass="path" presetSubtype="0" accel="50000" decel="50000" fill="hold" nodeType="clickEffect">
                                  <p:stCondLst>
                                    <p:cond delay="0"/>
                                  </p:stCondLst>
                                  <p:childTnLst>
                                    <p:animMotion origin="layout" path="M -0.93038 7.40741E-7 L -0.00018 0.00347 " pathEditMode="relative" rAng="0" ptsTypes="AA">
                                      <p:cBhvr>
                                        <p:cTn id="51" dur="2000" fill="hold"/>
                                        <p:tgtEl>
                                          <p:spTgt spid="5"/>
                                        </p:tgtEl>
                                        <p:attrNameLst>
                                          <p:attrName>ppt_x</p:attrName>
                                          <p:attrName>ppt_y</p:attrName>
                                        </p:attrNameLst>
                                      </p:cBhvr>
                                      <p:rCtr x="46510" y="162"/>
                                    </p:animMotion>
                                  </p:childTnLst>
                                </p:cTn>
                              </p:par>
                            </p:childTnLst>
                          </p:cTn>
                        </p:par>
                      </p:childTnLst>
                    </p:cTn>
                  </p:par>
                </p:childTnLst>
              </p:cTn>
              <p:nextCondLst>
                <p:cond evt="onClick" delay="0">
                  <p:tgtEl>
                    <p:spTgt spid="5"/>
                  </p:tgtEl>
                </p:cond>
              </p:nextCondLst>
            </p:seq>
            <p:seq concurrent="1" nextAc="seek">
              <p:cTn id="52" restart="whenNotActive" fill="hold" evtFilter="cancelBubble" nodeType="interactiveSeq">
                <p:stCondLst>
                  <p:cond evt="onClick" delay="0">
                    <p:tgtEl>
                      <p:spTgt spid="9"/>
                    </p:tgtEl>
                  </p:cond>
                </p:stCondLst>
                <p:endSync evt="end" delay="0">
                  <p:rtn val="all"/>
                </p:endSync>
                <p:childTnLst>
                  <p:par>
                    <p:cTn id="53" fill="hold">
                      <p:stCondLst>
                        <p:cond delay="0"/>
                      </p:stCondLst>
                      <p:childTnLst>
                        <p:par>
                          <p:cTn id="54" fill="hold">
                            <p:stCondLst>
                              <p:cond delay="0"/>
                            </p:stCondLst>
                            <p:childTnLst>
                              <p:par>
                                <p:cTn id="55" presetID="35" presetClass="path" presetSubtype="0" accel="50000" decel="50000" fill="hold" nodeType="clickEffect">
                                  <p:stCondLst>
                                    <p:cond delay="0"/>
                                  </p:stCondLst>
                                  <p:childTnLst>
                                    <p:animMotion origin="layout" path="M -0.00018 7.40741E-7 L -0.93038 7.40741E-7 " pathEditMode="relative" rAng="0" ptsTypes="AA">
                                      <p:cBhvr>
                                        <p:cTn id="56" dur="2000" fill="hold"/>
                                        <p:tgtEl>
                                          <p:spTgt spid="9"/>
                                        </p:tgtEl>
                                        <p:attrNameLst>
                                          <p:attrName>ppt_x</p:attrName>
                                          <p:attrName>ppt_y</p:attrName>
                                        </p:attrNameLst>
                                      </p:cBhvr>
                                      <p:rCtr x="-46510" y="0"/>
                                    </p:animMotion>
                                  </p:childTnLst>
                                </p:cTn>
                              </p:par>
                            </p:childTnLst>
                          </p:cTn>
                        </p:par>
                      </p:childTnLst>
                    </p:cTn>
                  </p:par>
                  <p:par>
                    <p:cTn id="57" fill="hold">
                      <p:stCondLst>
                        <p:cond delay="indefinite"/>
                      </p:stCondLst>
                      <p:childTnLst>
                        <p:par>
                          <p:cTn id="58" fill="hold">
                            <p:stCondLst>
                              <p:cond delay="0"/>
                            </p:stCondLst>
                            <p:childTnLst>
                              <p:par>
                                <p:cTn id="59" presetID="63" presetClass="path" presetSubtype="0" accel="50000" decel="50000" fill="hold" nodeType="clickEffect">
                                  <p:stCondLst>
                                    <p:cond delay="0"/>
                                  </p:stCondLst>
                                  <p:childTnLst>
                                    <p:animMotion origin="layout" path="M -0.93038 7.40741E-7 L -0.00018 0.00347 " pathEditMode="relative" rAng="0" ptsTypes="AA">
                                      <p:cBhvr>
                                        <p:cTn id="60" dur="2000" fill="hold"/>
                                        <p:tgtEl>
                                          <p:spTgt spid="9"/>
                                        </p:tgtEl>
                                        <p:attrNameLst>
                                          <p:attrName>ppt_x</p:attrName>
                                          <p:attrName>ppt_y</p:attrName>
                                        </p:attrNameLst>
                                      </p:cBhvr>
                                      <p:rCtr x="46510" y="162"/>
                                    </p:animMotion>
                                  </p:childTnLst>
                                </p:cTn>
                              </p:par>
                            </p:childTnLst>
                          </p:cTn>
                        </p:par>
                      </p:childTnLst>
                    </p:cTn>
                  </p:par>
                </p:childTnLst>
              </p:cTn>
              <p:nextCondLst>
                <p:cond evt="onClick" delay="0">
                  <p:tgtEl>
                    <p:spTgt spid="9"/>
                  </p:tgtEl>
                </p:cond>
              </p:nextCondLst>
            </p:seq>
          </p:childTnLst>
        </p:cTn>
      </p:par>
    </p:tnLst>
    <p:bldLst>
      <p:bldP spid="3" grpId="0" uiExpand="1" build="p"/>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781944" y="314653"/>
            <a:ext cx="5598368" cy="523220"/>
          </a:xfrm>
          <a:prstGeom prst="rect">
            <a:avLst/>
          </a:prstGeom>
        </p:spPr>
        <p:txBody>
          <a:bodyPr wrap="square">
            <a:spAutoFit/>
          </a:bodyPr>
          <a:lstStyle/>
          <a:p>
            <a:pPr algn="ctr"/>
            <a:r>
              <a:rPr lang="en-IE" sz="2800" b="1" dirty="0">
                <a:solidFill>
                  <a:srgbClr val="990033"/>
                </a:solidFill>
              </a:rPr>
              <a:t>Section D</a:t>
            </a:r>
            <a:r>
              <a:rPr lang="en-IE" sz="2800" b="1" dirty="0" smtClean="0">
                <a:solidFill>
                  <a:srgbClr val="990033"/>
                </a:solidFill>
              </a:rPr>
              <a:t>: Student Activity 4</a:t>
            </a:r>
            <a:endParaRPr lang="en-IE" sz="2800" b="1" dirty="0">
              <a:solidFill>
                <a:srgbClr val="990033"/>
              </a:solidFill>
            </a:endParaRPr>
          </a:p>
        </p:txBody>
      </p:sp>
      <p:sp>
        <p:nvSpPr>
          <p:cNvPr id="3" name="Rectangle 2"/>
          <p:cNvSpPr/>
          <p:nvPr/>
        </p:nvSpPr>
        <p:spPr>
          <a:xfrm>
            <a:off x="611560" y="788506"/>
            <a:ext cx="7920880" cy="5016758"/>
          </a:xfrm>
          <a:prstGeom prst="rect">
            <a:avLst/>
          </a:prstGeom>
        </p:spPr>
        <p:txBody>
          <a:bodyPr wrap="square">
            <a:spAutoFit/>
          </a:bodyPr>
          <a:lstStyle/>
          <a:p>
            <a:pPr marL="457200" indent="-457200">
              <a:buFont typeface="+mj-lt"/>
              <a:buAutoNum type="arabicPeriod"/>
            </a:pPr>
            <a:r>
              <a:rPr lang="en-IE" sz="2000" dirty="0" smtClean="0">
                <a:solidFill>
                  <a:srgbClr val="990033"/>
                </a:solidFill>
              </a:rPr>
              <a:t>The </a:t>
            </a:r>
            <a:r>
              <a:rPr lang="en-IE" sz="2000" dirty="0">
                <a:solidFill>
                  <a:srgbClr val="990033"/>
                </a:solidFill>
              </a:rPr>
              <a:t>selling price €S of a car after t years can be expressed as follows:</a:t>
            </a:r>
          </a:p>
          <a:p>
            <a:r>
              <a:rPr lang="en-IE" sz="2000" dirty="0" smtClean="0">
                <a:solidFill>
                  <a:srgbClr val="990033"/>
                </a:solidFill>
              </a:rPr>
              <a:t>	S </a:t>
            </a:r>
            <a:r>
              <a:rPr lang="en-IE" sz="2000" dirty="0">
                <a:solidFill>
                  <a:srgbClr val="990033"/>
                </a:solidFill>
              </a:rPr>
              <a:t>= 25000 (o.9)t</a:t>
            </a:r>
          </a:p>
          <a:p>
            <a:r>
              <a:rPr lang="en-IE" sz="2000" dirty="0" smtClean="0">
                <a:solidFill>
                  <a:srgbClr val="990033"/>
                </a:solidFill>
              </a:rPr>
              <a:t>	a</a:t>
            </a:r>
            <a:r>
              <a:rPr lang="en-IE" sz="2000" dirty="0">
                <a:solidFill>
                  <a:srgbClr val="990033"/>
                </a:solidFill>
              </a:rPr>
              <a:t>. What is the current selling price of the car?</a:t>
            </a:r>
          </a:p>
          <a:p>
            <a:r>
              <a:rPr lang="en-IE" sz="2000" dirty="0" smtClean="0">
                <a:solidFill>
                  <a:srgbClr val="990033"/>
                </a:solidFill>
              </a:rPr>
              <a:t>	b</a:t>
            </a:r>
            <a:r>
              <a:rPr lang="en-IE" sz="2000" dirty="0">
                <a:solidFill>
                  <a:srgbClr val="990033"/>
                </a:solidFill>
              </a:rPr>
              <a:t>. What will be the selling price of the car after 3 years?</a:t>
            </a:r>
          </a:p>
          <a:p>
            <a:pPr marL="457200" indent="-457200">
              <a:buFont typeface="+mj-lt"/>
              <a:buAutoNum type="arabicPeriod"/>
            </a:pPr>
            <a:endParaRPr lang="en-IE" sz="2000" dirty="0" smtClean="0">
              <a:solidFill>
                <a:srgbClr val="990033"/>
              </a:solidFill>
            </a:endParaRPr>
          </a:p>
          <a:p>
            <a:r>
              <a:rPr lang="en-IE" sz="2000" dirty="0" smtClean="0">
                <a:solidFill>
                  <a:srgbClr val="990033"/>
                </a:solidFill>
              </a:rPr>
              <a:t>2.     Mary </a:t>
            </a:r>
            <a:r>
              <a:rPr lang="en-IE" sz="2000" dirty="0">
                <a:solidFill>
                  <a:srgbClr val="990033"/>
                </a:solidFill>
              </a:rPr>
              <a:t>has gone on a diet. Her weight w kg after t weeks is given by</a:t>
            </a:r>
          </a:p>
          <a:p>
            <a:r>
              <a:rPr lang="en-IE" sz="2000" dirty="0" smtClean="0">
                <a:solidFill>
                  <a:srgbClr val="990033"/>
                </a:solidFill>
              </a:rPr>
              <a:t>	w </a:t>
            </a:r>
            <a:r>
              <a:rPr lang="en-IE" sz="2000" dirty="0">
                <a:solidFill>
                  <a:srgbClr val="990033"/>
                </a:solidFill>
              </a:rPr>
              <a:t>= 50(2)-0.01t</a:t>
            </a:r>
          </a:p>
          <a:p>
            <a:r>
              <a:rPr lang="en-IE" sz="2000" dirty="0" smtClean="0">
                <a:solidFill>
                  <a:srgbClr val="990033"/>
                </a:solidFill>
              </a:rPr>
              <a:t>	a</a:t>
            </a:r>
            <a:r>
              <a:rPr lang="en-IE" sz="2000" dirty="0">
                <a:solidFill>
                  <a:srgbClr val="990033"/>
                </a:solidFill>
              </a:rPr>
              <a:t>. Find her current weight.</a:t>
            </a:r>
          </a:p>
          <a:p>
            <a:r>
              <a:rPr lang="en-IE" sz="2000" dirty="0" smtClean="0">
                <a:solidFill>
                  <a:srgbClr val="990033"/>
                </a:solidFill>
              </a:rPr>
              <a:t>	b</a:t>
            </a:r>
            <a:r>
              <a:rPr lang="en-IE" sz="2000" dirty="0">
                <a:solidFill>
                  <a:srgbClr val="990033"/>
                </a:solidFill>
              </a:rPr>
              <a:t>. </a:t>
            </a:r>
            <a:r>
              <a:rPr lang="en-IE" sz="2000" dirty="0" smtClean="0">
                <a:solidFill>
                  <a:srgbClr val="990033"/>
                </a:solidFill>
              </a:rPr>
              <a:t>Find </a:t>
            </a:r>
            <a:r>
              <a:rPr lang="en-IE" sz="2000" dirty="0">
                <a:solidFill>
                  <a:srgbClr val="990033"/>
                </a:solidFill>
              </a:rPr>
              <a:t>her weight after 10 weeks.</a:t>
            </a:r>
          </a:p>
          <a:p>
            <a:endParaRPr lang="en-IE" sz="2000" dirty="0">
              <a:solidFill>
                <a:srgbClr val="990033"/>
              </a:solidFill>
            </a:endParaRPr>
          </a:p>
          <a:p>
            <a:pPr marL="457200" indent="-457200">
              <a:buAutoNum type="arabicPeriod" startAt="3"/>
            </a:pPr>
            <a:r>
              <a:rPr lang="en-IE" sz="2000" dirty="0" smtClean="0">
                <a:solidFill>
                  <a:srgbClr val="990033"/>
                </a:solidFill>
              </a:rPr>
              <a:t>The </a:t>
            </a:r>
            <a:r>
              <a:rPr lang="en-IE" sz="2000" dirty="0">
                <a:solidFill>
                  <a:srgbClr val="990033"/>
                </a:solidFill>
              </a:rPr>
              <a:t>current value of a vehicle is €18,000 and it depreciates by 25% </a:t>
            </a:r>
            <a:r>
              <a:rPr lang="en-IE" sz="2000" dirty="0" smtClean="0">
                <a:solidFill>
                  <a:srgbClr val="990033"/>
                </a:solidFill>
              </a:rPr>
              <a:t> </a:t>
            </a:r>
          </a:p>
          <a:p>
            <a:r>
              <a:rPr lang="en-IE" sz="2000" dirty="0">
                <a:solidFill>
                  <a:srgbClr val="990033"/>
                </a:solidFill>
              </a:rPr>
              <a:t> </a:t>
            </a:r>
            <a:r>
              <a:rPr lang="en-IE" sz="2000" dirty="0" smtClean="0">
                <a:solidFill>
                  <a:srgbClr val="990033"/>
                </a:solidFill>
              </a:rPr>
              <a:t>       every </a:t>
            </a:r>
            <a:r>
              <a:rPr lang="en-IE" sz="2000" dirty="0">
                <a:solidFill>
                  <a:srgbClr val="990033"/>
                </a:solidFill>
              </a:rPr>
              <a:t>year.</a:t>
            </a:r>
          </a:p>
          <a:p>
            <a:r>
              <a:rPr lang="en-IE" sz="2000" dirty="0" smtClean="0">
                <a:solidFill>
                  <a:srgbClr val="990033"/>
                </a:solidFill>
              </a:rPr>
              <a:t>	a</a:t>
            </a:r>
            <a:r>
              <a:rPr lang="en-IE" sz="2000" dirty="0">
                <a:solidFill>
                  <a:srgbClr val="990033"/>
                </a:solidFill>
              </a:rPr>
              <a:t>. Express the value of the vehicle after t years in terms of t.</a:t>
            </a:r>
          </a:p>
          <a:p>
            <a:r>
              <a:rPr lang="en-IE" sz="2000" dirty="0" smtClean="0">
                <a:solidFill>
                  <a:srgbClr val="990033"/>
                </a:solidFill>
              </a:rPr>
              <a:t>	b</a:t>
            </a:r>
            <a:r>
              <a:rPr lang="en-IE" sz="2000" dirty="0">
                <a:solidFill>
                  <a:srgbClr val="990033"/>
                </a:solidFill>
              </a:rPr>
              <a:t>. What kind of a function is obtained in part (a)?</a:t>
            </a:r>
          </a:p>
          <a:p>
            <a:r>
              <a:rPr lang="en-IE" sz="2000" dirty="0" smtClean="0">
                <a:solidFill>
                  <a:srgbClr val="990033"/>
                </a:solidFill>
              </a:rPr>
              <a:t>	c</a:t>
            </a:r>
            <a:r>
              <a:rPr lang="en-IE" sz="2000" dirty="0">
                <a:solidFill>
                  <a:srgbClr val="990033"/>
                </a:solidFill>
              </a:rPr>
              <a:t>. What is the percentage change in the value of the vehicle after </a:t>
            </a:r>
            <a:r>
              <a:rPr lang="en-IE" sz="2000" dirty="0" smtClean="0">
                <a:solidFill>
                  <a:srgbClr val="990033"/>
                </a:solidFill>
              </a:rPr>
              <a:t>	    2 years</a:t>
            </a:r>
          </a:p>
        </p:txBody>
      </p:sp>
    </p:spTree>
    <p:extLst>
      <p:ext uri="{BB962C8B-B14F-4D97-AF65-F5344CB8AC3E}">
        <p14:creationId xmlns:p14="http://schemas.microsoft.com/office/powerpoint/2010/main" val="752792435"/>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67544" y="620688"/>
            <a:ext cx="8208912" cy="2246769"/>
          </a:xfrm>
          <a:prstGeom prst="rect">
            <a:avLst/>
          </a:prstGeom>
        </p:spPr>
        <p:txBody>
          <a:bodyPr wrap="square">
            <a:spAutoFit/>
          </a:bodyPr>
          <a:lstStyle/>
          <a:p>
            <a:pPr marL="457200" indent="-457200">
              <a:buAutoNum type="arabicPeriod" startAt="4"/>
            </a:pPr>
            <a:r>
              <a:rPr lang="en-IE" sz="2000" dirty="0" err="1" smtClean="0">
                <a:solidFill>
                  <a:srgbClr val="990033"/>
                </a:solidFill>
              </a:rPr>
              <a:t>Conor</a:t>
            </a:r>
            <a:r>
              <a:rPr lang="en-IE" sz="2000" dirty="0" smtClean="0">
                <a:solidFill>
                  <a:srgbClr val="990033"/>
                </a:solidFill>
              </a:rPr>
              <a:t> </a:t>
            </a:r>
            <a:r>
              <a:rPr lang="en-IE" sz="2000" dirty="0">
                <a:solidFill>
                  <a:srgbClr val="990033"/>
                </a:solidFill>
              </a:rPr>
              <a:t>makes a New Year’s resolution and plans to keep fit for the </a:t>
            </a:r>
            <a:r>
              <a:rPr lang="en-IE" sz="2000" dirty="0" smtClean="0">
                <a:solidFill>
                  <a:srgbClr val="990033"/>
                </a:solidFill>
              </a:rPr>
              <a:t>    </a:t>
            </a:r>
          </a:p>
          <a:p>
            <a:r>
              <a:rPr lang="en-IE" sz="2000" dirty="0">
                <a:solidFill>
                  <a:srgbClr val="990033"/>
                </a:solidFill>
              </a:rPr>
              <a:t> </a:t>
            </a:r>
            <a:r>
              <a:rPr lang="en-IE" sz="2000" dirty="0" smtClean="0">
                <a:solidFill>
                  <a:srgbClr val="990033"/>
                </a:solidFill>
              </a:rPr>
              <a:t>       coming year</a:t>
            </a:r>
            <a:r>
              <a:rPr lang="en-IE" sz="2000" dirty="0">
                <a:solidFill>
                  <a:srgbClr val="990033"/>
                </a:solidFill>
              </a:rPr>
              <a:t>. His target is to decrease his current weight of 80 kg by </a:t>
            </a:r>
            <a:endParaRPr lang="en-IE" sz="2000" dirty="0" smtClean="0">
              <a:solidFill>
                <a:srgbClr val="990033"/>
              </a:solidFill>
            </a:endParaRPr>
          </a:p>
          <a:p>
            <a:r>
              <a:rPr lang="en-IE" sz="2000" dirty="0">
                <a:solidFill>
                  <a:srgbClr val="990033"/>
                </a:solidFill>
              </a:rPr>
              <a:t> </a:t>
            </a:r>
            <a:r>
              <a:rPr lang="en-IE" sz="2000" dirty="0" smtClean="0">
                <a:solidFill>
                  <a:srgbClr val="990033"/>
                </a:solidFill>
              </a:rPr>
              <a:t>       1</a:t>
            </a:r>
            <a:r>
              <a:rPr lang="en-IE" sz="2000" dirty="0">
                <a:solidFill>
                  <a:srgbClr val="990033"/>
                </a:solidFill>
              </a:rPr>
              <a:t>% each week </a:t>
            </a:r>
            <a:r>
              <a:rPr lang="en-IE" sz="2000" dirty="0" smtClean="0">
                <a:solidFill>
                  <a:srgbClr val="990033"/>
                </a:solidFill>
              </a:rPr>
              <a:t>in the </a:t>
            </a:r>
            <a:r>
              <a:rPr lang="en-IE" sz="2000" dirty="0">
                <a:solidFill>
                  <a:srgbClr val="990033"/>
                </a:solidFill>
              </a:rPr>
              <a:t>coming months. If </a:t>
            </a:r>
            <a:r>
              <a:rPr lang="en-IE" sz="2000" dirty="0" err="1">
                <a:solidFill>
                  <a:srgbClr val="990033"/>
                </a:solidFill>
              </a:rPr>
              <a:t>Conor</a:t>
            </a:r>
            <a:r>
              <a:rPr lang="en-IE" sz="2000" dirty="0">
                <a:solidFill>
                  <a:srgbClr val="990033"/>
                </a:solidFill>
              </a:rPr>
              <a:t> reaches his target each </a:t>
            </a:r>
            <a:r>
              <a:rPr lang="en-IE" sz="2000" dirty="0" smtClean="0">
                <a:solidFill>
                  <a:srgbClr val="990033"/>
                </a:solidFill>
              </a:rPr>
              <a:t>   </a:t>
            </a:r>
          </a:p>
          <a:p>
            <a:r>
              <a:rPr lang="en-IE" sz="2000" dirty="0">
                <a:solidFill>
                  <a:srgbClr val="990033"/>
                </a:solidFill>
              </a:rPr>
              <a:t> </a:t>
            </a:r>
            <a:r>
              <a:rPr lang="en-IE" sz="2000" dirty="0" smtClean="0">
                <a:solidFill>
                  <a:srgbClr val="990033"/>
                </a:solidFill>
              </a:rPr>
              <a:t>       week</a:t>
            </a:r>
            <a:r>
              <a:rPr lang="en-IE" sz="2000" dirty="0">
                <a:solidFill>
                  <a:srgbClr val="990033"/>
                </a:solidFill>
              </a:rPr>
              <a:t>,</a:t>
            </a:r>
          </a:p>
          <a:p>
            <a:r>
              <a:rPr lang="en-IE" sz="2000" dirty="0" smtClean="0">
                <a:solidFill>
                  <a:srgbClr val="990033"/>
                </a:solidFill>
              </a:rPr>
              <a:t>	a</a:t>
            </a:r>
            <a:r>
              <a:rPr lang="en-IE" sz="2000" dirty="0">
                <a:solidFill>
                  <a:srgbClr val="990033"/>
                </a:solidFill>
              </a:rPr>
              <a:t>. Express his weight after t weeks in terms of t.</a:t>
            </a:r>
          </a:p>
          <a:p>
            <a:r>
              <a:rPr lang="en-IE" sz="2000" dirty="0" smtClean="0">
                <a:solidFill>
                  <a:srgbClr val="990033"/>
                </a:solidFill>
              </a:rPr>
              <a:t>	b</a:t>
            </a:r>
            <a:r>
              <a:rPr lang="en-IE" sz="2000" dirty="0">
                <a:solidFill>
                  <a:srgbClr val="990033"/>
                </a:solidFill>
              </a:rPr>
              <a:t>. Find his weight after 4 weeks.</a:t>
            </a:r>
          </a:p>
          <a:p>
            <a:r>
              <a:rPr lang="en-IE" sz="2000" dirty="0" smtClean="0">
                <a:solidFill>
                  <a:srgbClr val="990033"/>
                </a:solidFill>
              </a:rPr>
              <a:t>	c</a:t>
            </a:r>
            <a:r>
              <a:rPr lang="en-IE" sz="2000" dirty="0">
                <a:solidFill>
                  <a:srgbClr val="990033"/>
                </a:solidFill>
              </a:rPr>
              <a:t>. </a:t>
            </a:r>
            <a:r>
              <a:rPr lang="en-IE" sz="2000" dirty="0" smtClean="0">
                <a:solidFill>
                  <a:srgbClr val="990033"/>
                </a:solidFill>
              </a:rPr>
              <a:t>Find </a:t>
            </a:r>
            <a:r>
              <a:rPr lang="en-IE" sz="2000" dirty="0">
                <a:solidFill>
                  <a:srgbClr val="990033"/>
                </a:solidFill>
              </a:rPr>
              <a:t>the percentage change in his weight after 4 weeks</a:t>
            </a:r>
          </a:p>
        </p:txBody>
      </p:sp>
    </p:spTree>
    <p:extLst>
      <p:ext uri="{BB962C8B-B14F-4D97-AF65-F5344CB8AC3E}">
        <p14:creationId xmlns:p14="http://schemas.microsoft.com/office/powerpoint/2010/main" val="2077952853"/>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781944" y="188640"/>
            <a:ext cx="5598368" cy="954107"/>
          </a:xfrm>
          <a:prstGeom prst="rect">
            <a:avLst/>
          </a:prstGeom>
        </p:spPr>
        <p:txBody>
          <a:bodyPr wrap="square">
            <a:spAutoFit/>
          </a:bodyPr>
          <a:lstStyle/>
          <a:p>
            <a:pPr algn="ctr"/>
            <a:r>
              <a:rPr lang="en-IE" sz="2800" b="1" dirty="0">
                <a:solidFill>
                  <a:srgbClr val="990033"/>
                </a:solidFill>
              </a:rPr>
              <a:t>Section E</a:t>
            </a:r>
            <a:r>
              <a:rPr lang="en-IE" sz="2800" b="1" dirty="0" smtClean="0">
                <a:solidFill>
                  <a:srgbClr val="990033"/>
                </a:solidFill>
              </a:rPr>
              <a:t>:  Student Activity 5</a:t>
            </a:r>
            <a:endParaRPr lang="en-IE" sz="2800" b="1" dirty="0">
              <a:solidFill>
                <a:srgbClr val="990033"/>
              </a:solidFill>
            </a:endParaRPr>
          </a:p>
          <a:p>
            <a:pPr algn="ctr"/>
            <a:r>
              <a:rPr lang="en-IE" sz="2800" b="1" dirty="0" smtClean="0">
                <a:solidFill>
                  <a:srgbClr val="990033"/>
                </a:solidFill>
              </a:rPr>
              <a:t>Reducing Balance </a:t>
            </a:r>
            <a:endParaRPr lang="en-IE" sz="2800" b="1" dirty="0">
              <a:solidFill>
                <a:srgbClr val="990033"/>
              </a:solidFill>
            </a:endParaRPr>
          </a:p>
        </p:txBody>
      </p:sp>
      <p:sp>
        <p:nvSpPr>
          <p:cNvPr id="7" name="Rectangle 6"/>
          <p:cNvSpPr/>
          <p:nvPr/>
        </p:nvSpPr>
        <p:spPr>
          <a:xfrm>
            <a:off x="611560" y="992917"/>
            <a:ext cx="7848872" cy="5324535"/>
          </a:xfrm>
          <a:prstGeom prst="rect">
            <a:avLst/>
          </a:prstGeom>
        </p:spPr>
        <p:txBody>
          <a:bodyPr wrap="square">
            <a:spAutoFit/>
          </a:bodyPr>
          <a:lstStyle/>
          <a:p>
            <a:r>
              <a:rPr lang="en-IE" sz="2000" dirty="0">
                <a:solidFill>
                  <a:srgbClr val="990033"/>
                </a:solidFill>
              </a:rPr>
              <a:t>David and Michael are going on the school tour this year. They are each </a:t>
            </a:r>
            <a:r>
              <a:rPr lang="en-IE" sz="2000" dirty="0" smtClean="0">
                <a:solidFill>
                  <a:srgbClr val="990033"/>
                </a:solidFill>
              </a:rPr>
              <a:t>taking out </a:t>
            </a:r>
            <a:r>
              <a:rPr lang="en-IE" sz="2000" dirty="0">
                <a:solidFill>
                  <a:srgbClr val="990033"/>
                </a:solidFill>
              </a:rPr>
              <a:t>a loan </a:t>
            </a:r>
            <a:r>
              <a:rPr lang="en-IE" sz="2000" dirty="0" smtClean="0">
                <a:solidFill>
                  <a:srgbClr val="990033"/>
                </a:solidFill>
              </a:rPr>
              <a:t>of €</a:t>
            </a:r>
            <a:r>
              <a:rPr lang="en-IE" sz="2000" dirty="0">
                <a:solidFill>
                  <a:srgbClr val="990033"/>
                </a:solidFill>
              </a:rPr>
              <a:t>600, which they hope to pay off over the next year. Their bank </a:t>
            </a:r>
            <a:r>
              <a:rPr lang="en-IE" sz="2000" dirty="0" smtClean="0">
                <a:solidFill>
                  <a:srgbClr val="990033"/>
                </a:solidFill>
              </a:rPr>
              <a:t>is charging </a:t>
            </a:r>
            <a:r>
              <a:rPr lang="en-IE" sz="2000" dirty="0">
                <a:solidFill>
                  <a:srgbClr val="990033"/>
                </a:solidFill>
              </a:rPr>
              <a:t>a monthly interest rate of 1.5% on loans. </a:t>
            </a:r>
            <a:endParaRPr lang="en-IE" sz="2000" dirty="0" smtClean="0">
              <a:solidFill>
                <a:srgbClr val="990033"/>
              </a:solidFill>
            </a:endParaRPr>
          </a:p>
          <a:p>
            <a:endParaRPr lang="en-IE" sz="2000" dirty="0">
              <a:solidFill>
                <a:srgbClr val="990033"/>
              </a:solidFill>
            </a:endParaRPr>
          </a:p>
          <a:p>
            <a:r>
              <a:rPr lang="en-IE" sz="2000" dirty="0" smtClean="0">
                <a:solidFill>
                  <a:srgbClr val="990033"/>
                </a:solidFill>
              </a:rPr>
              <a:t>David </a:t>
            </a:r>
            <a:r>
              <a:rPr lang="en-IE" sz="2000" dirty="0">
                <a:solidFill>
                  <a:srgbClr val="990033"/>
                </a:solidFill>
              </a:rPr>
              <a:t>says that with his </a:t>
            </a:r>
            <a:r>
              <a:rPr lang="en-IE" sz="2000" dirty="0" smtClean="0">
                <a:solidFill>
                  <a:srgbClr val="990033"/>
                </a:solidFill>
              </a:rPr>
              <a:t>part time</a:t>
            </a:r>
            <a:r>
              <a:rPr lang="en-IE" sz="2000" dirty="0">
                <a:solidFill>
                  <a:srgbClr val="990033"/>
                </a:solidFill>
              </a:rPr>
              <a:t> </a:t>
            </a:r>
            <a:r>
              <a:rPr lang="en-IE" sz="2000" dirty="0" smtClean="0">
                <a:solidFill>
                  <a:srgbClr val="990033"/>
                </a:solidFill>
              </a:rPr>
              <a:t>work </a:t>
            </a:r>
            <a:r>
              <a:rPr lang="en-IE" sz="2000" dirty="0">
                <a:solidFill>
                  <a:srgbClr val="990033"/>
                </a:solidFill>
              </a:rPr>
              <a:t>at present he will be able to </a:t>
            </a:r>
            <a:r>
              <a:rPr lang="en-IE" sz="2000" dirty="0" smtClean="0">
                <a:solidFill>
                  <a:srgbClr val="990033"/>
                </a:solidFill>
              </a:rPr>
              <a:t>pay €</a:t>
            </a:r>
            <a:r>
              <a:rPr lang="en-IE" sz="2000" dirty="0">
                <a:solidFill>
                  <a:srgbClr val="990033"/>
                </a:solidFill>
              </a:rPr>
              <a:t>100 for the first 4 months but will </a:t>
            </a:r>
            <a:r>
              <a:rPr lang="en-IE" sz="2000" dirty="0" smtClean="0">
                <a:solidFill>
                  <a:srgbClr val="990033"/>
                </a:solidFill>
              </a:rPr>
              <a:t>only be </a:t>
            </a:r>
            <a:r>
              <a:rPr lang="en-IE" sz="2000" dirty="0">
                <a:solidFill>
                  <a:srgbClr val="990033"/>
                </a:solidFill>
              </a:rPr>
              <a:t>able to pay </a:t>
            </a:r>
            <a:r>
              <a:rPr lang="en-IE" sz="2000" dirty="0" smtClean="0">
                <a:solidFill>
                  <a:srgbClr val="990033"/>
                </a:solidFill>
              </a:rPr>
              <a:t>off €</a:t>
            </a:r>
            <a:r>
              <a:rPr lang="en-IE" sz="2000" dirty="0">
                <a:solidFill>
                  <a:srgbClr val="990033"/>
                </a:solidFill>
              </a:rPr>
              <a:t>60 a month after that. Michael says that he can only afford </a:t>
            </a:r>
            <a:r>
              <a:rPr lang="en-IE" sz="2000" dirty="0" smtClean="0">
                <a:solidFill>
                  <a:srgbClr val="990033"/>
                </a:solidFill>
              </a:rPr>
              <a:t>to pay €</a:t>
            </a:r>
            <a:r>
              <a:rPr lang="en-IE" sz="2000" dirty="0">
                <a:solidFill>
                  <a:srgbClr val="990033"/>
                </a:solidFill>
              </a:rPr>
              <a:t>60 for the first 4 months and </a:t>
            </a:r>
            <a:r>
              <a:rPr lang="en-IE" sz="2000" dirty="0" smtClean="0">
                <a:solidFill>
                  <a:srgbClr val="990033"/>
                </a:solidFill>
              </a:rPr>
              <a:t>then €</a:t>
            </a:r>
            <a:r>
              <a:rPr lang="en-IE" sz="2000" dirty="0">
                <a:solidFill>
                  <a:srgbClr val="990033"/>
                </a:solidFill>
              </a:rPr>
              <a:t>100 after that. Michael reckons that </a:t>
            </a:r>
            <a:r>
              <a:rPr lang="en-IE" sz="2000" dirty="0" smtClean="0">
                <a:solidFill>
                  <a:srgbClr val="990033"/>
                </a:solidFill>
              </a:rPr>
              <a:t>they are </a:t>
            </a:r>
            <a:r>
              <a:rPr lang="en-IE" sz="2000" dirty="0">
                <a:solidFill>
                  <a:srgbClr val="990033"/>
                </a:solidFill>
              </a:rPr>
              <a:t>both paying the same amount for the loan. Why? </a:t>
            </a:r>
            <a:r>
              <a:rPr lang="en-IE" sz="2000" dirty="0" smtClean="0">
                <a:solidFill>
                  <a:srgbClr val="990033"/>
                </a:solidFill>
              </a:rPr>
              <a:t>____________________________________________________________________________________________________________________________________________________________________________________</a:t>
            </a:r>
            <a:endParaRPr lang="en-IE" sz="2000" dirty="0">
              <a:solidFill>
                <a:srgbClr val="990033"/>
              </a:solidFill>
            </a:endParaRPr>
          </a:p>
          <a:p>
            <a:r>
              <a:rPr lang="en-IE" sz="2000" dirty="0">
                <a:solidFill>
                  <a:srgbClr val="990033"/>
                </a:solidFill>
              </a:rPr>
              <a:t>Note: This problem is posed based on the following criteria: </a:t>
            </a:r>
          </a:p>
          <a:p>
            <a:r>
              <a:rPr lang="en-IE" sz="2000" dirty="0">
                <a:solidFill>
                  <a:srgbClr val="990033"/>
                </a:solidFill>
              </a:rPr>
              <a:t>(a) A loan is taken out</a:t>
            </a:r>
          </a:p>
          <a:p>
            <a:r>
              <a:rPr lang="en-IE" sz="2000" dirty="0">
                <a:solidFill>
                  <a:srgbClr val="990033"/>
                </a:solidFill>
              </a:rPr>
              <a:t>(b) </a:t>
            </a:r>
            <a:r>
              <a:rPr lang="en-IE" sz="2000" dirty="0" smtClean="0">
                <a:solidFill>
                  <a:srgbClr val="990033"/>
                </a:solidFill>
              </a:rPr>
              <a:t>After 1 </a:t>
            </a:r>
            <a:r>
              <a:rPr lang="en-IE" sz="2000" dirty="0">
                <a:solidFill>
                  <a:srgbClr val="990033"/>
                </a:solidFill>
              </a:rPr>
              <a:t>month interest is added on </a:t>
            </a:r>
            <a:endParaRPr lang="en-IE" sz="2000" dirty="0" smtClean="0">
              <a:solidFill>
                <a:srgbClr val="990033"/>
              </a:solidFill>
            </a:endParaRPr>
          </a:p>
          <a:p>
            <a:r>
              <a:rPr lang="en-IE" sz="2000" dirty="0" smtClean="0">
                <a:solidFill>
                  <a:srgbClr val="990033"/>
                </a:solidFill>
              </a:rPr>
              <a:t>(</a:t>
            </a:r>
            <a:r>
              <a:rPr lang="en-IE" sz="2000" dirty="0">
                <a:solidFill>
                  <a:srgbClr val="990033"/>
                </a:solidFill>
              </a:rPr>
              <a:t>c) The person then makes his/her monthly repayment. This process is then repeated until the loan is fully paid off.</a:t>
            </a:r>
          </a:p>
        </p:txBody>
      </p:sp>
      <p:grpSp>
        <p:nvGrpSpPr>
          <p:cNvPr id="4" name="Group 3"/>
          <p:cNvGrpSpPr/>
          <p:nvPr/>
        </p:nvGrpSpPr>
        <p:grpSpPr>
          <a:xfrm>
            <a:off x="8789610" y="620689"/>
            <a:ext cx="8239774" cy="5460418"/>
            <a:chOff x="8789610" y="620689"/>
            <a:chExt cx="8239774" cy="5460418"/>
          </a:xfrm>
        </p:grpSpPr>
        <p:pic>
          <p:nvPicPr>
            <p:cNvPr id="1638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180512" y="908720"/>
              <a:ext cx="7848872" cy="51723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Rounded Rectangle 4"/>
            <p:cNvSpPr/>
            <p:nvPr/>
          </p:nvSpPr>
          <p:spPr>
            <a:xfrm rot="16200000">
              <a:off x="8159610" y="1250689"/>
              <a:ext cx="1620000" cy="360000"/>
            </a:xfrm>
            <a:prstGeom prst="roundRect">
              <a:avLst/>
            </a:prstGeom>
            <a:solidFill>
              <a:srgbClr val="FFC000"/>
            </a:solidFill>
            <a:ln w="19050">
              <a:solidFill>
                <a:srgbClr val="990033"/>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r>
                <a:rPr lang="en-IE" sz="1400" dirty="0" smtClean="0">
                  <a:solidFill>
                    <a:srgbClr val="990033"/>
                  </a:solidFill>
                </a:rPr>
                <a:t>Lesson interaction</a:t>
              </a:r>
              <a:endParaRPr lang="en-IE" sz="1400" dirty="0">
                <a:solidFill>
                  <a:srgbClr val="990033"/>
                </a:solidFill>
              </a:endParaRPr>
            </a:p>
          </p:txBody>
        </p:sp>
      </p:grpSp>
    </p:spTree>
    <p:extLst>
      <p:ext uri="{BB962C8B-B14F-4D97-AF65-F5344CB8AC3E}">
        <p14:creationId xmlns:p14="http://schemas.microsoft.com/office/powerpoint/2010/main" val="4267077740"/>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4"/>
                    </p:tgtEl>
                  </p:cond>
                </p:stCondLst>
                <p:endSync evt="end" delay="0">
                  <p:rtn val="all"/>
                </p:endSync>
                <p:childTnLst>
                  <p:par>
                    <p:cTn id="3" fill="hold">
                      <p:stCondLst>
                        <p:cond delay="0"/>
                      </p:stCondLst>
                      <p:childTnLst>
                        <p:par>
                          <p:cTn id="4" fill="hold">
                            <p:stCondLst>
                              <p:cond delay="0"/>
                            </p:stCondLst>
                            <p:childTnLst>
                              <p:par>
                                <p:cTn id="5" presetID="35" presetClass="path" presetSubtype="0" accel="50000" decel="50000" fill="hold" nodeType="clickEffect">
                                  <p:stCondLst>
                                    <p:cond delay="0"/>
                                  </p:stCondLst>
                                  <p:childTnLst>
                                    <p:animMotion origin="layout" path="M -0.00018 7.40741E-7 L -0.93038 7.40741E-7 " pathEditMode="relative" rAng="0" ptsTypes="AA">
                                      <p:cBhvr>
                                        <p:cTn id="6" dur="2000" fill="hold"/>
                                        <p:tgtEl>
                                          <p:spTgt spid="4"/>
                                        </p:tgtEl>
                                        <p:attrNameLst>
                                          <p:attrName>ppt_x</p:attrName>
                                          <p:attrName>ppt_y</p:attrName>
                                        </p:attrNameLst>
                                      </p:cBhvr>
                                      <p:rCtr x="-46510" y="0"/>
                                    </p:animMotion>
                                  </p:childTnLst>
                                </p:cTn>
                              </p:par>
                            </p:childTnLst>
                          </p:cTn>
                        </p:par>
                      </p:childTnLst>
                    </p:cTn>
                  </p:par>
                  <p:par>
                    <p:cTn id="7" fill="hold">
                      <p:stCondLst>
                        <p:cond delay="indefinite"/>
                      </p:stCondLst>
                      <p:childTnLst>
                        <p:par>
                          <p:cTn id="8" fill="hold">
                            <p:stCondLst>
                              <p:cond delay="0"/>
                            </p:stCondLst>
                            <p:childTnLst>
                              <p:par>
                                <p:cTn id="9" presetID="63" presetClass="path" presetSubtype="0" accel="50000" decel="50000" fill="hold" nodeType="clickEffect">
                                  <p:stCondLst>
                                    <p:cond delay="0"/>
                                  </p:stCondLst>
                                  <p:childTnLst>
                                    <p:animMotion origin="layout" path="M -0.93038 7.40741E-7 L -0.00018 0.00347 " pathEditMode="relative" rAng="0" ptsTypes="AA">
                                      <p:cBhvr>
                                        <p:cTn id="10" dur="2000" fill="hold"/>
                                        <p:tgtEl>
                                          <p:spTgt spid="4"/>
                                        </p:tgtEl>
                                        <p:attrNameLst>
                                          <p:attrName>ppt_x</p:attrName>
                                          <p:attrName>ppt_y</p:attrName>
                                        </p:attrNameLst>
                                      </p:cBhvr>
                                      <p:rCtr x="46510" y="162"/>
                                    </p:animMotion>
                                  </p:childTnLst>
                                </p:cTn>
                              </p:par>
                            </p:childTnLst>
                          </p:cTn>
                        </p:par>
                      </p:childTnLst>
                    </p:cTn>
                  </p:par>
                </p:childTnLst>
              </p:cTn>
              <p:nextCondLst>
                <p:cond evt="onClick" delay="0">
                  <p:tgtEl>
                    <p:spTgt spid="4"/>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1186744283"/>
              </p:ext>
            </p:extLst>
          </p:nvPr>
        </p:nvGraphicFramePr>
        <p:xfrm>
          <a:off x="395976" y="393664"/>
          <a:ext cx="8352048" cy="4691520"/>
        </p:xfrm>
        <a:graphic>
          <a:graphicData uri="http://schemas.openxmlformats.org/drawingml/2006/table">
            <a:tbl>
              <a:tblPr/>
              <a:tblGrid>
                <a:gridCol w="612000"/>
                <a:gridCol w="1116000"/>
                <a:gridCol w="1116000"/>
                <a:gridCol w="1116000"/>
                <a:gridCol w="432048"/>
                <a:gridCol w="612000"/>
                <a:gridCol w="1116000"/>
                <a:gridCol w="1116000"/>
                <a:gridCol w="1116000"/>
              </a:tblGrid>
              <a:tr h="0">
                <a:tc>
                  <a:txBody>
                    <a:bodyPr/>
                    <a:lstStyle/>
                    <a:p>
                      <a:pPr algn="ctr">
                        <a:spcAft>
                          <a:spcPts val="0"/>
                        </a:spcAft>
                      </a:pPr>
                      <a:endParaRPr lang="en-IE" sz="1600" b="0" dirty="0">
                        <a:solidFill>
                          <a:srgbClr val="990033"/>
                        </a:solidFill>
                        <a:latin typeface="Comic Sans MS" pitchFamily="66" charset="0"/>
                        <a:ea typeface="Calibri"/>
                        <a:cs typeface="Times New Roman"/>
                      </a:endParaRPr>
                    </a:p>
                  </a:txBody>
                  <a:tcPr marL="68580" marR="68580" marT="0" marB="0" anchor="ctr">
                    <a:lnL w="12700" cap="flat" cmpd="sng" algn="ctr">
                      <a:solidFill>
                        <a:srgbClr val="990033"/>
                      </a:solidFill>
                      <a:prstDash val="solid"/>
                      <a:round/>
                      <a:headEnd type="none" w="med" len="med"/>
                      <a:tailEnd type="none" w="med" len="med"/>
                    </a:lnL>
                    <a:lnR w="12700" cap="flat" cmpd="sng" algn="ctr">
                      <a:solidFill>
                        <a:srgbClr val="990033"/>
                      </a:solidFill>
                      <a:prstDash val="solid"/>
                      <a:round/>
                      <a:headEnd type="none" w="med" len="med"/>
                      <a:tailEnd type="none" w="med" len="med"/>
                    </a:lnR>
                    <a:lnT w="12700" cap="flat" cmpd="sng" algn="ctr">
                      <a:solidFill>
                        <a:srgbClr val="990033"/>
                      </a:solidFill>
                      <a:prstDash val="solid"/>
                      <a:round/>
                      <a:headEnd type="none" w="med" len="med"/>
                      <a:tailEnd type="none" w="med" len="med"/>
                    </a:lnT>
                    <a:lnB w="12700" cap="flat" cmpd="sng" algn="ctr">
                      <a:solidFill>
                        <a:srgbClr val="990033"/>
                      </a:solidFill>
                      <a:prstDash val="solid"/>
                      <a:round/>
                      <a:headEnd type="none" w="med" len="med"/>
                      <a:tailEnd type="none" w="med" len="med"/>
                    </a:lnB>
                  </a:tcPr>
                </a:tc>
                <a:tc gridSpan="3">
                  <a:txBody>
                    <a:bodyPr/>
                    <a:lstStyle/>
                    <a:p>
                      <a:pPr algn="ctr">
                        <a:spcAft>
                          <a:spcPts val="0"/>
                        </a:spcAft>
                      </a:pPr>
                      <a:r>
                        <a:rPr lang="en-IE" sz="1600" b="0">
                          <a:solidFill>
                            <a:srgbClr val="990033"/>
                          </a:solidFill>
                          <a:latin typeface="Comic Sans MS" pitchFamily="66" charset="0"/>
                          <a:ea typeface="Calibri"/>
                          <a:cs typeface="Times New Roman"/>
                        </a:rPr>
                        <a:t>David</a:t>
                      </a:r>
                    </a:p>
                  </a:txBody>
                  <a:tcPr marL="68580" marR="68580" marT="0" marB="0" anchor="ctr">
                    <a:lnL w="12700" cap="flat" cmpd="sng" algn="ctr">
                      <a:solidFill>
                        <a:srgbClr val="990033"/>
                      </a:solidFill>
                      <a:prstDash val="solid"/>
                      <a:round/>
                      <a:headEnd type="none" w="med" len="med"/>
                      <a:tailEnd type="none" w="med" len="med"/>
                    </a:lnL>
                    <a:lnR w="12700" cap="flat" cmpd="sng" algn="ctr">
                      <a:solidFill>
                        <a:srgbClr val="990033"/>
                      </a:solidFill>
                      <a:prstDash val="solid"/>
                      <a:round/>
                      <a:headEnd type="none" w="med" len="med"/>
                      <a:tailEnd type="none" w="med" len="med"/>
                    </a:lnR>
                    <a:lnT w="12700" cap="flat" cmpd="sng" algn="ctr">
                      <a:solidFill>
                        <a:srgbClr val="990033"/>
                      </a:solidFill>
                      <a:prstDash val="solid"/>
                      <a:round/>
                      <a:headEnd type="none" w="med" len="med"/>
                      <a:tailEnd type="none" w="med" len="med"/>
                    </a:lnT>
                    <a:lnB w="12700" cap="flat" cmpd="sng" algn="ctr">
                      <a:solidFill>
                        <a:srgbClr val="990033"/>
                      </a:solidFill>
                      <a:prstDash val="solid"/>
                      <a:round/>
                      <a:headEnd type="none" w="med" len="med"/>
                      <a:tailEnd type="none" w="med" len="med"/>
                    </a:lnB>
                  </a:tcPr>
                </a:tc>
                <a:tc hMerge="1">
                  <a:txBody>
                    <a:bodyPr/>
                    <a:lstStyle/>
                    <a:p>
                      <a:endParaRPr lang="en-IE"/>
                    </a:p>
                  </a:txBody>
                  <a:tcPr/>
                </a:tc>
                <a:tc hMerge="1">
                  <a:txBody>
                    <a:bodyPr/>
                    <a:lstStyle/>
                    <a:p>
                      <a:endParaRPr lang="en-IE"/>
                    </a:p>
                  </a:txBody>
                  <a:tcPr/>
                </a:tc>
                <a:tc>
                  <a:txBody>
                    <a:bodyPr/>
                    <a:lstStyle/>
                    <a:p>
                      <a:pPr algn="ctr">
                        <a:spcAft>
                          <a:spcPts val="0"/>
                        </a:spcAft>
                      </a:pPr>
                      <a:endParaRPr lang="en-IE" sz="1600" b="0" dirty="0">
                        <a:solidFill>
                          <a:srgbClr val="990033"/>
                        </a:solidFill>
                        <a:latin typeface="Comic Sans MS" pitchFamily="66" charset="0"/>
                        <a:ea typeface="Calibri"/>
                        <a:cs typeface="Times New Roman"/>
                      </a:endParaRPr>
                    </a:p>
                  </a:txBody>
                  <a:tcPr marL="68580" marR="68580" marT="0" marB="0" anchor="ctr">
                    <a:lnL w="12700" cap="flat" cmpd="sng" algn="ctr">
                      <a:solidFill>
                        <a:srgbClr val="990033"/>
                      </a:solidFill>
                      <a:prstDash val="solid"/>
                      <a:round/>
                      <a:headEnd type="none" w="med" len="med"/>
                      <a:tailEnd type="none" w="med" len="med"/>
                    </a:lnL>
                    <a:lnR w="12700" cap="flat" cmpd="sng" algn="ctr">
                      <a:solidFill>
                        <a:srgbClr val="990033"/>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a:spcAft>
                          <a:spcPts val="0"/>
                        </a:spcAft>
                      </a:pPr>
                      <a:endParaRPr lang="en-IE" sz="1600" b="0" dirty="0">
                        <a:solidFill>
                          <a:srgbClr val="990033"/>
                        </a:solidFill>
                        <a:latin typeface="Comic Sans MS" pitchFamily="66" charset="0"/>
                        <a:ea typeface="Calibri"/>
                        <a:cs typeface="Times New Roman"/>
                      </a:endParaRPr>
                    </a:p>
                  </a:txBody>
                  <a:tcPr marL="68580" marR="68580" marT="0" marB="0" anchor="ctr">
                    <a:lnL w="12700" cap="flat" cmpd="sng" algn="ctr">
                      <a:solidFill>
                        <a:srgbClr val="990033"/>
                      </a:solidFill>
                      <a:prstDash val="solid"/>
                      <a:round/>
                      <a:headEnd type="none" w="med" len="med"/>
                      <a:tailEnd type="none" w="med" len="med"/>
                    </a:lnL>
                    <a:lnR w="12700" cap="flat" cmpd="sng" algn="ctr">
                      <a:solidFill>
                        <a:srgbClr val="990033"/>
                      </a:solidFill>
                      <a:prstDash val="solid"/>
                      <a:round/>
                      <a:headEnd type="none" w="med" len="med"/>
                      <a:tailEnd type="none" w="med" len="med"/>
                    </a:lnR>
                    <a:lnT w="12700" cap="flat" cmpd="sng" algn="ctr">
                      <a:solidFill>
                        <a:srgbClr val="990033"/>
                      </a:solidFill>
                      <a:prstDash val="solid"/>
                      <a:round/>
                      <a:headEnd type="none" w="med" len="med"/>
                      <a:tailEnd type="none" w="med" len="med"/>
                    </a:lnT>
                    <a:lnB w="12700" cap="flat" cmpd="sng" algn="ctr">
                      <a:solidFill>
                        <a:srgbClr val="990033"/>
                      </a:solidFill>
                      <a:prstDash val="solid"/>
                      <a:round/>
                      <a:headEnd type="none" w="med" len="med"/>
                      <a:tailEnd type="none" w="med" len="med"/>
                    </a:lnB>
                  </a:tcPr>
                </a:tc>
                <a:tc gridSpan="3">
                  <a:txBody>
                    <a:bodyPr/>
                    <a:lstStyle/>
                    <a:p>
                      <a:pPr algn="ctr">
                        <a:spcAft>
                          <a:spcPts val="0"/>
                        </a:spcAft>
                      </a:pPr>
                      <a:r>
                        <a:rPr lang="en-IE" sz="1600" b="0">
                          <a:solidFill>
                            <a:srgbClr val="990033"/>
                          </a:solidFill>
                          <a:latin typeface="Comic Sans MS" pitchFamily="66" charset="0"/>
                          <a:ea typeface="Calibri"/>
                          <a:cs typeface="Times New Roman"/>
                        </a:rPr>
                        <a:t>Michael</a:t>
                      </a:r>
                    </a:p>
                  </a:txBody>
                  <a:tcPr marL="68580" marR="68580" marT="0" marB="0" anchor="ctr">
                    <a:lnL w="12700" cap="flat" cmpd="sng" algn="ctr">
                      <a:solidFill>
                        <a:srgbClr val="990033"/>
                      </a:solidFill>
                      <a:prstDash val="solid"/>
                      <a:round/>
                      <a:headEnd type="none" w="med" len="med"/>
                      <a:tailEnd type="none" w="med" len="med"/>
                    </a:lnL>
                    <a:lnR w="12700" cap="flat" cmpd="sng" algn="ctr">
                      <a:solidFill>
                        <a:srgbClr val="990033"/>
                      </a:solidFill>
                      <a:prstDash val="solid"/>
                      <a:round/>
                      <a:headEnd type="none" w="med" len="med"/>
                      <a:tailEnd type="none" w="med" len="med"/>
                    </a:lnR>
                    <a:lnT w="12700" cap="flat" cmpd="sng" algn="ctr">
                      <a:solidFill>
                        <a:srgbClr val="990033"/>
                      </a:solidFill>
                      <a:prstDash val="solid"/>
                      <a:round/>
                      <a:headEnd type="none" w="med" len="med"/>
                      <a:tailEnd type="none" w="med" len="med"/>
                    </a:lnT>
                    <a:lnB w="12700" cap="flat" cmpd="sng" algn="ctr">
                      <a:solidFill>
                        <a:srgbClr val="990033"/>
                      </a:solidFill>
                      <a:prstDash val="solid"/>
                      <a:round/>
                      <a:headEnd type="none" w="med" len="med"/>
                      <a:tailEnd type="none" w="med" len="med"/>
                    </a:lnB>
                  </a:tcPr>
                </a:tc>
                <a:tc hMerge="1">
                  <a:txBody>
                    <a:bodyPr/>
                    <a:lstStyle/>
                    <a:p>
                      <a:endParaRPr lang="en-IE"/>
                    </a:p>
                  </a:txBody>
                  <a:tcPr/>
                </a:tc>
                <a:tc hMerge="1">
                  <a:txBody>
                    <a:bodyPr/>
                    <a:lstStyle/>
                    <a:p>
                      <a:endParaRPr lang="en-IE"/>
                    </a:p>
                  </a:txBody>
                  <a:tcPr/>
                </a:tc>
              </a:tr>
              <a:tr h="0">
                <a:tc>
                  <a:txBody>
                    <a:bodyPr/>
                    <a:lstStyle/>
                    <a:p>
                      <a:pPr algn="ctr">
                        <a:spcAft>
                          <a:spcPts val="0"/>
                        </a:spcAft>
                      </a:pPr>
                      <a:r>
                        <a:rPr lang="en-IE" sz="1600" b="0" dirty="0">
                          <a:solidFill>
                            <a:srgbClr val="990033"/>
                          </a:solidFill>
                          <a:latin typeface="Comic Sans MS" pitchFamily="66" charset="0"/>
                          <a:ea typeface="Calibri"/>
                          <a:cs typeface="Times New Roman"/>
                        </a:rPr>
                        <a:t>Time</a:t>
                      </a:r>
                    </a:p>
                  </a:txBody>
                  <a:tcPr marL="68580" marR="68580" marT="0" marB="0" anchor="ctr">
                    <a:lnL w="12700" cap="flat" cmpd="sng" algn="ctr">
                      <a:solidFill>
                        <a:srgbClr val="990033"/>
                      </a:solidFill>
                      <a:prstDash val="solid"/>
                      <a:round/>
                      <a:headEnd type="none" w="med" len="med"/>
                      <a:tailEnd type="none" w="med" len="med"/>
                    </a:lnL>
                    <a:lnR w="12700" cap="flat" cmpd="sng" algn="ctr">
                      <a:solidFill>
                        <a:srgbClr val="990033"/>
                      </a:solidFill>
                      <a:prstDash val="solid"/>
                      <a:round/>
                      <a:headEnd type="none" w="med" len="med"/>
                      <a:tailEnd type="none" w="med" len="med"/>
                    </a:lnR>
                    <a:lnT w="12700" cap="flat" cmpd="sng" algn="ctr">
                      <a:solidFill>
                        <a:srgbClr val="990033"/>
                      </a:solidFill>
                      <a:prstDash val="solid"/>
                      <a:round/>
                      <a:headEnd type="none" w="med" len="med"/>
                      <a:tailEnd type="none" w="med" len="med"/>
                    </a:lnT>
                    <a:lnB w="12700" cap="flat" cmpd="sng" algn="ctr">
                      <a:solidFill>
                        <a:srgbClr val="990033"/>
                      </a:solidFill>
                      <a:prstDash val="solid"/>
                      <a:round/>
                      <a:headEnd type="none" w="med" len="med"/>
                      <a:tailEnd type="none" w="med" len="med"/>
                    </a:lnB>
                  </a:tcPr>
                </a:tc>
                <a:tc>
                  <a:txBody>
                    <a:bodyPr/>
                    <a:lstStyle/>
                    <a:p>
                      <a:pPr algn="ctr">
                        <a:spcAft>
                          <a:spcPts val="0"/>
                        </a:spcAft>
                      </a:pPr>
                      <a:r>
                        <a:rPr lang="en-IE" sz="1600" b="0" dirty="0">
                          <a:solidFill>
                            <a:srgbClr val="990033"/>
                          </a:solidFill>
                          <a:latin typeface="Comic Sans MS" pitchFamily="66" charset="0"/>
                          <a:ea typeface="Calibri"/>
                          <a:cs typeface="Times New Roman"/>
                        </a:rPr>
                        <a:t>Monthly Total</a:t>
                      </a:r>
                    </a:p>
                  </a:txBody>
                  <a:tcPr marL="68580" marR="68580" marT="0" marB="0" anchor="ctr">
                    <a:lnL w="12700" cap="flat" cmpd="sng" algn="ctr">
                      <a:solidFill>
                        <a:srgbClr val="990033"/>
                      </a:solidFill>
                      <a:prstDash val="solid"/>
                      <a:round/>
                      <a:headEnd type="none" w="med" len="med"/>
                      <a:tailEnd type="none" w="med" len="med"/>
                    </a:lnL>
                    <a:lnR w="12700" cap="flat" cmpd="sng" algn="ctr">
                      <a:solidFill>
                        <a:srgbClr val="990033"/>
                      </a:solidFill>
                      <a:prstDash val="solid"/>
                      <a:round/>
                      <a:headEnd type="none" w="med" len="med"/>
                      <a:tailEnd type="none" w="med" len="med"/>
                    </a:lnR>
                    <a:lnT w="12700" cap="flat" cmpd="sng" algn="ctr">
                      <a:solidFill>
                        <a:srgbClr val="990033"/>
                      </a:solidFill>
                      <a:prstDash val="solid"/>
                      <a:round/>
                      <a:headEnd type="none" w="med" len="med"/>
                      <a:tailEnd type="none" w="med" len="med"/>
                    </a:lnT>
                    <a:lnB w="12700" cap="flat" cmpd="sng" algn="ctr">
                      <a:solidFill>
                        <a:srgbClr val="990033"/>
                      </a:solidFill>
                      <a:prstDash val="solid"/>
                      <a:round/>
                      <a:headEnd type="none" w="med" len="med"/>
                      <a:tailEnd type="none" w="med" len="med"/>
                    </a:lnB>
                  </a:tcPr>
                </a:tc>
                <a:tc>
                  <a:txBody>
                    <a:bodyPr/>
                    <a:lstStyle/>
                    <a:p>
                      <a:pPr algn="ctr">
                        <a:spcAft>
                          <a:spcPts val="0"/>
                        </a:spcAft>
                      </a:pPr>
                      <a:r>
                        <a:rPr lang="en-IE" sz="1600" b="0" dirty="0">
                          <a:solidFill>
                            <a:srgbClr val="990033"/>
                          </a:solidFill>
                          <a:latin typeface="Comic Sans MS" pitchFamily="66" charset="0"/>
                          <a:ea typeface="Calibri"/>
                          <a:cs typeface="Times New Roman"/>
                        </a:rPr>
                        <a:t>Interest</a:t>
                      </a:r>
                    </a:p>
                  </a:txBody>
                  <a:tcPr marL="68580" marR="68580" marT="0" marB="0" anchor="ctr">
                    <a:lnL w="12700" cap="flat" cmpd="sng" algn="ctr">
                      <a:solidFill>
                        <a:srgbClr val="990033"/>
                      </a:solidFill>
                      <a:prstDash val="solid"/>
                      <a:round/>
                      <a:headEnd type="none" w="med" len="med"/>
                      <a:tailEnd type="none" w="med" len="med"/>
                    </a:lnL>
                    <a:lnR w="12700" cap="flat" cmpd="sng" algn="ctr">
                      <a:solidFill>
                        <a:srgbClr val="990033"/>
                      </a:solidFill>
                      <a:prstDash val="solid"/>
                      <a:round/>
                      <a:headEnd type="none" w="med" len="med"/>
                      <a:tailEnd type="none" w="med" len="med"/>
                    </a:lnR>
                    <a:lnT w="12700" cap="flat" cmpd="sng" algn="ctr">
                      <a:solidFill>
                        <a:srgbClr val="990033"/>
                      </a:solidFill>
                      <a:prstDash val="solid"/>
                      <a:round/>
                      <a:headEnd type="none" w="med" len="med"/>
                      <a:tailEnd type="none" w="med" len="med"/>
                    </a:lnT>
                    <a:lnB w="12700" cap="flat" cmpd="sng" algn="ctr">
                      <a:solidFill>
                        <a:srgbClr val="990033"/>
                      </a:solidFill>
                      <a:prstDash val="solid"/>
                      <a:round/>
                      <a:headEnd type="none" w="med" len="med"/>
                      <a:tailEnd type="none" w="med" len="med"/>
                    </a:lnB>
                  </a:tcPr>
                </a:tc>
                <a:tc>
                  <a:txBody>
                    <a:bodyPr/>
                    <a:lstStyle/>
                    <a:p>
                      <a:pPr algn="ctr">
                        <a:spcAft>
                          <a:spcPts val="0"/>
                        </a:spcAft>
                      </a:pPr>
                      <a:r>
                        <a:rPr lang="en-IE" sz="1600" b="0" dirty="0">
                          <a:solidFill>
                            <a:srgbClr val="990033"/>
                          </a:solidFill>
                          <a:latin typeface="Comic Sans MS" pitchFamily="66" charset="0"/>
                          <a:ea typeface="Calibri"/>
                          <a:cs typeface="Times New Roman"/>
                        </a:rPr>
                        <a:t>Payments</a:t>
                      </a:r>
                    </a:p>
                  </a:txBody>
                  <a:tcPr marL="68580" marR="68580" marT="0" marB="0" anchor="ctr">
                    <a:lnL w="12700" cap="flat" cmpd="sng" algn="ctr">
                      <a:solidFill>
                        <a:srgbClr val="990033"/>
                      </a:solidFill>
                      <a:prstDash val="solid"/>
                      <a:round/>
                      <a:headEnd type="none" w="med" len="med"/>
                      <a:tailEnd type="none" w="med" len="med"/>
                    </a:lnL>
                    <a:lnR w="12700" cap="flat" cmpd="sng" algn="ctr">
                      <a:solidFill>
                        <a:srgbClr val="990033"/>
                      </a:solidFill>
                      <a:prstDash val="solid"/>
                      <a:round/>
                      <a:headEnd type="none" w="med" len="med"/>
                      <a:tailEnd type="none" w="med" len="med"/>
                    </a:lnR>
                    <a:lnT w="12700" cap="flat" cmpd="sng" algn="ctr">
                      <a:solidFill>
                        <a:srgbClr val="990033"/>
                      </a:solidFill>
                      <a:prstDash val="solid"/>
                      <a:round/>
                      <a:headEnd type="none" w="med" len="med"/>
                      <a:tailEnd type="none" w="med" len="med"/>
                    </a:lnT>
                    <a:lnB w="12700" cap="flat" cmpd="sng" algn="ctr">
                      <a:solidFill>
                        <a:srgbClr val="990033"/>
                      </a:solidFill>
                      <a:prstDash val="solid"/>
                      <a:round/>
                      <a:headEnd type="none" w="med" len="med"/>
                      <a:tailEnd type="none" w="med" len="med"/>
                    </a:lnB>
                  </a:tcPr>
                </a:tc>
                <a:tc>
                  <a:txBody>
                    <a:bodyPr/>
                    <a:lstStyle/>
                    <a:p>
                      <a:pPr algn="ctr">
                        <a:spcAft>
                          <a:spcPts val="0"/>
                        </a:spcAft>
                      </a:pPr>
                      <a:endParaRPr lang="en-IE" sz="1600" b="0" dirty="0">
                        <a:solidFill>
                          <a:srgbClr val="990033"/>
                        </a:solidFill>
                        <a:latin typeface="Comic Sans MS" pitchFamily="66" charset="0"/>
                        <a:ea typeface="Calibri"/>
                        <a:cs typeface="Times New Roman"/>
                      </a:endParaRPr>
                    </a:p>
                  </a:txBody>
                  <a:tcPr marL="68580" marR="68580" marT="0" marB="0" anchor="ctr">
                    <a:lnL w="12700" cap="flat" cmpd="sng" algn="ctr">
                      <a:solidFill>
                        <a:srgbClr val="990033"/>
                      </a:solidFill>
                      <a:prstDash val="solid"/>
                      <a:round/>
                      <a:headEnd type="none" w="med" len="med"/>
                      <a:tailEnd type="none" w="med" len="med"/>
                    </a:lnL>
                    <a:lnR w="12700" cap="flat" cmpd="sng" algn="ctr">
                      <a:solidFill>
                        <a:srgbClr val="990033"/>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a:spcAft>
                          <a:spcPts val="0"/>
                        </a:spcAft>
                      </a:pPr>
                      <a:r>
                        <a:rPr lang="en-IE" sz="1600" b="0" dirty="0" smtClean="0">
                          <a:solidFill>
                            <a:srgbClr val="990033"/>
                          </a:solidFill>
                          <a:latin typeface="Comic Sans MS" pitchFamily="66" charset="0"/>
                          <a:ea typeface="Calibri"/>
                          <a:cs typeface="Times New Roman"/>
                        </a:rPr>
                        <a:t>Time</a:t>
                      </a:r>
                      <a:endParaRPr lang="en-IE" sz="1600" b="0" dirty="0">
                        <a:solidFill>
                          <a:srgbClr val="990033"/>
                        </a:solidFill>
                        <a:latin typeface="Comic Sans MS" pitchFamily="66" charset="0"/>
                        <a:ea typeface="Calibri"/>
                        <a:cs typeface="Times New Roman"/>
                      </a:endParaRPr>
                    </a:p>
                  </a:txBody>
                  <a:tcPr marL="68580" marR="68580" marT="0" marB="0" anchor="ctr">
                    <a:lnL w="12700" cap="flat" cmpd="sng" algn="ctr">
                      <a:solidFill>
                        <a:srgbClr val="990033"/>
                      </a:solidFill>
                      <a:prstDash val="solid"/>
                      <a:round/>
                      <a:headEnd type="none" w="med" len="med"/>
                      <a:tailEnd type="none" w="med" len="med"/>
                    </a:lnL>
                    <a:lnR w="12700" cap="flat" cmpd="sng" algn="ctr">
                      <a:solidFill>
                        <a:srgbClr val="990033"/>
                      </a:solidFill>
                      <a:prstDash val="solid"/>
                      <a:round/>
                      <a:headEnd type="none" w="med" len="med"/>
                      <a:tailEnd type="none" w="med" len="med"/>
                    </a:lnR>
                    <a:lnT w="12700" cap="flat" cmpd="sng" algn="ctr">
                      <a:solidFill>
                        <a:srgbClr val="990033"/>
                      </a:solidFill>
                      <a:prstDash val="solid"/>
                      <a:round/>
                      <a:headEnd type="none" w="med" len="med"/>
                      <a:tailEnd type="none" w="med" len="med"/>
                    </a:lnT>
                    <a:lnB w="12700" cap="flat" cmpd="sng" algn="ctr">
                      <a:solidFill>
                        <a:srgbClr val="990033"/>
                      </a:solidFill>
                      <a:prstDash val="solid"/>
                      <a:round/>
                      <a:headEnd type="none" w="med" len="med"/>
                      <a:tailEnd type="none" w="med" len="med"/>
                    </a:lnB>
                  </a:tcPr>
                </a:tc>
                <a:tc>
                  <a:txBody>
                    <a:bodyPr/>
                    <a:lstStyle/>
                    <a:p>
                      <a:pPr algn="ctr">
                        <a:spcAft>
                          <a:spcPts val="0"/>
                        </a:spcAft>
                      </a:pPr>
                      <a:r>
                        <a:rPr lang="en-IE" sz="1600" b="0" dirty="0">
                          <a:solidFill>
                            <a:srgbClr val="990033"/>
                          </a:solidFill>
                          <a:latin typeface="Comic Sans MS" pitchFamily="66" charset="0"/>
                          <a:ea typeface="Calibri"/>
                          <a:cs typeface="Times New Roman"/>
                        </a:rPr>
                        <a:t>Monthly Total</a:t>
                      </a:r>
                    </a:p>
                  </a:txBody>
                  <a:tcPr marL="68580" marR="68580" marT="0" marB="0" anchor="ctr">
                    <a:lnL w="12700" cap="flat" cmpd="sng" algn="ctr">
                      <a:solidFill>
                        <a:srgbClr val="990033"/>
                      </a:solidFill>
                      <a:prstDash val="solid"/>
                      <a:round/>
                      <a:headEnd type="none" w="med" len="med"/>
                      <a:tailEnd type="none" w="med" len="med"/>
                    </a:lnL>
                    <a:lnR w="12700" cap="flat" cmpd="sng" algn="ctr">
                      <a:solidFill>
                        <a:srgbClr val="990033"/>
                      </a:solidFill>
                      <a:prstDash val="solid"/>
                      <a:round/>
                      <a:headEnd type="none" w="med" len="med"/>
                      <a:tailEnd type="none" w="med" len="med"/>
                    </a:lnR>
                    <a:lnT w="12700" cap="flat" cmpd="sng" algn="ctr">
                      <a:solidFill>
                        <a:srgbClr val="990033"/>
                      </a:solidFill>
                      <a:prstDash val="solid"/>
                      <a:round/>
                      <a:headEnd type="none" w="med" len="med"/>
                      <a:tailEnd type="none" w="med" len="med"/>
                    </a:lnT>
                    <a:lnB w="12700" cap="flat" cmpd="sng" algn="ctr">
                      <a:solidFill>
                        <a:srgbClr val="990033"/>
                      </a:solidFill>
                      <a:prstDash val="solid"/>
                      <a:round/>
                      <a:headEnd type="none" w="med" len="med"/>
                      <a:tailEnd type="none" w="med" len="med"/>
                    </a:lnB>
                  </a:tcPr>
                </a:tc>
                <a:tc>
                  <a:txBody>
                    <a:bodyPr/>
                    <a:lstStyle/>
                    <a:p>
                      <a:pPr algn="ctr">
                        <a:spcAft>
                          <a:spcPts val="0"/>
                        </a:spcAft>
                      </a:pPr>
                      <a:r>
                        <a:rPr lang="en-IE" sz="1600" b="0" dirty="0">
                          <a:solidFill>
                            <a:srgbClr val="990033"/>
                          </a:solidFill>
                          <a:latin typeface="Comic Sans MS" pitchFamily="66" charset="0"/>
                          <a:ea typeface="Calibri"/>
                          <a:cs typeface="Times New Roman"/>
                        </a:rPr>
                        <a:t>Interest</a:t>
                      </a:r>
                    </a:p>
                  </a:txBody>
                  <a:tcPr marL="68580" marR="68580" marT="0" marB="0" anchor="ctr">
                    <a:lnL w="12700" cap="flat" cmpd="sng" algn="ctr">
                      <a:solidFill>
                        <a:srgbClr val="990033"/>
                      </a:solidFill>
                      <a:prstDash val="solid"/>
                      <a:round/>
                      <a:headEnd type="none" w="med" len="med"/>
                      <a:tailEnd type="none" w="med" len="med"/>
                    </a:lnL>
                    <a:lnR w="12700" cap="flat" cmpd="sng" algn="ctr">
                      <a:solidFill>
                        <a:srgbClr val="990033"/>
                      </a:solidFill>
                      <a:prstDash val="solid"/>
                      <a:round/>
                      <a:headEnd type="none" w="med" len="med"/>
                      <a:tailEnd type="none" w="med" len="med"/>
                    </a:lnR>
                    <a:lnT w="12700" cap="flat" cmpd="sng" algn="ctr">
                      <a:solidFill>
                        <a:srgbClr val="990033"/>
                      </a:solidFill>
                      <a:prstDash val="solid"/>
                      <a:round/>
                      <a:headEnd type="none" w="med" len="med"/>
                      <a:tailEnd type="none" w="med" len="med"/>
                    </a:lnT>
                    <a:lnB w="12700" cap="flat" cmpd="sng" algn="ctr">
                      <a:solidFill>
                        <a:srgbClr val="990033"/>
                      </a:solidFill>
                      <a:prstDash val="solid"/>
                      <a:round/>
                      <a:headEnd type="none" w="med" len="med"/>
                      <a:tailEnd type="none" w="med" len="med"/>
                    </a:lnB>
                  </a:tcPr>
                </a:tc>
                <a:tc>
                  <a:txBody>
                    <a:bodyPr/>
                    <a:lstStyle/>
                    <a:p>
                      <a:pPr algn="ctr">
                        <a:spcAft>
                          <a:spcPts val="0"/>
                        </a:spcAft>
                      </a:pPr>
                      <a:r>
                        <a:rPr lang="en-IE" sz="1600" b="0" dirty="0">
                          <a:solidFill>
                            <a:srgbClr val="990033"/>
                          </a:solidFill>
                          <a:latin typeface="Comic Sans MS" pitchFamily="66" charset="0"/>
                          <a:ea typeface="Calibri"/>
                          <a:cs typeface="Times New Roman"/>
                        </a:rPr>
                        <a:t>Payments</a:t>
                      </a:r>
                    </a:p>
                  </a:txBody>
                  <a:tcPr marL="68580" marR="68580" marT="0" marB="0" anchor="ctr">
                    <a:lnL w="12700" cap="flat" cmpd="sng" algn="ctr">
                      <a:solidFill>
                        <a:srgbClr val="990033"/>
                      </a:solidFill>
                      <a:prstDash val="solid"/>
                      <a:round/>
                      <a:headEnd type="none" w="med" len="med"/>
                      <a:tailEnd type="none" w="med" len="med"/>
                    </a:lnL>
                    <a:lnR w="12700" cap="flat" cmpd="sng" algn="ctr">
                      <a:solidFill>
                        <a:srgbClr val="990033"/>
                      </a:solidFill>
                      <a:prstDash val="solid"/>
                      <a:round/>
                      <a:headEnd type="none" w="med" len="med"/>
                      <a:tailEnd type="none" w="med" len="med"/>
                    </a:lnR>
                    <a:lnT w="12700" cap="flat" cmpd="sng" algn="ctr">
                      <a:solidFill>
                        <a:srgbClr val="990033"/>
                      </a:solidFill>
                      <a:prstDash val="solid"/>
                      <a:round/>
                      <a:headEnd type="none" w="med" len="med"/>
                      <a:tailEnd type="none" w="med" len="med"/>
                    </a:lnT>
                    <a:lnB w="12700" cap="flat" cmpd="sng" algn="ctr">
                      <a:solidFill>
                        <a:srgbClr val="990033"/>
                      </a:solidFill>
                      <a:prstDash val="solid"/>
                      <a:round/>
                      <a:headEnd type="none" w="med" len="med"/>
                      <a:tailEnd type="none" w="med" len="med"/>
                    </a:lnB>
                  </a:tcPr>
                </a:tc>
              </a:tr>
              <a:tr h="360000">
                <a:tc>
                  <a:txBody>
                    <a:bodyPr/>
                    <a:lstStyle/>
                    <a:p>
                      <a:pPr algn="ctr">
                        <a:spcAft>
                          <a:spcPts val="0"/>
                        </a:spcAft>
                      </a:pPr>
                      <a:r>
                        <a:rPr lang="en-IE" sz="1600" b="0" dirty="0" smtClean="0">
                          <a:solidFill>
                            <a:srgbClr val="990033"/>
                          </a:solidFill>
                          <a:latin typeface="Comic Sans MS" pitchFamily="66" charset="0"/>
                          <a:ea typeface="Calibri"/>
                          <a:cs typeface="Times New Roman"/>
                        </a:rPr>
                        <a:t>0</a:t>
                      </a:r>
                      <a:endParaRPr lang="en-IE" sz="1600" b="0" dirty="0">
                        <a:solidFill>
                          <a:srgbClr val="990033"/>
                        </a:solidFill>
                        <a:latin typeface="Comic Sans MS" pitchFamily="66" charset="0"/>
                        <a:ea typeface="Calibri"/>
                        <a:cs typeface="Times New Roman"/>
                      </a:endParaRPr>
                    </a:p>
                  </a:txBody>
                  <a:tcPr marL="68580" marR="68580" marT="0" marB="0" anchor="ctr">
                    <a:lnL w="12700" cap="flat" cmpd="sng" algn="ctr">
                      <a:solidFill>
                        <a:srgbClr val="990033"/>
                      </a:solidFill>
                      <a:prstDash val="solid"/>
                      <a:round/>
                      <a:headEnd type="none" w="med" len="med"/>
                      <a:tailEnd type="none" w="med" len="med"/>
                    </a:lnL>
                    <a:lnR w="12700" cap="flat" cmpd="sng" algn="ctr">
                      <a:solidFill>
                        <a:srgbClr val="990033"/>
                      </a:solidFill>
                      <a:prstDash val="solid"/>
                      <a:round/>
                      <a:headEnd type="none" w="med" len="med"/>
                      <a:tailEnd type="none" w="med" len="med"/>
                    </a:lnR>
                    <a:lnT w="12700" cap="flat" cmpd="sng" algn="ctr">
                      <a:solidFill>
                        <a:srgbClr val="990033"/>
                      </a:solidFill>
                      <a:prstDash val="solid"/>
                      <a:round/>
                      <a:headEnd type="none" w="med" len="med"/>
                      <a:tailEnd type="none" w="med" len="med"/>
                    </a:lnT>
                    <a:lnB w="12700" cap="flat" cmpd="sng" algn="ctr">
                      <a:solidFill>
                        <a:srgbClr val="990033"/>
                      </a:solidFill>
                      <a:prstDash val="solid"/>
                      <a:round/>
                      <a:headEnd type="none" w="med" len="med"/>
                      <a:tailEnd type="none" w="med" len="med"/>
                    </a:lnB>
                  </a:tcPr>
                </a:tc>
                <a:tc>
                  <a:txBody>
                    <a:bodyPr/>
                    <a:lstStyle/>
                    <a:p>
                      <a:pPr algn="ctr">
                        <a:spcAft>
                          <a:spcPts val="0"/>
                        </a:spcAft>
                      </a:pPr>
                      <a:r>
                        <a:rPr lang="en-IE" sz="1600" b="0" dirty="0" smtClean="0">
                          <a:solidFill>
                            <a:srgbClr val="990033"/>
                          </a:solidFill>
                          <a:latin typeface="Comic Sans MS" pitchFamily="66" charset="0"/>
                          <a:ea typeface="Calibri"/>
                          <a:cs typeface="Times New Roman"/>
                        </a:rPr>
                        <a:t>€600.00</a:t>
                      </a:r>
                      <a:endParaRPr lang="en-IE" sz="1600" b="0" dirty="0">
                        <a:solidFill>
                          <a:srgbClr val="990033"/>
                        </a:solidFill>
                        <a:latin typeface="Comic Sans MS" pitchFamily="66" charset="0"/>
                        <a:ea typeface="Calibri"/>
                        <a:cs typeface="Times New Roman"/>
                      </a:endParaRPr>
                    </a:p>
                  </a:txBody>
                  <a:tcPr marL="68580" marR="68580" marT="0" marB="0" anchor="ctr">
                    <a:lnL w="12700" cap="flat" cmpd="sng" algn="ctr">
                      <a:solidFill>
                        <a:srgbClr val="990033"/>
                      </a:solidFill>
                      <a:prstDash val="solid"/>
                      <a:round/>
                      <a:headEnd type="none" w="med" len="med"/>
                      <a:tailEnd type="none" w="med" len="med"/>
                    </a:lnL>
                    <a:lnR w="12700" cap="flat" cmpd="sng" algn="ctr">
                      <a:solidFill>
                        <a:srgbClr val="990033"/>
                      </a:solidFill>
                      <a:prstDash val="solid"/>
                      <a:round/>
                      <a:headEnd type="none" w="med" len="med"/>
                      <a:tailEnd type="none" w="med" len="med"/>
                    </a:lnR>
                    <a:lnT w="12700" cap="flat" cmpd="sng" algn="ctr">
                      <a:solidFill>
                        <a:srgbClr val="990033"/>
                      </a:solidFill>
                      <a:prstDash val="solid"/>
                      <a:round/>
                      <a:headEnd type="none" w="med" len="med"/>
                      <a:tailEnd type="none" w="med" len="med"/>
                    </a:lnT>
                    <a:lnB w="12700" cap="flat" cmpd="sng" algn="ctr">
                      <a:solidFill>
                        <a:srgbClr val="990033"/>
                      </a:solidFill>
                      <a:prstDash val="solid"/>
                      <a:round/>
                      <a:headEnd type="none" w="med" len="med"/>
                      <a:tailEnd type="none" w="med" len="med"/>
                    </a:lnB>
                  </a:tcPr>
                </a:tc>
                <a:tc>
                  <a:txBody>
                    <a:bodyPr/>
                    <a:lstStyle/>
                    <a:p>
                      <a:pPr algn="ctr">
                        <a:spcAft>
                          <a:spcPts val="0"/>
                        </a:spcAft>
                      </a:pPr>
                      <a:endParaRPr lang="en-IE" sz="1600" b="0" dirty="0">
                        <a:solidFill>
                          <a:srgbClr val="990033"/>
                        </a:solidFill>
                        <a:latin typeface="Comic Sans MS" pitchFamily="66" charset="0"/>
                        <a:ea typeface="Calibri"/>
                        <a:cs typeface="Times New Roman"/>
                      </a:endParaRPr>
                    </a:p>
                  </a:txBody>
                  <a:tcPr marL="68580" marR="68580" marT="0" marB="0" anchor="ctr">
                    <a:lnL w="12700" cap="flat" cmpd="sng" algn="ctr">
                      <a:solidFill>
                        <a:srgbClr val="990033"/>
                      </a:solidFill>
                      <a:prstDash val="solid"/>
                      <a:round/>
                      <a:headEnd type="none" w="med" len="med"/>
                      <a:tailEnd type="none" w="med" len="med"/>
                    </a:lnL>
                    <a:lnR w="12700" cap="flat" cmpd="sng" algn="ctr">
                      <a:solidFill>
                        <a:srgbClr val="990033"/>
                      </a:solidFill>
                      <a:prstDash val="solid"/>
                      <a:round/>
                      <a:headEnd type="none" w="med" len="med"/>
                      <a:tailEnd type="none" w="med" len="med"/>
                    </a:lnR>
                    <a:lnT w="12700" cap="flat" cmpd="sng" algn="ctr">
                      <a:solidFill>
                        <a:srgbClr val="990033"/>
                      </a:solidFill>
                      <a:prstDash val="solid"/>
                      <a:round/>
                      <a:headEnd type="none" w="med" len="med"/>
                      <a:tailEnd type="none" w="med" len="med"/>
                    </a:lnT>
                    <a:lnB w="12700" cap="flat" cmpd="sng" algn="ctr">
                      <a:solidFill>
                        <a:srgbClr val="990033"/>
                      </a:solidFill>
                      <a:prstDash val="solid"/>
                      <a:round/>
                      <a:headEnd type="none" w="med" len="med"/>
                      <a:tailEnd type="none" w="med" len="med"/>
                    </a:lnB>
                  </a:tcPr>
                </a:tc>
                <a:tc>
                  <a:txBody>
                    <a:bodyPr/>
                    <a:lstStyle/>
                    <a:p>
                      <a:pPr algn="ctr">
                        <a:spcAft>
                          <a:spcPts val="0"/>
                        </a:spcAft>
                      </a:pPr>
                      <a:endParaRPr lang="en-IE" sz="1600" b="0" dirty="0">
                        <a:solidFill>
                          <a:srgbClr val="990033"/>
                        </a:solidFill>
                        <a:latin typeface="Comic Sans MS" pitchFamily="66" charset="0"/>
                        <a:ea typeface="Calibri"/>
                        <a:cs typeface="Times New Roman"/>
                      </a:endParaRPr>
                    </a:p>
                  </a:txBody>
                  <a:tcPr marL="68580" marR="68580" marT="0" marB="0" anchor="ctr">
                    <a:lnL w="12700" cap="flat" cmpd="sng" algn="ctr">
                      <a:solidFill>
                        <a:srgbClr val="990033"/>
                      </a:solidFill>
                      <a:prstDash val="solid"/>
                      <a:round/>
                      <a:headEnd type="none" w="med" len="med"/>
                      <a:tailEnd type="none" w="med" len="med"/>
                    </a:lnL>
                    <a:lnR w="12700" cap="flat" cmpd="sng" algn="ctr">
                      <a:solidFill>
                        <a:srgbClr val="990033"/>
                      </a:solidFill>
                      <a:prstDash val="solid"/>
                      <a:round/>
                      <a:headEnd type="none" w="med" len="med"/>
                      <a:tailEnd type="none" w="med" len="med"/>
                    </a:lnR>
                    <a:lnT w="12700" cap="flat" cmpd="sng" algn="ctr">
                      <a:solidFill>
                        <a:srgbClr val="990033"/>
                      </a:solidFill>
                      <a:prstDash val="solid"/>
                      <a:round/>
                      <a:headEnd type="none" w="med" len="med"/>
                      <a:tailEnd type="none" w="med" len="med"/>
                    </a:lnT>
                    <a:lnB w="12700" cap="flat" cmpd="sng" algn="ctr">
                      <a:solidFill>
                        <a:srgbClr val="990033"/>
                      </a:solidFill>
                      <a:prstDash val="solid"/>
                      <a:round/>
                      <a:headEnd type="none" w="med" len="med"/>
                      <a:tailEnd type="none" w="med" len="med"/>
                    </a:lnB>
                  </a:tcPr>
                </a:tc>
                <a:tc>
                  <a:txBody>
                    <a:bodyPr/>
                    <a:lstStyle/>
                    <a:p>
                      <a:pPr algn="ctr">
                        <a:spcAft>
                          <a:spcPts val="0"/>
                        </a:spcAft>
                      </a:pPr>
                      <a:endParaRPr lang="en-IE" sz="1600" b="0" dirty="0">
                        <a:solidFill>
                          <a:srgbClr val="990033"/>
                        </a:solidFill>
                        <a:latin typeface="Comic Sans MS" pitchFamily="66" charset="0"/>
                        <a:ea typeface="Calibri"/>
                        <a:cs typeface="Times New Roman"/>
                      </a:endParaRPr>
                    </a:p>
                  </a:txBody>
                  <a:tcPr marL="68580" marR="68580" marT="0" marB="0" anchor="ctr">
                    <a:lnL w="12700" cap="flat" cmpd="sng" algn="ctr">
                      <a:solidFill>
                        <a:srgbClr val="990033"/>
                      </a:solidFill>
                      <a:prstDash val="solid"/>
                      <a:round/>
                      <a:headEnd type="none" w="med" len="med"/>
                      <a:tailEnd type="none" w="med" len="med"/>
                    </a:lnL>
                    <a:lnR w="12700" cap="flat" cmpd="sng" algn="ctr">
                      <a:solidFill>
                        <a:srgbClr val="990033"/>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a:spcAft>
                          <a:spcPts val="0"/>
                        </a:spcAft>
                      </a:pPr>
                      <a:r>
                        <a:rPr lang="en-IE" sz="1600" b="0" dirty="0" smtClean="0">
                          <a:solidFill>
                            <a:srgbClr val="990033"/>
                          </a:solidFill>
                          <a:latin typeface="Comic Sans MS" pitchFamily="66" charset="0"/>
                          <a:ea typeface="Calibri"/>
                          <a:cs typeface="Times New Roman"/>
                        </a:rPr>
                        <a:t>0</a:t>
                      </a:r>
                      <a:endParaRPr lang="en-IE" sz="1600" b="0" dirty="0">
                        <a:solidFill>
                          <a:srgbClr val="990033"/>
                        </a:solidFill>
                        <a:latin typeface="Comic Sans MS" pitchFamily="66" charset="0"/>
                        <a:ea typeface="Calibri"/>
                        <a:cs typeface="Times New Roman"/>
                      </a:endParaRPr>
                    </a:p>
                  </a:txBody>
                  <a:tcPr marL="68580" marR="68580" marT="0" marB="0" anchor="ctr">
                    <a:lnL w="12700" cap="flat" cmpd="sng" algn="ctr">
                      <a:solidFill>
                        <a:srgbClr val="990033"/>
                      </a:solidFill>
                      <a:prstDash val="solid"/>
                      <a:round/>
                      <a:headEnd type="none" w="med" len="med"/>
                      <a:tailEnd type="none" w="med" len="med"/>
                    </a:lnL>
                    <a:lnR w="12700" cap="flat" cmpd="sng" algn="ctr">
                      <a:solidFill>
                        <a:srgbClr val="990033"/>
                      </a:solidFill>
                      <a:prstDash val="solid"/>
                      <a:round/>
                      <a:headEnd type="none" w="med" len="med"/>
                      <a:tailEnd type="none" w="med" len="med"/>
                    </a:lnR>
                    <a:lnT w="12700" cap="flat" cmpd="sng" algn="ctr">
                      <a:solidFill>
                        <a:srgbClr val="990033"/>
                      </a:solidFill>
                      <a:prstDash val="solid"/>
                      <a:round/>
                      <a:headEnd type="none" w="med" len="med"/>
                      <a:tailEnd type="none" w="med" len="med"/>
                    </a:lnT>
                    <a:lnB w="12700" cap="flat" cmpd="sng" algn="ctr">
                      <a:solidFill>
                        <a:srgbClr val="990033"/>
                      </a:solidFill>
                      <a:prstDash val="solid"/>
                      <a:round/>
                      <a:headEnd type="none" w="med" len="med"/>
                      <a:tailEnd type="none" w="med" len="med"/>
                    </a:lnB>
                  </a:tcPr>
                </a:tc>
                <a:tc>
                  <a:txBody>
                    <a:bodyPr/>
                    <a:lstStyle/>
                    <a:p>
                      <a:pPr algn="ctr">
                        <a:spcAft>
                          <a:spcPts val="0"/>
                        </a:spcAft>
                      </a:pPr>
                      <a:endParaRPr lang="en-IE" sz="1600" b="0" dirty="0">
                        <a:solidFill>
                          <a:srgbClr val="990033"/>
                        </a:solidFill>
                        <a:latin typeface="Comic Sans MS" pitchFamily="66" charset="0"/>
                        <a:ea typeface="Calibri"/>
                        <a:cs typeface="Times New Roman"/>
                      </a:endParaRPr>
                    </a:p>
                  </a:txBody>
                  <a:tcPr marL="68580" marR="68580" marT="0" marB="0" anchor="ctr">
                    <a:lnL w="12700" cap="flat" cmpd="sng" algn="ctr">
                      <a:solidFill>
                        <a:srgbClr val="990033"/>
                      </a:solidFill>
                      <a:prstDash val="solid"/>
                      <a:round/>
                      <a:headEnd type="none" w="med" len="med"/>
                      <a:tailEnd type="none" w="med" len="med"/>
                    </a:lnL>
                    <a:lnR w="12700" cap="flat" cmpd="sng" algn="ctr">
                      <a:solidFill>
                        <a:srgbClr val="990033"/>
                      </a:solidFill>
                      <a:prstDash val="solid"/>
                      <a:round/>
                      <a:headEnd type="none" w="med" len="med"/>
                      <a:tailEnd type="none" w="med" len="med"/>
                    </a:lnR>
                    <a:lnT w="12700" cap="flat" cmpd="sng" algn="ctr">
                      <a:solidFill>
                        <a:srgbClr val="990033"/>
                      </a:solidFill>
                      <a:prstDash val="solid"/>
                      <a:round/>
                      <a:headEnd type="none" w="med" len="med"/>
                      <a:tailEnd type="none" w="med" len="med"/>
                    </a:lnT>
                    <a:lnB w="12700" cap="flat" cmpd="sng" algn="ctr">
                      <a:solidFill>
                        <a:srgbClr val="990033"/>
                      </a:solidFill>
                      <a:prstDash val="solid"/>
                      <a:round/>
                      <a:headEnd type="none" w="med" len="med"/>
                      <a:tailEnd type="none" w="med" len="med"/>
                    </a:lnB>
                  </a:tcPr>
                </a:tc>
                <a:tc>
                  <a:txBody>
                    <a:bodyPr/>
                    <a:lstStyle/>
                    <a:p>
                      <a:pPr algn="ctr">
                        <a:spcAft>
                          <a:spcPts val="0"/>
                        </a:spcAft>
                      </a:pPr>
                      <a:endParaRPr lang="en-IE" sz="1600" b="0" dirty="0">
                        <a:solidFill>
                          <a:srgbClr val="990033"/>
                        </a:solidFill>
                        <a:latin typeface="Comic Sans MS" pitchFamily="66" charset="0"/>
                        <a:ea typeface="Calibri"/>
                        <a:cs typeface="Times New Roman"/>
                      </a:endParaRPr>
                    </a:p>
                  </a:txBody>
                  <a:tcPr marL="68580" marR="68580" marT="0" marB="0" anchor="ctr">
                    <a:lnL w="12700" cap="flat" cmpd="sng" algn="ctr">
                      <a:solidFill>
                        <a:srgbClr val="990033"/>
                      </a:solidFill>
                      <a:prstDash val="solid"/>
                      <a:round/>
                      <a:headEnd type="none" w="med" len="med"/>
                      <a:tailEnd type="none" w="med" len="med"/>
                    </a:lnL>
                    <a:lnR w="12700" cap="flat" cmpd="sng" algn="ctr">
                      <a:solidFill>
                        <a:srgbClr val="990033"/>
                      </a:solidFill>
                      <a:prstDash val="solid"/>
                      <a:round/>
                      <a:headEnd type="none" w="med" len="med"/>
                      <a:tailEnd type="none" w="med" len="med"/>
                    </a:lnR>
                    <a:lnT w="12700" cap="flat" cmpd="sng" algn="ctr">
                      <a:solidFill>
                        <a:srgbClr val="990033"/>
                      </a:solidFill>
                      <a:prstDash val="solid"/>
                      <a:round/>
                      <a:headEnd type="none" w="med" len="med"/>
                      <a:tailEnd type="none" w="med" len="med"/>
                    </a:lnT>
                    <a:lnB w="12700" cap="flat" cmpd="sng" algn="ctr">
                      <a:solidFill>
                        <a:srgbClr val="990033"/>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IE" sz="1600" b="0" dirty="0" smtClean="0">
                        <a:solidFill>
                          <a:srgbClr val="990033"/>
                        </a:solidFill>
                        <a:effectLst/>
                        <a:latin typeface="Comic Sans MS" pitchFamily="66" charset="0"/>
                      </a:endParaRPr>
                    </a:p>
                  </a:txBody>
                  <a:tcPr marL="68580" marR="68580" marT="0" marB="0" anchor="ctr">
                    <a:lnL w="12700" cap="flat" cmpd="sng" algn="ctr">
                      <a:solidFill>
                        <a:srgbClr val="990033"/>
                      </a:solidFill>
                      <a:prstDash val="solid"/>
                      <a:round/>
                      <a:headEnd type="none" w="med" len="med"/>
                      <a:tailEnd type="none" w="med" len="med"/>
                    </a:lnL>
                    <a:lnR w="12700" cap="flat" cmpd="sng" algn="ctr">
                      <a:solidFill>
                        <a:srgbClr val="990033"/>
                      </a:solidFill>
                      <a:prstDash val="solid"/>
                      <a:round/>
                      <a:headEnd type="none" w="med" len="med"/>
                      <a:tailEnd type="none" w="med" len="med"/>
                    </a:lnR>
                    <a:lnT w="12700" cap="flat" cmpd="sng" algn="ctr">
                      <a:solidFill>
                        <a:srgbClr val="990033"/>
                      </a:solidFill>
                      <a:prstDash val="solid"/>
                      <a:round/>
                      <a:headEnd type="none" w="med" len="med"/>
                      <a:tailEnd type="none" w="med" len="med"/>
                    </a:lnT>
                    <a:lnB w="12700" cap="flat" cmpd="sng" algn="ctr">
                      <a:solidFill>
                        <a:srgbClr val="990033"/>
                      </a:solidFill>
                      <a:prstDash val="solid"/>
                      <a:round/>
                      <a:headEnd type="none" w="med" len="med"/>
                      <a:tailEnd type="none" w="med" len="med"/>
                    </a:lnB>
                  </a:tcPr>
                </a:tc>
              </a:tr>
              <a:tr h="360000">
                <a:tc>
                  <a:txBody>
                    <a:bodyPr/>
                    <a:lstStyle/>
                    <a:p>
                      <a:pPr algn="ctr">
                        <a:spcAft>
                          <a:spcPts val="0"/>
                        </a:spcAft>
                      </a:pPr>
                      <a:r>
                        <a:rPr lang="en-IE" sz="1600" b="0">
                          <a:solidFill>
                            <a:srgbClr val="990033"/>
                          </a:solidFill>
                          <a:latin typeface="Comic Sans MS" pitchFamily="66" charset="0"/>
                          <a:ea typeface="Calibri"/>
                          <a:cs typeface="Times New Roman"/>
                        </a:rPr>
                        <a:t>1</a:t>
                      </a:r>
                    </a:p>
                  </a:txBody>
                  <a:tcPr marL="68580" marR="68580" marT="0" marB="0" anchor="ctr">
                    <a:lnL w="12700" cap="flat" cmpd="sng" algn="ctr">
                      <a:solidFill>
                        <a:srgbClr val="990033"/>
                      </a:solidFill>
                      <a:prstDash val="solid"/>
                      <a:round/>
                      <a:headEnd type="none" w="med" len="med"/>
                      <a:tailEnd type="none" w="med" len="med"/>
                    </a:lnL>
                    <a:lnR w="12700" cap="flat" cmpd="sng" algn="ctr">
                      <a:solidFill>
                        <a:srgbClr val="990033"/>
                      </a:solidFill>
                      <a:prstDash val="solid"/>
                      <a:round/>
                      <a:headEnd type="none" w="med" len="med"/>
                      <a:tailEnd type="none" w="med" len="med"/>
                    </a:lnR>
                    <a:lnT w="12700" cap="flat" cmpd="sng" algn="ctr">
                      <a:solidFill>
                        <a:srgbClr val="990033"/>
                      </a:solidFill>
                      <a:prstDash val="solid"/>
                      <a:round/>
                      <a:headEnd type="none" w="med" len="med"/>
                      <a:tailEnd type="none" w="med" len="med"/>
                    </a:lnT>
                    <a:lnB w="12700" cap="flat" cmpd="sng" algn="ctr">
                      <a:solidFill>
                        <a:srgbClr val="990033"/>
                      </a:solidFill>
                      <a:prstDash val="solid"/>
                      <a:round/>
                      <a:headEnd type="none" w="med" len="med"/>
                      <a:tailEnd type="none" w="med" len="med"/>
                    </a:lnB>
                  </a:tcPr>
                </a:tc>
                <a:tc>
                  <a:txBody>
                    <a:bodyPr/>
                    <a:lstStyle/>
                    <a:p>
                      <a:endParaRPr lang="en-IE" dirty="0"/>
                    </a:p>
                  </a:txBody>
                  <a:tcPr marL="68580" marR="68580" marT="0" marB="0" anchor="ctr">
                    <a:lnL w="12700" cap="flat" cmpd="sng" algn="ctr">
                      <a:solidFill>
                        <a:srgbClr val="990033"/>
                      </a:solidFill>
                      <a:prstDash val="solid"/>
                      <a:round/>
                      <a:headEnd type="none" w="med" len="med"/>
                      <a:tailEnd type="none" w="med" len="med"/>
                    </a:lnL>
                    <a:lnR w="12700" cap="flat" cmpd="sng" algn="ctr">
                      <a:solidFill>
                        <a:srgbClr val="990033"/>
                      </a:solidFill>
                      <a:prstDash val="solid"/>
                      <a:round/>
                      <a:headEnd type="none" w="med" len="med"/>
                      <a:tailEnd type="none" w="med" len="med"/>
                    </a:lnR>
                    <a:lnT w="12700" cap="flat" cmpd="sng" algn="ctr">
                      <a:solidFill>
                        <a:srgbClr val="990033"/>
                      </a:solidFill>
                      <a:prstDash val="solid"/>
                      <a:round/>
                      <a:headEnd type="none" w="med" len="med"/>
                      <a:tailEnd type="none" w="med" len="med"/>
                    </a:lnT>
                    <a:lnB w="12700" cap="flat" cmpd="sng" algn="ctr">
                      <a:solidFill>
                        <a:srgbClr val="990033"/>
                      </a:solidFill>
                      <a:prstDash val="solid"/>
                      <a:round/>
                      <a:headEnd type="none" w="med" len="med"/>
                      <a:tailEnd type="none" w="med" len="med"/>
                    </a:lnB>
                  </a:tcPr>
                </a:tc>
                <a:tc>
                  <a:txBody>
                    <a:bodyPr/>
                    <a:lstStyle/>
                    <a:p>
                      <a:pPr algn="ctr">
                        <a:spcAft>
                          <a:spcPts val="0"/>
                        </a:spcAft>
                      </a:pPr>
                      <a:endParaRPr lang="en-IE" sz="1600" b="0" dirty="0">
                        <a:solidFill>
                          <a:srgbClr val="990033"/>
                        </a:solidFill>
                        <a:latin typeface="Comic Sans MS" pitchFamily="66" charset="0"/>
                        <a:ea typeface="Calibri"/>
                        <a:cs typeface="Times New Roman"/>
                      </a:endParaRPr>
                    </a:p>
                  </a:txBody>
                  <a:tcPr marL="68580" marR="68580" marT="0" marB="0" anchor="ctr">
                    <a:lnL w="12700" cap="flat" cmpd="sng" algn="ctr">
                      <a:solidFill>
                        <a:srgbClr val="990033"/>
                      </a:solidFill>
                      <a:prstDash val="solid"/>
                      <a:round/>
                      <a:headEnd type="none" w="med" len="med"/>
                      <a:tailEnd type="none" w="med" len="med"/>
                    </a:lnL>
                    <a:lnR w="12700" cap="flat" cmpd="sng" algn="ctr">
                      <a:solidFill>
                        <a:srgbClr val="990033"/>
                      </a:solidFill>
                      <a:prstDash val="solid"/>
                      <a:round/>
                      <a:headEnd type="none" w="med" len="med"/>
                      <a:tailEnd type="none" w="med" len="med"/>
                    </a:lnR>
                    <a:lnT w="12700" cap="flat" cmpd="sng" algn="ctr">
                      <a:solidFill>
                        <a:srgbClr val="990033"/>
                      </a:solidFill>
                      <a:prstDash val="solid"/>
                      <a:round/>
                      <a:headEnd type="none" w="med" len="med"/>
                      <a:tailEnd type="none" w="med" len="med"/>
                    </a:lnT>
                    <a:lnB w="12700" cap="flat" cmpd="sng" algn="ctr">
                      <a:solidFill>
                        <a:srgbClr val="990033"/>
                      </a:solidFill>
                      <a:prstDash val="solid"/>
                      <a:round/>
                      <a:headEnd type="none" w="med" len="med"/>
                      <a:tailEnd type="none" w="med" len="med"/>
                    </a:lnB>
                  </a:tcPr>
                </a:tc>
                <a:tc>
                  <a:txBody>
                    <a:bodyPr/>
                    <a:lstStyle/>
                    <a:p>
                      <a:pPr algn="ctr">
                        <a:spcAft>
                          <a:spcPts val="0"/>
                        </a:spcAft>
                      </a:pPr>
                      <a:endParaRPr lang="en-IE" sz="1600" b="0" dirty="0">
                        <a:solidFill>
                          <a:srgbClr val="990033"/>
                        </a:solidFill>
                        <a:latin typeface="Comic Sans MS" pitchFamily="66" charset="0"/>
                        <a:ea typeface="Calibri"/>
                        <a:cs typeface="Times New Roman"/>
                      </a:endParaRPr>
                    </a:p>
                  </a:txBody>
                  <a:tcPr marL="68580" marR="68580" marT="0" marB="0" anchor="ctr">
                    <a:lnL w="12700" cap="flat" cmpd="sng" algn="ctr">
                      <a:solidFill>
                        <a:srgbClr val="990033"/>
                      </a:solidFill>
                      <a:prstDash val="solid"/>
                      <a:round/>
                      <a:headEnd type="none" w="med" len="med"/>
                      <a:tailEnd type="none" w="med" len="med"/>
                    </a:lnL>
                    <a:lnR w="12700" cap="flat" cmpd="sng" algn="ctr">
                      <a:solidFill>
                        <a:srgbClr val="990033"/>
                      </a:solidFill>
                      <a:prstDash val="solid"/>
                      <a:round/>
                      <a:headEnd type="none" w="med" len="med"/>
                      <a:tailEnd type="none" w="med" len="med"/>
                    </a:lnR>
                    <a:lnT w="12700" cap="flat" cmpd="sng" algn="ctr">
                      <a:solidFill>
                        <a:srgbClr val="990033"/>
                      </a:solidFill>
                      <a:prstDash val="solid"/>
                      <a:round/>
                      <a:headEnd type="none" w="med" len="med"/>
                      <a:tailEnd type="none" w="med" len="med"/>
                    </a:lnT>
                    <a:lnB w="12700" cap="flat" cmpd="sng" algn="ctr">
                      <a:solidFill>
                        <a:srgbClr val="990033"/>
                      </a:solidFill>
                      <a:prstDash val="solid"/>
                      <a:round/>
                      <a:headEnd type="none" w="med" len="med"/>
                      <a:tailEnd type="none" w="med" len="med"/>
                    </a:lnB>
                  </a:tcPr>
                </a:tc>
                <a:tc>
                  <a:txBody>
                    <a:bodyPr/>
                    <a:lstStyle/>
                    <a:p>
                      <a:pPr algn="ctr">
                        <a:spcAft>
                          <a:spcPts val="0"/>
                        </a:spcAft>
                      </a:pPr>
                      <a:endParaRPr lang="en-IE" sz="1600" b="0" dirty="0">
                        <a:solidFill>
                          <a:srgbClr val="990033"/>
                        </a:solidFill>
                        <a:latin typeface="Comic Sans MS" pitchFamily="66" charset="0"/>
                        <a:ea typeface="Calibri"/>
                        <a:cs typeface="Times New Roman"/>
                      </a:endParaRPr>
                    </a:p>
                  </a:txBody>
                  <a:tcPr marL="68580" marR="68580" marT="0" marB="0" anchor="ctr">
                    <a:lnL w="12700" cap="flat" cmpd="sng" algn="ctr">
                      <a:solidFill>
                        <a:srgbClr val="990033"/>
                      </a:solidFill>
                      <a:prstDash val="solid"/>
                      <a:round/>
                      <a:headEnd type="none" w="med" len="med"/>
                      <a:tailEnd type="none" w="med" len="med"/>
                    </a:lnL>
                    <a:lnR w="12700" cap="flat" cmpd="sng" algn="ctr">
                      <a:solidFill>
                        <a:srgbClr val="990033"/>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a:spcAft>
                          <a:spcPts val="0"/>
                        </a:spcAft>
                      </a:pPr>
                      <a:r>
                        <a:rPr lang="en-IE" sz="1600" b="0" dirty="0" smtClean="0">
                          <a:solidFill>
                            <a:srgbClr val="990033"/>
                          </a:solidFill>
                          <a:latin typeface="Comic Sans MS" pitchFamily="66" charset="0"/>
                          <a:ea typeface="Calibri"/>
                          <a:cs typeface="Times New Roman"/>
                        </a:rPr>
                        <a:t>1</a:t>
                      </a:r>
                      <a:endParaRPr lang="en-IE" sz="1600" b="0" dirty="0">
                        <a:solidFill>
                          <a:srgbClr val="990033"/>
                        </a:solidFill>
                        <a:latin typeface="Comic Sans MS" pitchFamily="66" charset="0"/>
                        <a:ea typeface="Calibri"/>
                        <a:cs typeface="Times New Roman"/>
                      </a:endParaRPr>
                    </a:p>
                  </a:txBody>
                  <a:tcPr marL="68580" marR="68580" marT="0" marB="0" anchor="ctr">
                    <a:lnL w="12700" cap="flat" cmpd="sng" algn="ctr">
                      <a:solidFill>
                        <a:srgbClr val="990033"/>
                      </a:solidFill>
                      <a:prstDash val="solid"/>
                      <a:round/>
                      <a:headEnd type="none" w="med" len="med"/>
                      <a:tailEnd type="none" w="med" len="med"/>
                    </a:lnL>
                    <a:lnR w="12700" cap="flat" cmpd="sng" algn="ctr">
                      <a:solidFill>
                        <a:srgbClr val="990033"/>
                      </a:solidFill>
                      <a:prstDash val="solid"/>
                      <a:round/>
                      <a:headEnd type="none" w="med" len="med"/>
                      <a:tailEnd type="none" w="med" len="med"/>
                    </a:lnR>
                    <a:lnT w="12700" cap="flat" cmpd="sng" algn="ctr">
                      <a:solidFill>
                        <a:srgbClr val="990033"/>
                      </a:solidFill>
                      <a:prstDash val="solid"/>
                      <a:round/>
                      <a:headEnd type="none" w="med" len="med"/>
                      <a:tailEnd type="none" w="med" len="med"/>
                    </a:lnT>
                    <a:lnB w="12700" cap="flat" cmpd="sng" algn="ctr">
                      <a:solidFill>
                        <a:srgbClr val="990033"/>
                      </a:solidFill>
                      <a:prstDash val="solid"/>
                      <a:round/>
                      <a:headEnd type="none" w="med" len="med"/>
                      <a:tailEnd type="none" w="med" len="med"/>
                    </a:lnB>
                  </a:tcPr>
                </a:tc>
                <a:tc>
                  <a:txBody>
                    <a:bodyPr/>
                    <a:lstStyle/>
                    <a:p>
                      <a:pPr algn="ctr">
                        <a:spcAft>
                          <a:spcPts val="0"/>
                        </a:spcAft>
                      </a:pPr>
                      <a:endParaRPr lang="en-IE" sz="1600" b="0" dirty="0">
                        <a:solidFill>
                          <a:srgbClr val="990033"/>
                        </a:solidFill>
                        <a:latin typeface="Comic Sans MS" pitchFamily="66" charset="0"/>
                        <a:ea typeface="Calibri"/>
                        <a:cs typeface="Times New Roman"/>
                      </a:endParaRPr>
                    </a:p>
                  </a:txBody>
                  <a:tcPr marL="68580" marR="68580" marT="0" marB="0" anchor="ctr">
                    <a:lnL w="12700" cap="flat" cmpd="sng" algn="ctr">
                      <a:solidFill>
                        <a:srgbClr val="990033"/>
                      </a:solidFill>
                      <a:prstDash val="solid"/>
                      <a:round/>
                      <a:headEnd type="none" w="med" len="med"/>
                      <a:tailEnd type="none" w="med" len="med"/>
                    </a:lnL>
                    <a:lnR w="12700" cap="flat" cmpd="sng" algn="ctr">
                      <a:solidFill>
                        <a:srgbClr val="990033"/>
                      </a:solidFill>
                      <a:prstDash val="solid"/>
                      <a:round/>
                      <a:headEnd type="none" w="med" len="med"/>
                      <a:tailEnd type="none" w="med" len="med"/>
                    </a:lnR>
                    <a:lnT w="12700" cap="flat" cmpd="sng" algn="ctr">
                      <a:solidFill>
                        <a:srgbClr val="990033"/>
                      </a:solidFill>
                      <a:prstDash val="solid"/>
                      <a:round/>
                      <a:headEnd type="none" w="med" len="med"/>
                      <a:tailEnd type="none" w="med" len="med"/>
                    </a:lnT>
                    <a:lnB w="12700" cap="flat" cmpd="sng" algn="ctr">
                      <a:solidFill>
                        <a:srgbClr val="990033"/>
                      </a:solidFill>
                      <a:prstDash val="solid"/>
                      <a:round/>
                      <a:headEnd type="none" w="med" len="med"/>
                      <a:tailEnd type="none" w="med" len="med"/>
                    </a:lnB>
                  </a:tcPr>
                </a:tc>
                <a:tc>
                  <a:txBody>
                    <a:bodyPr/>
                    <a:lstStyle/>
                    <a:p>
                      <a:pPr algn="ctr">
                        <a:spcAft>
                          <a:spcPts val="0"/>
                        </a:spcAft>
                      </a:pPr>
                      <a:endParaRPr lang="en-IE" sz="1600" b="0" dirty="0">
                        <a:solidFill>
                          <a:srgbClr val="990033"/>
                        </a:solidFill>
                        <a:latin typeface="Comic Sans MS" pitchFamily="66" charset="0"/>
                        <a:ea typeface="Calibri"/>
                        <a:cs typeface="Times New Roman"/>
                      </a:endParaRPr>
                    </a:p>
                  </a:txBody>
                  <a:tcPr marL="68580" marR="68580" marT="0" marB="0" anchor="ctr">
                    <a:lnL w="12700" cap="flat" cmpd="sng" algn="ctr">
                      <a:solidFill>
                        <a:srgbClr val="990033"/>
                      </a:solidFill>
                      <a:prstDash val="solid"/>
                      <a:round/>
                      <a:headEnd type="none" w="med" len="med"/>
                      <a:tailEnd type="none" w="med" len="med"/>
                    </a:lnL>
                    <a:lnR w="12700" cap="flat" cmpd="sng" algn="ctr">
                      <a:solidFill>
                        <a:srgbClr val="990033"/>
                      </a:solidFill>
                      <a:prstDash val="solid"/>
                      <a:round/>
                      <a:headEnd type="none" w="med" len="med"/>
                      <a:tailEnd type="none" w="med" len="med"/>
                    </a:lnR>
                    <a:lnT w="12700" cap="flat" cmpd="sng" algn="ctr">
                      <a:solidFill>
                        <a:srgbClr val="990033"/>
                      </a:solidFill>
                      <a:prstDash val="solid"/>
                      <a:round/>
                      <a:headEnd type="none" w="med" len="med"/>
                      <a:tailEnd type="none" w="med" len="med"/>
                    </a:lnT>
                    <a:lnB w="12700" cap="flat" cmpd="sng" algn="ctr">
                      <a:solidFill>
                        <a:srgbClr val="990033"/>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IE" sz="1600" b="0" dirty="0" smtClean="0">
                        <a:solidFill>
                          <a:srgbClr val="990033"/>
                        </a:solidFill>
                        <a:effectLst/>
                        <a:latin typeface="Comic Sans MS" pitchFamily="66" charset="0"/>
                      </a:endParaRPr>
                    </a:p>
                  </a:txBody>
                  <a:tcPr marL="68580" marR="68580" marT="0" marB="0" anchor="ctr">
                    <a:lnL w="12700" cap="flat" cmpd="sng" algn="ctr">
                      <a:solidFill>
                        <a:srgbClr val="990033"/>
                      </a:solidFill>
                      <a:prstDash val="solid"/>
                      <a:round/>
                      <a:headEnd type="none" w="med" len="med"/>
                      <a:tailEnd type="none" w="med" len="med"/>
                    </a:lnL>
                    <a:lnR w="12700" cap="flat" cmpd="sng" algn="ctr">
                      <a:solidFill>
                        <a:srgbClr val="990033"/>
                      </a:solidFill>
                      <a:prstDash val="solid"/>
                      <a:round/>
                      <a:headEnd type="none" w="med" len="med"/>
                      <a:tailEnd type="none" w="med" len="med"/>
                    </a:lnR>
                    <a:lnT w="12700" cap="flat" cmpd="sng" algn="ctr">
                      <a:solidFill>
                        <a:srgbClr val="990033"/>
                      </a:solidFill>
                      <a:prstDash val="solid"/>
                      <a:round/>
                      <a:headEnd type="none" w="med" len="med"/>
                      <a:tailEnd type="none" w="med" len="med"/>
                    </a:lnT>
                    <a:lnB w="12700" cap="flat" cmpd="sng" algn="ctr">
                      <a:solidFill>
                        <a:srgbClr val="990033"/>
                      </a:solidFill>
                      <a:prstDash val="solid"/>
                      <a:round/>
                      <a:headEnd type="none" w="med" len="med"/>
                      <a:tailEnd type="none" w="med" len="med"/>
                    </a:lnB>
                  </a:tcPr>
                </a:tc>
              </a:tr>
              <a:tr h="360000">
                <a:tc>
                  <a:txBody>
                    <a:bodyPr/>
                    <a:lstStyle/>
                    <a:p>
                      <a:pPr algn="ctr">
                        <a:spcAft>
                          <a:spcPts val="0"/>
                        </a:spcAft>
                      </a:pPr>
                      <a:r>
                        <a:rPr lang="en-IE" sz="1600" b="0">
                          <a:solidFill>
                            <a:srgbClr val="990033"/>
                          </a:solidFill>
                          <a:latin typeface="Comic Sans MS" pitchFamily="66" charset="0"/>
                          <a:ea typeface="Calibri"/>
                          <a:cs typeface="Times New Roman"/>
                        </a:rPr>
                        <a:t>2</a:t>
                      </a:r>
                    </a:p>
                  </a:txBody>
                  <a:tcPr marL="68580" marR="68580" marT="0" marB="0" anchor="ctr">
                    <a:lnL w="12700" cap="flat" cmpd="sng" algn="ctr">
                      <a:solidFill>
                        <a:srgbClr val="990033"/>
                      </a:solidFill>
                      <a:prstDash val="solid"/>
                      <a:round/>
                      <a:headEnd type="none" w="med" len="med"/>
                      <a:tailEnd type="none" w="med" len="med"/>
                    </a:lnL>
                    <a:lnR w="12700" cap="flat" cmpd="sng" algn="ctr">
                      <a:solidFill>
                        <a:srgbClr val="990033"/>
                      </a:solidFill>
                      <a:prstDash val="solid"/>
                      <a:round/>
                      <a:headEnd type="none" w="med" len="med"/>
                      <a:tailEnd type="none" w="med" len="med"/>
                    </a:lnR>
                    <a:lnT w="12700" cap="flat" cmpd="sng" algn="ctr">
                      <a:solidFill>
                        <a:srgbClr val="990033"/>
                      </a:solidFill>
                      <a:prstDash val="solid"/>
                      <a:round/>
                      <a:headEnd type="none" w="med" len="med"/>
                      <a:tailEnd type="none" w="med" len="med"/>
                    </a:lnT>
                    <a:lnB w="12700" cap="flat" cmpd="sng" algn="ctr">
                      <a:solidFill>
                        <a:srgbClr val="990033"/>
                      </a:solidFill>
                      <a:prstDash val="solid"/>
                      <a:round/>
                      <a:headEnd type="none" w="med" len="med"/>
                      <a:tailEnd type="none" w="med" len="med"/>
                    </a:lnB>
                  </a:tcPr>
                </a:tc>
                <a:tc>
                  <a:txBody>
                    <a:bodyPr/>
                    <a:lstStyle/>
                    <a:p>
                      <a:pPr algn="ctr">
                        <a:spcAft>
                          <a:spcPts val="0"/>
                        </a:spcAft>
                      </a:pPr>
                      <a:endParaRPr lang="en-IE" sz="1600" b="0" dirty="0">
                        <a:solidFill>
                          <a:srgbClr val="990033"/>
                        </a:solidFill>
                        <a:latin typeface="Comic Sans MS" pitchFamily="66" charset="0"/>
                        <a:ea typeface="Calibri"/>
                        <a:cs typeface="Times New Roman"/>
                      </a:endParaRPr>
                    </a:p>
                  </a:txBody>
                  <a:tcPr marL="68580" marR="68580" marT="0" marB="0" anchor="ctr">
                    <a:lnL w="12700" cap="flat" cmpd="sng" algn="ctr">
                      <a:solidFill>
                        <a:srgbClr val="990033"/>
                      </a:solidFill>
                      <a:prstDash val="solid"/>
                      <a:round/>
                      <a:headEnd type="none" w="med" len="med"/>
                      <a:tailEnd type="none" w="med" len="med"/>
                    </a:lnL>
                    <a:lnR w="12700" cap="flat" cmpd="sng" algn="ctr">
                      <a:solidFill>
                        <a:srgbClr val="990033"/>
                      </a:solidFill>
                      <a:prstDash val="solid"/>
                      <a:round/>
                      <a:headEnd type="none" w="med" len="med"/>
                      <a:tailEnd type="none" w="med" len="med"/>
                    </a:lnR>
                    <a:lnT w="12700" cap="flat" cmpd="sng" algn="ctr">
                      <a:solidFill>
                        <a:srgbClr val="990033"/>
                      </a:solidFill>
                      <a:prstDash val="solid"/>
                      <a:round/>
                      <a:headEnd type="none" w="med" len="med"/>
                      <a:tailEnd type="none" w="med" len="med"/>
                    </a:lnT>
                    <a:lnB w="12700" cap="flat" cmpd="sng" algn="ctr">
                      <a:solidFill>
                        <a:srgbClr val="990033"/>
                      </a:solidFill>
                      <a:prstDash val="solid"/>
                      <a:round/>
                      <a:headEnd type="none" w="med" len="med"/>
                      <a:tailEnd type="none" w="med" len="med"/>
                    </a:lnB>
                  </a:tcPr>
                </a:tc>
                <a:tc>
                  <a:txBody>
                    <a:bodyPr/>
                    <a:lstStyle/>
                    <a:p>
                      <a:pPr algn="ctr">
                        <a:spcAft>
                          <a:spcPts val="0"/>
                        </a:spcAft>
                      </a:pPr>
                      <a:endParaRPr lang="en-IE" sz="1600" b="0" dirty="0">
                        <a:solidFill>
                          <a:srgbClr val="990033"/>
                        </a:solidFill>
                        <a:latin typeface="Comic Sans MS" pitchFamily="66" charset="0"/>
                        <a:ea typeface="Calibri"/>
                        <a:cs typeface="Times New Roman"/>
                      </a:endParaRPr>
                    </a:p>
                  </a:txBody>
                  <a:tcPr marL="68580" marR="68580" marT="0" marB="0" anchor="ctr">
                    <a:lnL w="12700" cap="flat" cmpd="sng" algn="ctr">
                      <a:solidFill>
                        <a:srgbClr val="990033"/>
                      </a:solidFill>
                      <a:prstDash val="solid"/>
                      <a:round/>
                      <a:headEnd type="none" w="med" len="med"/>
                      <a:tailEnd type="none" w="med" len="med"/>
                    </a:lnL>
                    <a:lnR w="12700" cap="flat" cmpd="sng" algn="ctr">
                      <a:solidFill>
                        <a:srgbClr val="990033"/>
                      </a:solidFill>
                      <a:prstDash val="solid"/>
                      <a:round/>
                      <a:headEnd type="none" w="med" len="med"/>
                      <a:tailEnd type="none" w="med" len="med"/>
                    </a:lnR>
                    <a:lnT w="12700" cap="flat" cmpd="sng" algn="ctr">
                      <a:solidFill>
                        <a:srgbClr val="990033"/>
                      </a:solidFill>
                      <a:prstDash val="solid"/>
                      <a:round/>
                      <a:headEnd type="none" w="med" len="med"/>
                      <a:tailEnd type="none" w="med" len="med"/>
                    </a:lnT>
                    <a:lnB w="12700" cap="flat" cmpd="sng" algn="ctr">
                      <a:solidFill>
                        <a:srgbClr val="990033"/>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IE" sz="1600" b="0" dirty="0" smtClean="0">
                        <a:solidFill>
                          <a:srgbClr val="990033"/>
                        </a:solidFill>
                        <a:latin typeface="Comic Sans MS" pitchFamily="66" charset="0"/>
                        <a:ea typeface="Calibri"/>
                        <a:cs typeface="Times New Roman"/>
                      </a:endParaRPr>
                    </a:p>
                  </a:txBody>
                  <a:tcPr marL="68580" marR="68580" marT="0" marB="0" anchor="ctr">
                    <a:lnL w="12700" cap="flat" cmpd="sng" algn="ctr">
                      <a:solidFill>
                        <a:srgbClr val="990033"/>
                      </a:solidFill>
                      <a:prstDash val="solid"/>
                      <a:round/>
                      <a:headEnd type="none" w="med" len="med"/>
                      <a:tailEnd type="none" w="med" len="med"/>
                    </a:lnL>
                    <a:lnR w="12700" cap="flat" cmpd="sng" algn="ctr">
                      <a:solidFill>
                        <a:srgbClr val="990033"/>
                      </a:solidFill>
                      <a:prstDash val="solid"/>
                      <a:round/>
                      <a:headEnd type="none" w="med" len="med"/>
                      <a:tailEnd type="none" w="med" len="med"/>
                    </a:lnR>
                    <a:lnT w="12700" cap="flat" cmpd="sng" algn="ctr">
                      <a:solidFill>
                        <a:srgbClr val="990033"/>
                      </a:solidFill>
                      <a:prstDash val="solid"/>
                      <a:round/>
                      <a:headEnd type="none" w="med" len="med"/>
                      <a:tailEnd type="none" w="med" len="med"/>
                    </a:lnT>
                    <a:lnB w="12700" cap="flat" cmpd="sng" algn="ctr">
                      <a:solidFill>
                        <a:srgbClr val="990033"/>
                      </a:solidFill>
                      <a:prstDash val="solid"/>
                      <a:round/>
                      <a:headEnd type="none" w="med" len="med"/>
                      <a:tailEnd type="none" w="med" len="med"/>
                    </a:lnB>
                  </a:tcPr>
                </a:tc>
                <a:tc>
                  <a:txBody>
                    <a:bodyPr/>
                    <a:lstStyle/>
                    <a:p>
                      <a:pPr algn="ctr">
                        <a:spcAft>
                          <a:spcPts val="0"/>
                        </a:spcAft>
                      </a:pPr>
                      <a:endParaRPr lang="en-IE" sz="1600" b="0" dirty="0">
                        <a:solidFill>
                          <a:srgbClr val="990033"/>
                        </a:solidFill>
                        <a:latin typeface="Comic Sans MS" pitchFamily="66" charset="0"/>
                        <a:ea typeface="Calibri"/>
                        <a:cs typeface="Times New Roman"/>
                      </a:endParaRPr>
                    </a:p>
                  </a:txBody>
                  <a:tcPr marL="68580" marR="68580" marT="0" marB="0" anchor="ctr">
                    <a:lnL w="12700" cap="flat" cmpd="sng" algn="ctr">
                      <a:solidFill>
                        <a:srgbClr val="990033"/>
                      </a:solidFill>
                      <a:prstDash val="solid"/>
                      <a:round/>
                      <a:headEnd type="none" w="med" len="med"/>
                      <a:tailEnd type="none" w="med" len="med"/>
                    </a:lnL>
                    <a:lnR w="12700" cap="flat" cmpd="sng" algn="ctr">
                      <a:solidFill>
                        <a:srgbClr val="990033"/>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a:spcAft>
                          <a:spcPts val="0"/>
                        </a:spcAft>
                      </a:pPr>
                      <a:r>
                        <a:rPr lang="en-IE" sz="1600" b="0" dirty="0" smtClean="0">
                          <a:solidFill>
                            <a:srgbClr val="990033"/>
                          </a:solidFill>
                          <a:latin typeface="Comic Sans MS" pitchFamily="66" charset="0"/>
                          <a:ea typeface="Calibri"/>
                          <a:cs typeface="Times New Roman"/>
                        </a:rPr>
                        <a:t>2</a:t>
                      </a:r>
                      <a:endParaRPr lang="en-IE" sz="1600" b="0" dirty="0">
                        <a:solidFill>
                          <a:srgbClr val="990033"/>
                        </a:solidFill>
                        <a:latin typeface="Comic Sans MS" pitchFamily="66" charset="0"/>
                        <a:ea typeface="Calibri"/>
                        <a:cs typeface="Times New Roman"/>
                      </a:endParaRPr>
                    </a:p>
                  </a:txBody>
                  <a:tcPr marL="68580" marR="68580" marT="0" marB="0" anchor="ctr">
                    <a:lnL w="12700" cap="flat" cmpd="sng" algn="ctr">
                      <a:solidFill>
                        <a:srgbClr val="990033"/>
                      </a:solidFill>
                      <a:prstDash val="solid"/>
                      <a:round/>
                      <a:headEnd type="none" w="med" len="med"/>
                      <a:tailEnd type="none" w="med" len="med"/>
                    </a:lnL>
                    <a:lnR w="12700" cap="flat" cmpd="sng" algn="ctr">
                      <a:solidFill>
                        <a:srgbClr val="990033"/>
                      </a:solidFill>
                      <a:prstDash val="solid"/>
                      <a:round/>
                      <a:headEnd type="none" w="med" len="med"/>
                      <a:tailEnd type="none" w="med" len="med"/>
                    </a:lnR>
                    <a:lnT w="12700" cap="flat" cmpd="sng" algn="ctr">
                      <a:solidFill>
                        <a:srgbClr val="990033"/>
                      </a:solidFill>
                      <a:prstDash val="solid"/>
                      <a:round/>
                      <a:headEnd type="none" w="med" len="med"/>
                      <a:tailEnd type="none" w="med" len="med"/>
                    </a:lnT>
                    <a:lnB w="12700" cap="flat" cmpd="sng" algn="ctr">
                      <a:solidFill>
                        <a:srgbClr val="990033"/>
                      </a:solidFill>
                      <a:prstDash val="solid"/>
                      <a:round/>
                      <a:headEnd type="none" w="med" len="med"/>
                      <a:tailEnd type="none" w="med" len="med"/>
                    </a:lnB>
                  </a:tcPr>
                </a:tc>
                <a:tc>
                  <a:txBody>
                    <a:bodyPr/>
                    <a:lstStyle/>
                    <a:p>
                      <a:pPr algn="ctr">
                        <a:spcAft>
                          <a:spcPts val="0"/>
                        </a:spcAft>
                      </a:pPr>
                      <a:endParaRPr lang="en-IE" sz="1600" b="0" dirty="0">
                        <a:solidFill>
                          <a:srgbClr val="990033"/>
                        </a:solidFill>
                        <a:latin typeface="Comic Sans MS" pitchFamily="66" charset="0"/>
                        <a:ea typeface="Calibri"/>
                        <a:cs typeface="Times New Roman"/>
                      </a:endParaRPr>
                    </a:p>
                  </a:txBody>
                  <a:tcPr marL="68580" marR="68580" marT="0" marB="0" anchor="ctr">
                    <a:lnL w="12700" cap="flat" cmpd="sng" algn="ctr">
                      <a:solidFill>
                        <a:srgbClr val="990033"/>
                      </a:solidFill>
                      <a:prstDash val="solid"/>
                      <a:round/>
                      <a:headEnd type="none" w="med" len="med"/>
                      <a:tailEnd type="none" w="med" len="med"/>
                    </a:lnL>
                    <a:lnR w="12700" cap="flat" cmpd="sng" algn="ctr">
                      <a:solidFill>
                        <a:srgbClr val="990033"/>
                      </a:solidFill>
                      <a:prstDash val="solid"/>
                      <a:round/>
                      <a:headEnd type="none" w="med" len="med"/>
                      <a:tailEnd type="none" w="med" len="med"/>
                    </a:lnR>
                    <a:lnT w="12700" cap="flat" cmpd="sng" algn="ctr">
                      <a:solidFill>
                        <a:srgbClr val="990033"/>
                      </a:solidFill>
                      <a:prstDash val="solid"/>
                      <a:round/>
                      <a:headEnd type="none" w="med" len="med"/>
                      <a:tailEnd type="none" w="med" len="med"/>
                    </a:lnT>
                    <a:lnB w="12700" cap="flat" cmpd="sng" algn="ctr">
                      <a:solidFill>
                        <a:srgbClr val="990033"/>
                      </a:solidFill>
                      <a:prstDash val="solid"/>
                      <a:round/>
                      <a:headEnd type="none" w="med" len="med"/>
                      <a:tailEnd type="none" w="med" len="med"/>
                    </a:lnB>
                  </a:tcPr>
                </a:tc>
                <a:tc>
                  <a:txBody>
                    <a:bodyPr/>
                    <a:lstStyle/>
                    <a:p>
                      <a:pPr algn="ctr">
                        <a:spcAft>
                          <a:spcPts val="0"/>
                        </a:spcAft>
                      </a:pPr>
                      <a:endParaRPr lang="en-IE" sz="1600" b="0" dirty="0">
                        <a:solidFill>
                          <a:srgbClr val="990033"/>
                        </a:solidFill>
                        <a:latin typeface="Comic Sans MS" pitchFamily="66" charset="0"/>
                        <a:ea typeface="Calibri"/>
                        <a:cs typeface="Times New Roman"/>
                      </a:endParaRPr>
                    </a:p>
                  </a:txBody>
                  <a:tcPr marL="68580" marR="68580" marT="0" marB="0" anchor="ctr">
                    <a:lnL w="12700" cap="flat" cmpd="sng" algn="ctr">
                      <a:solidFill>
                        <a:srgbClr val="990033"/>
                      </a:solidFill>
                      <a:prstDash val="solid"/>
                      <a:round/>
                      <a:headEnd type="none" w="med" len="med"/>
                      <a:tailEnd type="none" w="med" len="med"/>
                    </a:lnL>
                    <a:lnR w="12700" cap="flat" cmpd="sng" algn="ctr">
                      <a:solidFill>
                        <a:srgbClr val="990033"/>
                      </a:solidFill>
                      <a:prstDash val="solid"/>
                      <a:round/>
                      <a:headEnd type="none" w="med" len="med"/>
                      <a:tailEnd type="none" w="med" len="med"/>
                    </a:lnR>
                    <a:lnT w="12700" cap="flat" cmpd="sng" algn="ctr">
                      <a:solidFill>
                        <a:srgbClr val="990033"/>
                      </a:solidFill>
                      <a:prstDash val="solid"/>
                      <a:round/>
                      <a:headEnd type="none" w="med" len="med"/>
                      <a:tailEnd type="none" w="med" len="med"/>
                    </a:lnT>
                    <a:lnB w="12700" cap="flat" cmpd="sng" algn="ctr">
                      <a:solidFill>
                        <a:srgbClr val="990033"/>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IE" sz="1600" b="0" dirty="0" smtClean="0">
                        <a:solidFill>
                          <a:srgbClr val="990033"/>
                        </a:solidFill>
                        <a:effectLst/>
                        <a:latin typeface="Comic Sans MS" pitchFamily="66" charset="0"/>
                      </a:endParaRPr>
                    </a:p>
                  </a:txBody>
                  <a:tcPr marL="68580" marR="68580" marT="0" marB="0" anchor="ctr">
                    <a:lnL w="12700" cap="flat" cmpd="sng" algn="ctr">
                      <a:solidFill>
                        <a:srgbClr val="990033"/>
                      </a:solidFill>
                      <a:prstDash val="solid"/>
                      <a:round/>
                      <a:headEnd type="none" w="med" len="med"/>
                      <a:tailEnd type="none" w="med" len="med"/>
                    </a:lnL>
                    <a:lnR w="12700" cap="flat" cmpd="sng" algn="ctr">
                      <a:solidFill>
                        <a:srgbClr val="990033"/>
                      </a:solidFill>
                      <a:prstDash val="solid"/>
                      <a:round/>
                      <a:headEnd type="none" w="med" len="med"/>
                      <a:tailEnd type="none" w="med" len="med"/>
                    </a:lnR>
                    <a:lnT w="12700" cap="flat" cmpd="sng" algn="ctr">
                      <a:solidFill>
                        <a:srgbClr val="990033"/>
                      </a:solidFill>
                      <a:prstDash val="solid"/>
                      <a:round/>
                      <a:headEnd type="none" w="med" len="med"/>
                      <a:tailEnd type="none" w="med" len="med"/>
                    </a:lnT>
                    <a:lnB w="12700" cap="flat" cmpd="sng" algn="ctr">
                      <a:solidFill>
                        <a:srgbClr val="990033"/>
                      </a:solidFill>
                      <a:prstDash val="solid"/>
                      <a:round/>
                      <a:headEnd type="none" w="med" len="med"/>
                      <a:tailEnd type="none" w="med" len="med"/>
                    </a:lnB>
                  </a:tcPr>
                </a:tc>
              </a:tr>
              <a:tr h="360000">
                <a:tc>
                  <a:txBody>
                    <a:bodyPr/>
                    <a:lstStyle/>
                    <a:p>
                      <a:pPr algn="ctr">
                        <a:spcAft>
                          <a:spcPts val="0"/>
                        </a:spcAft>
                      </a:pPr>
                      <a:r>
                        <a:rPr lang="en-IE" sz="1600" b="0">
                          <a:solidFill>
                            <a:srgbClr val="990033"/>
                          </a:solidFill>
                          <a:latin typeface="Comic Sans MS" pitchFamily="66" charset="0"/>
                          <a:ea typeface="Calibri"/>
                          <a:cs typeface="Times New Roman"/>
                        </a:rPr>
                        <a:t>3</a:t>
                      </a:r>
                    </a:p>
                  </a:txBody>
                  <a:tcPr marL="68580" marR="68580" marT="0" marB="0" anchor="ctr">
                    <a:lnL w="12700" cap="flat" cmpd="sng" algn="ctr">
                      <a:solidFill>
                        <a:srgbClr val="990033"/>
                      </a:solidFill>
                      <a:prstDash val="solid"/>
                      <a:round/>
                      <a:headEnd type="none" w="med" len="med"/>
                      <a:tailEnd type="none" w="med" len="med"/>
                    </a:lnL>
                    <a:lnR w="12700" cap="flat" cmpd="sng" algn="ctr">
                      <a:solidFill>
                        <a:srgbClr val="990033"/>
                      </a:solidFill>
                      <a:prstDash val="solid"/>
                      <a:round/>
                      <a:headEnd type="none" w="med" len="med"/>
                      <a:tailEnd type="none" w="med" len="med"/>
                    </a:lnR>
                    <a:lnT w="12700" cap="flat" cmpd="sng" algn="ctr">
                      <a:solidFill>
                        <a:srgbClr val="990033"/>
                      </a:solidFill>
                      <a:prstDash val="solid"/>
                      <a:round/>
                      <a:headEnd type="none" w="med" len="med"/>
                      <a:tailEnd type="none" w="med" len="med"/>
                    </a:lnT>
                    <a:lnB w="12700" cap="flat" cmpd="sng" algn="ctr">
                      <a:solidFill>
                        <a:srgbClr val="990033"/>
                      </a:solidFill>
                      <a:prstDash val="solid"/>
                      <a:round/>
                      <a:headEnd type="none" w="med" len="med"/>
                      <a:tailEnd type="none" w="med" len="med"/>
                    </a:lnB>
                  </a:tcPr>
                </a:tc>
                <a:tc>
                  <a:txBody>
                    <a:bodyPr/>
                    <a:lstStyle/>
                    <a:p>
                      <a:pPr algn="ctr">
                        <a:spcAft>
                          <a:spcPts val="0"/>
                        </a:spcAft>
                      </a:pPr>
                      <a:endParaRPr lang="en-IE" sz="1600" b="0" dirty="0">
                        <a:solidFill>
                          <a:srgbClr val="990033"/>
                        </a:solidFill>
                        <a:latin typeface="Comic Sans MS" pitchFamily="66" charset="0"/>
                        <a:ea typeface="Calibri"/>
                        <a:cs typeface="Times New Roman"/>
                      </a:endParaRPr>
                    </a:p>
                  </a:txBody>
                  <a:tcPr marL="68580" marR="68580" marT="0" marB="0" anchor="ctr">
                    <a:lnL w="12700" cap="flat" cmpd="sng" algn="ctr">
                      <a:solidFill>
                        <a:srgbClr val="990033"/>
                      </a:solidFill>
                      <a:prstDash val="solid"/>
                      <a:round/>
                      <a:headEnd type="none" w="med" len="med"/>
                      <a:tailEnd type="none" w="med" len="med"/>
                    </a:lnL>
                    <a:lnR w="12700" cap="flat" cmpd="sng" algn="ctr">
                      <a:solidFill>
                        <a:srgbClr val="990033"/>
                      </a:solidFill>
                      <a:prstDash val="solid"/>
                      <a:round/>
                      <a:headEnd type="none" w="med" len="med"/>
                      <a:tailEnd type="none" w="med" len="med"/>
                    </a:lnR>
                    <a:lnT w="12700" cap="flat" cmpd="sng" algn="ctr">
                      <a:solidFill>
                        <a:srgbClr val="990033"/>
                      </a:solidFill>
                      <a:prstDash val="solid"/>
                      <a:round/>
                      <a:headEnd type="none" w="med" len="med"/>
                      <a:tailEnd type="none" w="med" len="med"/>
                    </a:lnT>
                    <a:lnB w="12700" cap="flat" cmpd="sng" algn="ctr">
                      <a:solidFill>
                        <a:srgbClr val="990033"/>
                      </a:solidFill>
                      <a:prstDash val="solid"/>
                      <a:round/>
                      <a:headEnd type="none" w="med" len="med"/>
                      <a:tailEnd type="none" w="med" len="med"/>
                    </a:lnB>
                  </a:tcPr>
                </a:tc>
                <a:tc>
                  <a:txBody>
                    <a:bodyPr/>
                    <a:lstStyle/>
                    <a:p>
                      <a:pPr algn="ctr">
                        <a:spcAft>
                          <a:spcPts val="0"/>
                        </a:spcAft>
                      </a:pPr>
                      <a:endParaRPr lang="en-IE" sz="1600" b="0" dirty="0">
                        <a:solidFill>
                          <a:srgbClr val="990033"/>
                        </a:solidFill>
                        <a:latin typeface="Comic Sans MS" pitchFamily="66" charset="0"/>
                        <a:ea typeface="Calibri"/>
                        <a:cs typeface="Times New Roman"/>
                      </a:endParaRPr>
                    </a:p>
                  </a:txBody>
                  <a:tcPr marL="68580" marR="68580" marT="0" marB="0" anchor="ctr">
                    <a:lnL w="12700" cap="flat" cmpd="sng" algn="ctr">
                      <a:solidFill>
                        <a:srgbClr val="990033"/>
                      </a:solidFill>
                      <a:prstDash val="solid"/>
                      <a:round/>
                      <a:headEnd type="none" w="med" len="med"/>
                      <a:tailEnd type="none" w="med" len="med"/>
                    </a:lnL>
                    <a:lnR w="12700" cap="flat" cmpd="sng" algn="ctr">
                      <a:solidFill>
                        <a:srgbClr val="990033"/>
                      </a:solidFill>
                      <a:prstDash val="solid"/>
                      <a:round/>
                      <a:headEnd type="none" w="med" len="med"/>
                      <a:tailEnd type="none" w="med" len="med"/>
                    </a:lnR>
                    <a:lnT w="12700" cap="flat" cmpd="sng" algn="ctr">
                      <a:solidFill>
                        <a:srgbClr val="990033"/>
                      </a:solidFill>
                      <a:prstDash val="solid"/>
                      <a:round/>
                      <a:headEnd type="none" w="med" len="med"/>
                      <a:tailEnd type="none" w="med" len="med"/>
                    </a:lnT>
                    <a:lnB w="12700" cap="flat" cmpd="sng" algn="ctr">
                      <a:solidFill>
                        <a:srgbClr val="990033"/>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IE" sz="1600" b="0" dirty="0" smtClean="0">
                        <a:solidFill>
                          <a:srgbClr val="990033"/>
                        </a:solidFill>
                        <a:latin typeface="Comic Sans MS" pitchFamily="66" charset="0"/>
                        <a:ea typeface="Calibri"/>
                        <a:cs typeface="Times New Roman"/>
                      </a:endParaRPr>
                    </a:p>
                  </a:txBody>
                  <a:tcPr marL="68580" marR="68580" marT="0" marB="0" anchor="ctr">
                    <a:lnL w="12700" cap="flat" cmpd="sng" algn="ctr">
                      <a:solidFill>
                        <a:srgbClr val="990033"/>
                      </a:solidFill>
                      <a:prstDash val="solid"/>
                      <a:round/>
                      <a:headEnd type="none" w="med" len="med"/>
                      <a:tailEnd type="none" w="med" len="med"/>
                    </a:lnL>
                    <a:lnR w="12700" cap="flat" cmpd="sng" algn="ctr">
                      <a:solidFill>
                        <a:srgbClr val="990033"/>
                      </a:solidFill>
                      <a:prstDash val="solid"/>
                      <a:round/>
                      <a:headEnd type="none" w="med" len="med"/>
                      <a:tailEnd type="none" w="med" len="med"/>
                    </a:lnR>
                    <a:lnT w="12700" cap="flat" cmpd="sng" algn="ctr">
                      <a:solidFill>
                        <a:srgbClr val="990033"/>
                      </a:solidFill>
                      <a:prstDash val="solid"/>
                      <a:round/>
                      <a:headEnd type="none" w="med" len="med"/>
                      <a:tailEnd type="none" w="med" len="med"/>
                    </a:lnT>
                    <a:lnB w="12700" cap="flat" cmpd="sng" algn="ctr">
                      <a:solidFill>
                        <a:srgbClr val="990033"/>
                      </a:solidFill>
                      <a:prstDash val="solid"/>
                      <a:round/>
                      <a:headEnd type="none" w="med" len="med"/>
                      <a:tailEnd type="none" w="med" len="med"/>
                    </a:lnB>
                  </a:tcPr>
                </a:tc>
                <a:tc>
                  <a:txBody>
                    <a:bodyPr/>
                    <a:lstStyle/>
                    <a:p>
                      <a:pPr algn="ctr">
                        <a:spcAft>
                          <a:spcPts val="0"/>
                        </a:spcAft>
                      </a:pPr>
                      <a:endParaRPr lang="en-IE" sz="1600" b="0" dirty="0">
                        <a:solidFill>
                          <a:srgbClr val="990033"/>
                        </a:solidFill>
                        <a:latin typeface="Comic Sans MS" pitchFamily="66" charset="0"/>
                        <a:ea typeface="Calibri"/>
                        <a:cs typeface="Times New Roman"/>
                      </a:endParaRPr>
                    </a:p>
                  </a:txBody>
                  <a:tcPr marL="68580" marR="68580" marT="0" marB="0" anchor="ctr">
                    <a:lnL w="12700" cap="flat" cmpd="sng" algn="ctr">
                      <a:solidFill>
                        <a:srgbClr val="990033"/>
                      </a:solidFill>
                      <a:prstDash val="solid"/>
                      <a:round/>
                      <a:headEnd type="none" w="med" len="med"/>
                      <a:tailEnd type="none" w="med" len="med"/>
                    </a:lnL>
                    <a:lnR w="12700" cap="flat" cmpd="sng" algn="ctr">
                      <a:solidFill>
                        <a:srgbClr val="990033"/>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a:spcAft>
                          <a:spcPts val="0"/>
                        </a:spcAft>
                      </a:pPr>
                      <a:r>
                        <a:rPr lang="en-IE" sz="1600" b="0" dirty="0" smtClean="0">
                          <a:solidFill>
                            <a:srgbClr val="990033"/>
                          </a:solidFill>
                          <a:latin typeface="Comic Sans MS" pitchFamily="66" charset="0"/>
                          <a:ea typeface="Calibri"/>
                          <a:cs typeface="Times New Roman"/>
                        </a:rPr>
                        <a:t>3</a:t>
                      </a:r>
                      <a:endParaRPr lang="en-IE" sz="1600" b="0" dirty="0">
                        <a:solidFill>
                          <a:srgbClr val="990033"/>
                        </a:solidFill>
                        <a:latin typeface="Comic Sans MS" pitchFamily="66" charset="0"/>
                        <a:ea typeface="Calibri"/>
                        <a:cs typeface="Times New Roman"/>
                      </a:endParaRPr>
                    </a:p>
                  </a:txBody>
                  <a:tcPr marL="68580" marR="68580" marT="0" marB="0" anchor="ctr">
                    <a:lnL w="12700" cap="flat" cmpd="sng" algn="ctr">
                      <a:solidFill>
                        <a:srgbClr val="990033"/>
                      </a:solidFill>
                      <a:prstDash val="solid"/>
                      <a:round/>
                      <a:headEnd type="none" w="med" len="med"/>
                      <a:tailEnd type="none" w="med" len="med"/>
                    </a:lnL>
                    <a:lnR w="12700" cap="flat" cmpd="sng" algn="ctr">
                      <a:solidFill>
                        <a:srgbClr val="990033"/>
                      </a:solidFill>
                      <a:prstDash val="solid"/>
                      <a:round/>
                      <a:headEnd type="none" w="med" len="med"/>
                      <a:tailEnd type="none" w="med" len="med"/>
                    </a:lnR>
                    <a:lnT w="12700" cap="flat" cmpd="sng" algn="ctr">
                      <a:solidFill>
                        <a:srgbClr val="990033"/>
                      </a:solidFill>
                      <a:prstDash val="solid"/>
                      <a:round/>
                      <a:headEnd type="none" w="med" len="med"/>
                      <a:tailEnd type="none" w="med" len="med"/>
                    </a:lnT>
                    <a:lnB w="12700" cap="flat" cmpd="sng" algn="ctr">
                      <a:solidFill>
                        <a:srgbClr val="990033"/>
                      </a:solidFill>
                      <a:prstDash val="solid"/>
                      <a:round/>
                      <a:headEnd type="none" w="med" len="med"/>
                      <a:tailEnd type="none" w="med" len="med"/>
                    </a:lnB>
                  </a:tcPr>
                </a:tc>
                <a:tc>
                  <a:txBody>
                    <a:bodyPr/>
                    <a:lstStyle/>
                    <a:p>
                      <a:pPr algn="ctr">
                        <a:spcAft>
                          <a:spcPts val="0"/>
                        </a:spcAft>
                      </a:pPr>
                      <a:endParaRPr lang="en-IE" sz="1600" b="0" dirty="0">
                        <a:solidFill>
                          <a:srgbClr val="990033"/>
                        </a:solidFill>
                        <a:latin typeface="Comic Sans MS" pitchFamily="66" charset="0"/>
                        <a:ea typeface="Calibri"/>
                        <a:cs typeface="Times New Roman"/>
                      </a:endParaRPr>
                    </a:p>
                  </a:txBody>
                  <a:tcPr marL="68580" marR="68580" marT="0" marB="0" anchor="ctr">
                    <a:lnL w="12700" cap="flat" cmpd="sng" algn="ctr">
                      <a:solidFill>
                        <a:srgbClr val="990033"/>
                      </a:solidFill>
                      <a:prstDash val="solid"/>
                      <a:round/>
                      <a:headEnd type="none" w="med" len="med"/>
                      <a:tailEnd type="none" w="med" len="med"/>
                    </a:lnL>
                    <a:lnR w="12700" cap="flat" cmpd="sng" algn="ctr">
                      <a:solidFill>
                        <a:srgbClr val="990033"/>
                      </a:solidFill>
                      <a:prstDash val="solid"/>
                      <a:round/>
                      <a:headEnd type="none" w="med" len="med"/>
                      <a:tailEnd type="none" w="med" len="med"/>
                    </a:lnR>
                    <a:lnT w="12700" cap="flat" cmpd="sng" algn="ctr">
                      <a:solidFill>
                        <a:srgbClr val="990033"/>
                      </a:solidFill>
                      <a:prstDash val="solid"/>
                      <a:round/>
                      <a:headEnd type="none" w="med" len="med"/>
                      <a:tailEnd type="none" w="med" len="med"/>
                    </a:lnT>
                    <a:lnB w="12700" cap="flat" cmpd="sng" algn="ctr">
                      <a:solidFill>
                        <a:srgbClr val="990033"/>
                      </a:solidFill>
                      <a:prstDash val="solid"/>
                      <a:round/>
                      <a:headEnd type="none" w="med" len="med"/>
                      <a:tailEnd type="none" w="med" len="med"/>
                    </a:lnB>
                  </a:tcPr>
                </a:tc>
                <a:tc>
                  <a:txBody>
                    <a:bodyPr/>
                    <a:lstStyle/>
                    <a:p>
                      <a:pPr algn="ctr">
                        <a:spcAft>
                          <a:spcPts val="0"/>
                        </a:spcAft>
                      </a:pPr>
                      <a:endParaRPr lang="en-IE" sz="1600" b="0" dirty="0">
                        <a:solidFill>
                          <a:srgbClr val="990033"/>
                        </a:solidFill>
                        <a:latin typeface="Comic Sans MS" pitchFamily="66" charset="0"/>
                        <a:ea typeface="Calibri"/>
                        <a:cs typeface="Times New Roman"/>
                      </a:endParaRPr>
                    </a:p>
                  </a:txBody>
                  <a:tcPr marL="68580" marR="68580" marT="0" marB="0" anchor="ctr">
                    <a:lnL w="12700" cap="flat" cmpd="sng" algn="ctr">
                      <a:solidFill>
                        <a:srgbClr val="990033"/>
                      </a:solidFill>
                      <a:prstDash val="solid"/>
                      <a:round/>
                      <a:headEnd type="none" w="med" len="med"/>
                      <a:tailEnd type="none" w="med" len="med"/>
                    </a:lnL>
                    <a:lnR w="12700" cap="flat" cmpd="sng" algn="ctr">
                      <a:solidFill>
                        <a:srgbClr val="990033"/>
                      </a:solidFill>
                      <a:prstDash val="solid"/>
                      <a:round/>
                      <a:headEnd type="none" w="med" len="med"/>
                      <a:tailEnd type="none" w="med" len="med"/>
                    </a:lnR>
                    <a:lnT w="12700" cap="flat" cmpd="sng" algn="ctr">
                      <a:solidFill>
                        <a:srgbClr val="990033"/>
                      </a:solidFill>
                      <a:prstDash val="solid"/>
                      <a:round/>
                      <a:headEnd type="none" w="med" len="med"/>
                      <a:tailEnd type="none" w="med" len="med"/>
                    </a:lnT>
                    <a:lnB w="12700" cap="flat" cmpd="sng" algn="ctr">
                      <a:solidFill>
                        <a:srgbClr val="990033"/>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IE" sz="1600" b="0" dirty="0" smtClean="0">
                        <a:solidFill>
                          <a:srgbClr val="990033"/>
                        </a:solidFill>
                        <a:effectLst/>
                        <a:latin typeface="Comic Sans MS" pitchFamily="66" charset="0"/>
                      </a:endParaRPr>
                    </a:p>
                  </a:txBody>
                  <a:tcPr marL="68580" marR="68580" marT="0" marB="0" anchor="ctr">
                    <a:lnL w="12700" cap="flat" cmpd="sng" algn="ctr">
                      <a:solidFill>
                        <a:srgbClr val="990033"/>
                      </a:solidFill>
                      <a:prstDash val="solid"/>
                      <a:round/>
                      <a:headEnd type="none" w="med" len="med"/>
                      <a:tailEnd type="none" w="med" len="med"/>
                    </a:lnL>
                    <a:lnR w="12700" cap="flat" cmpd="sng" algn="ctr">
                      <a:solidFill>
                        <a:srgbClr val="990033"/>
                      </a:solidFill>
                      <a:prstDash val="solid"/>
                      <a:round/>
                      <a:headEnd type="none" w="med" len="med"/>
                      <a:tailEnd type="none" w="med" len="med"/>
                    </a:lnR>
                    <a:lnT w="12700" cap="flat" cmpd="sng" algn="ctr">
                      <a:solidFill>
                        <a:srgbClr val="990033"/>
                      </a:solidFill>
                      <a:prstDash val="solid"/>
                      <a:round/>
                      <a:headEnd type="none" w="med" len="med"/>
                      <a:tailEnd type="none" w="med" len="med"/>
                    </a:lnT>
                    <a:lnB w="12700" cap="flat" cmpd="sng" algn="ctr">
                      <a:solidFill>
                        <a:srgbClr val="990033"/>
                      </a:solidFill>
                      <a:prstDash val="solid"/>
                      <a:round/>
                      <a:headEnd type="none" w="med" len="med"/>
                      <a:tailEnd type="none" w="med" len="med"/>
                    </a:lnB>
                  </a:tcPr>
                </a:tc>
              </a:tr>
              <a:tr h="360000">
                <a:tc>
                  <a:txBody>
                    <a:bodyPr/>
                    <a:lstStyle/>
                    <a:p>
                      <a:pPr algn="ctr">
                        <a:spcAft>
                          <a:spcPts val="0"/>
                        </a:spcAft>
                      </a:pPr>
                      <a:r>
                        <a:rPr lang="en-IE" sz="1600" b="0">
                          <a:solidFill>
                            <a:srgbClr val="990033"/>
                          </a:solidFill>
                          <a:latin typeface="Comic Sans MS" pitchFamily="66" charset="0"/>
                          <a:ea typeface="Calibri"/>
                          <a:cs typeface="Times New Roman"/>
                        </a:rPr>
                        <a:t>4</a:t>
                      </a:r>
                    </a:p>
                  </a:txBody>
                  <a:tcPr marL="68580" marR="68580" marT="0" marB="0" anchor="ctr">
                    <a:lnL w="12700" cap="flat" cmpd="sng" algn="ctr">
                      <a:solidFill>
                        <a:srgbClr val="990033"/>
                      </a:solidFill>
                      <a:prstDash val="solid"/>
                      <a:round/>
                      <a:headEnd type="none" w="med" len="med"/>
                      <a:tailEnd type="none" w="med" len="med"/>
                    </a:lnL>
                    <a:lnR w="12700" cap="flat" cmpd="sng" algn="ctr">
                      <a:solidFill>
                        <a:srgbClr val="990033"/>
                      </a:solidFill>
                      <a:prstDash val="solid"/>
                      <a:round/>
                      <a:headEnd type="none" w="med" len="med"/>
                      <a:tailEnd type="none" w="med" len="med"/>
                    </a:lnR>
                    <a:lnT w="12700" cap="flat" cmpd="sng" algn="ctr">
                      <a:solidFill>
                        <a:srgbClr val="990033"/>
                      </a:solidFill>
                      <a:prstDash val="solid"/>
                      <a:round/>
                      <a:headEnd type="none" w="med" len="med"/>
                      <a:tailEnd type="none" w="med" len="med"/>
                    </a:lnT>
                    <a:lnB w="12700" cap="flat" cmpd="sng" algn="ctr">
                      <a:solidFill>
                        <a:srgbClr val="990033"/>
                      </a:solidFill>
                      <a:prstDash val="solid"/>
                      <a:round/>
                      <a:headEnd type="none" w="med" len="med"/>
                      <a:tailEnd type="none" w="med" len="med"/>
                    </a:lnB>
                  </a:tcPr>
                </a:tc>
                <a:tc>
                  <a:txBody>
                    <a:bodyPr/>
                    <a:lstStyle/>
                    <a:p>
                      <a:pPr algn="ctr">
                        <a:spcAft>
                          <a:spcPts val="0"/>
                        </a:spcAft>
                      </a:pPr>
                      <a:endParaRPr lang="en-IE" sz="1600" b="0" dirty="0">
                        <a:solidFill>
                          <a:srgbClr val="990033"/>
                        </a:solidFill>
                        <a:latin typeface="Comic Sans MS" pitchFamily="66" charset="0"/>
                        <a:ea typeface="Calibri"/>
                        <a:cs typeface="Times New Roman"/>
                      </a:endParaRPr>
                    </a:p>
                  </a:txBody>
                  <a:tcPr marL="68580" marR="68580" marT="0" marB="0" anchor="ctr">
                    <a:lnL w="12700" cap="flat" cmpd="sng" algn="ctr">
                      <a:solidFill>
                        <a:srgbClr val="990033"/>
                      </a:solidFill>
                      <a:prstDash val="solid"/>
                      <a:round/>
                      <a:headEnd type="none" w="med" len="med"/>
                      <a:tailEnd type="none" w="med" len="med"/>
                    </a:lnL>
                    <a:lnR w="12700" cap="flat" cmpd="sng" algn="ctr">
                      <a:solidFill>
                        <a:srgbClr val="990033"/>
                      </a:solidFill>
                      <a:prstDash val="solid"/>
                      <a:round/>
                      <a:headEnd type="none" w="med" len="med"/>
                      <a:tailEnd type="none" w="med" len="med"/>
                    </a:lnR>
                    <a:lnT w="12700" cap="flat" cmpd="sng" algn="ctr">
                      <a:solidFill>
                        <a:srgbClr val="990033"/>
                      </a:solidFill>
                      <a:prstDash val="solid"/>
                      <a:round/>
                      <a:headEnd type="none" w="med" len="med"/>
                      <a:tailEnd type="none" w="med" len="med"/>
                    </a:lnT>
                    <a:lnB w="12700" cap="flat" cmpd="sng" algn="ctr">
                      <a:solidFill>
                        <a:srgbClr val="990033"/>
                      </a:solidFill>
                      <a:prstDash val="solid"/>
                      <a:round/>
                      <a:headEnd type="none" w="med" len="med"/>
                      <a:tailEnd type="none" w="med" len="med"/>
                    </a:lnB>
                  </a:tcPr>
                </a:tc>
                <a:tc>
                  <a:txBody>
                    <a:bodyPr/>
                    <a:lstStyle/>
                    <a:p>
                      <a:pPr algn="ctr">
                        <a:spcAft>
                          <a:spcPts val="0"/>
                        </a:spcAft>
                      </a:pPr>
                      <a:endParaRPr lang="en-IE" sz="1600" b="0" dirty="0">
                        <a:solidFill>
                          <a:srgbClr val="990033"/>
                        </a:solidFill>
                        <a:latin typeface="Comic Sans MS" pitchFamily="66" charset="0"/>
                        <a:ea typeface="Calibri"/>
                        <a:cs typeface="Times New Roman"/>
                      </a:endParaRPr>
                    </a:p>
                  </a:txBody>
                  <a:tcPr marL="68580" marR="68580" marT="0" marB="0" anchor="ctr">
                    <a:lnL w="12700" cap="flat" cmpd="sng" algn="ctr">
                      <a:solidFill>
                        <a:srgbClr val="990033"/>
                      </a:solidFill>
                      <a:prstDash val="solid"/>
                      <a:round/>
                      <a:headEnd type="none" w="med" len="med"/>
                      <a:tailEnd type="none" w="med" len="med"/>
                    </a:lnL>
                    <a:lnR w="12700" cap="flat" cmpd="sng" algn="ctr">
                      <a:solidFill>
                        <a:srgbClr val="990033"/>
                      </a:solidFill>
                      <a:prstDash val="solid"/>
                      <a:round/>
                      <a:headEnd type="none" w="med" len="med"/>
                      <a:tailEnd type="none" w="med" len="med"/>
                    </a:lnR>
                    <a:lnT w="12700" cap="flat" cmpd="sng" algn="ctr">
                      <a:solidFill>
                        <a:srgbClr val="990033"/>
                      </a:solidFill>
                      <a:prstDash val="solid"/>
                      <a:round/>
                      <a:headEnd type="none" w="med" len="med"/>
                      <a:tailEnd type="none" w="med" len="med"/>
                    </a:lnT>
                    <a:lnB w="12700" cap="flat" cmpd="sng" algn="ctr">
                      <a:solidFill>
                        <a:srgbClr val="990033"/>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IE" sz="1600" b="0" dirty="0" smtClean="0">
                        <a:solidFill>
                          <a:srgbClr val="990033"/>
                        </a:solidFill>
                        <a:latin typeface="Comic Sans MS" pitchFamily="66" charset="0"/>
                        <a:ea typeface="Calibri"/>
                        <a:cs typeface="Times New Roman"/>
                      </a:endParaRPr>
                    </a:p>
                  </a:txBody>
                  <a:tcPr marL="68580" marR="68580" marT="0" marB="0" anchor="ctr">
                    <a:lnL w="12700" cap="flat" cmpd="sng" algn="ctr">
                      <a:solidFill>
                        <a:srgbClr val="990033"/>
                      </a:solidFill>
                      <a:prstDash val="solid"/>
                      <a:round/>
                      <a:headEnd type="none" w="med" len="med"/>
                      <a:tailEnd type="none" w="med" len="med"/>
                    </a:lnL>
                    <a:lnR w="12700" cap="flat" cmpd="sng" algn="ctr">
                      <a:solidFill>
                        <a:srgbClr val="990033"/>
                      </a:solidFill>
                      <a:prstDash val="solid"/>
                      <a:round/>
                      <a:headEnd type="none" w="med" len="med"/>
                      <a:tailEnd type="none" w="med" len="med"/>
                    </a:lnR>
                    <a:lnT w="12700" cap="flat" cmpd="sng" algn="ctr">
                      <a:solidFill>
                        <a:srgbClr val="990033"/>
                      </a:solidFill>
                      <a:prstDash val="solid"/>
                      <a:round/>
                      <a:headEnd type="none" w="med" len="med"/>
                      <a:tailEnd type="none" w="med" len="med"/>
                    </a:lnT>
                    <a:lnB w="12700" cap="flat" cmpd="sng" algn="ctr">
                      <a:solidFill>
                        <a:srgbClr val="990033"/>
                      </a:solidFill>
                      <a:prstDash val="solid"/>
                      <a:round/>
                      <a:headEnd type="none" w="med" len="med"/>
                      <a:tailEnd type="none" w="med" len="med"/>
                    </a:lnB>
                  </a:tcPr>
                </a:tc>
                <a:tc>
                  <a:txBody>
                    <a:bodyPr/>
                    <a:lstStyle/>
                    <a:p>
                      <a:pPr algn="ctr">
                        <a:spcAft>
                          <a:spcPts val="0"/>
                        </a:spcAft>
                      </a:pPr>
                      <a:endParaRPr lang="en-IE" sz="1600" b="0" dirty="0">
                        <a:solidFill>
                          <a:srgbClr val="990033"/>
                        </a:solidFill>
                        <a:latin typeface="Comic Sans MS" pitchFamily="66" charset="0"/>
                        <a:ea typeface="Calibri"/>
                        <a:cs typeface="Times New Roman"/>
                      </a:endParaRPr>
                    </a:p>
                  </a:txBody>
                  <a:tcPr marL="68580" marR="68580" marT="0" marB="0" anchor="ctr">
                    <a:lnL w="12700" cap="flat" cmpd="sng" algn="ctr">
                      <a:solidFill>
                        <a:srgbClr val="990033"/>
                      </a:solidFill>
                      <a:prstDash val="solid"/>
                      <a:round/>
                      <a:headEnd type="none" w="med" len="med"/>
                      <a:tailEnd type="none" w="med" len="med"/>
                    </a:lnL>
                    <a:lnR w="12700" cap="flat" cmpd="sng" algn="ctr">
                      <a:solidFill>
                        <a:srgbClr val="990033"/>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a:spcAft>
                          <a:spcPts val="0"/>
                        </a:spcAft>
                      </a:pPr>
                      <a:r>
                        <a:rPr lang="en-IE" sz="1600" b="0" dirty="0" smtClean="0">
                          <a:solidFill>
                            <a:srgbClr val="990033"/>
                          </a:solidFill>
                          <a:latin typeface="Comic Sans MS" pitchFamily="66" charset="0"/>
                          <a:ea typeface="Calibri"/>
                          <a:cs typeface="Times New Roman"/>
                        </a:rPr>
                        <a:t>4</a:t>
                      </a:r>
                      <a:endParaRPr lang="en-IE" sz="1600" b="0" dirty="0">
                        <a:solidFill>
                          <a:srgbClr val="990033"/>
                        </a:solidFill>
                        <a:latin typeface="Comic Sans MS" pitchFamily="66" charset="0"/>
                        <a:ea typeface="Calibri"/>
                        <a:cs typeface="Times New Roman"/>
                      </a:endParaRPr>
                    </a:p>
                  </a:txBody>
                  <a:tcPr marL="68580" marR="68580" marT="0" marB="0" anchor="ctr">
                    <a:lnL w="12700" cap="flat" cmpd="sng" algn="ctr">
                      <a:solidFill>
                        <a:srgbClr val="990033"/>
                      </a:solidFill>
                      <a:prstDash val="solid"/>
                      <a:round/>
                      <a:headEnd type="none" w="med" len="med"/>
                      <a:tailEnd type="none" w="med" len="med"/>
                    </a:lnL>
                    <a:lnR w="12700" cap="flat" cmpd="sng" algn="ctr">
                      <a:solidFill>
                        <a:srgbClr val="990033"/>
                      </a:solidFill>
                      <a:prstDash val="solid"/>
                      <a:round/>
                      <a:headEnd type="none" w="med" len="med"/>
                      <a:tailEnd type="none" w="med" len="med"/>
                    </a:lnR>
                    <a:lnT w="12700" cap="flat" cmpd="sng" algn="ctr">
                      <a:solidFill>
                        <a:srgbClr val="990033"/>
                      </a:solidFill>
                      <a:prstDash val="solid"/>
                      <a:round/>
                      <a:headEnd type="none" w="med" len="med"/>
                      <a:tailEnd type="none" w="med" len="med"/>
                    </a:lnT>
                    <a:lnB w="12700" cap="flat" cmpd="sng" algn="ctr">
                      <a:solidFill>
                        <a:srgbClr val="990033"/>
                      </a:solidFill>
                      <a:prstDash val="solid"/>
                      <a:round/>
                      <a:headEnd type="none" w="med" len="med"/>
                      <a:tailEnd type="none" w="med" len="med"/>
                    </a:lnB>
                  </a:tcPr>
                </a:tc>
                <a:tc>
                  <a:txBody>
                    <a:bodyPr/>
                    <a:lstStyle/>
                    <a:p>
                      <a:pPr algn="ctr">
                        <a:spcAft>
                          <a:spcPts val="0"/>
                        </a:spcAft>
                      </a:pPr>
                      <a:endParaRPr lang="en-IE" sz="1600" b="0" dirty="0">
                        <a:solidFill>
                          <a:srgbClr val="990033"/>
                        </a:solidFill>
                        <a:latin typeface="Comic Sans MS" pitchFamily="66" charset="0"/>
                        <a:ea typeface="Calibri"/>
                        <a:cs typeface="Times New Roman"/>
                      </a:endParaRPr>
                    </a:p>
                  </a:txBody>
                  <a:tcPr marL="68580" marR="68580" marT="0" marB="0" anchor="ctr">
                    <a:lnL w="12700" cap="flat" cmpd="sng" algn="ctr">
                      <a:solidFill>
                        <a:srgbClr val="990033"/>
                      </a:solidFill>
                      <a:prstDash val="solid"/>
                      <a:round/>
                      <a:headEnd type="none" w="med" len="med"/>
                      <a:tailEnd type="none" w="med" len="med"/>
                    </a:lnL>
                    <a:lnR w="12700" cap="flat" cmpd="sng" algn="ctr">
                      <a:solidFill>
                        <a:srgbClr val="990033"/>
                      </a:solidFill>
                      <a:prstDash val="solid"/>
                      <a:round/>
                      <a:headEnd type="none" w="med" len="med"/>
                      <a:tailEnd type="none" w="med" len="med"/>
                    </a:lnR>
                    <a:lnT w="12700" cap="flat" cmpd="sng" algn="ctr">
                      <a:solidFill>
                        <a:srgbClr val="990033"/>
                      </a:solidFill>
                      <a:prstDash val="solid"/>
                      <a:round/>
                      <a:headEnd type="none" w="med" len="med"/>
                      <a:tailEnd type="none" w="med" len="med"/>
                    </a:lnT>
                    <a:lnB w="12700" cap="flat" cmpd="sng" algn="ctr">
                      <a:solidFill>
                        <a:srgbClr val="990033"/>
                      </a:solidFill>
                      <a:prstDash val="solid"/>
                      <a:round/>
                      <a:headEnd type="none" w="med" len="med"/>
                      <a:tailEnd type="none" w="med" len="med"/>
                    </a:lnB>
                  </a:tcPr>
                </a:tc>
                <a:tc>
                  <a:txBody>
                    <a:bodyPr/>
                    <a:lstStyle/>
                    <a:p>
                      <a:pPr algn="ctr">
                        <a:spcAft>
                          <a:spcPts val="0"/>
                        </a:spcAft>
                      </a:pPr>
                      <a:endParaRPr lang="en-IE" sz="1600" b="0" dirty="0">
                        <a:solidFill>
                          <a:srgbClr val="990033"/>
                        </a:solidFill>
                        <a:latin typeface="Comic Sans MS" pitchFamily="66" charset="0"/>
                        <a:ea typeface="Calibri"/>
                        <a:cs typeface="Times New Roman"/>
                      </a:endParaRPr>
                    </a:p>
                  </a:txBody>
                  <a:tcPr marL="68580" marR="68580" marT="0" marB="0" anchor="ctr">
                    <a:lnL w="12700" cap="flat" cmpd="sng" algn="ctr">
                      <a:solidFill>
                        <a:srgbClr val="990033"/>
                      </a:solidFill>
                      <a:prstDash val="solid"/>
                      <a:round/>
                      <a:headEnd type="none" w="med" len="med"/>
                      <a:tailEnd type="none" w="med" len="med"/>
                    </a:lnL>
                    <a:lnR w="12700" cap="flat" cmpd="sng" algn="ctr">
                      <a:solidFill>
                        <a:srgbClr val="990033"/>
                      </a:solidFill>
                      <a:prstDash val="solid"/>
                      <a:round/>
                      <a:headEnd type="none" w="med" len="med"/>
                      <a:tailEnd type="none" w="med" len="med"/>
                    </a:lnR>
                    <a:lnT w="12700" cap="flat" cmpd="sng" algn="ctr">
                      <a:solidFill>
                        <a:srgbClr val="990033"/>
                      </a:solidFill>
                      <a:prstDash val="solid"/>
                      <a:round/>
                      <a:headEnd type="none" w="med" len="med"/>
                      <a:tailEnd type="none" w="med" len="med"/>
                    </a:lnT>
                    <a:lnB w="12700" cap="flat" cmpd="sng" algn="ctr">
                      <a:solidFill>
                        <a:srgbClr val="990033"/>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IE" sz="1600" b="0" dirty="0" smtClean="0">
                        <a:solidFill>
                          <a:srgbClr val="990033"/>
                        </a:solidFill>
                        <a:effectLst/>
                        <a:latin typeface="Comic Sans MS" pitchFamily="66" charset="0"/>
                      </a:endParaRPr>
                    </a:p>
                  </a:txBody>
                  <a:tcPr marL="68580" marR="68580" marT="0" marB="0" anchor="ctr">
                    <a:lnL w="12700" cap="flat" cmpd="sng" algn="ctr">
                      <a:solidFill>
                        <a:srgbClr val="990033"/>
                      </a:solidFill>
                      <a:prstDash val="solid"/>
                      <a:round/>
                      <a:headEnd type="none" w="med" len="med"/>
                      <a:tailEnd type="none" w="med" len="med"/>
                    </a:lnL>
                    <a:lnR w="12700" cap="flat" cmpd="sng" algn="ctr">
                      <a:solidFill>
                        <a:srgbClr val="990033"/>
                      </a:solidFill>
                      <a:prstDash val="solid"/>
                      <a:round/>
                      <a:headEnd type="none" w="med" len="med"/>
                      <a:tailEnd type="none" w="med" len="med"/>
                    </a:lnR>
                    <a:lnT w="12700" cap="flat" cmpd="sng" algn="ctr">
                      <a:solidFill>
                        <a:srgbClr val="990033"/>
                      </a:solidFill>
                      <a:prstDash val="solid"/>
                      <a:round/>
                      <a:headEnd type="none" w="med" len="med"/>
                      <a:tailEnd type="none" w="med" len="med"/>
                    </a:lnT>
                    <a:lnB w="12700" cap="flat" cmpd="sng" algn="ctr">
                      <a:solidFill>
                        <a:srgbClr val="990033"/>
                      </a:solidFill>
                      <a:prstDash val="solid"/>
                      <a:round/>
                      <a:headEnd type="none" w="med" len="med"/>
                      <a:tailEnd type="none" w="med" len="med"/>
                    </a:lnB>
                  </a:tcPr>
                </a:tc>
              </a:tr>
              <a:tr h="360000">
                <a:tc>
                  <a:txBody>
                    <a:bodyPr/>
                    <a:lstStyle/>
                    <a:p>
                      <a:pPr algn="ctr">
                        <a:spcAft>
                          <a:spcPts val="0"/>
                        </a:spcAft>
                      </a:pPr>
                      <a:r>
                        <a:rPr lang="en-IE" sz="1600" b="0">
                          <a:solidFill>
                            <a:srgbClr val="990033"/>
                          </a:solidFill>
                          <a:latin typeface="Comic Sans MS" pitchFamily="66" charset="0"/>
                          <a:ea typeface="Calibri"/>
                          <a:cs typeface="Times New Roman"/>
                        </a:rPr>
                        <a:t>5</a:t>
                      </a:r>
                    </a:p>
                  </a:txBody>
                  <a:tcPr marL="68580" marR="68580" marT="0" marB="0" anchor="ctr">
                    <a:lnL w="12700" cap="flat" cmpd="sng" algn="ctr">
                      <a:solidFill>
                        <a:srgbClr val="990033"/>
                      </a:solidFill>
                      <a:prstDash val="solid"/>
                      <a:round/>
                      <a:headEnd type="none" w="med" len="med"/>
                      <a:tailEnd type="none" w="med" len="med"/>
                    </a:lnL>
                    <a:lnR w="12700" cap="flat" cmpd="sng" algn="ctr">
                      <a:solidFill>
                        <a:srgbClr val="990033"/>
                      </a:solidFill>
                      <a:prstDash val="solid"/>
                      <a:round/>
                      <a:headEnd type="none" w="med" len="med"/>
                      <a:tailEnd type="none" w="med" len="med"/>
                    </a:lnR>
                    <a:lnT w="12700" cap="flat" cmpd="sng" algn="ctr">
                      <a:solidFill>
                        <a:srgbClr val="990033"/>
                      </a:solidFill>
                      <a:prstDash val="solid"/>
                      <a:round/>
                      <a:headEnd type="none" w="med" len="med"/>
                      <a:tailEnd type="none" w="med" len="med"/>
                    </a:lnT>
                    <a:lnB w="12700" cap="flat" cmpd="sng" algn="ctr">
                      <a:solidFill>
                        <a:srgbClr val="990033"/>
                      </a:solidFill>
                      <a:prstDash val="solid"/>
                      <a:round/>
                      <a:headEnd type="none" w="med" len="med"/>
                      <a:tailEnd type="none" w="med" len="med"/>
                    </a:lnB>
                  </a:tcPr>
                </a:tc>
                <a:tc>
                  <a:txBody>
                    <a:bodyPr/>
                    <a:lstStyle/>
                    <a:p>
                      <a:pPr algn="ctr">
                        <a:spcAft>
                          <a:spcPts val="0"/>
                        </a:spcAft>
                      </a:pPr>
                      <a:endParaRPr lang="en-IE" sz="1600" b="0" dirty="0">
                        <a:solidFill>
                          <a:srgbClr val="990033"/>
                        </a:solidFill>
                        <a:latin typeface="Comic Sans MS" pitchFamily="66" charset="0"/>
                        <a:ea typeface="Calibri"/>
                        <a:cs typeface="Times New Roman"/>
                      </a:endParaRPr>
                    </a:p>
                  </a:txBody>
                  <a:tcPr marL="68580" marR="68580" marT="0" marB="0" anchor="ctr">
                    <a:lnL w="12700" cap="flat" cmpd="sng" algn="ctr">
                      <a:solidFill>
                        <a:srgbClr val="990033"/>
                      </a:solidFill>
                      <a:prstDash val="solid"/>
                      <a:round/>
                      <a:headEnd type="none" w="med" len="med"/>
                      <a:tailEnd type="none" w="med" len="med"/>
                    </a:lnL>
                    <a:lnR w="12700" cap="flat" cmpd="sng" algn="ctr">
                      <a:solidFill>
                        <a:srgbClr val="990033"/>
                      </a:solidFill>
                      <a:prstDash val="solid"/>
                      <a:round/>
                      <a:headEnd type="none" w="med" len="med"/>
                      <a:tailEnd type="none" w="med" len="med"/>
                    </a:lnR>
                    <a:lnT w="12700" cap="flat" cmpd="sng" algn="ctr">
                      <a:solidFill>
                        <a:srgbClr val="990033"/>
                      </a:solidFill>
                      <a:prstDash val="solid"/>
                      <a:round/>
                      <a:headEnd type="none" w="med" len="med"/>
                      <a:tailEnd type="none" w="med" len="med"/>
                    </a:lnT>
                    <a:lnB w="12700" cap="flat" cmpd="sng" algn="ctr">
                      <a:solidFill>
                        <a:srgbClr val="990033"/>
                      </a:solidFill>
                      <a:prstDash val="solid"/>
                      <a:round/>
                      <a:headEnd type="none" w="med" len="med"/>
                      <a:tailEnd type="none" w="med" len="med"/>
                    </a:lnB>
                  </a:tcPr>
                </a:tc>
                <a:tc>
                  <a:txBody>
                    <a:bodyPr/>
                    <a:lstStyle/>
                    <a:p>
                      <a:pPr algn="ctr">
                        <a:spcAft>
                          <a:spcPts val="0"/>
                        </a:spcAft>
                      </a:pPr>
                      <a:endParaRPr lang="en-IE" sz="1600" b="0" dirty="0">
                        <a:solidFill>
                          <a:srgbClr val="990033"/>
                        </a:solidFill>
                        <a:latin typeface="Comic Sans MS" pitchFamily="66" charset="0"/>
                        <a:ea typeface="Calibri"/>
                        <a:cs typeface="Times New Roman"/>
                      </a:endParaRPr>
                    </a:p>
                  </a:txBody>
                  <a:tcPr marL="68580" marR="68580" marT="0" marB="0" anchor="ctr">
                    <a:lnL w="12700" cap="flat" cmpd="sng" algn="ctr">
                      <a:solidFill>
                        <a:srgbClr val="990033"/>
                      </a:solidFill>
                      <a:prstDash val="solid"/>
                      <a:round/>
                      <a:headEnd type="none" w="med" len="med"/>
                      <a:tailEnd type="none" w="med" len="med"/>
                    </a:lnL>
                    <a:lnR w="12700" cap="flat" cmpd="sng" algn="ctr">
                      <a:solidFill>
                        <a:srgbClr val="990033"/>
                      </a:solidFill>
                      <a:prstDash val="solid"/>
                      <a:round/>
                      <a:headEnd type="none" w="med" len="med"/>
                      <a:tailEnd type="none" w="med" len="med"/>
                    </a:lnR>
                    <a:lnT w="12700" cap="flat" cmpd="sng" algn="ctr">
                      <a:solidFill>
                        <a:srgbClr val="990033"/>
                      </a:solidFill>
                      <a:prstDash val="solid"/>
                      <a:round/>
                      <a:headEnd type="none" w="med" len="med"/>
                      <a:tailEnd type="none" w="med" len="med"/>
                    </a:lnT>
                    <a:lnB w="12700" cap="flat" cmpd="sng" algn="ctr">
                      <a:solidFill>
                        <a:srgbClr val="990033"/>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IE" sz="1600" b="0" dirty="0" smtClean="0">
                        <a:solidFill>
                          <a:srgbClr val="990033"/>
                        </a:solidFill>
                        <a:latin typeface="Comic Sans MS" pitchFamily="66" charset="0"/>
                        <a:ea typeface="Calibri"/>
                        <a:cs typeface="Times New Roman"/>
                      </a:endParaRPr>
                    </a:p>
                  </a:txBody>
                  <a:tcPr marL="68580" marR="68580" marT="0" marB="0" anchor="ctr">
                    <a:lnL w="12700" cap="flat" cmpd="sng" algn="ctr">
                      <a:solidFill>
                        <a:srgbClr val="990033"/>
                      </a:solidFill>
                      <a:prstDash val="solid"/>
                      <a:round/>
                      <a:headEnd type="none" w="med" len="med"/>
                      <a:tailEnd type="none" w="med" len="med"/>
                    </a:lnL>
                    <a:lnR w="12700" cap="flat" cmpd="sng" algn="ctr">
                      <a:solidFill>
                        <a:srgbClr val="990033"/>
                      </a:solidFill>
                      <a:prstDash val="solid"/>
                      <a:round/>
                      <a:headEnd type="none" w="med" len="med"/>
                      <a:tailEnd type="none" w="med" len="med"/>
                    </a:lnR>
                    <a:lnT w="12700" cap="flat" cmpd="sng" algn="ctr">
                      <a:solidFill>
                        <a:srgbClr val="990033"/>
                      </a:solidFill>
                      <a:prstDash val="solid"/>
                      <a:round/>
                      <a:headEnd type="none" w="med" len="med"/>
                      <a:tailEnd type="none" w="med" len="med"/>
                    </a:lnT>
                    <a:lnB w="12700" cap="flat" cmpd="sng" algn="ctr">
                      <a:solidFill>
                        <a:srgbClr val="990033"/>
                      </a:solidFill>
                      <a:prstDash val="solid"/>
                      <a:round/>
                      <a:headEnd type="none" w="med" len="med"/>
                      <a:tailEnd type="none" w="med" len="med"/>
                    </a:lnB>
                  </a:tcPr>
                </a:tc>
                <a:tc>
                  <a:txBody>
                    <a:bodyPr/>
                    <a:lstStyle/>
                    <a:p>
                      <a:pPr algn="ctr">
                        <a:spcAft>
                          <a:spcPts val="0"/>
                        </a:spcAft>
                      </a:pPr>
                      <a:endParaRPr lang="en-IE" sz="1600" b="0" dirty="0">
                        <a:solidFill>
                          <a:srgbClr val="990033"/>
                        </a:solidFill>
                        <a:latin typeface="Comic Sans MS" pitchFamily="66" charset="0"/>
                        <a:ea typeface="Calibri"/>
                        <a:cs typeface="Times New Roman"/>
                      </a:endParaRPr>
                    </a:p>
                  </a:txBody>
                  <a:tcPr marL="68580" marR="68580" marT="0" marB="0" anchor="ctr">
                    <a:lnL w="12700" cap="flat" cmpd="sng" algn="ctr">
                      <a:solidFill>
                        <a:srgbClr val="990033"/>
                      </a:solidFill>
                      <a:prstDash val="solid"/>
                      <a:round/>
                      <a:headEnd type="none" w="med" len="med"/>
                      <a:tailEnd type="none" w="med" len="med"/>
                    </a:lnL>
                    <a:lnR w="12700" cap="flat" cmpd="sng" algn="ctr">
                      <a:solidFill>
                        <a:srgbClr val="990033"/>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a:spcAft>
                          <a:spcPts val="0"/>
                        </a:spcAft>
                      </a:pPr>
                      <a:r>
                        <a:rPr lang="en-IE" sz="1600" b="0" dirty="0" smtClean="0">
                          <a:solidFill>
                            <a:srgbClr val="990033"/>
                          </a:solidFill>
                          <a:latin typeface="Comic Sans MS" pitchFamily="66" charset="0"/>
                          <a:ea typeface="Calibri"/>
                          <a:cs typeface="Times New Roman"/>
                        </a:rPr>
                        <a:t>5</a:t>
                      </a:r>
                      <a:endParaRPr lang="en-IE" sz="1600" b="0" dirty="0">
                        <a:solidFill>
                          <a:srgbClr val="990033"/>
                        </a:solidFill>
                        <a:latin typeface="Comic Sans MS" pitchFamily="66" charset="0"/>
                        <a:ea typeface="Calibri"/>
                        <a:cs typeface="Times New Roman"/>
                      </a:endParaRPr>
                    </a:p>
                  </a:txBody>
                  <a:tcPr marL="68580" marR="68580" marT="0" marB="0" anchor="ctr">
                    <a:lnL w="12700" cap="flat" cmpd="sng" algn="ctr">
                      <a:solidFill>
                        <a:srgbClr val="990033"/>
                      </a:solidFill>
                      <a:prstDash val="solid"/>
                      <a:round/>
                      <a:headEnd type="none" w="med" len="med"/>
                      <a:tailEnd type="none" w="med" len="med"/>
                    </a:lnL>
                    <a:lnR w="12700" cap="flat" cmpd="sng" algn="ctr">
                      <a:solidFill>
                        <a:srgbClr val="990033"/>
                      </a:solidFill>
                      <a:prstDash val="solid"/>
                      <a:round/>
                      <a:headEnd type="none" w="med" len="med"/>
                      <a:tailEnd type="none" w="med" len="med"/>
                    </a:lnR>
                    <a:lnT w="12700" cap="flat" cmpd="sng" algn="ctr">
                      <a:solidFill>
                        <a:srgbClr val="990033"/>
                      </a:solidFill>
                      <a:prstDash val="solid"/>
                      <a:round/>
                      <a:headEnd type="none" w="med" len="med"/>
                      <a:tailEnd type="none" w="med" len="med"/>
                    </a:lnT>
                    <a:lnB w="12700" cap="flat" cmpd="sng" algn="ctr">
                      <a:solidFill>
                        <a:srgbClr val="990033"/>
                      </a:solidFill>
                      <a:prstDash val="solid"/>
                      <a:round/>
                      <a:headEnd type="none" w="med" len="med"/>
                      <a:tailEnd type="none" w="med" len="med"/>
                    </a:lnB>
                  </a:tcPr>
                </a:tc>
                <a:tc>
                  <a:txBody>
                    <a:bodyPr/>
                    <a:lstStyle/>
                    <a:p>
                      <a:pPr algn="ctr">
                        <a:spcAft>
                          <a:spcPts val="0"/>
                        </a:spcAft>
                      </a:pPr>
                      <a:endParaRPr lang="en-IE" sz="1600" b="0" dirty="0">
                        <a:solidFill>
                          <a:srgbClr val="990033"/>
                        </a:solidFill>
                        <a:latin typeface="Comic Sans MS" pitchFamily="66" charset="0"/>
                        <a:ea typeface="Calibri"/>
                        <a:cs typeface="Times New Roman"/>
                      </a:endParaRPr>
                    </a:p>
                  </a:txBody>
                  <a:tcPr marL="68580" marR="68580" marT="0" marB="0" anchor="ctr">
                    <a:lnL w="12700" cap="flat" cmpd="sng" algn="ctr">
                      <a:solidFill>
                        <a:srgbClr val="990033"/>
                      </a:solidFill>
                      <a:prstDash val="solid"/>
                      <a:round/>
                      <a:headEnd type="none" w="med" len="med"/>
                      <a:tailEnd type="none" w="med" len="med"/>
                    </a:lnL>
                    <a:lnR w="12700" cap="flat" cmpd="sng" algn="ctr">
                      <a:solidFill>
                        <a:srgbClr val="990033"/>
                      </a:solidFill>
                      <a:prstDash val="solid"/>
                      <a:round/>
                      <a:headEnd type="none" w="med" len="med"/>
                      <a:tailEnd type="none" w="med" len="med"/>
                    </a:lnR>
                    <a:lnT w="12700" cap="flat" cmpd="sng" algn="ctr">
                      <a:solidFill>
                        <a:srgbClr val="990033"/>
                      </a:solidFill>
                      <a:prstDash val="solid"/>
                      <a:round/>
                      <a:headEnd type="none" w="med" len="med"/>
                      <a:tailEnd type="none" w="med" len="med"/>
                    </a:lnT>
                    <a:lnB w="12700" cap="flat" cmpd="sng" algn="ctr">
                      <a:solidFill>
                        <a:srgbClr val="990033"/>
                      </a:solidFill>
                      <a:prstDash val="solid"/>
                      <a:round/>
                      <a:headEnd type="none" w="med" len="med"/>
                      <a:tailEnd type="none" w="med" len="med"/>
                    </a:lnB>
                  </a:tcPr>
                </a:tc>
                <a:tc>
                  <a:txBody>
                    <a:bodyPr/>
                    <a:lstStyle/>
                    <a:p>
                      <a:pPr algn="ctr">
                        <a:spcAft>
                          <a:spcPts val="0"/>
                        </a:spcAft>
                      </a:pPr>
                      <a:endParaRPr lang="en-IE" sz="1600" b="0" dirty="0">
                        <a:solidFill>
                          <a:srgbClr val="990033"/>
                        </a:solidFill>
                        <a:latin typeface="Comic Sans MS" pitchFamily="66" charset="0"/>
                        <a:ea typeface="Calibri"/>
                        <a:cs typeface="Times New Roman"/>
                      </a:endParaRPr>
                    </a:p>
                  </a:txBody>
                  <a:tcPr marL="68580" marR="68580" marT="0" marB="0" anchor="ctr">
                    <a:lnL w="12700" cap="flat" cmpd="sng" algn="ctr">
                      <a:solidFill>
                        <a:srgbClr val="990033"/>
                      </a:solidFill>
                      <a:prstDash val="solid"/>
                      <a:round/>
                      <a:headEnd type="none" w="med" len="med"/>
                      <a:tailEnd type="none" w="med" len="med"/>
                    </a:lnL>
                    <a:lnR w="12700" cap="flat" cmpd="sng" algn="ctr">
                      <a:solidFill>
                        <a:srgbClr val="990033"/>
                      </a:solidFill>
                      <a:prstDash val="solid"/>
                      <a:round/>
                      <a:headEnd type="none" w="med" len="med"/>
                      <a:tailEnd type="none" w="med" len="med"/>
                    </a:lnR>
                    <a:lnT w="12700" cap="flat" cmpd="sng" algn="ctr">
                      <a:solidFill>
                        <a:srgbClr val="990033"/>
                      </a:solidFill>
                      <a:prstDash val="solid"/>
                      <a:round/>
                      <a:headEnd type="none" w="med" len="med"/>
                      <a:tailEnd type="none" w="med" len="med"/>
                    </a:lnT>
                    <a:lnB w="12700" cap="flat" cmpd="sng" algn="ctr">
                      <a:solidFill>
                        <a:srgbClr val="990033"/>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IE" sz="1600" b="0" dirty="0" smtClean="0">
                        <a:solidFill>
                          <a:srgbClr val="990033"/>
                        </a:solidFill>
                        <a:effectLst/>
                        <a:latin typeface="Comic Sans MS" pitchFamily="66" charset="0"/>
                      </a:endParaRPr>
                    </a:p>
                  </a:txBody>
                  <a:tcPr marL="68580" marR="68580" marT="0" marB="0" anchor="ctr">
                    <a:lnL w="12700" cap="flat" cmpd="sng" algn="ctr">
                      <a:solidFill>
                        <a:srgbClr val="990033"/>
                      </a:solidFill>
                      <a:prstDash val="solid"/>
                      <a:round/>
                      <a:headEnd type="none" w="med" len="med"/>
                      <a:tailEnd type="none" w="med" len="med"/>
                    </a:lnL>
                    <a:lnR w="12700" cap="flat" cmpd="sng" algn="ctr">
                      <a:solidFill>
                        <a:srgbClr val="990033"/>
                      </a:solidFill>
                      <a:prstDash val="solid"/>
                      <a:round/>
                      <a:headEnd type="none" w="med" len="med"/>
                      <a:tailEnd type="none" w="med" len="med"/>
                    </a:lnR>
                    <a:lnT w="12700" cap="flat" cmpd="sng" algn="ctr">
                      <a:solidFill>
                        <a:srgbClr val="990033"/>
                      </a:solidFill>
                      <a:prstDash val="solid"/>
                      <a:round/>
                      <a:headEnd type="none" w="med" len="med"/>
                      <a:tailEnd type="none" w="med" len="med"/>
                    </a:lnT>
                    <a:lnB w="12700" cap="flat" cmpd="sng" algn="ctr">
                      <a:solidFill>
                        <a:srgbClr val="990033"/>
                      </a:solidFill>
                      <a:prstDash val="solid"/>
                      <a:round/>
                      <a:headEnd type="none" w="med" len="med"/>
                      <a:tailEnd type="none" w="med" len="med"/>
                    </a:lnB>
                  </a:tcPr>
                </a:tc>
              </a:tr>
              <a:tr h="360000">
                <a:tc>
                  <a:txBody>
                    <a:bodyPr/>
                    <a:lstStyle/>
                    <a:p>
                      <a:pPr algn="ctr">
                        <a:spcAft>
                          <a:spcPts val="0"/>
                        </a:spcAft>
                      </a:pPr>
                      <a:r>
                        <a:rPr lang="en-IE" sz="1600" b="0">
                          <a:solidFill>
                            <a:srgbClr val="990033"/>
                          </a:solidFill>
                          <a:latin typeface="Comic Sans MS" pitchFamily="66" charset="0"/>
                          <a:ea typeface="Calibri"/>
                          <a:cs typeface="Times New Roman"/>
                        </a:rPr>
                        <a:t>6</a:t>
                      </a:r>
                    </a:p>
                  </a:txBody>
                  <a:tcPr marL="68580" marR="68580" marT="0" marB="0" anchor="ctr">
                    <a:lnL w="12700" cap="flat" cmpd="sng" algn="ctr">
                      <a:solidFill>
                        <a:srgbClr val="990033"/>
                      </a:solidFill>
                      <a:prstDash val="solid"/>
                      <a:round/>
                      <a:headEnd type="none" w="med" len="med"/>
                      <a:tailEnd type="none" w="med" len="med"/>
                    </a:lnL>
                    <a:lnR w="12700" cap="flat" cmpd="sng" algn="ctr">
                      <a:solidFill>
                        <a:srgbClr val="990033"/>
                      </a:solidFill>
                      <a:prstDash val="solid"/>
                      <a:round/>
                      <a:headEnd type="none" w="med" len="med"/>
                      <a:tailEnd type="none" w="med" len="med"/>
                    </a:lnR>
                    <a:lnT w="12700" cap="flat" cmpd="sng" algn="ctr">
                      <a:solidFill>
                        <a:srgbClr val="990033"/>
                      </a:solidFill>
                      <a:prstDash val="solid"/>
                      <a:round/>
                      <a:headEnd type="none" w="med" len="med"/>
                      <a:tailEnd type="none" w="med" len="med"/>
                    </a:lnT>
                    <a:lnB w="12700" cap="flat" cmpd="sng" algn="ctr">
                      <a:solidFill>
                        <a:srgbClr val="990033"/>
                      </a:solidFill>
                      <a:prstDash val="solid"/>
                      <a:round/>
                      <a:headEnd type="none" w="med" len="med"/>
                      <a:tailEnd type="none" w="med" len="med"/>
                    </a:lnB>
                  </a:tcPr>
                </a:tc>
                <a:tc>
                  <a:txBody>
                    <a:bodyPr/>
                    <a:lstStyle/>
                    <a:p>
                      <a:pPr algn="ctr">
                        <a:spcAft>
                          <a:spcPts val="0"/>
                        </a:spcAft>
                      </a:pPr>
                      <a:endParaRPr lang="en-IE" sz="1600" b="0" dirty="0">
                        <a:solidFill>
                          <a:srgbClr val="990033"/>
                        </a:solidFill>
                        <a:latin typeface="Comic Sans MS" pitchFamily="66" charset="0"/>
                        <a:ea typeface="Calibri"/>
                        <a:cs typeface="Times New Roman"/>
                      </a:endParaRPr>
                    </a:p>
                  </a:txBody>
                  <a:tcPr marL="68580" marR="68580" marT="0" marB="0" anchor="ctr">
                    <a:lnL w="12700" cap="flat" cmpd="sng" algn="ctr">
                      <a:solidFill>
                        <a:srgbClr val="990033"/>
                      </a:solidFill>
                      <a:prstDash val="solid"/>
                      <a:round/>
                      <a:headEnd type="none" w="med" len="med"/>
                      <a:tailEnd type="none" w="med" len="med"/>
                    </a:lnL>
                    <a:lnR w="12700" cap="flat" cmpd="sng" algn="ctr">
                      <a:solidFill>
                        <a:srgbClr val="990033"/>
                      </a:solidFill>
                      <a:prstDash val="solid"/>
                      <a:round/>
                      <a:headEnd type="none" w="med" len="med"/>
                      <a:tailEnd type="none" w="med" len="med"/>
                    </a:lnR>
                    <a:lnT w="12700" cap="flat" cmpd="sng" algn="ctr">
                      <a:solidFill>
                        <a:srgbClr val="990033"/>
                      </a:solidFill>
                      <a:prstDash val="solid"/>
                      <a:round/>
                      <a:headEnd type="none" w="med" len="med"/>
                      <a:tailEnd type="none" w="med" len="med"/>
                    </a:lnT>
                    <a:lnB w="12700" cap="flat" cmpd="sng" algn="ctr">
                      <a:solidFill>
                        <a:srgbClr val="990033"/>
                      </a:solidFill>
                      <a:prstDash val="solid"/>
                      <a:round/>
                      <a:headEnd type="none" w="med" len="med"/>
                      <a:tailEnd type="none" w="med" len="med"/>
                    </a:lnB>
                  </a:tcPr>
                </a:tc>
                <a:tc>
                  <a:txBody>
                    <a:bodyPr/>
                    <a:lstStyle/>
                    <a:p>
                      <a:pPr algn="ctr">
                        <a:spcAft>
                          <a:spcPts val="0"/>
                        </a:spcAft>
                      </a:pPr>
                      <a:endParaRPr lang="en-IE" sz="1600" b="0" dirty="0">
                        <a:solidFill>
                          <a:srgbClr val="990033"/>
                        </a:solidFill>
                        <a:latin typeface="Comic Sans MS" pitchFamily="66" charset="0"/>
                        <a:ea typeface="Calibri"/>
                        <a:cs typeface="Times New Roman"/>
                      </a:endParaRPr>
                    </a:p>
                  </a:txBody>
                  <a:tcPr marL="68580" marR="68580" marT="0" marB="0" anchor="ctr">
                    <a:lnL w="12700" cap="flat" cmpd="sng" algn="ctr">
                      <a:solidFill>
                        <a:srgbClr val="990033"/>
                      </a:solidFill>
                      <a:prstDash val="solid"/>
                      <a:round/>
                      <a:headEnd type="none" w="med" len="med"/>
                      <a:tailEnd type="none" w="med" len="med"/>
                    </a:lnL>
                    <a:lnR w="12700" cap="flat" cmpd="sng" algn="ctr">
                      <a:solidFill>
                        <a:srgbClr val="990033"/>
                      </a:solidFill>
                      <a:prstDash val="solid"/>
                      <a:round/>
                      <a:headEnd type="none" w="med" len="med"/>
                      <a:tailEnd type="none" w="med" len="med"/>
                    </a:lnR>
                    <a:lnT w="12700" cap="flat" cmpd="sng" algn="ctr">
                      <a:solidFill>
                        <a:srgbClr val="990033"/>
                      </a:solidFill>
                      <a:prstDash val="solid"/>
                      <a:round/>
                      <a:headEnd type="none" w="med" len="med"/>
                      <a:tailEnd type="none" w="med" len="med"/>
                    </a:lnT>
                    <a:lnB w="12700" cap="flat" cmpd="sng" algn="ctr">
                      <a:solidFill>
                        <a:srgbClr val="990033"/>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IE" sz="1600" b="0" dirty="0" smtClean="0">
                        <a:solidFill>
                          <a:srgbClr val="990033"/>
                        </a:solidFill>
                        <a:latin typeface="Comic Sans MS" pitchFamily="66" charset="0"/>
                        <a:ea typeface="Calibri"/>
                        <a:cs typeface="Times New Roman"/>
                      </a:endParaRPr>
                    </a:p>
                  </a:txBody>
                  <a:tcPr marL="68580" marR="68580" marT="0" marB="0" anchor="ctr">
                    <a:lnL w="12700" cap="flat" cmpd="sng" algn="ctr">
                      <a:solidFill>
                        <a:srgbClr val="990033"/>
                      </a:solidFill>
                      <a:prstDash val="solid"/>
                      <a:round/>
                      <a:headEnd type="none" w="med" len="med"/>
                      <a:tailEnd type="none" w="med" len="med"/>
                    </a:lnL>
                    <a:lnR w="12700" cap="flat" cmpd="sng" algn="ctr">
                      <a:solidFill>
                        <a:srgbClr val="990033"/>
                      </a:solidFill>
                      <a:prstDash val="solid"/>
                      <a:round/>
                      <a:headEnd type="none" w="med" len="med"/>
                      <a:tailEnd type="none" w="med" len="med"/>
                    </a:lnR>
                    <a:lnT w="12700" cap="flat" cmpd="sng" algn="ctr">
                      <a:solidFill>
                        <a:srgbClr val="990033"/>
                      </a:solidFill>
                      <a:prstDash val="solid"/>
                      <a:round/>
                      <a:headEnd type="none" w="med" len="med"/>
                      <a:tailEnd type="none" w="med" len="med"/>
                    </a:lnT>
                    <a:lnB w="12700" cap="flat" cmpd="sng" algn="ctr">
                      <a:solidFill>
                        <a:srgbClr val="990033"/>
                      </a:solidFill>
                      <a:prstDash val="solid"/>
                      <a:round/>
                      <a:headEnd type="none" w="med" len="med"/>
                      <a:tailEnd type="none" w="med" len="med"/>
                    </a:lnB>
                  </a:tcPr>
                </a:tc>
                <a:tc>
                  <a:txBody>
                    <a:bodyPr/>
                    <a:lstStyle/>
                    <a:p>
                      <a:pPr algn="ctr">
                        <a:spcAft>
                          <a:spcPts val="0"/>
                        </a:spcAft>
                      </a:pPr>
                      <a:endParaRPr lang="en-IE" sz="1600" b="0" dirty="0">
                        <a:solidFill>
                          <a:srgbClr val="990033"/>
                        </a:solidFill>
                        <a:latin typeface="Comic Sans MS" pitchFamily="66" charset="0"/>
                        <a:ea typeface="Calibri"/>
                        <a:cs typeface="Times New Roman"/>
                      </a:endParaRPr>
                    </a:p>
                  </a:txBody>
                  <a:tcPr marL="68580" marR="68580" marT="0" marB="0" anchor="ctr">
                    <a:lnL w="12700" cap="flat" cmpd="sng" algn="ctr">
                      <a:solidFill>
                        <a:srgbClr val="990033"/>
                      </a:solidFill>
                      <a:prstDash val="solid"/>
                      <a:round/>
                      <a:headEnd type="none" w="med" len="med"/>
                      <a:tailEnd type="none" w="med" len="med"/>
                    </a:lnL>
                    <a:lnR w="12700" cap="flat" cmpd="sng" algn="ctr">
                      <a:solidFill>
                        <a:srgbClr val="990033"/>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a:spcAft>
                          <a:spcPts val="0"/>
                        </a:spcAft>
                      </a:pPr>
                      <a:r>
                        <a:rPr lang="en-IE" sz="1600" b="0" dirty="0" smtClean="0">
                          <a:solidFill>
                            <a:srgbClr val="990033"/>
                          </a:solidFill>
                          <a:latin typeface="Comic Sans MS" pitchFamily="66" charset="0"/>
                          <a:ea typeface="Calibri"/>
                          <a:cs typeface="Times New Roman"/>
                        </a:rPr>
                        <a:t>6</a:t>
                      </a:r>
                      <a:endParaRPr lang="en-IE" sz="1600" b="0" dirty="0">
                        <a:solidFill>
                          <a:srgbClr val="990033"/>
                        </a:solidFill>
                        <a:latin typeface="Comic Sans MS" pitchFamily="66" charset="0"/>
                        <a:ea typeface="Calibri"/>
                        <a:cs typeface="Times New Roman"/>
                      </a:endParaRPr>
                    </a:p>
                  </a:txBody>
                  <a:tcPr marL="68580" marR="68580" marT="0" marB="0" anchor="ctr">
                    <a:lnL w="12700" cap="flat" cmpd="sng" algn="ctr">
                      <a:solidFill>
                        <a:srgbClr val="990033"/>
                      </a:solidFill>
                      <a:prstDash val="solid"/>
                      <a:round/>
                      <a:headEnd type="none" w="med" len="med"/>
                      <a:tailEnd type="none" w="med" len="med"/>
                    </a:lnL>
                    <a:lnR w="12700" cap="flat" cmpd="sng" algn="ctr">
                      <a:solidFill>
                        <a:srgbClr val="990033"/>
                      </a:solidFill>
                      <a:prstDash val="solid"/>
                      <a:round/>
                      <a:headEnd type="none" w="med" len="med"/>
                      <a:tailEnd type="none" w="med" len="med"/>
                    </a:lnR>
                    <a:lnT w="12700" cap="flat" cmpd="sng" algn="ctr">
                      <a:solidFill>
                        <a:srgbClr val="990033"/>
                      </a:solidFill>
                      <a:prstDash val="solid"/>
                      <a:round/>
                      <a:headEnd type="none" w="med" len="med"/>
                      <a:tailEnd type="none" w="med" len="med"/>
                    </a:lnT>
                    <a:lnB w="12700" cap="flat" cmpd="sng" algn="ctr">
                      <a:solidFill>
                        <a:srgbClr val="990033"/>
                      </a:solidFill>
                      <a:prstDash val="solid"/>
                      <a:round/>
                      <a:headEnd type="none" w="med" len="med"/>
                      <a:tailEnd type="none" w="med" len="med"/>
                    </a:lnB>
                  </a:tcPr>
                </a:tc>
                <a:tc>
                  <a:txBody>
                    <a:bodyPr/>
                    <a:lstStyle/>
                    <a:p>
                      <a:pPr algn="ctr">
                        <a:spcAft>
                          <a:spcPts val="0"/>
                        </a:spcAft>
                      </a:pPr>
                      <a:endParaRPr lang="en-IE" sz="1600" b="0" dirty="0">
                        <a:solidFill>
                          <a:srgbClr val="990033"/>
                        </a:solidFill>
                        <a:latin typeface="Comic Sans MS" pitchFamily="66" charset="0"/>
                        <a:ea typeface="Calibri"/>
                        <a:cs typeface="Times New Roman"/>
                      </a:endParaRPr>
                    </a:p>
                  </a:txBody>
                  <a:tcPr marL="68580" marR="68580" marT="0" marB="0" anchor="ctr">
                    <a:lnL w="12700" cap="flat" cmpd="sng" algn="ctr">
                      <a:solidFill>
                        <a:srgbClr val="990033"/>
                      </a:solidFill>
                      <a:prstDash val="solid"/>
                      <a:round/>
                      <a:headEnd type="none" w="med" len="med"/>
                      <a:tailEnd type="none" w="med" len="med"/>
                    </a:lnL>
                    <a:lnR w="12700" cap="flat" cmpd="sng" algn="ctr">
                      <a:solidFill>
                        <a:srgbClr val="990033"/>
                      </a:solidFill>
                      <a:prstDash val="solid"/>
                      <a:round/>
                      <a:headEnd type="none" w="med" len="med"/>
                      <a:tailEnd type="none" w="med" len="med"/>
                    </a:lnR>
                    <a:lnT w="12700" cap="flat" cmpd="sng" algn="ctr">
                      <a:solidFill>
                        <a:srgbClr val="990033"/>
                      </a:solidFill>
                      <a:prstDash val="solid"/>
                      <a:round/>
                      <a:headEnd type="none" w="med" len="med"/>
                      <a:tailEnd type="none" w="med" len="med"/>
                    </a:lnT>
                    <a:lnB w="12700" cap="flat" cmpd="sng" algn="ctr">
                      <a:solidFill>
                        <a:srgbClr val="990033"/>
                      </a:solidFill>
                      <a:prstDash val="solid"/>
                      <a:round/>
                      <a:headEnd type="none" w="med" len="med"/>
                      <a:tailEnd type="none" w="med" len="med"/>
                    </a:lnB>
                  </a:tcPr>
                </a:tc>
                <a:tc>
                  <a:txBody>
                    <a:bodyPr/>
                    <a:lstStyle/>
                    <a:p>
                      <a:pPr algn="ctr">
                        <a:spcAft>
                          <a:spcPts val="0"/>
                        </a:spcAft>
                      </a:pPr>
                      <a:endParaRPr lang="en-IE" sz="1600" b="0" dirty="0">
                        <a:solidFill>
                          <a:srgbClr val="990033"/>
                        </a:solidFill>
                        <a:latin typeface="Comic Sans MS" pitchFamily="66" charset="0"/>
                        <a:ea typeface="Calibri"/>
                        <a:cs typeface="Times New Roman"/>
                      </a:endParaRPr>
                    </a:p>
                  </a:txBody>
                  <a:tcPr marL="68580" marR="68580" marT="0" marB="0" anchor="ctr">
                    <a:lnL w="12700" cap="flat" cmpd="sng" algn="ctr">
                      <a:solidFill>
                        <a:srgbClr val="990033"/>
                      </a:solidFill>
                      <a:prstDash val="solid"/>
                      <a:round/>
                      <a:headEnd type="none" w="med" len="med"/>
                      <a:tailEnd type="none" w="med" len="med"/>
                    </a:lnL>
                    <a:lnR w="12700" cap="flat" cmpd="sng" algn="ctr">
                      <a:solidFill>
                        <a:srgbClr val="990033"/>
                      </a:solidFill>
                      <a:prstDash val="solid"/>
                      <a:round/>
                      <a:headEnd type="none" w="med" len="med"/>
                      <a:tailEnd type="none" w="med" len="med"/>
                    </a:lnR>
                    <a:lnT w="12700" cap="flat" cmpd="sng" algn="ctr">
                      <a:solidFill>
                        <a:srgbClr val="990033"/>
                      </a:solidFill>
                      <a:prstDash val="solid"/>
                      <a:round/>
                      <a:headEnd type="none" w="med" len="med"/>
                      <a:tailEnd type="none" w="med" len="med"/>
                    </a:lnT>
                    <a:lnB w="12700" cap="flat" cmpd="sng" algn="ctr">
                      <a:solidFill>
                        <a:srgbClr val="990033"/>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IE" sz="1600" b="0" dirty="0" smtClean="0">
                        <a:solidFill>
                          <a:srgbClr val="990033"/>
                        </a:solidFill>
                        <a:effectLst/>
                        <a:latin typeface="Comic Sans MS" pitchFamily="66" charset="0"/>
                      </a:endParaRPr>
                    </a:p>
                  </a:txBody>
                  <a:tcPr marL="68580" marR="68580" marT="0" marB="0" anchor="ctr">
                    <a:lnL w="12700" cap="flat" cmpd="sng" algn="ctr">
                      <a:solidFill>
                        <a:srgbClr val="990033"/>
                      </a:solidFill>
                      <a:prstDash val="solid"/>
                      <a:round/>
                      <a:headEnd type="none" w="med" len="med"/>
                      <a:tailEnd type="none" w="med" len="med"/>
                    </a:lnL>
                    <a:lnR w="12700" cap="flat" cmpd="sng" algn="ctr">
                      <a:solidFill>
                        <a:srgbClr val="990033"/>
                      </a:solidFill>
                      <a:prstDash val="solid"/>
                      <a:round/>
                      <a:headEnd type="none" w="med" len="med"/>
                      <a:tailEnd type="none" w="med" len="med"/>
                    </a:lnR>
                    <a:lnT w="12700" cap="flat" cmpd="sng" algn="ctr">
                      <a:solidFill>
                        <a:srgbClr val="990033"/>
                      </a:solidFill>
                      <a:prstDash val="solid"/>
                      <a:round/>
                      <a:headEnd type="none" w="med" len="med"/>
                      <a:tailEnd type="none" w="med" len="med"/>
                    </a:lnT>
                    <a:lnB w="12700" cap="flat" cmpd="sng" algn="ctr">
                      <a:solidFill>
                        <a:srgbClr val="990033"/>
                      </a:solidFill>
                      <a:prstDash val="solid"/>
                      <a:round/>
                      <a:headEnd type="none" w="med" len="med"/>
                      <a:tailEnd type="none" w="med" len="med"/>
                    </a:lnB>
                  </a:tcPr>
                </a:tc>
              </a:tr>
              <a:tr h="360000">
                <a:tc>
                  <a:txBody>
                    <a:bodyPr/>
                    <a:lstStyle/>
                    <a:p>
                      <a:pPr algn="ctr">
                        <a:spcAft>
                          <a:spcPts val="0"/>
                        </a:spcAft>
                      </a:pPr>
                      <a:r>
                        <a:rPr lang="en-IE" sz="1600" b="0">
                          <a:solidFill>
                            <a:srgbClr val="990033"/>
                          </a:solidFill>
                          <a:latin typeface="Comic Sans MS" pitchFamily="66" charset="0"/>
                          <a:ea typeface="Calibri"/>
                          <a:cs typeface="Times New Roman"/>
                        </a:rPr>
                        <a:t>7</a:t>
                      </a:r>
                    </a:p>
                  </a:txBody>
                  <a:tcPr marL="68580" marR="68580" marT="0" marB="0" anchor="ctr">
                    <a:lnL w="12700" cap="flat" cmpd="sng" algn="ctr">
                      <a:solidFill>
                        <a:srgbClr val="990033"/>
                      </a:solidFill>
                      <a:prstDash val="solid"/>
                      <a:round/>
                      <a:headEnd type="none" w="med" len="med"/>
                      <a:tailEnd type="none" w="med" len="med"/>
                    </a:lnL>
                    <a:lnR w="12700" cap="flat" cmpd="sng" algn="ctr">
                      <a:solidFill>
                        <a:srgbClr val="990033"/>
                      </a:solidFill>
                      <a:prstDash val="solid"/>
                      <a:round/>
                      <a:headEnd type="none" w="med" len="med"/>
                      <a:tailEnd type="none" w="med" len="med"/>
                    </a:lnR>
                    <a:lnT w="12700" cap="flat" cmpd="sng" algn="ctr">
                      <a:solidFill>
                        <a:srgbClr val="990033"/>
                      </a:solidFill>
                      <a:prstDash val="solid"/>
                      <a:round/>
                      <a:headEnd type="none" w="med" len="med"/>
                      <a:tailEnd type="none" w="med" len="med"/>
                    </a:lnT>
                    <a:lnB w="12700" cap="flat" cmpd="sng" algn="ctr">
                      <a:solidFill>
                        <a:srgbClr val="990033"/>
                      </a:solidFill>
                      <a:prstDash val="solid"/>
                      <a:round/>
                      <a:headEnd type="none" w="med" len="med"/>
                      <a:tailEnd type="none" w="med" len="med"/>
                    </a:lnB>
                  </a:tcPr>
                </a:tc>
                <a:tc>
                  <a:txBody>
                    <a:bodyPr/>
                    <a:lstStyle/>
                    <a:p>
                      <a:pPr algn="ctr">
                        <a:spcAft>
                          <a:spcPts val="0"/>
                        </a:spcAft>
                      </a:pPr>
                      <a:endParaRPr lang="en-IE" sz="1600" b="0" dirty="0">
                        <a:solidFill>
                          <a:srgbClr val="990033"/>
                        </a:solidFill>
                        <a:latin typeface="Comic Sans MS" pitchFamily="66" charset="0"/>
                        <a:ea typeface="Calibri"/>
                        <a:cs typeface="Times New Roman"/>
                      </a:endParaRPr>
                    </a:p>
                  </a:txBody>
                  <a:tcPr marL="68580" marR="68580" marT="0" marB="0" anchor="ctr">
                    <a:lnL w="12700" cap="flat" cmpd="sng" algn="ctr">
                      <a:solidFill>
                        <a:srgbClr val="990033"/>
                      </a:solidFill>
                      <a:prstDash val="solid"/>
                      <a:round/>
                      <a:headEnd type="none" w="med" len="med"/>
                      <a:tailEnd type="none" w="med" len="med"/>
                    </a:lnL>
                    <a:lnR w="12700" cap="flat" cmpd="sng" algn="ctr">
                      <a:solidFill>
                        <a:srgbClr val="990033"/>
                      </a:solidFill>
                      <a:prstDash val="solid"/>
                      <a:round/>
                      <a:headEnd type="none" w="med" len="med"/>
                      <a:tailEnd type="none" w="med" len="med"/>
                    </a:lnR>
                    <a:lnT w="12700" cap="flat" cmpd="sng" algn="ctr">
                      <a:solidFill>
                        <a:srgbClr val="990033"/>
                      </a:solidFill>
                      <a:prstDash val="solid"/>
                      <a:round/>
                      <a:headEnd type="none" w="med" len="med"/>
                      <a:tailEnd type="none" w="med" len="med"/>
                    </a:lnT>
                    <a:lnB w="12700" cap="flat" cmpd="sng" algn="ctr">
                      <a:solidFill>
                        <a:srgbClr val="990033"/>
                      </a:solidFill>
                      <a:prstDash val="solid"/>
                      <a:round/>
                      <a:headEnd type="none" w="med" len="med"/>
                      <a:tailEnd type="none" w="med" len="med"/>
                    </a:lnB>
                  </a:tcPr>
                </a:tc>
                <a:tc>
                  <a:txBody>
                    <a:bodyPr/>
                    <a:lstStyle/>
                    <a:p>
                      <a:pPr algn="ctr">
                        <a:spcAft>
                          <a:spcPts val="0"/>
                        </a:spcAft>
                      </a:pPr>
                      <a:endParaRPr lang="en-IE" sz="1600" b="0" dirty="0">
                        <a:solidFill>
                          <a:srgbClr val="990033"/>
                        </a:solidFill>
                        <a:latin typeface="Comic Sans MS" pitchFamily="66" charset="0"/>
                        <a:ea typeface="Calibri"/>
                        <a:cs typeface="Times New Roman"/>
                      </a:endParaRPr>
                    </a:p>
                  </a:txBody>
                  <a:tcPr marL="68580" marR="68580" marT="0" marB="0" anchor="ctr">
                    <a:lnL w="12700" cap="flat" cmpd="sng" algn="ctr">
                      <a:solidFill>
                        <a:srgbClr val="990033"/>
                      </a:solidFill>
                      <a:prstDash val="solid"/>
                      <a:round/>
                      <a:headEnd type="none" w="med" len="med"/>
                      <a:tailEnd type="none" w="med" len="med"/>
                    </a:lnL>
                    <a:lnR w="12700" cap="flat" cmpd="sng" algn="ctr">
                      <a:solidFill>
                        <a:srgbClr val="990033"/>
                      </a:solidFill>
                      <a:prstDash val="solid"/>
                      <a:round/>
                      <a:headEnd type="none" w="med" len="med"/>
                      <a:tailEnd type="none" w="med" len="med"/>
                    </a:lnR>
                    <a:lnT w="12700" cap="flat" cmpd="sng" algn="ctr">
                      <a:solidFill>
                        <a:srgbClr val="990033"/>
                      </a:solidFill>
                      <a:prstDash val="solid"/>
                      <a:round/>
                      <a:headEnd type="none" w="med" len="med"/>
                      <a:tailEnd type="none" w="med" len="med"/>
                    </a:lnT>
                    <a:lnB w="12700" cap="flat" cmpd="sng" algn="ctr">
                      <a:solidFill>
                        <a:srgbClr val="990033"/>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IE" sz="1600" b="0" dirty="0" smtClean="0">
                        <a:solidFill>
                          <a:srgbClr val="990033"/>
                        </a:solidFill>
                        <a:latin typeface="Comic Sans MS" pitchFamily="66" charset="0"/>
                        <a:ea typeface="Calibri"/>
                        <a:cs typeface="Times New Roman"/>
                      </a:endParaRPr>
                    </a:p>
                  </a:txBody>
                  <a:tcPr marL="68580" marR="68580" marT="0" marB="0" anchor="ctr">
                    <a:lnL w="12700" cap="flat" cmpd="sng" algn="ctr">
                      <a:solidFill>
                        <a:srgbClr val="990033"/>
                      </a:solidFill>
                      <a:prstDash val="solid"/>
                      <a:round/>
                      <a:headEnd type="none" w="med" len="med"/>
                      <a:tailEnd type="none" w="med" len="med"/>
                    </a:lnL>
                    <a:lnR w="12700" cap="flat" cmpd="sng" algn="ctr">
                      <a:solidFill>
                        <a:srgbClr val="990033"/>
                      </a:solidFill>
                      <a:prstDash val="solid"/>
                      <a:round/>
                      <a:headEnd type="none" w="med" len="med"/>
                      <a:tailEnd type="none" w="med" len="med"/>
                    </a:lnR>
                    <a:lnT w="12700" cap="flat" cmpd="sng" algn="ctr">
                      <a:solidFill>
                        <a:srgbClr val="990033"/>
                      </a:solidFill>
                      <a:prstDash val="solid"/>
                      <a:round/>
                      <a:headEnd type="none" w="med" len="med"/>
                      <a:tailEnd type="none" w="med" len="med"/>
                    </a:lnT>
                    <a:lnB w="12700" cap="flat" cmpd="sng" algn="ctr">
                      <a:solidFill>
                        <a:srgbClr val="990033"/>
                      </a:solidFill>
                      <a:prstDash val="solid"/>
                      <a:round/>
                      <a:headEnd type="none" w="med" len="med"/>
                      <a:tailEnd type="none" w="med" len="med"/>
                    </a:lnB>
                  </a:tcPr>
                </a:tc>
                <a:tc>
                  <a:txBody>
                    <a:bodyPr/>
                    <a:lstStyle/>
                    <a:p>
                      <a:pPr algn="ctr">
                        <a:spcAft>
                          <a:spcPts val="0"/>
                        </a:spcAft>
                      </a:pPr>
                      <a:endParaRPr lang="en-IE" sz="1600" b="0" dirty="0">
                        <a:solidFill>
                          <a:srgbClr val="990033"/>
                        </a:solidFill>
                        <a:latin typeface="Comic Sans MS" pitchFamily="66" charset="0"/>
                        <a:ea typeface="Calibri"/>
                        <a:cs typeface="Times New Roman"/>
                      </a:endParaRPr>
                    </a:p>
                  </a:txBody>
                  <a:tcPr marL="68580" marR="68580" marT="0" marB="0" anchor="ctr">
                    <a:lnL w="12700" cap="flat" cmpd="sng" algn="ctr">
                      <a:solidFill>
                        <a:srgbClr val="990033"/>
                      </a:solidFill>
                      <a:prstDash val="solid"/>
                      <a:round/>
                      <a:headEnd type="none" w="med" len="med"/>
                      <a:tailEnd type="none" w="med" len="med"/>
                    </a:lnL>
                    <a:lnR w="12700" cap="flat" cmpd="sng" algn="ctr">
                      <a:solidFill>
                        <a:srgbClr val="990033"/>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a:spcAft>
                          <a:spcPts val="0"/>
                        </a:spcAft>
                      </a:pPr>
                      <a:r>
                        <a:rPr lang="en-IE" sz="1600" b="0" dirty="0" smtClean="0">
                          <a:solidFill>
                            <a:srgbClr val="990033"/>
                          </a:solidFill>
                          <a:latin typeface="Comic Sans MS" pitchFamily="66" charset="0"/>
                          <a:ea typeface="Calibri"/>
                          <a:cs typeface="Times New Roman"/>
                        </a:rPr>
                        <a:t>7</a:t>
                      </a:r>
                      <a:endParaRPr lang="en-IE" sz="1600" b="0" dirty="0">
                        <a:solidFill>
                          <a:srgbClr val="990033"/>
                        </a:solidFill>
                        <a:latin typeface="Comic Sans MS" pitchFamily="66" charset="0"/>
                        <a:ea typeface="Calibri"/>
                        <a:cs typeface="Times New Roman"/>
                      </a:endParaRPr>
                    </a:p>
                  </a:txBody>
                  <a:tcPr marL="68580" marR="68580" marT="0" marB="0" anchor="ctr">
                    <a:lnL w="12700" cap="flat" cmpd="sng" algn="ctr">
                      <a:solidFill>
                        <a:srgbClr val="990033"/>
                      </a:solidFill>
                      <a:prstDash val="solid"/>
                      <a:round/>
                      <a:headEnd type="none" w="med" len="med"/>
                      <a:tailEnd type="none" w="med" len="med"/>
                    </a:lnL>
                    <a:lnR w="12700" cap="flat" cmpd="sng" algn="ctr">
                      <a:solidFill>
                        <a:srgbClr val="990033"/>
                      </a:solidFill>
                      <a:prstDash val="solid"/>
                      <a:round/>
                      <a:headEnd type="none" w="med" len="med"/>
                      <a:tailEnd type="none" w="med" len="med"/>
                    </a:lnR>
                    <a:lnT w="12700" cap="flat" cmpd="sng" algn="ctr">
                      <a:solidFill>
                        <a:srgbClr val="990033"/>
                      </a:solidFill>
                      <a:prstDash val="solid"/>
                      <a:round/>
                      <a:headEnd type="none" w="med" len="med"/>
                      <a:tailEnd type="none" w="med" len="med"/>
                    </a:lnT>
                    <a:lnB w="12700" cap="flat" cmpd="sng" algn="ctr">
                      <a:solidFill>
                        <a:srgbClr val="990033"/>
                      </a:solidFill>
                      <a:prstDash val="solid"/>
                      <a:round/>
                      <a:headEnd type="none" w="med" len="med"/>
                      <a:tailEnd type="none" w="med" len="med"/>
                    </a:lnB>
                  </a:tcPr>
                </a:tc>
                <a:tc>
                  <a:txBody>
                    <a:bodyPr/>
                    <a:lstStyle/>
                    <a:p>
                      <a:pPr algn="ctr">
                        <a:spcAft>
                          <a:spcPts val="0"/>
                        </a:spcAft>
                      </a:pPr>
                      <a:endParaRPr lang="en-IE" sz="1600" b="0" dirty="0">
                        <a:solidFill>
                          <a:srgbClr val="990033"/>
                        </a:solidFill>
                        <a:latin typeface="Comic Sans MS" pitchFamily="66" charset="0"/>
                        <a:ea typeface="Calibri"/>
                        <a:cs typeface="Times New Roman"/>
                      </a:endParaRPr>
                    </a:p>
                  </a:txBody>
                  <a:tcPr marL="68580" marR="68580" marT="0" marB="0" anchor="ctr">
                    <a:lnL w="12700" cap="flat" cmpd="sng" algn="ctr">
                      <a:solidFill>
                        <a:srgbClr val="990033"/>
                      </a:solidFill>
                      <a:prstDash val="solid"/>
                      <a:round/>
                      <a:headEnd type="none" w="med" len="med"/>
                      <a:tailEnd type="none" w="med" len="med"/>
                    </a:lnL>
                    <a:lnR w="12700" cap="flat" cmpd="sng" algn="ctr">
                      <a:solidFill>
                        <a:srgbClr val="990033"/>
                      </a:solidFill>
                      <a:prstDash val="solid"/>
                      <a:round/>
                      <a:headEnd type="none" w="med" len="med"/>
                      <a:tailEnd type="none" w="med" len="med"/>
                    </a:lnR>
                    <a:lnT w="12700" cap="flat" cmpd="sng" algn="ctr">
                      <a:solidFill>
                        <a:srgbClr val="990033"/>
                      </a:solidFill>
                      <a:prstDash val="solid"/>
                      <a:round/>
                      <a:headEnd type="none" w="med" len="med"/>
                      <a:tailEnd type="none" w="med" len="med"/>
                    </a:lnT>
                    <a:lnB w="12700" cap="flat" cmpd="sng" algn="ctr">
                      <a:solidFill>
                        <a:srgbClr val="990033"/>
                      </a:solidFill>
                      <a:prstDash val="solid"/>
                      <a:round/>
                      <a:headEnd type="none" w="med" len="med"/>
                      <a:tailEnd type="none" w="med" len="med"/>
                    </a:lnB>
                  </a:tcPr>
                </a:tc>
                <a:tc>
                  <a:txBody>
                    <a:bodyPr/>
                    <a:lstStyle/>
                    <a:p>
                      <a:pPr algn="ctr">
                        <a:spcAft>
                          <a:spcPts val="0"/>
                        </a:spcAft>
                      </a:pPr>
                      <a:endParaRPr lang="en-IE" sz="1600" b="0" dirty="0">
                        <a:solidFill>
                          <a:srgbClr val="990033"/>
                        </a:solidFill>
                        <a:latin typeface="Comic Sans MS" pitchFamily="66" charset="0"/>
                        <a:ea typeface="Calibri"/>
                        <a:cs typeface="Times New Roman"/>
                      </a:endParaRPr>
                    </a:p>
                  </a:txBody>
                  <a:tcPr marL="68580" marR="68580" marT="0" marB="0" anchor="ctr">
                    <a:lnL w="12700" cap="flat" cmpd="sng" algn="ctr">
                      <a:solidFill>
                        <a:srgbClr val="990033"/>
                      </a:solidFill>
                      <a:prstDash val="solid"/>
                      <a:round/>
                      <a:headEnd type="none" w="med" len="med"/>
                      <a:tailEnd type="none" w="med" len="med"/>
                    </a:lnL>
                    <a:lnR w="12700" cap="flat" cmpd="sng" algn="ctr">
                      <a:solidFill>
                        <a:srgbClr val="990033"/>
                      </a:solidFill>
                      <a:prstDash val="solid"/>
                      <a:round/>
                      <a:headEnd type="none" w="med" len="med"/>
                      <a:tailEnd type="none" w="med" len="med"/>
                    </a:lnR>
                    <a:lnT w="12700" cap="flat" cmpd="sng" algn="ctr">
                      <a:solidFill>
                        <a:srgbClr val="990033"/>
                      </a:solidFill>
                      <a:prstDash val="solid"/>
                      <a:round/>
                      <a:headEnd type="none" w="med" len="med"/>
                      <a:tailEnd type="none" w="med" len="med"/>
                    </a:lnT>
                    <a:lnB w="12700" cap="flat" cmpd="sng" algn="ctr">
                      <a:solidFill>
                        <a:srgbClr val="990033"/>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IE" sz="1600" b="0" dirty="0" smtClean="0">
                        <a:solidFill>
                          <a:srgbClr val="990033"/>
                        </a:solidFill>
                        <a:effectLst/>
                        <a:latin typeface="Comic Sans MS" pitchFamily="66" charset="0"/>
                      </a:endParaRPr>
                    </a:p>
                  </a:txBody>
                  <a:tcPr marL="68580" marR="68580" marT="0" marB="0" anchor="ctr">
                    <a:lnL w="12700" cap="flat" cmpd="sng" algn="ctr">
                      <a:solidFill>
                        <a:srgbClr val="990033"/>
                      </a:solidFill>
                      <a:prstDash val="solid"/>
                      <a:round/>
                      <a:headEnd type="none" w="med" len="med"/>
                      <a:tailEnd type="none" w="med" len="med"/>
                    </a:lnL>
                    <a:lnR w="12700" cap="flat" cmpd="sng" algn="ctr">
                      <a:solidFill>
                        <a:srgbClr val="990033"/>
                      </a:solidFill>
                      <a:prstDash val="solid"/>
                      <a:round/>
                      <a:headEnd type="none" w="med" len="med"/>
                      <a:tailEnd type="none" w="med" len="med"/>
                    </a:lnR>
                    <a:lnT w="12700" cap="flat" cmpd="sng" algn="ctr">
                      <a:solidFill>
                        <a:srgbClr val="990033"/>
                      </a:solidFill>
                      <a:prstDash val="solid"/>
                      <a:round/>
                      <a:headEnd type="none" w="med" len="med"/>
                      <a:tailEnd type="none" w="med" len="med"/>
                    </a:lnT>
                    <a:lnB w="12700" cap="flat" cmpd="sng" algn="ctr">
                      <a:solidFill>
                        <a:srgbClr val="990033"/>
                      </a:solidFill>
                      <a:prstDash val="solid"/>
                      <a:round/>
                      <a:headEnd type="none" w="med" len="med"/>
                      <a:tailEnd type="none" w="med" len="med"/>
                    </a:lnB>
                  </a:tcPr>
                </a:tc>
              </a:tr>
              <a:tr h="360000">
                <a:tc>
                  <a:txBody>
                    <a:bodyPr/>
                    <a:lstStyle/>
                    <a:p>
                      <a:pPr algn="ctr">
                        <a:spcAft>
                          <a:spcPts val="0"/>
                        </a:spcAft>
                      </a:pPr>
                      <a:r>
                        <a:rPr lang="en-IE" sz="1600" b="0">
                          <a:solidFill>
                            <a:srgbClr val="990033"/>
                          </a:solidFill>
                          <a:latin typeface="Comic Sans MS" pitchFamily="66" charset="0"/>
                          <a:ea typeface="Calibri"/>
                          <a:cs typeface="Times New Roman"/>
                        </a:rPr>
                        <a:t>8</a:t>
                      </a:r>
                    </a:p>
                  </a:txBody>
                  <a:tcPr marL="68580" marR="68580" marT="0" marB="0" anchor="ctr">
                    <a:lnL w="12700" cap="flat" cmpd="sng" algn="ctr">
                      <a:solidFill>
                        <a:srgbClr val="990033"/>
                      </a:solidFill>
                      <a:prstDash val="solid"/>
                      <a:round/>
                      <a:headEnd type="none" w="med" len="med"/>
                      <a:tailEnd type="none" w="med" len="med"/>
                    </a:lnL>
                    <a:lnR w="12700" cap="flat" cmpd="sng" algn="ctr">
                      <a:solidFill>
                        <a:srgbClr val="990033"/>
                      </a:solidFill>
                      <a:prstDash val="solid"/>
                      <a:round/>
                      <a:headEnd type="none" w="med" len="med"/>
                      <a:tailEnd type="none" w="med" len="med"/>
                    </a:lnR>
                    <a:lnT w="12700" cap="flat" cmpd="sng" algn="ctr">
                      <a:solidFill>
                        <a:srgbClr val="990033"/>
                      </a:solidFill>
                      <a:prstDash val="solid"/>
                      <a:round/>
                      <a:headEnd type="none" w="med" len="med"/>
                      <a:tailEnd type="none" w="med" len="med"/>
                    </a:lnT>
                    <a:lnB w="12700" cap="flat" cmpd="sng" algn="ctr">
                      <a:solidFill>
                        <a:srgbClr val="990033"/>
                      </a:solidFill>
                      <a:prstDash val="solid"/>
                      <a:round/>
                      <a:headEnd type="none" w="med" len="med"/>
                      <a:tailEnd type="none" w="med" len="med"/>
                    </a:lnB>
                  </a:tcPr>
                </a:tc>
                <a:tc>
                  <a:txBody>
                    <a:bodyPr/>
                    <a:lstStyle/>
                    <a:p>
                      <a:pPr algn="ctr">
                        <a:spcAft>
                          <a:spcPts val="0"/>
                        </a:spcAft>
                      </a:pPr>
                      <a:endParaRPr lang="en-IE" sz="1600" b="0" dirty="0">
                        <a:solidFill>
                          <a:srgbClr val="990033"/>
                        </a:solidFill>
                        <a:latin typeface="Comic Sans MS" pitchFamily="66" charset="0"/>
                        <a:ea typeface="Calibri"/>
                        <a:cs typeface="Times New Roman"/>
                      </a:endParaRPr>
                    </a:p>
                  </a:txBody>
                  <a:tcPr marL="68580" marR="68580" marT="0" marB="0" anchor="ctr">
                    <a:lnL w="12700" cap="flat" cmpd="sng" algn="ctr">
                      <a:solidFill>
                        <a:srgbClr val="990033"/>
                      </a:solidFill>
                      <a:prstDash val="solid"/>
                      <a:round/>
                      <a:headEnd type="none" w="med" len="med"/>
                      <a:tailEnd type="none" w="med" len="med"/>
                    </a:lnL>
                    <a:lnR w="12700" cap="flat" cmpd="sng" algn="ctr">
                      <a:solidFill>
                        <a:srgbClr val="990033"/>
                      </a:solidFill>
                      <a:prstDash val="solid"/>
                      <a:round/>
                      <a:headEnd type="none" w="med" len="med"/>
                      <a:tailEnd type="none" w="med" len="med"/>
                    </a:lnR>
                    <a:lnT w="12700" cap="flat" cmpd="sng" algn="ctr">
                      <a:solidFill>
                        <a:srgbClr val="990033"/>
                      </a:solidFill>
                      <a:prstDash val="solid"/>
                      <a:round/>
                      <a:headEnd type="none" w="med" len="med"/>
                      <a:tailEnd type="none" w="med" len="med"/>
                    </a:lnT>
                    <a:lnB w="12700" cap="flat" cmpd="sng" algn="ctr">
                      <a:solidFill>
                        <a:srgbClr val="990033"/>
                      </a:solidFill>
                      <a:prstDash val="solid"/>
                      <a:round/>
                      <a:headEnd type="none" w="med" len="med"/>
                      <a:tailEnd type="none" w="med" len="med"/>
                    </a:lnB>
                  </a:tcPr>
                </a:tc>
                <a:tc>
                  <a:txBody>
                    <a:bodyPr/>
                    <a:lstStyle/>
                    <a:p>
                      <a:pPr algn="ctr">
                        <a:spcAft>
                          <a:spcPts val="0"/>
                        </a:spcAft>
                      </a:pPr>
                      <a:endParaRPr lang="en-IE" sz="1600" b="0" dirty="0">
                        <a:solidFill>
                          <a:srgbClr val="990033"/>
                        </a:solidFill>
                        <a:latin typeface="Comic Sans MS" pitchFamily="66" charset="0"/>
                        <a:ea typeface="Calibri"/>
                        <a:cs typeface="Times New Roman"/>
                      </a:endParaRPr>
                    </a:p>
                  </a:txBody>
                  <a:tcPr marL="68580" marR="68580" marT="0" marB="0" anchor="ctr">
                    <a:lnL w="12700" cap="flat" cmpd="sng" algn="ctr">
                      <a:solidFill>
                        <a:srgbClr val="990033"/>
                      </a:solidFill>
                      <a:prstDash val="solid"/>
                      <a:round/>
                      <a:headEnd type="none" w="med" len="med"/>
                      <a:tailEnd type="none" w="med" len="med"/>
                    </a:lnL>
                    <a:lnR w="12700" cap="flat" cmpd="sng" algn="ctr">
                      <a:solidFill>
                        <a:srgbClr val="990033"/>
                      </a:solidFill>
                      <a:prstDash val="solid"/>
                      <a:round/>
                      <a:headEnd type="none" w="med" len="med"/>
                      <a:tailEnd type="none" w="med" len="med"/>
                    </a:lnR>
                    <a:lnT w="12700" cap="flat" cmpd="sng" algn="ctr">
                      <a:solidFill>
                        <a:srgbClr val="990033"/>
                      </a:solidFill>
                      <a:prstDash val="solid"/>
                      <a:round/>
                      <a:headEnd type="none" w="med" len="med"/>
                      <a:tailEnd type="none" w="med" len="med"/>
                    </a:lnT>
                    <a:lnB w="12700" cap="flat" cmpd="sng" algn="ctr">
                      <a:solidFill>
                        <a:srgbClr val="990033"/>
                      </a:solidFill>
                      <a:prstDash val="solid"/>
                      <a:round/>
                      <a:headEnd type="none" w="med" len="med"/>
                      <a:tailEnd type="none" w="med" len="med"/>
                    </a:lnB>
                  </a:tcPr>
                </a:tc>
                <a:tc>
                  <a:txBody>
                    <a:bodyPr/>
                    <a:lstStyle/>
                    <a:p>
                      <a:pPr algn="ctr">
                        <a:spcAft>
                          <a:spcPts val="0"/>
                        </a:spcAft>
                      </a:pPr>
                      <a:endParaRPr lang="en-IE" sz="1600" b="0" dirty="0">
                        <a:solidFill>
                          <a:srgbClr val="990033"/>
                        </a:solidFill>
                        <a:latin typeface="Comic Sans MS" pitchFamily="66" charset="0"/>
                        <a:ea typeface="Calibri"/>
                        <a:cs typeface="Times New Roman"/>
                      </a:endParaRPr>
                    </a:p>
                  </a:txBody>
                  <a:tcPr marL="68580" marR="68580" marT="0" marB="0" anchor="ctr">
                    <a:lnL w="12700" cap="flat" cmpd="sng" algn="ctr">
                      <a:solidFill>
                        <a:srgbClr val="990033"/>
                      </a:solidFill>
                      <a:prstDash val="solid"/>
                      <a:round/>
                      <a:headEnd type="none" w="med" len="med"/>
                      <a:tailEnd type="none" w="med" len="med"/>
                    </a:lnL>
                    <a:lnR w="12700" cap="flat" cmpd="sng" algn="ctr">
                      <a:solidFill>
                        <a:srgbClr val="990033"/>
                      </a:solidFill>
                      <a:prstDash val="solid"/>
                      <a:round/>
                      <a:headEnd type="none" w="med" len="med"/>
                      <a:tailEnd type="none" w="med" len="med"/>
                    </a:lnR>
                    <a:lnT w="12700" cap="flat" cmpd="sng" algn="ctr">
                      <a:solidFill>
                        <a:srgbClr val="990033"/>
                      </a:solidFill>
                      <a:prstDash val="solid"/>
                      <a:round/>
                      <a:headEnd type="none" w="med" len="med"/>
                      <a:tailEnd type="none" w="med" len="med"/>
                    </a:lnT>
                    <a:lnB w="12700" cap="flat" cmpd="sng" algn="ctr">
                      <a:solidFill>
                        <a:srgbClr val="990033"/>
                      </a:solidFill>
                      <a:prstDash val="solid"/>
                      <a:round/>
                      <a:headEnd type="none" w="med" len="med"/>
                      <a:tailEnd type="none" w="med" len="med"/>
                    </a:lnB>
                  </a:tcPr>
                </a:tc>
                <a:tc>
                  <a:txBody>
                    <a:bodyPr/>
                    <a:lstStyle/>
                    <a:p>
                      <a:pPr algn="ctr">
                        <a:spcAft>
                          <a:spcPts val="0"/>
                        </a:spcAft>
                      </a:pPr>
                      <a:endParaRPr lang="en-IE" sz="1600" b="0" dirty="0">
                        <a:solidFill>
                          <a:srgbClr val="990033"/>
                        </a:solidFill>
                        <a:latin typeface="Comic Sans MS" pitchFamily="66" charset="0"/>
                        <a:ea typeface="Calibri"/>
                        <a:cs typeface="Times New Roman"/>
                      </a:endParaRPr>
                    </a:p>
                  </a:txBody>
                  <a:tcPr marL="68580" marR="68580" marT="0" marB="0" anchor="ctr">
                    <a:lnL w="12700" cap="flat" cmpd="sng" algn="ctr">
                      <a:solidFill>
                        <a:srgbClr val="990033"/>
                      </a:solidFill>
                      <a:prstDash val="solid"/>
                      <a:round/>
                      <a:headEnd type="none" w="med" len="med"/>
                      <a:tailEnd type="none" w="med" len="med"/>
                    </a:lnL>
                    <a:lnR w="12700" cap="flat" cmpd="sng" algn="ctr">
                      <a:solidFill>
                        <a:srgbClr val="990033"/>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a:spcAft>
                          <a:spcPts val="0"/>
                        </a:spcAft>
                      </a:pPr>
                      <a:r>
                        <a:rPr lang="en-IE" sz="1600" b="0" dirty="0" smtClean="0">
                          <a:solidFill>
                            <a:srgbClr val="990033"/>
                          </a:solidFill>
                          <a:latin typeface="Comic Sans MS" pitchFamily="66" charset="0"/>
                          <a:ea typeface="Calibri"/>
                          <a:cs typeface="Times New Roman"/>
                        </a:rPr>
                        <a:t>8</a:t>
                      </a:r>
                      <a:endParaRPr lang="en-IE" sz="1600" b="0" dirty="0">
                        <a:solidFill>
                          <a:srgbClr val="990033"/>
                        </a:solidFill>
                        <a:latin typeface="Comic Sans MS" pitchFamily="66" charset="0"/>
                        <a:ea typeface="Calibri"/>
                        <a:cs typeface="Times New Roman"/>
                      </a:endParaRPr>
                    </a:p>
                  </a:txBody>
                  <a:tcPr marL="68580" marR="68580" marT="0" marB="0" anchor="ctr">
                    <a:lnL w="12700" cap="flat" cmpd="sng" algn="ctr">
                      <a:solidFill>
                        <a:srgbClr val="990033"/>
                      </a:solidFill>
                      <a:prstDash val="solid"/>
                      <a:round/>
                      <a:headEnd type="none" w="med" len="med"/>
                      <a:tailEnd type="none" w="med" len="med"/>
                    </a:lnL>
                    <a:lnR w="12700" cap="flat" cmpd="sng" algn="ctr">
                      <a:solidFill>
                        <a:srgbClr val="990033"/>
                      </a:solidFill>
                      <a:prstDash val="solid"/>
                      <a:round/>
                      <a:headEnd type="none" w="med" len="med"/>
                      <a:tailEnd type="none" w="med" len="med"/>
                    </a:lnR>
                    <a:lnT w="12700" cap="flat" cmpd="sng" algn="ctr">
                      <a:solidFill>
                        <a:srgbClr val="990033"/>
                      </a:solidFill>
                      <a:prstDash val="solid"/>
                      <a:round/>
                      <a:headEnd type="none" w="med" len="med"/>
                      <a:tailEnd type="none" w="med" len="med"/>
                    </a:lnT>
                    <a:lnB w="12700" cap="flat" cmpd="sng" algn="ctr">
                      <a:solidFill>
                        <a:srgbClr val="990033"/>
                      </a:solidFill>
                      <a:prstDash val="solid"/>
                      <a:round/>
                      <a:headEnd type="none" w="med" len="med"/>
                      <a:tailEnd type="none" w="med" len="med"/>
                    </a:lnB>
                  </a:tcPr>
                </a:tc>
                <a:tc>
                  <a:txBody>
                    <a:bodyPr/>
                    <a:lstStyle/>
                    <a:p>
                      <a:pPr algn="ctr">
                        <a:spcAft>
                          <a:spcPts val="0"/>
                        </a:spcAft>
                      </a:pPr>
                      <a:endParaRPr lang="en-IE" sz="1600" b="0" dirty="0">
                        <a:solidFill>
                          <a:srgbClr val="990033"/>
                        </a:solidFill>
                        <a:latin typeface="Comic Sans MS" pitchFamily="66" charset="0"/>
                        <a:ea typeface="Calibri"/>
                        <a:cs typeface="Times New Roman"/>
                      </a:endParaRPr>
                    </a:p>
                  </a:txBody>
                  <a:tcPr marL="68580" marR="68580" marT="0" marB="0" anchor="ctr">
                    <a:lnL w="12700" cap="flat" cmpd="sng" algn="ctr">
                      <a:solidFill>
                        <a:srgbClr val="990033"/>
                      </a:solidFill>
                      <a:prstDash val="solid"/>
                      <a:round/>
                      <a:headEnd type="none" w="med" len="med"/>
                      <a:tailEnd type="none" w="med" len="med"/>
                    </a:lnL>
                    <a:lnR w="12700" cap="flat" cmpd="sng" algn="ctr">
                      <a:solidFill>
                        <a:srgbClr val="990033"/>
                      </a:solidFill>
                      <a:prstDash val="solid"/>
                      <a:round/>
                      <a:headEnd type="none" w="med" len="med"/>
                      <a:tailEnd type="none" w="med" len="med"/>
                    </a:lnR>
                    <a:lnT w="12700" cap="flat" cmpd="sng" algn="ctr">
                      <a:solidFill>
                        <a:srgbClr val="990033"/>
                      </a:solidFill>
                      <a:prstDash val="solid"/>
                      <a:round/>
                      <a:headEnd type="none" w="med" len="med"/>
                      <a:tailEnd type="none" w="med" len="med"/>
                    </a:lnT>
                    <a:lnB w="12700" cap="flat" cmpd="sng" algn="ctr">
                      <a:solidFill>
                        <a:srgbClr val="990033"/>
                      </a:solidFill>
                      <a:prstDash val="solid"/>
                      <a:round/>
                      <a:headEnd type="none" w="med" len="med"/>
                      <a:tailEnd type="none" w="med" len="med"/>
                    </a:lnB>
                  </a:tcPr>
                </a:tc>
                <a:tc>
                  <a:txBody>
                    <a:bodyPr/>
                    <a:lstStyle/>
                    <a:p>
                      <a:pPr algn="ctr">
                        <a:spcAft>
                          <a:spcPts val="0"/>
                        </a:spcAft>
                      </a:pPr>
                      <a:endParaRPr lang="en-IE" sz="1600" b="0" dirty="0">
                        <a:solidFill>
                          <a:srgbClr val="990033"/>
                        </a:solidFill>
                        <a:latin typeface="Comic Sans MS" pitchFamily="66" charset="0"/>
                        <a:ea typeface="Calibri"/>
                        <a:cs typeface="Times New Roman"/>
                      </a:endParaRPr>
                    </a:p>
                  </a:txBody>
                  <a:tcPr marL="68580" marR="68580" marT="0" marB="0" anchor="ctr">
                    <a:lnL w="12700" cap="flat" cmpd="sng" algn="ctr">
                      <a:solidFill>
                        <a:srgbClr val="990033"/>
                      </a:solidFill>
                      <a:prstDash val="solid"/>
                      <a:round/>
                      <a:headEnd type="none" w="med" len="med"/>
                      <a:tailEnd type="none" w="med" len="med"/>
                    </a:lnL>
                    <a:lnR w="12700" cap="flat" cmpd="sng" algn="ctr">
                      <a:solidFill>
                        <a:srgbClr val="990033"/>
                      </a:solidFill>
                      <a:prstDash val="solid"/>
                      <a:round/>
                      <a:headEnd type="none" w="med" len="med"/>
                      <a:tailEnd type="none" w="med" len="med"/>
                    </a:lnR>
                    <a:lnT w="12700" cap="flat" cmpd="sng" algn="ctr">
                      <a:solidFill>
                        <a:srgbClr val="990033"/>
                      </a:solidFill>
                      <a:prstDash val="solid"/>
                      <a:round/>
                      <a:headEnd type="none" w="med" len="med"/>
                      <a:tailEnd type="none" w="med" len="med"/>
                    </a:lnT>
                    <a:lnB w="12700" cap="flat" cmpd="sng" algn="ctr">
                      <a:solidFill>
                        <a:srgbClr val="990033"/>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IE" sz="1600" b="0" dirty="0" smtClean="0">
                        <a:solidFill>
                          <a:srgbClr val="990033"/>
                        </a:solidFill>
                        <a:effectLst/>
                        <a:latin typeface="Comic Sans MS" pitchFamily="66" charset="0"/>
                      </a:endParaRPr>
                    </a:p>
                  </a:txBody>
                  <a:tcPr marL="68580" marR="68580" marT="0" marB="0" anchor="ctr">
                    <a:lnL w="12700" cap="flat" cmpd="sng" algn="ctr">
                      <a:solidFill>
                        <a:srgbClr val="990033"/>
                      </a:solidFill>
                      <a:prstDash val="solid"/>
                      <a:round/>
                      <a:headEnd type="none" w="med" len="med"/>
                      <a:tailEnd type="none" w="med" len="med"/>
                    </a:lnL>
                    <a:lnR w="12700" cap="flat" cmpd="sng" algn="ctr">
                      <a:solidFill>
                        <a:srgbClr val="990033"/>
                      </a:solidFill>
                      <a:prstDash val="solid"/>
                      <a:round/>
                      <a:headEnd type="none" w="med" len="med"/>
                      <a:tailEnd type="none" w="med" len="med"/>
                    </a:lnR>
                    <a:lnT w="12700" cap="flat" cmpd="sng" algn="ctr">
                      <a:solidFill>
                        <a:srgbClr val="990033"/>
                      </a:solidFill>
                      <a:prstDash val="solid"/>
                      <a:round/>
                      <a:headEnd type="none" w="med" len="med"/>
                      <a:tailEnd type="none" w="med" len="med"/>
                    </a:lnT>
                    <a:lnB w="12700" cap="flat" cmpd="sng" algn="ctr">
                      <a:solidFill>
                        <a:srgbClr val="990033"/>
                      </a:solidFill>
                      <a:prstDash val="solid"/>
                      <a:round/>
                      <a:headEnd type="none" w="med" len="med"/>
                      <a:tailEnd type="none" w="med" len="med"/>
                    </a:lnB>
                  </a:tcPr>
                </a:tc>
              </a:tr>
              <a:tr h="360000">
                <a:tc>
                  <a:txBody>
                    <a:bodyPr/>
                    <a:lstStyle/>
                    <a:p>
                      <a:pPr algn="ctr">
                        <a:spcAft>
                          <a:spcPts val="0"/>
                        </a:spcAft>
                      </a:pPr>
                      <a:r>
                        <a:rPr lang="en-IE" sz="1600" b="0">
                          <a:solidFill>
                            <a:srgbClr val="990033"/>
                          </a:solidFill>
                          <a:latin typeface="Comic Sans MS" pitchFamily="66" charset="0"/>
                          <a:ea typeface="Calibri"/>
                          <a:cs typeface="Times New Roman"/>
                        </a:rPr>
                        <a:t>9</a:t>
                      </a:r>
                    </a:p>
                  </a:txBody>
                  <a:tcPr marL="68580" marR="68580" marT="0" marB="0" anchor="ctr">
                    <a:lnL w="12700" cap="flat" cmpd="sng" algn="ctr">
                      <a:solidFill>
                        <a:srgbClr val="990033"/>
                      </a:solidFill>
                      <a:prstDash val="solid"/>
                      <a:round/>
                      <a:headEnd type="none" w="med" len="med"/>
                      <a:tailEnd type="none" w="med" len="med"/>
                    </a:lnL>
                    <a:lnR w="12700" cap="flat" cmpd="sng" algn="ctr">
                      <a:solidFill>
                        <a:srgbClr val="990033"/>
                      </a:solidFill>
                      <a:prstDash val="solid"/>
                      <a:round/>
                      <a:headEnd type="none" w="med" len="med"/>
                      <a:tailEnd type="none" w="med" len="med"/>
                    </a:lnR>
                    <a:lnT w="12700" cap="flat" cmpd="sng" algn="ctr">
                      <a:solidFill>
                        <a:srgbClr val="990033"/>
                      </a:solidFill>
                      <a:prstDash val="solid"/>
                      <a:round/>
                      <a:headEnd type="none" w="med" len="med"/>
                      <a:tailEnd type="none" w="med" len="med"/>
                    </a:lnT>
                    <a:lnB w="12700" cap="flat" cmpd="sng" algn="ctr">
                      <a:solidFill>
                        <a:srgbClr val="990033"/>
                      </a:solidFill>
                      <a:prstDash val="solid"/>
                      <a:round/>
                      <a:headEnd type="none" w="med" len="med"/>
                      <a:tailEnd type="none" w="med" len="med"/>
                    </a:lnB>
                  </a:tcPr>
                </a:tc>
                <a:tc>
                  <a:txBody>
                    <a:bodyPr/>
                    <a:lstStyle/>
                    <a:p>
                      <a:pPr algn="ctr">
                        <a:spcAft>
                          <a:spcPts val="0"/>
                        </a:spcAft>
                      </a:pPr>
                      <a:endParaRPr lang="en-IE" sz="1600" b="0" dirty="0">
                        <a:solidFill>
                          <a:srgbClr val="990033"/>
                        </a:solidFill>
                        <a:latin typeface="Comic Sans MS" pitchFamily="66" charset="0"/>
                        <a:ea typeface="Calibri"/>
                        <a:cs typeface="Times New Roman"/>
                      </a:endParaRPr>
                    </a:p>
                  </a:txBody>
                  <a:tcPr marL="68580" marR="68580" marT="0" marB="0" anchor="ctr">
                    <a:lnL w="12700" cap="flat" cmpd="sng" algn="ctr">
                      <a:solidFill>
                        <a:srgbClr val="990033"/>
                      </a:solidFill>
                      <a:prstDash val="solid"/>
                      <a:round/>
                      <a:headEnd type="none" w="med" len="med"/>
                      <a:tailEnd type="none" w="med" len="med"/>
                    </a:lnL>
                    <a:lnR w="12700" cap="flat" cmpd="sng" algn="ctr">
                      <a:solidFill>
                        <a:srgbClr val="990033"/>
                      </a:solidFill>
                      <a:prstDash val="solid"/>
                      <a:round/>
                      <a:headEnd type="none" w="med" len="med"/>
                      <a:tailEnd type="none" w="med" len="med"/>
                    </a:lnR>
                    <a:lnT w="12700" cap="flat" cmpd="sng" algn="ctr">
                      <a:solidFill>
                        <a:srgbClr val="990033"/>
                      </a:solidFill>
                      <a:prstDash val="solid"/>
                      <a:round/>
                      <a:headEnd type="none" w="med" len="med"/>
                      <a:tailEnd type="none" w="med" len="med"/>
                    </a:lnT>
                    <a:lnB w="12700" cap="flat" cmpd="sng" algn="ctr">
                      <a:solidFill>
                        <a:srgbClr val="990033"/>
                      </a:solidFill>
                      <a:prstDash val="solid"/>
                      <a:round/>
                      <a:headEnd type="none" w="med" len="med"/>
                      <a:tailEnd type="none" w="med" len="med"/>
                    </a:lnB>
                  </a:tcPr>
                </a:tc>
                <a:tc>
                  <a:txBody>
                    <a:bodyPr/>
                    <a:lstStyle/>
                    <a:p>
                      <a:pPr algn="ctr">
                        <a:spcAft>
                          <a:spcPts val="0"/>
                        </a:spcAft>
                      </a:pPr>
                      <a:endParaRPr lang="en-IE" sz="1600" b="0" dirty="0">
                        <a:solidFill>
                          <a:srgbClr val="990033"/>
                        </a:solidFill>
                        <a:latin typeface="Comic Sans MS" pitchFamily="66" charset="0"/>
                        <a:ea typeface="Calibri"/>
                        <a:cs typeface="Times New Roman"/>
                      </a:endParaRPr>
                    </a:p>
                  </a:txBody>
                  <a:tcPr marL="68580" marR="68580" marT="0" marB="0" anchor="ctr">
                    <a:lnL w="12700" cap="flat" cmpd="sng" algn="ctr">
                      <a:solidFill>
                        <a:srgbClr val="990033"/>
                      </a:solidFill>
                      <a:prstDash val="solid"/>
                      <a:round/>
                      <a:headEnd type="none" w="med" len="med"/>
                      <a:tailEnd type="none" w="med" len="med"/>
                    </a:lnL>
                    <a:lnR w="12700" cap="flat" cmpd="sng" algn="ctr">
                      <a:solidFill>
                        <a:srgbClr val="990033"/>
                      </a:solidFill>
                      <a:prstDash val="solid"/>
                      <a:round/>
                      <a:headEnd type="none" w="med" len="med"/>
                      <a:tailEnd type="none" w="med" len="med"/>
                    </a:lnR>
                    <a:lnT w="12700" cap="flat" cmpd="sng" algn="ctr">
                      <a:solidFill>
                        <a:srgbClr val="990033"/>
                      </a:solidFill>
                      <a:prstDash val="solid"/>
                      <a:round/>
                      <a:headEnd type="none" w="med" len="med"/>
                      <a:tailEnd type="none" w="med" len="med"/>
                    </a:lnT>
                    <a:lnB w="12700" cap="flat" cmpd="sng" algn="ctr">
                      <a:solidFill>
                        <a:srgbClr val="990033"/>
                      </a:solidFill>
                      <a:prstDash val="solid"/>
                      <a:round/>
                      <a:headEnd type="none" w="med" len="med"/>
                      <a:tailEnd type="none" w="med" len="med"/>
                    </a:lnB>
                  </a:tcPr>
                </a:tc>
                <a:tc>
                  <a:txBody>
                    <a:bodyPr/>
                    <a:lstStyle/>
                    <a:p>
                      <a:pPr algn="ctr">
                        <a:spcAft>
                          <a:spcPts val="0"/>
                        </a:spcAft>
                      </a:pPr>
                      <a:endParaRPr lang="en-IE" sz="1600" b="0" dirty="0">
                        <a:solidFill>
                          <a:srgbClr val="990033"/>
                        </a:solidFill>
                        <a:latin typeface="Comic Sans MS" pitchFamily="66" charset="0"/>
                        <a:ea typeface="Calibri"/>
                        <a:cs typeface="Times New Roman"/>
                      </a:endParaRPr>
                    </a:p>
                  </a:txBody>
                  <a:tcPr marL="68580" marR="68580" marT="0" marB="0" anchor="ctr">
                    <a:lnL w="12700" cap="flat" cmpd="sng" algn="ctr">
                      <a:solidFill>
                        <a:srgbClr val="990033"/>
                      </a:solidFill>
                      <a:prstDash val="solid"/>
                      <a:round/>
                      <a:headEnd type="none" w="med" len="med"/>
                      <a:tailEnd type="none" w="med" len="med"/>
                    </a:lnL>
                    <a:lnR w="12700" cap="flat" cmpd="sng" algn="ctr">
                      <a:solidFill>
                        <a:srgbClr val="990033"/>
                      </a:solidFill>
                      <a:prstDash val="solid"/>
                      <a:round/>
                      <a:headEnd type="none" w="med" len="med"/>
                      <a:tailEnd type="none" w="med" len="med"/>
                    </a:lnR>
                    <a:lnT w="12700" cap="flat" cmpd="sng" algn="ctr">
                      <a:solidFill>
                        <a:srgbClr val="990033"/>
                      </a:solidFill>
                      <a:prstDash val="solid"/>
                      <a:round/>
                      <a:headEnd type="none" w="med" len="med"/>
                      <a:tailEnd type="none" w="med" len="med"/>
                    </a:lnT>
                    <a:lnB w="12700" cap="flat" cmpd="sng" algn="ctr">
                      <a:solidFill>
                        <a:srgbClr val="990033"/>
                      </a:solidFill>
                      <a:prstDash val="solid"/>
                      <a:round/>
                      <a:headEnd type="none" w="med" len="med"/>
                      <a:tailEnd type="none" w="med" len="med"/>
                    </a:lnB>
                  </a:tcPr>
                </a:tc>
                <a:tc>
                  <a:txBody>
                    <a:bodyPr/>
                    <a:lstStyle/>
                    <a:p>
                      <a:pPr algn="ctr">
                        <a:spcAft>
                          <a:spcPts val="0"/>
                        </a:spcAft>
                      </a:pPr>
                      <a:endParaRPr lang="en-IE" sz="1600" b="0" dirty="0">
                        <a:solidFill>
                          <a:srgbClr val="990033"/>
                        </a:solidFill>
                        <a:latin typeface="Comic Sans MS" pitchFamily="66" charset="0"/>
                        <a:ea typeface="Calibri"/>
                        <a:cs typeface="Times New Roman"/>
                      </a:endParaRPr>
                    </a:p>
                  </a:txBody>
                  <a:tcPr marL="68580" marR="68580" marT="0" marB="0" anchor="ctr">
                    <a:lnL w="12700" cap="flat" cmpd="sng" algn="ctr">
                      <a:solidFill>
                        <a:srgbClr val="990033"/>
                      </a:solidFill>
                      <a:prstDash val="solid"/>
                      <a:round/>
                      <a:headEnd type="none" w="med" len="med"/>
                      <a:tailEnd type="none" w="med" len="med"/>
                    </a:lnL>
                    <a:lnR w="12700" cap="flat" cmpd="sng" algn="ctr">
                      <a:solidFill>
                        <a:srgbClr val="990033"/>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a:spcAft>
                          <a:spcPts val="0"/>
                        </a:spcAft>
                      </a:pPr>
                      <a:r>
                        <a:rPr lang="en-IE" sz="1600" b="0" dirty="0" smtClean="0">
                          <a:solidFill>
                            <a:srgbClr val="990033"/>
                          </a:solidFill>
                          <a:latin typeface="Comic Sans MS" pitchFamily="66" charset="0"/>
                          <a:ea typeface="Calibri"/>
                          <a:cs typeface="Times New Roman"/>
                        </a:rPr>
                        <a:t>9</a:t>
                      </a:r>
                      <a:endParaRPr lang="en-IE" sz="1600" b="0" dirty="0">
                        <a:solidFill>
                          <a:srgbClr val="990033"/>
                        </a:solidFill>
                        <a:latin typeface="Comic Sans MS" pitchFamily="66" charset="0"/>
                        <a:ea typeface="Calibri"/>
                        <a:cs typeface="Times New Roman"/>
                      </a:endParaRPr>
                    </a:p>
                  </a:txBody>
                  <a:tcPr marL="68580" marR="68580" marT="0" marB="0" anchor="ctr">
                    <a:lnL w="12700" cap="flat" cmpd="sng" algn="ctr">
                      <a:solidFill>
                        <a:srgbClr val="990033"/>
                      </a:solidFill>
                      <a:prstDash val="solid"/>
                      <a:round/>
                      <a:headEnd type="none" w="med" len="med"/>
                      <a:tailEnd type="none" w="med" len="med"/>
                    </a:lnL>
                    <a:lnR w="12700" cap="flat" cmpd="sng" algn="ctr">
                      <a:solidFill>
                        <a:srgbClr val="990033"/>
                      </a:solidFill>
                      <a:prstDash val="solid"/>
                      <a:round/>
                      <a:headEnd type="none" w="med" len="med"/>
                      <a:tailEnd type="none" w="med" len="med"/>
                    </a:lnR>
                    <a:lnT w="12700" cap="flat" cmpd="sng" algn="ctr">
                      <a:solidFill>
                        <a:srgbClr val="990033"/>
                      </a:solidFill>
                      <a:prstDash val="solid"/>
                      <a:round/>
                      <a:headEnd type="none" w="med" len="med"/>
                      <a:tailEnd type="none" w="med" len="med"/>
                    </a:lnT>
                    <a:lnB w="12700" cap="flat" cmpd="sng" algn="ctr">
                      <a:solidFill>
                        <a:srgbClr val="990033"/>
                      </a:solidFill>
                      <a:prstDash val="solid"/>
                      <a:round/>
                      <a:headEnd type="none" w="med" len="med"/>
                      <a:tailEnd type="none" w="med" len="med"/>
                    </a:lnB>
                  </a:tcPr>
                </a:tc>
                <a:tc>
                  <a:txBody>
                    <a:bodyPr/>
                    <a:lstStyle/>
                    <a:p>
                      <a:pPr algn="ctr">
                        <a:spcAft>
                          <a:spcPts val="0"/>
                        </a:spcAft>
                      </a:pPr>
                      <a:endParaRPr lang="en-IE" sz="1600" b="0" dirty="0">
                        <a:solidFill>
                          <a:srgbClr val="990033"/>
                        </a:solidFill>
                        <a:latin typeface="Comic Sans MS" pitchFamily="66" charset="0"/>
                        <a:ea typeface="Calibri"/>
                        <a:cs typeface="Times New Roman"/>
                      </a:endParaRPr>
                    </a:p>
                  </a:txBody>
                  <a:tcPr marL="68580" marR="68580" marT="0" marB="0" anchor="ctr">
                    <a:lnL w="12700" cap="flat" cmpd="sng" algn="ctr">
                      <a:solidFill>
                        <a:srgbClr val="990033"/>
                      </a:solidFill>
                      <a:prstDash val="solid"/>
                      <a:round/>
                      <a:headEnd type="none" w="med" len="med"/>
                      <a:tailEnd type="none" w="med" len="med"/>
                    </a:lnL>
                    <a:lnR w="12700" cap="flat" cmpd="sng" algn="ctr">
                      <a:solidFill>
                        <a:srgbClr val="990033"/>
                      </a:solidFill>
                      <a:prstDash val="solid"/>
                      <a:round/>
                      <a:headEnd type="none" w="med" len="med"/>
                      <a:tailEnd type="none" w="med" len="med"/>
                    </a:lnR>
                    <a:lnT w="12700" cap="flat" cmpd="sng" algn="ctr">
                      <a:solidFill>
                        <a:srgbClr val="990033"/>
                      </a:solidFill>
                      <a:prstDash val="solid"/>
                      <a:round/>
                      <a:headEnd type="none" w="med" len="med"/>
                      <a:tailEnd type="none" w="med" len="med"/>
                    </a:lnT>
                    <a:lnB w="12700" cap="flat" cmpd="sng" algn="ctr">
                      <a:solidFill>
                        <a:srgbClr val="990033"/>
                      </a:solidFill>
                      <a:prstDash val="solid"/>
                      <a:round/>
                      <a:headEnd type="none" w="med" len="med"/>
                      <a:tailEnd type="none" w="med" len="med"/>
                    </a:lnB>
                  </a:tcPr>
                </a:tc>
                <a:tc>
                  <a:txBody>
                    <a:bodyPr/>
                    <a:lstStyle/>
                    <a:p>
                      <a:pPr algn="ctr">
                        <a:spcAft>
                          <a:spcPts val="0"/>
                        </a:spcAft>
                      </a:pPr>
                      <a:endParaRPr lang="en-IE" sz="1600" b="0" dirty="0">
                        <a:solidFill>
                          <a:srgbClr val="990033"/>
                        </a:solidFill>
                        <a:latin typeface="Comic Sans MS" pitchFamily="66" charset="0"/>
                        <a:ea typeface="Calibri"/>
                        <a:cs typeface="Times New Roman"/>
                      </a:endParaRPr>
                    </a:p>
                  </a:txBody>
                  <a:tcPr marL="68580" marR="68580" marT="0" marB="0" anchor="ctr">
                    <a:lnL w="12700" cap="flat" cmpd="sng" algn="ctr">
                      <a:solidFill>
                        <a:srgbClr val="990033"/>
                      </a:solidFill>
                      <a:prstDash val="solid"/>
                      <a:round/>
                      <a:headEnd type="none" w="med" len="med"/>
                      <a:tailEnd type="none" w="med" len="med"/>
                    </a:lnL>
                    <a:lnR w="12700" cap="flat" cmpd="sng" algn="ctr">
                      <a:solidFill>
                        <a:srgbClr val="990033"/>
                      </a:solidFill>
                      <a:prstDash val="solid"/>
                      <a:round/>
                      <a:headEnd type="none" w="med" len="med"/>
                      <a:tailEnd type="none" w="med" len="med"/>
                    </a:lnR>
                    <a:lnT w="12700" cap="flat" cmpd="sng" algn="ctr">
                      <a:solidFill>
                        <a:srgbClr val="990033"/>
                      </a:solidFill>
                      <a:prstDash val="solid"/>
                      <a:round/>
                      <a:headEnd type="none" w="med" len="med"/>
                      <a:tailEnd type="none" w="med" len="med"/>
                    </a:lnT>
                    <a:lnB w="12700" cap="flat" cmpd="sng" algn="ctr">
                      <a:solidFill>
                        <a:srgbClr val="990033"/>
                      </a:solidFill>
                      <a:prstDash val="solid"/>
                      <a:round/>
                      <a:headEnd type="none" w="med" len="med"/>
                      <a:tailEnd type="none" w="med" len="med"/>
                    </a:lnB>
                  </a:tcPr>
                </a:tc>
                <a:tc>
                  <a:txBody>
                    <a:bodyPr/>
                    <a:lstStyle/>
                    <a:p>
                      <a:pPr algn="ctr">
                        <a:spcAft>
                          <a:spcPts val="0"/>
                        </a:spcAft>
                      </a:pPr>
                      <a:endParaRPr lang="en-IE" sz="1600" b="0" dirty="0">
                        <a:solidFill>
                          <a:srgbClr val="990033"/>
                        </a:solidFill>
                        <a:latin typeface="Comic Sans MS" pitchFamily="66" charset="0"/>
                        <a:ea typeface="Calibri"/>
                        <a:cs typeface="Times New Roman"/>
                      </a:endParaRPr>
                    </a:p>
                  </a:txBody>
                  <a:tcPr marL="68580" marR="68580" marT="0" marB="0" anchor="ctr">
                    <a:lnL w="12700" cap="flat" cmpd="sng" algn="ctr">
                      <a:solidFill>
                        <a:srgbClr val="990033"/>
                      </a:solidFill>
                      <a:prstDash val="solid"/>
                      <a:round/>
                      <a:headEnd type="none" w="med" len="med"/>
                      <a:tailEnd type="none" w="med" len="med"/>
                    </a:lnL>
                    <a:lnR w="12700" cap="flat" cmpd="sng" algn="ctr">
                      <a:solidFill>
                        <a:srgbClr val="990033"/>
                      </a:solidFill>
                      <a:prstDash val="solid"/>
                      <a:round/>
                      <a:headEnd type="none" w="med" len="med"/>
                      <a:tailEnd type="none" w="med" len="med"/>
                    </a:lnR>
                    <a:lnT w="12700" cap="flat" cmpd="sng" algn="ctr">
                      <a:solidFill>
                        <a:srgbClr val="990033"/>
                      </a:solidFill>
                      <a:prstDash val="solid"/>
                      <a:round/>
                      <a:headEnd type="none" w="med" len="med"/>
                      <a:tailEnd type="none" w="med" len="med"/>
                    </a:lnT>
                    <a:lnB w="12700" cap="flat" cmpd="sng" algn="ctr">
                      <a:solidFill>
                        <a:srgbClr val="990033"/>
                      </a:solidFill>
                      <a:prstDash val="solid"/>
                      <a:round/>
                      <a:headEnd type="none" w="med" len="med"/>
                      <a:tailEnd type="none" w="med" len="med"/>
                    </a:lnB>
                  </a:tcPr>
                </a:tc>
              </a:tr>
              <a:tr h="360000">
                <a:tc>
                  <a:txBody>
                    <a:bodyPr/>
                    <a:lstStyle/>
                    <a:p>
                      <a:pPr algn="ctr">
                        <a:spcAft>
                          <a:spcPts val="0"/>
                        </a:spcAft>
                      </a:pPr>
                      <a:r>
                        <a:rPr lang="en-IE" sz="1600" b="0" dirty="0">
                          <a:solidFill>
                            <a:srgbClr val="990033"/>
                          </a:solidFill>
                          <a:latin typeface="Comic Sans MS" pitchFamily="66" charset="0"/>
                          <a:ea typeface="Calibri"/>
                          <a:cs typeface="Times New Roman"/>
                        </a:rPr>
                        <a:t>10</a:t>
                      </a:r>
                    </a:p>
                  </a:txBody>
                  <a:tcPr marL="68580" marR="68580" marT="0" marB="0" anchor="ctr">
                    <a:lnL w="12700" cap="flat" cmpd="sng" algn="ctr">
                      <a:solidFill>
                        <a:srgbClr val="990033"/>
                      </a:solidFill>
                      <a:prstDash val="solid"/>
                      <a:round/>
                      <a:headEnd type="none" w="med" len="med"/>
                      <a:tailEnd type="none" w="med" len="med"/>
                    </a:lnL>
                    <a:lnR w="12700" cap="flat" cmpd="sng" algn="ctr">
                      <a:solidFill>
                        <a:srgbClr val="990033"/>
                      </a:solidFill>
                      <a:prstDash val="solid"/>
                      <a:round/>
                      <a:headEnd type="none" w="med" len="med"/>
                      <a:tailEnd type="none" w="med" len="med"/>
                    </a:lnR>
                    <a:lnT w="12700" cap="flat" cmpd="sng" algn="ctr">
                      <a:solidFill>
                        <a:srgbClr val="990033"/>
                      </a:solidFill>
                      <a:prstDash val="solid"/>
                      <a:round/>
                      <a:headEnd type="none" w="med" len="med"/>
                      <a:tailEnd type="none" w="med" len="med"/>
                    </a:lnT>
                    <a:lnB w="12700" cap="flat" cmpd="sng" algn="ctr">
                      <a:solidFill>
                        <a:srgbClr val="990033"/>
                      </a:solidFill>
                      <a:prstDash val="solid"/>
                      <a:round/>
                      <a:headEnd type="none" w="med" len="med"/>
                      <a:tailEnd type="none" w="med" len="med"/>
                    </a:lnB>
                  </a:tcPr>
                </a:tc>
                <a:tc>
                  <a:txBody>
                    <a:bodyPr/>
                    <a:lstStyle/>
                    <a:p>
                      <a:pPr algn="ctr">
                        <a:spcAft>
                          <a:spcPts val="0"/>
                        </a:spcAft>
                      </a:pPr>
                      <a:endParaRPr lang="en-IE" sz="1600" b="0" dirty="0">
                        <a:solidFill>
                          <a:srgbClr val="990033"/>
                        </a:solidFill>
                        <a:latin typeface="Comic Sans MS" pitchFamily="66" charset="0"/>
                        <a:ea typeface="Calibri"/>
                        <a:cs typeface="Times New Roman"/>
                      </a:endParaRPr>
                    </a:p>
                  </a:txBody>
                  <a:tcPr marL="68580" marR="68580" marT="0" marB="0" anchor="ctr">
                    <a:lnL w="12700" cap="flat" cmpd="sng" algn="ctr">
                      <a:solidFill>
                        <a:srgbClr val="990033"/>
                      </a:solidFill>
                      <a:prstDash val="solid"/>
                      <a:round/>
                      <a:headEnd type="none" w="med" len="med"/>
                      <a:tailEnd type="none" w="med" len="med"/>
                    </a:lnL>
                    <a:lnR w="12700" cap="flat" cmpd="sng" algn="ctr">
                      <a:solidFill>
                        <a:srgbClr val="990033"/>
                      </a:solidFill>
                      <a:prstDash val="solid"/>
                      <a:round/>
                      <a:headEnd type="none" w="med" len="med"/>
                      <a:tailEnd type="none" w="med" len="med"/>
                    </a:lnR>
                    <a:lnT w="12700" cap="flat" cmpd="sng" algn="ctr">
                      <a:solidFill>
                        <a:srgbClr val="990033"/>
                      </a:solidFill>
                      <a:prstDash val="solid"/>
                      <a:round/>
                      <a:headEnd type="none" w="med" len="med"/>
                      <a:tailEnd type="none" w="med" len="med"/>
                    </a:lnT>
                    <a:lnB w="12700" cap="flat" cmpd="sng" algn="ctr">
                      <a:solidFill>
                        <a:srgbClr val="990033"/>
                      </a:solidFill>
                      <a:prstDash val="solid"/>
                      <a:round/>
                      <a:headEnd type="none" w="med" len="med"/>
                      <a:tailEnd type="none" w="med" len="med"/>
                    </a:lnB>
                  </a:tcPr>
                </a:tc>
                <a:tc>
                  <a:txBody>
                    <a:bodyPr/>
                    <a:lstStyle/>
                    <a:p>
                      <a:pPr algn="ctr">
                        <a:spcAft>
                          <a:spcPts val="0"/>
                        </a:spcAft>
                      </a:pPr>
                      <a:endParaRPr lang="en-IE" sz="1600" b="0" dirty="0">
                        <a:solidFill>
                          <a:srgbClr val="990033"/>
                        </a:solidFill>
                        <a:latin typeface="Comic Sans MS" pitchFamily="66" charset="0"/>
                        <a:ea typeface="Calibri"/>
                        <a:cs typeface="Times New Roman"/>
                      </a:endParaRPr>
                    </a:p>
                  </a:txBody>
                  <a:tcPr marL="68580" marR="68580" marT="0" marB="0" anchor="ctr">
                    <a:lnL w="12700" cap="flat" cmpd="sng" algn="ctr">
                      <a:solidFill>
                        <a:srgbClr val="990033"/>
                      </a:solidFill>
                      <a:prstDash val="solid"/>
                      <a:round/>
                      <a:headEnd type="none" w="med" len="med"/>
                      <a:tailEnd type="none" w="med" len="med"/>
                    </a:lnL>
                    <a:lnR w="12700" cap="flat" cmpd="sng" algn="ctr">
                      <a:solidFill>
                        <a:srgbClr val="990033"/>
                      </a:solidFill>
                      <a:prstDash val="solid"/>
                      <a:round/>
                      <a:headEnd type="none" w="med" len="med"/>
                      <a:tailEnd type="none" w="med" len="med"/>
                    </a:lnR>
                    <a:lnT w="12700" cap="flat" cmpd="sng" algn="ctr">
                      <a:solidFill>
                        <a:srgbClr val="990033"/>
                      </a:solidFill>
                      <a:prstDash val="solid"/>
                      <a:round/>
                      <a:headEnd type="none" w="med" len="med"/>
                      <a:tailEnd type="none" w="med" len="med"/>
                    </a:lnT>
                    <a:lnB w="12700" cap="flat" cmpd="sng" algn="ctr">
                      <a:solidFill>
                        <a:srgbClr val="990033"/>
                      </a:solidFill>
                      <a:prstDash val="solid"/>
                      <a:round/>
                      <a:headEnd type="none" w="med" len="med"/>
                      <a:tailEnd type="none" w="med" len="med"/>
                    </a:lnB>
                  </a:tcPr>
                </a:tc>
                <a:tc>
                  <a:txBody>
                    <a:bodyPr/>
                    <a:lstStyle/>
                    <a:p>
                      <a:pPr algn="ctr">
                        <a:spcAft>
                          <a:spcPts val="0"/>
                        </a:spcAft>
                      </a:pPr>
                      <a:endParaRPr lang="en-IE" sz="1600" b="0" dirty="0">
                        <a:solidFill>
                          <a:srgbClr val="990033"/>
                        </a:solidFill>
                        <a:latin typeface="Comic Sans MS" pitchFamily="66" charset="0"/>
                        <a:ea typeface="Calibri"/>
                        <a:cs typeface="Times New Roman"/>
                      </a:endParaRPr>
                    </a:p>
                  </a:txBody>
                  <a:tcPr marL="68580" marR="68580" marT="0" marB="0" anchor="ctr">
                    <a:lnL w="12700" cap="flat" cmpd="sng" algn="ctr">
                      <a:solidFill>
                        <a:srgbClr val="990033"/>
                      </a:solidFill>
                      <a:prstDash val="solid"/>
                      <a:round/>
                      <a:headEnd type="none" w="med" len="med"/>
                      <a:tailEnd type="none" w="med" len="med"/>
                    </a:lnL>
                    <a:lnR w="12700" cap="flat" cmpd="sng" algn="ctr">
                      <a:solidFill>
                        <a:srgbClr val="990033"/>
                      </a:solidFill>
                      <a:prstDash val="solid"/>
                      <a:round/>
                      <a:headEnd type="none" w="med" len="med"/>
                      <a:tailEnd type="none" w="med" len="med"/>
                    </a:lnR>
                    <a:lnT w="12700" cap="flat" cmpd="sng" algn="ctr">
                      <a:solidFill>
                        <a:srgbClr val="990033"/>
                      </a:solidFill>
                      <a:prstDash val="solid"/>
                      <a:round/>
                      <a:headEnd type="none" w="med" len="med"/>
                      <a:tailEnd type="none" w="med" len="med"/>
                    </a:lnT>
                    <a:lnB w="12700" cap="flat" cmpd="sng" algn="ctr">
                      <a:solidFill>
                        <a:srgbClr val="990033"/>
                      </a:solidFill>
                      <a:prstDash val="solid"/>
                      <a:round/>
                      <a:headEnd type="none" w="med" len="med"/>
                      <a:tailEnd type="none" w="med" len="med"/>
                    </a:lnB>
                  </a:tcPr>
                </a:tc>
                <a:tc>
                  <a:txBody>
                    <a:bodyPr/>
                    <a:lstStyle/>
                    <a:p>
                      <a:pPr algn="ctr">
                        <a:spcAft>
                          <a:spcPts val="0"/>
                        </a:spcAft>
                      </a:pPr>
                      <a:endParaRPr lang="en-IE" sz="1600" b="0" dirty="0">
                        <a:solidFill>
                          <a:srgbClr val="990033"/>
                        </a:solidFill>
                        <a:latin typeface="Comic Sans MS" pitchFamily="66" charset="0"/>
                        <a:ea typeface="Calibri"/>
                        <a:cs typeface="Times New Roman"/>
                      </a:endParaRPr>
                    </a:p>
                  </a:txBody>
                  <a:tcPr marL="68580" marR="68580" marT="0" marB="0" anchor="ctr">
                    <a:lnL w="12700" cap="flat" cmpd="sng" algn="ctr">
                      <a:solidFill>
                        <a:srgbClr val="990033"/>
                      </a:solidFill>
                      <a:prstDash val="solid"/>
                      <a:round/>
                      <a:headEnd type="none" w="med" len="med"/>
                      <a:tailEnd type="none" w="med" len="med"/>
                    </a:lnL>
                    <a:lnR w="12700" cap="flat" cmpd="sng" algn="ctr">
                      <a:solidFill>
                        <a:srgbClr val="990033"/>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a:spcAft>
                          <a:spcPts val="0"/>
                        </a:spcAft>
                      </a:pPr>
                      <a:r>
                        <a:rPr lang="en-IE" sz="1600" b="0" dirty="0" smtClean="0">
                          <a:solidFill>
                            <a:srgbClr val="990033"/>
                          </a:solidFill>
                          <a:latin typeface="Comic Sans MS" pitchFamily="66" charset="0"/>
                          <a:ea typeface="Calibri"/>
                          <a:cs typeface="Times New Roman"/>
                        </a:rPr>
                        <a:t>10</a:t>
                      </a:r>
                      <a:endParaRPr lang="en-IE" sz="1600" b="0" dirty="0">
                        <a:solidFill>
                          <a:srgbClr val="990033"/>
                        </a:solidFill>
                        <a:latin typeface="Comic Sans MS" pitchFamily="66" charset="0"/>
                        <a:ea typeface="Calibri"/>
                        <a:cs typeface="Times New Roman"/>
                      </a:endParaRPr>
                    </a:p>
                  </a:txBody>
                  <a:tcPr marL="68580" marR="68580" marT="0" marB="0" anchor="ctr">
                    <a:lnL w="12700" cap="flat" cmpd="sng" algn="ctr">
                      <a:solidFill>
                        <a:srgbClr val="990033"/>
                      </a:solidFill>
                      <a:prstDash val="solid"/>
                      <a:round/>
                      <a:headEnd type="none" w="med" len="med"/>
                      <a:tailEnd type="none" w="med" len="med"/>
                    </a:lnL>
                    <a:lnR w="12700" cap="flat" cmpd="sng" algn="ctr">
                      <a:solidFill>
                        <a:srgbClr val="990033"/>
                      </a:solidFill>
                      <a:prstDash val="solid"/>
                      <a:round/>
                      <a:headEnd type="none" w="med" len="med"/>
                      <a:tailEnd type="none" w="med" len="med"/>
                    </a:lnR>
                    <a:lnT w="12700" cap="flat" cmpd="sng" algn="ctr">
                      <a:solidFill>
                        <a:srgbClr val="990033"/>
                      </a:solidFill>
                      <a:prstDash val="solid"/>
                      <a:round/>
                      <a:headEnd type="none" w="med" len="med"/>
                      <a:tailEnd type="none" w="med" len="med"/>
                    </a:lnT>
                    <a:lnB w="12700" cap="flat" cmpd="sng" algn="ctr">
                      <a:solidFill>
                        <a:srgbClr val="990033"/>
                      </a:solidFill>
                      <a:prstDash val="solid"/>
                      <a:round/>
                      <a:headEnd type="none" w="med" len="med"/>
                      <a:tailEnd type="none" w="med" len="med"/>
                    </a:lnB>
                  </a:tcPr>
                </a:tc>
                <a:tc>
                  <a:txBody>
                    <a:bodyPr/>
                    <a:lstStyle/>
                    <a:p>
                      <a:pPr algn="ctr">
                        <a:spcAft>
                          <a:spcPts val="0"/>
                        </a:spcAft>
                      </a:pPr>
                      <a:endParaRPr lang="en-IE" sz="1600" b="0" dirty="0">
                        <a:solidFill>
                          <a:srgbClr val="990033"/>
                        </a:solidFill>
                        <a:latin typeface="Comic Sans MS" pitchFamily="66" charset="0"/>
                        <a:ea typeface="Calibri"/>
                        <a:cs typeface="Times New Roman"/>
                      </a:endParaRPr>
                    </a:p>
                  </a:txBody>
                  <a:tcPr marL="68580" marR="68580" marT="0" marB="0" anchor="ctr">
                    <a:lnL w="12700" cap="flat" cmpd="sng" algn="ctr">
                      <a:solidFill>
                        <a:srgbClr val="990033"/>
                      </a:solidFill>
                      <a:prstDash val="solid"/>
                      <a:round/>
                      <a:headEnd type="none" w="med" len="med"/>
                      <a:tailEnd type="none" w="med" len="med"/>
                    </a:lnL>
                    <a:lnR w="12700" cap="flat" cmpd="sng" algn="ctr">
                      <a:solidFill>
                        <a:srgbClr val="990033"/>
                      </a:solidFill>
                      <a:prstDash val="solid"/>
                      <a:round/>
                      <a:headEnd type="none" w="med" len="med"/>
                      <a:tailEnd type="none" w="med" len="med"/>
                    </a:lnR>
                    <a:lnT w="12700" cap="flat" cmpd="sng" algn="ctr">
                      <a:solidFill>
                        <a:srgbClr val="990033"/>
                      </a:solidFill>
                      <a:prstDash val="solid"/>
                      <a:round/>
                      <a:headEnd type="none" w="med" len="med"/>
                      <a:tailEnd type="none" w="med" len="med"/>
                    </a:lnT>
                    <a:lnB w="12700" cap="flat" cmpd="sng" algn="ctr">
                      <a:solidFill>
                        <a:srgbClr val="990033"/>
                      </a:solidFill>
                      <a:prstDash val="solid"/>
                      <a:round/>
                      <a:headEnd type="none" w="med" len="med"/>
                      <a:tailEnd type="none" w="med" len="med"/>
                    </a:lnB>
                  </a:tcPr>
                </a:tc>
                <a:tc>
                  <a:txBody>
                    <a:bodyPr/>
                    <a:lstStyle/>
                    <a:p>
                      <a:pPr algn="ctr">
                        <a:spcAft>
                          <a:spcPts val="0"/>
                        </a:spcAft>
                      </a:pPr>
                      <a:endParaRPr lang="en-IE" sz="1600" b="0" dirty="0">
                        <a:solidFill>
                          <a:srgbClr val="990033"/>
                        </a:solidFill>
                        <a:latin typeface="Comic Sans MS" pitchFamily="66" charset="0"/>
                        <a:ea typeface="Calibri"/>
                        <a:cs typeface="Times New Roman"/>
                      </a:endParaRPr>
                    </a:p>
                  </a:txBody>
                  <a:tcPr marL="68580" marR="68580" marT="0" marB="0" anchor="ctr">
                    <a:lnL w="12700" cap="flat" cmpd="sng" algn="ctr">
                      <a:solidFill>
                        <a:srgbClr val="990033"/>
                      </a:solidFill>
                      <a:prstDash val="solid"/>
                      <a:round/>
                      <a:headEnd type="none" w="med" len="med"/>
                      <a:tailEnd type="none" w="med" len="med"/>
                    </a:lnL>
                    <a:lnR w="12700" cap="flat" cmpd="sng" algn="ctr">
                      <a:solidFill>
                        <a:srgbClr val="990033"/>
                      </a:solidFill>
                      <a:prstDash val="solid"/>
                      <a:round/>
                      <a:headEnd type="none" w="med" len="med"/>
                      <a:tailEnd type="none" w="med" len="med"/>
                    </a:lnR>
                    <a:lnT w="12700" cap="flat" cmpd="sng" algn="ctr">
                      <a:solidFill>
                        <a:srgbClr val="990033"/>
                      </a:solidFill>
                      <a:prstDash val="solid"/>
                      <a:round/>
                      <a:headEnd type="none" w="med" len="med"/>
                      <a:tailEnd type="none" w="med" len="med"/>
                    </a:lnT>
                    <a:lnB w="12700" cap="flat" cmpd="sng" algn="ctr">
                      <a:solidFill>
                        <a:srgbClr val="990033"/>
                      </a:solidFill>
                      <a:prstDash val="solid"/>
                      <a:round/>
                      <a:headEnd type="none" w="med" len="med"/>
                      <a:tailEnd type="none" w="med" len="med"/>
                    </a:lnB>
                  </a:tcPr>
                </a:tc>
                <a:tc>
                  <a:txBody>
                    <a:bodyPr/>
                    <a:lstStyle/>
                    <a:p>
                      <a:pPr algn="ctr">
                        <a:spcAft>
                          <a:spcPts val="0"/>
                        </a:spcAft>
                      </a:pPr>
                      <a:endParaRPr lang="en-IE" sz="1600" b="0" dirty="0">
                        <a:solidFill>
                          <a:srgbClr val="990033"/>
                        </a:solidFill>
                        <a:latin typeface="Comic Sans MS" pitchFamily="66" charset="0"/>
                        <a:ea typeface="Calibri"/>
                        <a:cs typeface="Times New Roman"/>
                      </a:endParaRPr>
                    </a:p>
                  </a:txBody>
                  <a:tcPr marL="68580" marR="68580" marT="0" marB="0" anchor="ctr">
                    <a:lnL w="12700" cap="flat" cmpd="sng" algn="ctr">
                      <a:solidFill>
                        <a:srgbClr val="990033"/>
                      </a:solidFill>
                      <a:prstDash val="solid"/>
                      <a:round/>
                      <a:headEnd type="none" w="med" len="med"/>
                      <a:tailEnd type="none" w="med" len="med"/>
                    </a:lnL>
                    <a:lnR w="12700" cap="flat" cmpd="sng" algn="ctr">
                      <a:solidFill>
                        <a:srgbClr val="990033"/>
                      </a:solidFill>
                      <a:prstDash val="solid"/>
                      <a:round/>
                      <a:headEnd type="none" w="med" len="med"/>
                      <a:tailEnd type="none" w="med" len="med"/>
                    </a:lnR>
                    <a:lnT w="12700" cap="flat" cmpd="sng" algn="ctr">
                      <a:solidFill>
                        <a:srgbClr val="990033"/>
                      </a:solidFill>
                      <a:prstDash val="solid"/>
                      <a:round/>
                      <a:headEnd type="none" w="med" len="med"/>
                      <a:tailEnd type="none" w="med" len="med"/>
                    </a:lnT>
                    <a:lnB w="12700" cap="flat" cmpd="sng" algn="ctr">
                      <a:solidFill>
                        <a:srgbClr val="990033"/>
                      </a:solidFill>
                      <a:prstDash val="solid"/>
                      <a:round/>
                      <a:headEnd type="none" w="med" len="med"/>
                      <a:tailEnd type="none" w="med" len="med"/>
                    </a:lnB>
                  </a:tcPr>
                </a:tc>
              </a:tr>
            </a:tbl>
          </a:graphicData>
        </a:graphic>
      </p:graphicFrame>
      <p:graphicFrame>
        <p:nvGraphicFramePr>
          <p:cNvPr id="3" name="Table 2"/>
          <p:cNvGraphicFramePr>
            <a:graphicFrameLocks noGrp="1"/>
          </p:cNvGraphicFramePr>
          <p:nvPr>
            <p:extLst>
              <p:ext uri="{D42A27DB-BD31-4B8C-83A1-F6EECF244321}">
                <p14:modId xmlns:p14="http://schemas.microsoft.com/office/powerpoint/2010/main" val="61839629"/>
              </p:ext>
            </p:extLst>
          </p:nvPr>
        </p:nvGraphicFramePr>
        <p:xfrm>
          <a:off x="395976" y="393664"/>
          <a:ext cx="8352048" cy="4691520"/>
        </p:xfrm>
        <a:graphic>
          <a:graphicData uri="http://schemas.openxmlformats.org/drawingml/2006/table">
            <a:tbl>
              <a:tblPr/>
              <a:tblGrid>
                <a:gridCol w="612000"/>
                <a:gridCol w="1116000"/>
                <a:gridCol w="1116000"/>
                <a:gridCol w="1116000"/>
                <a:gridCol w="432048"/>
                <a:gridCol w="612000"/>
                <a:gridCol w="1116000"/>
                <a:gridCol w="1116000"/>
                <a:gridCol w="1116000"/>
              </a:tblGrid>
              <a:tr h="0">
                <a:tc>
                  <a:txBody>
                    <a:bodyPr/>
                    <a:lstStyle/>
                    <a:p>
                      <a:pPr algn="ctr">
                        <a:spcAft>
                          <a:spcPts val="0"/>
                        </a:spcAft>
                      </a:pPr>
                      <a:endParaRPr lang="en-IE" sz="1600" b="0" dirty="0">
                        <a:solidFill>
                          <a:srgbClr val="990033"/>
                        </a:solidFill>
                        <a:latin typeface="Comic Sans MS" pitchFamily="66" charset="0"/>
                        <a:ea typeface="Calibri"/>
                        <a:cs typeface="Times New Roman"/>
                      </a:endParaRPr>
                    </a:p>
                  </a:txBody>
                  <a:tcPr marL="68580" marR="68580" marT="0" marB="0" anchor="ctr">
                    <a:lnL w="12700" cap="flat" cmpd="sng" algn="ctr">
                      <a:solidFill>
                        <a:srgbClr val="990033"/>
                      </a:solidFill>
                      <a:prstDash val="solid"/>
                      <a:round/>
                      <a:headEnd type="none" w="med" len="med"/>
                      <a:tailEnd type="none" w="med" len="med"/>
                    </a:lnL>
                    <a:lnR w="12700" cap="flat" cmpd="sng" algn="ctr">
                      <a:solidFill>
                        <a:srgbClr val="990033"/>
                      </a:solidFill>
                      <a:prstDash val="solid"/>
                      <a:round/>
                      <a:headEnd type="none" w="med" len="med"/>
                      <a:tailEnd type="none" w="med" len="med"/>
                    </a:lnR>
                    <a:lnT w="12700" cap="flat" cmpd="sng" algn="ctr">
                      <a:solidFill>
                        <a:srgbClr val="990033"/>
                      </a:solidFill>
                      <a:prstDash val="solid"/>
                      <a:round/>
                      <a:headEnd type="none" w="med" len="med"/>
                      <a:tailEnd type="none" w="med" len="med"/>
                    </a:lnT>
                    <a:lnB w="12700" cap="flat" cmpd="sng" algn="ctr">
                      <a:solidFill>
                        <a:srgbClr val="990033"/>
                      </a:solidFill>
                      <a:prstDash val="solid"/>
                      <a:round/>
                      <a:headEnd type="none" w="med" len="med"/>
                      <a:tailEnd type="none" w="med" len="med"/>
                    </a:lnB>
                  </a:tcPr>
                </a:tc>
                <a:tc gridSpan="3">
                  <a:txBody>
                    <a:bodyPr/>
                    <a:lstStyle/>
                    <a:p>
                      <a:pPr algn="ctr">
                        <a:spcAft>
                          <a:spcPts val="0"/>
                        </a:spcAft>
                      </a:pPr>
                      <a:r>
                        <a:rPr lang="en-IE" sz="1600" b="0" dirty="0">
                          <a:solidFill>
                            <a:srgbClr val="990033"/>
                          </a:solidFill>
                          <a:latin typeface="Comic Sans MS" pitchFamily="66" charset="0"/>
                          <a:ea typeface="Calibri"/>
                          <a:cs typeface="Times New Roman"/>
                        </a:rPr>
                        <a:t>David</a:t>
                      </a:r>
                    </a:p>
                  </a:txBody>
                  <a:tcPr marL="68580" marR="68580" marT="0" marB="0" anchor="ctr">
                    <a:lnL w="12700" cap="flat" cmpd="sng" algn="ctr">
                      <a:solidFill>
                        <a:srgbClr val="990033"/>
                      </a:solidFill>
                      <a:prstDash val="solid"/>
                      <a:round/>
                      <a:headEnd type="none" w="med" len="med"/>
                      <a:tailEnd type="none" w="med" len="med"/>
                    </a:lnL>
                    <a:lnR w="12700" cap="flat" cmpd="sng" algn="ctr">
                      <a:solidFill>
                        <a:srgbClr val="990033"/>
                      </a:solidFill>
                      <a:prstDash val="solid"/>
                      <a:round/>
                      <a:headEnd type="none" w="med" len="med"/>
                      <a:tailEnd type="none" w="med" len="med"/>
                    </a:lnR>
                    <a:lnT w="12700" cap="flat" cmpd="sng" algn="ctr">
                      <a:solidFill>
                        <a:srgbClr val="990033"/>
                      </a:solidFill>
                      <a:prstDash val="solid"/>
                      <a:round/>
                      <a:headEnd type="none" w="med" len="med"/>
                      <a:tailEnd type="none" w="med" len="med"/>
                    </a:lnT>
                    <a:lnB w="12700" cap="flat" cmpd="sng" algn="ctr">
                      <a:solidFill>
                        <a:srgbClr val="990033"/>
                      </a:solidFill>
                      <a:prstDash val="solid"/>
                      <a:round/>
                      <a:headEnd type="none" w="med" len="med"/>
                      <a:tailEnd type="none" w="med" len="med"/>
                    </a:lnB>
                  </a:tcPr>
                </a:tc>
                <a:tc hMerge="1">
                  <a:txBody>
                    <a:bodyPr/>
                    <a:lstStyle/>
                    <a:p>
                      <a:endParaRPr lang="en-IE"/>
                    </a:p>
                  </a:txBody>
                  <a:tcPr/>
                </a:tc>
                <a:tc hMerge="1">
                  <a:txBody>
                    <a:bodyPr/>
                    <a:lstStyle/>
                    <a:p>
                      <a:endParaRPr lang="en-IE"/>
                    </a:p>
                  </a:txBody>
                  <a:tcPr/>
                </a:tc>
                <a:tc>
                  <a:txBody>
                    <a:bodyPr/>
                    <a:lstStyle/>
                    <a:p>
                      <a:pPr algn="ctr">
                        <a:spcAft>
                          <a:spcPts val="0"/>
                        </a:spcAft>
                      </a:pPr>
                      <a:endParaRPr lang="en-IE" sz="1600" b="0" dirty="0">
                        <a:solidFill>
                          <a:srgbClr val="990033"/>
                        </a:solidFill>
                        <a:latin typeface="Comic Sans MS" pitchFamily="66" charset="0"/>
                        <a:ea typeface="Calibri"/>
                        <a:cs typeface="Times New Roman"/>
                      </a:endParaRPr>
                    </a:p>
                  </a:txBody>
                  <a:tcPr marL="68580" marR="68580" marT="0" marB="0" anchor="ctr">
                    <a:lnL w="12700" cap="flat" cmpd="sng" algn="ctr">
                      <a:solidFill>
                        <a:srgbClr val="990033"/>
                      </a:solidFill>
                      <a:prstDash val="solid"/>
                      <a:round/>
                      <a:headEnd type="none" w="med" len="med"/>
                      <a:tailEnd type="none" w="med" len="med"/>
                    </a:lnL>
                    <a:lnR w="12700" cap="flat" cmpd="sng" algn="ctr">
                      <a:solidFill>
                        <a:srgbClr val="990033"/>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a:spcAft>
                          <a:spcPts val="0"/>
                        </a:spcAft>
                      </a:pPr>
                      <a:endParaRPr lang="en-IE" sz="1600" b="0" dirty="0">
                        <a:solidFill>
                          <a:srgbClr val="990033"/>
                        </a:solidFill>
                        <a:latin typeface="Comic Sans MS" pitchFamily="66" charset="0"/>
                        <a:ea typeface="Calibri"/>
                        <a:cs typeface="Times New Roman"/>
                      </a:endParaRPr>
                    </a:p>
                  </a:txBody>
                  <a:tcPr marL="68580" marR="68580" marT="0" marB="0" anchor="ctr">
                    <a:lnL w="12700" cap="flat" cmpd="sng" algn="ctr">
                      <a:solidFill>
                        <a:srgbClr val="990033"/>
                      </a:solidFill>
                      <a:prstDash val="solid"/>
                      <a:round/>
                      <a:headEnd type="none" w="med" len="med"/>
                      <a:tailEnd type="none" w="med" len="med"/>
                    </a:lnL>
                    <a:lnR w="12700" cap="flat" cmpd="sng" algn="ctr">
                      <a:solidFill>
                        <a:srgbClr val="990033"/>
                      </a:solidFill>
                      <a:prstDash val="solid"/>
                      <a:round/>
                      <a:headEnd type="none" w="med" len="med"/>
                      <a:tailEnd type="none" w="med" len="med"/>
                    </a:lnR>
                    <a:lnT w="12700" cap="flat" cmpd="sng" algn="ctr">
                      <a:solidFill>
                        <a:srgbClr val="990033"/>
                      </a:solidFill>
                      <a:prstDash val="solid"/>
                      <a:round/>
                      <a:headEnd type="none" w="med" len="med"/>
                      <a:tailEnd type="none" w="med" len="med"/>
                    </a:lnT>
                    <a:lnB w="12700" cap="flat" cmpd="sng" algn="ctr">
                      <a:solidFill>
                        <a:srgbClr val="990033"/>
                      </a:solidFill>
                      <a:prstDash val="solid"/>
                      <a:round/>
                      <a:headEnd type="none" w="med" len="med"/>
                      <a:tailEnd type="none" w="med" len="med"/>
                    </a:lnB>
                  </a:tcPr>
                </a:tc>
                <a:tc gridSpan="3">
                  <a:txBody>
                    <a:bodyPr/>
                    <a:lstStyle/>
                    <a:p>
                      <a:pPr algn="ctr">
                        <a:spcAft>
                          <a:spcPts val="0"/>
                        </a:spcAft>
                      </a:pPr>
                      <a:r>
                        <a:rPr lang="en-IE" sz="1600" b="0">
                          <a:solidFill>
                            <a:srgbClr val="990033"/>
                          </a:solidFill>
                          <a:latin typeface="Comic Sans MS" pitchFamily="66" charset="0"/>
                          <a:ea typeface="Calibri"/>
                          <a:cs typeface="Times New Roman"/>
                        </a:rPr>
                        <a:t>Michael</a:t>
                      </a:r>
                    </a:p>
                  </a:txBody>
                  <a:tcPr marL="68580" marR="68580" marT="0" marB="0" anchor="ctr">
                    <a:lnL w="12700" cap="flat" cmpd="sng" algn="ctr">
                      <a:solidFill>
                        <a:srgbClr val="990033"/>
                      </a:solidFill>
                      <a:prstDash val="solid"/>
                      <a:round/>
                      <a:headEnd type="none" w="med" len="med"/>
                      <a:tailEnd type="none" w="med" len="med"/>
                    </a:lnL>
                    <a:lnR w="12700" cap="flat" cmpd="sng" algn="ctr">
                      <a:solidFill>
                        <a:srgbClr val="990033"/>
                      </a:solidFill>
                      <a:prstDash val="solid"/>
                      <a:round/>
                      <a:headEnd type="none" w="med" len="med"/>
                      <a:tailEnd type="none" w="med" len="med"/>
                    </a:lnR>
                    <a:lnT w="12700" cap="flat" cmpd="sng" algn="ctr">
                      <a:solidFill>
                        <a:srgbClr val="990033"/>
                      </a:solidFill>
                      <a:prstDash val="solid"/>
                      <a:round/>
                      <a:headEnd type="none" w="med" len="med"/>
                      <a:tailEnd type="none" w="med" len="med"/>
                    </a:lnT>
                    <a:lnB w="12700" cap="flat" cmpd="sng" algn="ctr">
                      <a:solidFill>
                        <a:srgbClr val="990033"/>
                      </a:solidFill>
                      <a:prstDash val="solid"/>
                      <a:round/>
                      <a:headEnd type="none" w="med" len="med"/>
                      <a:tailEnd type="none" w="med" len="med"/>
                    </a:lnB>
                  </a:tcPr>
                </a:tc>
                <a:tc hMerge="1">
                  <a:txBody>
                    <a:bodyPr/>
                    <a:lstStyle/>
                    <a:p>
                      <a:endParaRPr lang="en-IE"/>
                    </a:p>
                  </a:txBody>
                  <a:tcPr/>
                </a:tc>
                <a:tc hMerge="1">
                  <a:txBody>
                    <a:bodyPr/>
                    <a:lstStyle/>
                    <a:p>
                      <a:endParaRPr lang="en-IE"/>
                    </a:p>
                  </a:txBody>
                  <a:tcPr/>
                </a:tc>
              </a:tr>
              <a:tr h="0">
                <a:tc>
                  <a:txBody>
                    <a:bodyPr/>
                    <a:lstStyle/>
                    <a:p>
                      <a:pPr algn="ctr">
                        <a:spcAft>
                          <a:spcPts val="0"/>
                        </a:spcAft>
                      </a:pPr>
                      <a:r>
                        <a:rPr lang="en-IE" sz="1600" b="0" dirty="0">
                          <a:solidFill>
                            <a:srgbClr val="990033"/>
                          </a:solidFill>
                          <a:latin typeface="Comic Sans MS" pitchFamily="66" charset="0"/>
                          <a:ea typeface="Calibri"/>
                          <a:cs typeface="Times New Roman"/>
                        </a:rPr>
                        <a:t>Time</a:t>
                      </a:r>
                    </a:p>
                  </a:txBody>
                  <a:tcPr marL="68580" marR="68580" marT="0" marB="0" anchor="ctr">
                    <a:lnL w="12700" cap="flat" cmpd="sng" algn="ctr">
                      <a:solidFill>
                        <a:srgbClr val="990033"/>
                      </a:solidFill>
                      <a:prstDash val="solid"/>
                      <a:round/>
                      <a:headEnd type="none" w="med" len="med"/>
                      <a:tailEnd type="none" w="med" len="med"/>
                    </a:lnL>
                    <a:lnR w="12700" cap="flat" cmpd="sng" algn="ctr">
                      <a:solidFill>
                        <a:srgbClr val="990033"/>
                      </a:solidFill>
                      <a:prstDash val="solid"/>
                      <a:round/>
                      <a:headEnd type="none" w="med" len="med"/>
                      <a:tailEnd type="none" w="med" len="med"/>
                    </a:lnR>
                    <a:lnT w="12700" cap="flat" cmpd="sng" algn="ctr">
                      <a:solidFill>
                        <a:srgbClr val="990033"/>
                      </a:solidFill>
                      <a:prstDash val="solid"/>
                      <a:round/>
                      <a:headEnd type="none" w="med" len="med"/>
                      <a:tailEnd type="none" w="med" len="med"/>
                    </a:lnT>
                    <a:lnB w="12700" cap="flat" cmpd="sng" algn="ctr">
                      <a:solidFill>
                        <a:srgbClr val="990033"/>
                      </a:solidFill>
                      <a:prstDash val="solid"/>
                      <a:round/>
                      <a:headEnd type="none" w="med" len="med"/>
                      <a:tailEnd type="none" w="med" len="med"/>
                    </a:lnB>
                  </a:tcPr>
                </a:tc>
                <a:tc>
                  <a:txBody>
                    <a:bodyPr/>
                    <a:lstStyle/>
                    <a:p>
                      <a:pPr algn="ctr">
                        <a:spcAft>
                          <a:spcPts val="0"/>
                        </a:spcAft>
                      </a:pPr>
                      <a:r>
                        <a:rPr lang="en-IE" sz="1600" b="0" dirty="0">
                          <a:solidFill>
                            <a:srgbClr val="990033"/>
                          </a:solidFill>
                          <a:latin typeface="Comic Sans MS" pitchFamily="66" charset="0"/>
                          <a:ea typeface="Calibri"/>
                          <a:cs typeface="Times New Roman"/>
                        </a:rPr>
                        <a:t>Monthly Total</a:t>
                      </a:r>
                    </a:p>
                  </a:txBody>
                  <a:tcPr marL="68580" marR="68580" marT="0" marB="0" anchor="ctr">
                    <a:lnL w="12700" cap="flat" cmpd="sng" algn="ctr">
                      <a:solidFill>
                        <a:srgbClr val="990033"/>
                      </a:solidFill>
                      <a:prstDash val="solid"/>
                      <a:round/>
                      <a:headEnd type="none" w="med" len="med"/>
                      <a:tailEnd type="none" w="med" len="med"/>
                    </a:lnL>
                    <a:lnR w="12700" cap="flat" cmpd="sng" algn="ctr">
                      <a:solidFill>
                        <a:srgbClr val="990033"/>
                      </a:solidFill>
                      <a:prstDash val="solid"/>
                      <a:round/>
                      <a:headEnd type="none" w="med" len="med"/>
                      <a:tailEnd type="none" w="med" len="med"/>
                    </a:lnR>
                    <a:lnT w="12700" cap="flat" cmpd="sng" algn="ctr">
                      <a:solidFill>
                        <a:srgbClr val="990033"/>
                      </a:solidFill>
                      <a:prstDash val="solid"/>
                      <a:round/>
                      <a:headEnd type="none" w="med" len="med"/>
                      <a:tailEnd type="none" w="med" len="med"/>
                    </a:lnT>
                    <a:lnB w="12700" cap="flat" cmpd="sng" algn="ctr">
                      <a:solidFill>
                        <a:srgbClr val="990033"/>
                      </a:solidFill>
                      <a:prstDash val="solid"/>
                      <a:round/>
                      <a:headEnd type="none" w="med" len="med"/>
                      <a:tailEnd type="none" w="med" len="med"/>
                    </a:lnB>
                  </a:tcPr>
                </a:tc>
                <a:tc>
                  <a:txBody>
                    <a:bodyPr/>
                    <a:lstStyle/>
                    <a:p>
                      <a:pPr algn="ctr">
                        <a:spcAft>
                          <a:spcPts val="0"/>
                        </a:spcAft>
                      </a:pPr>
                      <a:r>
                        <a:rPr lang="en-IE" sz="1600" b="0" dirty="0">
                          <a:solidFill>
                            <a:srgbClr val="990033"/>
                          </a:solidFill>
                          <a:latin typeface="Comic Sans MS" pitchFamily="66" charset="0"/>
                          <a:ea typeface="Calibri"/>
                          <a:cs typeface="Times New Roman"/>
                        </a:rPr>
                        <a:t>Interest</a:t>
                      </a:r>
                    </a:p>
                  </a:txBody>
                  <a:tcPr marL="68580" marR="68580" marT="0" marB="0" anchor="ctr">
                    <a:lnL w="12700" cap="flat" cmpd="sng" algn="ctr">
                      <a:solidFill>
                        <a:srgbClr val="990033"/>
                      </a:solidFill>
                      <a:prstDash val="solid"/>
                      <a:round/>
                      <a:headEnd type="none" w="med" len="med"/>
                      <a:tailEnd type="none" w="med" len="med"/>
                    </a:lnL>
                    <a:lnR w="12700" cap="flat" cmpd="sng" algn="ctr">
                      <a:solidFill>
                        <a:srgbClr val="990033"/>
                      </a:solidFill>
                      <a:prstDash val="solid"/>
                      <a:round/>
                      <a:headEnd type="none" w="med" len="med"/>
                      <a:tailEnd type="none" w="med" len="med"/>
                    </a:lnR>
                    <a:lnT w="12700" cap="flat" cmpd="sng" algn="ctr">
                      <a:solidFill>
                        <a:srgbClr val="990033"/>
                      </a:solidFill>
                      <a:prstDash val="solid"/>
                      <a:round/>
                      <a:headEnd type="none" w="med" len="med"/>
                      <a:tailEnd type="none" w="med" len="med"/>
                    </a:lnT>
                    <a:lnB w="12700" cap="flat" cmpd="sng" algn="ctr">
                      <a:solidFill>
                        <a:srgbClr val="990033"/>
                      </a:solidFill>
                      <a:prstDash val="solid"/>
                      <a:round/>
                      <a:headEnd type="none" w="med" len="med"/>
                      <a:tailEnd type="none" w="med" len="med"/>
                    </a:lnB>
                  </a:tcPr>
                </a:tc>
                <a:tc>
                  <a:txBody>
                    <a:bodyPr/>
                    <a:lstStyle/>
                    <a:p>
                      <a:pPr algn="ctr">
                        <a:spcAft>
                          <a:spcPts val="0"/>
                        </a:spcAft>
                      </a:pPr>
                      <a:r>
                        <a:rPr lang="en-IE" sz="1600" b="0" dirty="0">
                          <a:solidFill>
                            <a:srgbClr val="990033"/>
                          </a:solidFill>
                          <a:latin typeface="Comic Sans MS" pitchFamily="66" charset="0"/>
                          <a:ea typeface="Calibri"/>
                          <a:cs typeface="Times New Roman"/>
                        </a:rPr>
                        <a:t>Payments</a:t>
                      </a:r>
                    </a:p>
                  </a:txBody>
                  <a:tcPr marL="68580" marR="68580" marT="0" marB="0" anchor="ctr">
                    <a:lnL w="12700" cap="flat" cmpd="sng" algn="ctr">
                      <a:solidFill>
                        <a:srgbClr val="990033"/>
                      </a:solidFill>
                      <a:prstDash val="solid"/>
                      <a:round/>
                      <a:headEnd type="none" w="med" len="med"/>
                      <a:tailEnd type="none" w="med" len="med"/>
                    </a:lnL>
                    <a:lnR w="12700" cap="flat" cmpd="sng" algn="ctr">
                      <a:solidFill>
                        <a:srgbClr val="990033"/>
                      </a:solidFill>
                      <a:prstDash val="solid"/>
                      <a:round/>
                      <a:headEnd type="none" w="med" len="med"/>
                      <a:tailEnd type="none" w="med" len="med"/>
                    </a:lnR>
                    <a:lnT w="12700" cap="flat" cmpd="sng" algn="ctr">
                      <a:solidFill>
                        <a:srgbClr val="990033"/>
                      </a:solidFill>
                      <a:prstDash val="solid"/>
                      <a:round/>
                      <a:headEnd type="none" w="med" len="med"/>
                      <a:tailEnd type="none" w="med" len="med"/>
                    </a:lnT>
                    <a:lnB w="12700" cap="flat" cmpd="sng" algn="ctr">
                      <a:solidFill>
                        <a:srgbClr val="990033"/>
                      </a:solidFill>
                      <a:prstDash val="solid"/>
                      <a:round/>
                      <a:headEnd type="none" w="med" len="med"/>
                      <a:tailEnd type="none" w="med" len="med"/>
                    </a:lnB>
                  </a:tcPr>
                </a:tc>
                <a:tc>
                  <a:txBody>
                    <a:bodyPr/>
                    <a:lstStyle/>
                    <a:p>
                      <a:pPr algn="ctr">
                        <a:spcAft>
                          <a:spcPts val="0"/>
                        </a:spcAft>
                      </a:pPr>
                      <a:endParaRPr lang="en-IE" sz="1600" b="0" dirty="0">
                        <a:solidFill>
                          <a:srgbClr val="990033"/>
                        </a:solidFill>
                        <a:latin typeface="Comic Sans MS" pitchFamily="66" charset="0"/>
                        <a:ea typeface="Calibri"/>
                        <a:cs typeface="Times New Roman"/>
                      </a:endParaRPr>
                    </a:p>
                  </a:txBody>
                  <a:tcPr marL="68580" marR="68580" marT="0" marB="0" anchor="ctr">
                    <a:lnL w="12700" cap="flat" cmpd="sng" algn="ctr">
                      <a:solidFill>
                        <a:srgbClr val="990033"/>
                      </a:solidFill>
                      <a:prstDash val="solid"/>
                      <a:round/>
                      <a:headEnd type="none" w="med" len="med"/>
                      <a:tailEnd type="none" w="med" len="med"/>
                    </a:lnL>
                    <a:lnR w="12700" cap="flat" cmpd="sng" algn="ctr">
                      <a:solidFill>
                        <a:srgbClr val="990033"/>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a:spcAft>
                          <a:spcPts val="0"/>
                        </a:spcAft>
                      </a:pPr>
                      <a:r>
                        <a:rPr lang="en-IE" sz="1600" b="0" dirty="0" smtClean="0">
                          <a:solidFill>
                            <a:srgbClr val="990033"/>
                          </a:solidFill>
                          <a:latin typeface="Comic Sans MS" pitchFamily="66" charset="0"/>
                          <a:ea typeface="Calibri"/>
                          <a:cs typeface="Times New Roman"/>
                        </a:rPr>
                        <a:t>Time</a:t>
                      </a:r>
                      <a:endParaRPr lang="en-IE" sz="1600" b="0" dirty="0">
                        <a:solidFill>
                          <a:srgbClr val="990033"/>
                        </a:solidFill>
                        <a:latin typeface="Comic Sans MS" pitchFamily="66" charset="0"/>
                        <a:ea typeface="Calibri"/>
                        <a:cs typeface="Times New Roman"/>
                      </a:endParaRPr>
                    </a:p>
                  </a:txBody>
                  <a:tcPr marL="68580" marR="68580" marT="0" marB="0" anchor="ctr">
                    <a:lnL w="12700" cap="flat" cmpd="sng" algn="ctr">
                      <a:solidFill>
                        <a:srgbClr val="990033"/>
                      </a:solidFill>
                      <a:prstDash val="solid"/>
                      <a:round/>
                      <a:headEnd type="none" w="med" len="med"/>
                      <a:tailEnd type="none" w="med" len="med"/>
                    </a:lnL>
                    <a:lnR w="12700" cap="flat" cmpd="sng" algn="ctr">
                      <a:solidFill>
                        <a:srgbClr val="990033"/>
                      </a:solidFill>
                      <a:prstDash val="solid"/>
                      <a:round/>
                      <a:headEnd type="none" w="med" len="med"/>
                      <a:tailEnd type="none" w="med" len="med"/>
                    </a:lnR>
                    <a:lnT w="12700" cap="flat" cmpd="sng" algn="ctr">
                      <a:solidFill>
                        <a:srgbClr val="990033"/>
                      </a:solidFill>
                      <a:prstDash val="solid"/>
                      <a:round/>
                      <a:headEnd type="none" w="med" len="med"/>
                      <a:tailEnd type="none" w="med" len="med"/>
                    </a:lnT>
                    <a:lnB w="12700" cap="flat" cmpd="sng" algn="ctr">
                      <a:solidFill>
                        <a:srgbClr val="990033"/>
                      </a:solidFill>
                      <a:prstDash val="solid"/>
                      <a:round/>
                      <a:headEnd type="none" w="med" len="med"/>
                      <a:tailEnd type="none" w="med" len="med"/>
                    </a:lnB>
                  </a:tcPr>
                </a:tc>
                <a:tc>
                  <a:txBody>
                    <a:bodyPr/>
                    <a:lstStyle/>
                    <a:p>
                      <a:pPr algn="ctr">
                        <a:spcAft>
                          <a:spcPts val="0"/>
                        </a:spcAft>
                      </a:pPr>
                      <a:r>
                        <a:rPr lang="en-IE" sz="1600" b="0" dirty="0">
                          <a:solidFill>
                            <a:srgbClr val="990033"/>
                          </a:solidFill>
                          <a:latin typeface="Comic Sans MS" pitchFamily="66" charset="0"/>
                          <a:ea typeface="Calibri"/>
                          <a:cs typeface="Times New Roman"/>
                        </a:rPr>
                        <a:t>Monthly Total</a:t>
                      </a:r>
                    </a:p>
                  </a:txBody>
                  <a:tcPr marL="68580" marR="68580" marT="0" marB="0" anchor="ctr">
                    <a:lnL w="12700" cap="flat" cmpd="sng" algn="ctr">
                      <a:solidFill>
                        <a:srgbClr val="990033"/>
                      </a:solidFill>
                      <a:prstDash val="solid"/>
                      <a:round/>
                      <a:headEnd type="none" w="med" len="med"/>
                      <a:tailEnd type="none" w="med" len="med"/>
                    </a:lnL>
                    <a:lnR w="12700" cap="flat" cmpd="sng" algn="ctr">
                      <a:solidFill>
                        <a:srgbClr val="990033"/>
                      </a:solidFill>
                      <a:prstDash val="solid"/>
                      <a:round/>
                      <a:headEnd type="none" w="med" len="med"/>
                      <a:tailEnd type="none" w="med" len="med"/>
                    </a:lnR>
                    <a:lnT w="12700" cap="flat" cmpd="sng" algn="ctr">
                      <a:solidFill>
                        <a:srgbClr val="990033"/>
                      </a:solidFill>
                      <a:prstDash val="solid"/>
                      <a:round/>
                      <a:headEnd type="none" w="med" len="med"/>
                      <a:tailEnd type="none" w="med" len="med"/>
                    </a:lnT>
                    <a:lnB w="12700" cap="flat" cmpd="sng" algn="ctr">
                      <a:solidFill>
                        <a:srgbClr val="990033"/>
                      </a:solidFill>
                      <a:prstDash val="solid"/>
                      <a:round/>
                      <a:headEnd type="none" w="med" len="med"/>
                      <a:tailEnd type="none" w="med" len="med"/>
                    </a:lnB>
                  </a:tcPr>
                </a:tc>
                <a:tc>
                  <a:txBody>
                    <a:bodyPr/>
                    <a:lstStyle/>
                    <a:p>
                      <a:pPr algn="ctr">
                        <a:spcAft>
                          <a:spcPts val="0"/>
                        </a:spcAft>
                      </a:pPr>
                      <a:r>
                        <a:rPr lang="en-IE" sz="1600" b="0" dirty="0">
                          <a:solidFill>
                            <a:srgbClr val="990033"/>
                          </a:solidFill>
                          <a:latin typeface="Comic Sans MS" pitchFamily="66" charset="0"/>
                          <a:ea typeface="Calibri"/>
                          <a:cs typeface="Times New Roman"/>
                        </a:rPr>
                        <a:t>Interest</a:t>
                      </a:r>
                    </a:p>
                  </a:txBody>
                  <a:tcPr marL="68580" marR="68580" marT="0" marB="0" anchor="ctr">
                    <a:lnL w="12700" cap="flat" cmpd="sng" algn="ctr">
                      <a:solidFill>
                        <a:srgbClr val="990033"/>
                      </a:solidFill>
                      <a:prstDash val="solid"/>
                      <a:round/>
                      <a:headEnd type="none" w="med" len="med"/>
                      <a:tailEnd type="none" w="med" len="med"/>
                    </a:lnL>
                    <a:lnR w="12700" cap="flat" cmpd="sng" algn="ctr">
                      <a:solidFill>
                        <a:srgbClr val="990033"/>
                      </a:solidFill>
                      <a:prstDash val="solid"/>
                      <a:round/>
                      <a:headEnd type="none" w="med" len="med"/>
                      <a:tailEnd type="none" w="med" len="med"/>
                    </a:lnR>
                    <a:lnT w="12700" cap="flat" cmpd="sng" algn="ctr">
                      <a:solidFill>
                        <a:srgbClr val="990033"/>
                      </a:solidFill>
                      <a:prstDash val="solid"/>
                      <a:round/>
                      <a:headEnd type="none" w="med" len="med"/>
                      <a:tailEnd type="none" w="med" len="med"/>
                    </a:lnT>
                    <a:lnB w="12700" cap="flat" cmpd="sng" algn="ctr">
                      <a:solidFill>
                        <a:srgbClr val="990033"/>
                      </a:solidFill>
                      <a:prstDash val="solid"/>
                      <a:round/>
                      <a:headEnd type="none" w="med" len="med"/>
                      <a:tailEnd type="none" w="med" len="med"/>
                    </a:lnB>
                  </a:tcPr>
                </a:tc>
                <a:tc>
                  <a:txBody>
                    <a:bodyPr/>
                    <a:lstStyle/>
                    <a:p>
                      <a:pPr algn="ctr">
                        <a:spcAft>
                          <a:spcPts val="0"/>
                        </a:spcAft>
                      </a:pPr>
                      <a:r>
                        <a:rPr lang="en-IE" sz="1600" b="0" dirty="0">
                          <a:solidFill>
                            <a:srgbClr val="990033"/>
                          </a:solidFill>
                          <a:latin typeface="Comic Sans MS" pitchFamily="66" charset="0"/>
                          <a:ea typeface="Calibri"/>
                          <a:cs typeface="Times New Roman"/>
                        </a:rPr>
                        <a:t>Payments</a:t>
                      </a:r>
                    </a:p>
                  </a:txBody>
                  <a:tcPr marL="68580" marR="68580" marT="0" marB="0" anchor="ctr">
                    <a:lnL w="12700" cap="flat" cmpd="sng" algn="ctr">
                      <a:solidFill>
                        <a:srgbClr val="990033"/>
                      </a:solidFill>
                      <a:prstDash val="solid"/>
                      <a:round/>
                      <a:headEnd type="none" w="med" len="med"/>
                      <a:tailEnd type="none" w="med" len="med"/>
                    </a:lnL>
                    <a:lnR w="12700" cap="flat" cmpd="sng" algn="ctr">
                      <a:solidFill>
                        <a:srgbClr val="990033"/>
                      </a:solidFill>
                      <a:prstDash val="solid"/>
                      <a:round/>
                      <a:headEnd type="none" w="med" len="med"/>
                      <a:tailEnd type="none" w="med" len="med"/>
                    </a:lnR>
                    <a:lnT w="12700" cap="flat" cmpd="sng" algn="ctr">
                      <a:solidFill>
                        <a:srgbClr val="990033"/>
                      </a:solidFill>
                      <a:prstDash val="solid"/>
                      <a:round/>
                      <a:headEnd type="none" w="med" len="med"/>
                      <a:tailEnd type="none" w="med" len="med"/>
                    </a:lnT>
                    <a:lnB w="12700" cap="flat" cmpd="sng" algn="ctr">
                      <a:solidFill>
                        <a:srgbClr val="990033"/>
                      </a:solidFill>
                      <a:prstDash val="solid"/>
                      <a:round/>
                      <a:headEnd type="none" w="med" len="med"/>
                      <a:tailEnd type="none" w="med" len="med"/>
                    </a:lnB>
                  </a:tcPr>
                </a:tc>
              </a:tr>
              <a:tr h="360000">
                <a:tc>
                  <a:txBody>
                    <a:bodyPr/>
                    <a:lstStyle/>
                    <a:p>
                      <a:pPr algn="ctr">
                        <a:spcAft>
                          <a:spcPts val="0"/>
                        </a:spcAft>
                      </a:pPr>
                      <a:r>
                        <a:rPr lang="en-IE" sz="1600" b="0" dirty="0" smtClean="0">
                          <a:solidFill>
                            <a:srgbClr val="990033"/>
                          </a:solidFill>
                          <a:latin typeface="Comic Sans MS" pitchFamily="66" charset="0"/>
                          <a:ea typeface="Calibri"/>
                          <a:cs typeface="Times New Roman"/>
                        </a:rPr>
                        <a:t>0</a:t>
                      </a:r>
                      <a:endParaRPr lang="en-IE" sz="1600" b="0" dirty="0">
                        <a:solidFill>
                          <a:srgbClr val="990033"/>
                        </a:solidFill>
                        <a:latin typeface="Comic Sans MS" pitchFamily="66" charset="0"/>
                        <a:ea typeface="Calibri"/>
                        <a:cs typeface="Times New Roman"/>
                      </a:endParaRPr>
                    </a:p>
                  </a:txBody>
                  <a:tcPr marL="68580" marR="68580" marT="0" marB="0" anchor="ctr">
                    <a:lnL w="12700" cap="flat" cmpd="sng" algn="ctr">
                      <a:solidFill>
                        <a:srgbClr val="990033"/>
                      </a:solidFill>
                      <a:prstDash val="solid"/>
                      <a:round/>
                      <a:headEnd type="none" w="med" len="med"/>
                      <a:tailEnd type="none" w="med" len="med"/>
                    </a:lnL>
                    <a:lnR w="12700" cap="flat" cmpd="sng" algn="ctr">
                      <a:solidFill>
                        <a:srgbClr val="990033"/>
                      </a:solidFill>
                      <a:prstDash val="solid"/>
                      <a:round/>
                      <a:headEnd type="none" w="med" len="med"/>
                      <a:tailEnd type="none" w="med" len="med"/>
                    </a:lnR>
                    <a:lnT w="12700" cap="flat" cmpd="sng" algn="ctr">
                      <a:solidFill>
                        <a:srgbClr val="990033"/>
                      </a:solidFill>
                      <a:prstDash val="solid"/>
                      <a:round/>
                      <a:headEnd type="none" w="med" len="med"/>
                      <a:tailEnd type="none" w="med" len="med"/>
                    </a:lnT>
                    <a:lnB w="12700" cap="flat" cmpd="sng" algn="ctr">
                      <a:solidFill>
                        <a:srgbClr val="990033"/>
                      </a:solidFill>
                      <a:prstDash val="solid"/>
                      <a:round/>
                      <a:headEnd type="none" w="med" len="med"/>
                      <a:tailEnd type="none" w="med" len="med"/>
                    </a:lnB>
                  </a:tcPr>
                </a:tc>
                <a:tc>
                  <a:txBody>
                    <a:bodyPr/>
                    <a:lstStyle/>
                    <a:p>
                      <a:pPr algn="ctr">
                        <a:spcAft>
                          <a:spcPts val="0"/>
                        </a:spcAft>
                      </a:pPr>
                      <a:r>
                        <a:rPr lang="en-IE" sz="1600" b="0" dirty="0" smtClean="0">
                          <a:solidFill>
                            <a:srgbClr val="990033"/>
                          </a:solidFill>
                          <a:latin typeface="Comic Sans MS" pitchFamily="66" charset="0"/>
                          <a:ea typeface="Calibri"/>
                          <a:cs typeface="Times New Roman"/>
                        </a:rPr>
                        <a:t>€600.00</a:t>
                      </a:r>
                      <a:endParaRPr lang="en-IE" sz="1600" b="0" dirty="0">
                        <a:solidFill>
                          <a:srgbClr val="990033"/>
                        </a:solidFill>
                        <a:latin typeface="Comic Sans MS" pitchFamily="66" charset="0"/>
                        <a:ea typeface="Calibri"/>
                        <a:cs typeface="Times New Roman"/>
                      </a:endParaRPr>
                    </a:p>
                  </a:txBody>
                  <a:tcPr marL="68580" marR="68580" marT="0" marB="0" anchor="ctr">
                    <a:lnL w="12700" cap="flat" cmpd="sng" algn="ctr">
                      <a:solidFill>
                        <a:srgbClr val="990033"/>
                      </a:solidFill>
                      <a:prstDash val="solid"/>
                      <a:round/>
                      <a:headEnd type="none" w="med" len="med"/>
                      <a:tailEnd type="none" w="med" len="med"/>
                    </a:lnL>
                    <a:lnR w="12700" cap="flat" cmpd="sng" algn="ctr">
                      <a:solidFill>
                        <a:srgbClr val="990033"/>
                      </a:solidFill>
                      <a:prstDash val="solid"/>
                      <a:round/>
                      <a:headEnd type="none" w="med" len="med"/>
                      <a:tailEnd type="none" w="med" len="med"/>
                    </a:lnR>
                    <a:lnT w="12700" cap="flat" cmpd="sng" algn="ctr">
                      <a:solidFill>
                        <a:srgbClr val="990033"/>
                      </a:solidFill>
                      <a:prstDash val="solid"/>
                      <a:round/>
                      <a:headEnd type="none" w="med" len="med"/>
                      <a:tailEnd type="none" w="med" len="med"/>
                    </a:lnT>
                    <a:lnB w="12700" cap="flat" cmpd="sng" algn="ctr">
                      <a:solidFill>
                        <a:srgbClr val="990033"/>
                      </a:solidFill>
                      <a:prstDash val="solid"/>
                      <a:round/>
                      <a:headEnd type="none" w="med" len="med"/>
                      <a:tailEnd type="none" w="med" len="med"/>
                    </a:lnB>
                  </a:tcPr>
                </a:tc>
                <a:tc>
                  <a:txBody>
                    <a:bodyPr/>
                    <a:lstStyle/>
                    <a:p>
                      <a:pPr algn="ctr">
                        <a:spcAft>
                          <a:spcPts val="0"/>
                        </a:spcAft>
                      </a:pPr>
                      <a:r>
                        <a:rPr lang="en-IE" sz="1600" b="0" dirty="0" smtClean="0">
                          <a:solidFill>
                            <a:srgbClr val="990033"/>
                          </a:solidFill>
                          <a:latin typeface="Comic Sans MS" pitchFamily="66" charset="0"/>
                          <a:ea typeface="Calibri"/>
                          <a:cs typeface="Times New Roman"/>
                        </a:rPr>
                        <a:t>€9.00</a:t>
                      </a:r>
                      <a:endParaRPr lang="en-IE" sz="1600" b="0" dirty="0">
                        <a:solidFill>
                          <a:srgbClr val="990033"/>
                        </a:solidFill>
                        <a:latin typeface="Comic Sans MS" pitchFamily="66" charset="0"/>
                        <a:ea typeface="Calibri"/>
                        <a:cs typeface="Times New Roman"/>
                      </a:endParaRPr>
                    </a:p>
                  </a:txBody>
                  <a:tcPr marL="68580" marR="68580" marT="0" marB="0" anchor="ctr">
                    <a:lnL w="12700" cap="flat" cmpd="sng" algn="ctr">
                      <a:solidFill>
                        <a:srgbClr val="990033"/>
                      </a:solidFill>
                      <a:prstDash val="solid"/>
                      <a:round/>
                      <a:headEnd type="none" w="med" len="med"/>
                      <a:tailEnd type="none" w="med" len="med"/>
                    </a:lnL>
                    <a:lnR w="12700" cap="flat" cmpd="sng" algn="ctr">
                      <a:solidFill>
                        <a:srgbClr val="990033"/>
                      </a:solidFill>
                      <a:prstDash val="solid"/>
                      <a:round/>
                      <a:headEnd type="none" w="med" len="med"/>
                      <a:tailEnd type="none" w="med" len="med"/>
                    </a:lnR>
                    <a:lnT w="12700" cap="flat" cmpd="sng" algn="ctr">
                      <a:solidFill>
                        <a:srgbClr val="990033"/>
                      </a:solidFill>
                      <a:prstDash val="solid"/>
                      <a:round/>
                      <a:headEnd type="none" w="med" len="med"/>
                      <a:tailEnd type="none" w="med" len="med"/>
                    </a:lnT>
                    <a:lnB w="12700" cap="flat" cmpd="sng" algn="ctr">
                      <a:solidFill>
                        <a:srgbClr val="990033"/>
                      </a:solidFill>
                      <a:prstDash val="solid"/>
                      <a:round/>
                      <a:headEnd type="none" w="med" len="med"/>
                      <a:tailEnd type="none" w="med" len="med"/>
                    </a:lnB>
                  </a:tcPr>
                </a:tc>
                <a:tc>
                  <a:txBody>
                    <a:bodyPr/>
                    <a:lstStyle/>
                    <a:p>
                      <a:pPr algn="ctr">
                        <a:spcAft>
                          <a:spcPts val="0"/>
                        </a:spcAft>
                      </a:pPr>
                      <a:endParaRPr lang="en-IE" sz="1600" b="0" dirty="0">
                        <a:solidFill>
                          <a:srgbClr val="990033"/>
                        </a:solidFill>
                        <a:latin typeface="Comic Sans MS" pitchFamily="66" charset="0"/>
                        <a:ea typeface="Calibri"/>
                        <a:cs typeface="Times New Roman"/>
                      </a:endParaRPr>
                    </a:p>
                  </a:txBody>
                  <a:tcPr marL="68580" marR="68580" marT="0" marB="0" anchor="ctr">
                    <a:lnL w="12700" cap="flat" cmpd="sng" algn="ctr">
                      <a:solidFill>
                        <a:srgbClr val="990033"/>
                      </a:solidFill>
                      <a:prstDash val="solid"/>
                      <a:round/>
                      <a:headEnd type="none" w="med" len="med"/>
                      <a:tailEnd type="none" w="med" len="med"/>
                    </a:lnL>
                    <a:lnR w="12700" cap="flat" cmpd="sng" algn="ctr">
                      <a:solidFill>
                        <a:srgbClr val="990033"/>
                      </a:solidFill>
                      <a:prstDash val="solid"/>
                      <a:round/>
                      <a:headEnd type="none" w="med" len="med"/>
                      <a:tailEnd type="none" w="med" len="med"/>
                    </a:lnR>
                    <a:lnT w="12700" cap="flat" cmpd="sng" algn="ctr">
                      <a:solidFill>
                        <a:srgbClr val="990033"/>
                      </a:solidFill>
                      <a:prstDash val="solid"/>
                      <a:round/>
                      <a:headEnd type="none" w="med" len="med"/>
                      <a:tailEnd type="none" w="med" len="med"/>
                    </a:lnT>
                    <a:lnB w="12700" cap="flat" cmpd="sng" algn="ctr">
                      <a:solidFill>
                        <a:srgbClr val="990033"/>
                      </a:solidFill>
                      <a:prstDash val="solid"/>
                      <a:round/>
                      <a:headEnd type="none" w="med" len="med"/>
                      <a:tailEnd type="none" w="med" len="med"/>
                    </a:lnB>
                  </a:tcPr>
                </a:tc>
                <a:tc>
                  <a:txBody>
                    <a:bodyPr/>
                    <a:lstStyle/>
                    <a:p>
                      <a:pPr algn="ctr">
                        <a:spcAft>
                          <a:spcPts val="0"/>
                        </a:spcAft>
                      </a:pPr>
                      <a:endParaRPr lang="en-IE" sz="1600" b="0" dirty="0">
                        <a:solidFill>
                          <a:srgbClr val="990033"/>
                        </a:solidFill>
                        <a:latin typeface="Comic Sans MS" pitchFamily="66" charset="0"/>
                        <a:ea typeface="Calibri"/>
                        <a:cs typeface="Times New Roman"/>
                      </a:endParaRPr>
                    </a:p>
                  </a:txBody>
                  <a:tcPr marL="68580" marR="68580" marT="0" marB="0" anchor="ctr">
                    <a:lnL w="12700" cap="flat" cmpd="sng" algn="ctr">
                      <a:solidFill>
                        <a:srgbClr val="990033"/>
                      </a:solidFill>
                      <a:prstDash val="solid"/>
                      <a:round/>
                      <a:headEnd type="none" w="med" len="med"/>
                      <a:tailEnd type="none" w="med" len="med"/>
                    </a:lnL>
                    <a:lnR w="12700" cap="flat" cmpd="sng" algn="ctr">
                      <a:solidFill>
                        <a:srgbClr val="990033"/>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a:spcAft>
                          <a:spcPts val="0"/>
                        </a:spcAft>
                      </a:pPr>
                      <a:r>
                        <a:rPr lang="en-IE" sz="1600" b="0" dirty="0" smtClean="0">
                          <a:solidFill>
                            <a:srgbClr val="990033"/>
                          </a:solidFill>
                          <a:latin typeface="Comic Sans MS" pitchFamily="66" charset="0"/>
                          <a:ea typeface="Calibri"/>
                          <a:cs typeface="Times New Roman"/>
                        </a:rPr>
                        <a:t>0</a:t>
                      </a:r>
                      <a:endParaRPr lang="en-IE" sz="1600" b="0" dirty="0">
                        <a:solidFill>
                          <a:srgbClr val="990033"/>
                        </a:solidFill>
                        <a:latin typeface="Comic Sans MS" pitchFamily="66" charset="0"/>
                        <a:ea typeface="Calibri"/>
                        <a:cs typeface="Times New Roman"/>
                      </a:endParaRPr>
                    </a:p>
                  </a:txBody>
                  <a:tcPr marL="68580" marR="68580" marT="0" marB="0" anchor="ctr">
                    <a:lnL w="12700" cap="flat" cmpd="sng" algn="ctr">
                      <a:solidFill>
                        <a:srgbClr val="990033"/>
                      </a:solidFill>
                      <a:prstDash val="solid"/>
                      <a:round/>
                      <a:headEnd type="none" w="med" len="med"/>
                      <a:tailEnd type="none" w="med" len="med"/>
                    </a:lnL>
                    <a:lnR w="12700" cap="flat" cmpd="sng" algn="ctr">
                      <a:solidFill>
                        <a:srgbClr val="990033"/>
                      </a:solidFill>
                      <a:prstDash val="solid"/>
                      <a:round/>
                      <a:headEnd type="none" w="med" len="med"/>
                      <a:tailEnd type="none" w="med" len="med"/>
                    </a:lnR>
                    <a:lnT w="12700" cap="flat" cmpd="sng" algn="ctr">
                      <a:solidFill>
                        <a:srgbClr val="990033"/>
                      </a:solidFill>
                      <a:prstDash val="solid"/>
                      <a:round/>
                      <a:headEnd type="none" w="med" len="med"/>
                      <a:tailEnd type="none" w="med" len="med"/>
                    </a:lnT>
                    <a:lnB w="12700" cap="flat" cmpd="sng" algn="ctr">
                      <a:solidFill>
                        <a:srgbClr val="990033"/>
                      </a:solidFill>
                      <a:prstDash val="solid"/>
                      <a:round/>
                      <a:headEnd type="none" w="med" len="med"/>
                      <a:tailEnd type="none" w="med" len="med"/>
                    </a:lnB>
                  </a:tcPr>
                </a:tc>
                <a:tc>
                  <a:txBody>
                    <a:bodyPr/>
                    <a:lstStyle/>
                    <a:p>
                      <a:pPr algn="ctr">
                        <a:spcAft>
                          <a:spcPts val="0"/>
                        </a:spcAft>
                      </a:pPr>
                      <a:endParaRPr lang="en-IE" sz="1600" b="0" dirty="0">
                        <a:solidFill>
                          <a:srgbClr val="990033"/>
                        </a:solidFill>
                        <a:latin typeface="Comic Sans MS" pitchFamily="66" charset="0"/>
                        <a:ea typeface="Calibri"/>
                        <a:cs typeface="Times New Roman"/>
                      </a:endParaRPr>
                    </a:p>
                  </a:txBody>
                  <a:tcPr marL="68580" marR="68580" marT="0" marB="0" anchor="ctr">
                    <a:lnL w="12700" cap="flat" cmpd="sng" algn="ctr">
                      <a:solidFill>
                        <a:srgbClr val="990033"/>
                      </a:solidFill>
                      <a:prstDash val="solid"/>
                      <a:round/>
                      <a:headEnd type="none" w="med" len="med"/>
                      <a:tailEnd type="none" w="med" len="med"/>
                    </a:lnL>
                    <a:lnR w="12700" cap="flat" cmpd="sng" algn="ctr">
                      <a:solidFill>
                        <a:srgbClr val="990033"/>
                      </a:solidFill>
                      <a:prstDash val="solid"/>
                      <a:round/>
                      <a:headEnd type="none" w="med" len="med"/>
                      <a:tailEnd type="none" w="med" len="med"/>
                    </a:lnR>
                    <a:lnT w="12700" cap="flat" cmpd="sng" algn="ctr">
                      <a:solidFill>
                        <a:srgbClr val="990033"/>
                      </a:solidFill>
                      <a:prstDash val="solid"/>
                      <a:round/>
                      <a:headEnd type="none" w="med" len="med"/>
                      <a:tailEnd type="none" w="med" len="med"/>
                    </a:lnT>
                    <a:lnB w="12700" cap="flat" cmpd="sng" algn="ctr">
                      <a:solidFill>
                        <a:srgbClr val="990033"/>
                      </a:solidFill>
                      <a:prstDash val="solid"/>
                      <a:round/>
                      <a:headEnd type="none" w="med" len="med"/>
                      <a:tailEnd type="none" w="med" len="med"/>
                    </a:lnB>
                  </a:tcPr>
                </a:tc>
                <a:tc>
                  <a:txBody>
                    <a:bodyPr/>
                    <a:lstStyle/>
                    <a:p>
                      <a:pPr algn="ctr">
                        <a:spcAft>
                          <a:spcPts val="0"/>
                        </a:spcAft>
                      </a:pPr>
                      <a:endParaRPr lang="en-IE" sz="1600" b="0" dirty="0">
                        <a:solidFill>
                          <a:srgbClr val="990033"/>
                        </a:solidFill>
                        <a:latin typeface="Comic Sans MS" pitchFamily="66" charset="0"/>
                        <a:ea typeface="Calibri"/>
                        <a:cs typeface="Times New Roman"/>
                      </a:endParaRPr>
                    </a:p>
                  </a:txBody>
                  <a:tcPr marL="68580" marR="68580" marT="0" marB="0" anchor="ctr">
                    <a:lnL w="12700" cap="flat" cmpd="sng" algn="ctr">
                      <a:solidFill>
                        <a:srgbClr val="990033"/>
                      </a:solidFill>
                      <a:prstDash val="solid"/>
                      <a:round/>
                      <a:headEnd type="none" w="med" len="med"/>
                      <a:tailEnd type="none" w="med" len="med"/>
                    </a:lnL>
                    <a:lnR w="12700" cap="flat" cmpd="sng" algn="ctr">
                      <a:solidFill>
                        <a:srgbClr val="990033"/>
                      </a:solidFill>
                      <a:prstDash val="solid"/>
                      <a:round/>
                      <a:headEnd type="none" w="med" len="med"/>
                      <a:tailEnd type="none" w="med" len="med"/>
                    </a:lnR>
                    <a:lnT w="12700" cap="flat" cmpd="sng" algn="ctr">
                      <a:solidFill>
                        <a:srgbClr val="990033"/>
                      </a:solidFill>
                      <a:prstDash val="solid"/>
                      <a:round/>
                      <a:headEnd type="none" w="med" len="med"/>
                      <a:tailEnd type="none" w="med" len="med"/>
                    </a:lnT>
                    <a:lnB w="12700" cap="flat" cmpd="sng" algn="ctr">
                      <a:solidFill>
                        <a:srgbClr val="990033"/>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IE" sz="1600" b="0" dirty="0" smtClean="0">
                        <a:solidFill>
                          <a:srgbClr val="990033"/>
                        </a:solidFill>
                        <a:effectLst/>
                        <a:latin typeface="Comic Sans MS" pitchFamily="66" charset="0"/>
                      </a:endParaRPr>
                    </a:p>
                  </a:txBody>
                  <a:tcPr marL="68580" marR="68580" marT="0" marB="0" anchor="ctr">
                    <a:lnL w="12700" cap="flat" cmpd="sng" algn="ctr">
                      <a:solidFill>
                        <a:srgbClr val="990033"/>
                      </a:solidFill>
                      <a:prstDash val="solid"/>
                      <a:round/>
                      <a:headEnd type="none" w="med" len="med"/>
                      <a:tailEnd type="none" w="med" len="med"/>
                    </a:lnL>
                    <a:lnR w="12700" cap="flat" cmpd="sng" algn="ctr">
                      <a:solidFill>
                        <a:srgbClr val="990033"/>
                      </a:solidFill>
                      <a:prstDash val="solid"/>
                      <a:round/>
                      <a:headEnd type="none" w="med" len="med"/>
                      <a:tailEnd type="none" w="med" len="med"/>
                    </a:lnR>
                    <a:lnT w="12700" cap="flat" cmpd="sng" algn="ctr">
                      <a:solidFill>
                        <a:srgbClr val="990033"/>
                      </a:solidFill>
                      <a:prstDash val="solid"/>
                      <a:round/>
                      <a:headEnd type="none" w="med" len="med"/>
                      <a:tailEnd type="none" w="med" len="med"/>
                    </a:lnT>
                    <a:lnB w="12700" cap="flat" cmpd="sng" algn="ctr">
                      <a:solidFill>
                        <a:srgbClr val="990033"/>
                      </a:solidFill>
                      <a:prstDash val="solid"/>
                      <a:round/>
                      <a:headEnd type="none" w="med" len="med"/>
                      <a:tailEnd type="none" w="med" len="med"/>
                    </a:lnB>
                  </a:tcPr>
                </a:tc>
              </a:tr>
              <a:tr h="360000">
                <a:tc>
                  <a:txBody>
                    <a:bodyPr/>
                    <a:lstStyle/>
                    <a:p>
                      <a:pPr algn="ctr">
                        <a:spcAft>
                          <a:spcPts val="0"/>
                        </a:spcAft>
                      </a:pPr>
                      <a:r>
                        <a:rPr lang="en-IE" sz="1600" b="0">
                          <a:solidFill>
                            <a:srgbClr val="990033"/>
                          </a:solidFill>
                          <a:latin typeface="Comic Sans MS" pitchFamily="66" charset="0"/>
                          <a:ea typeface="Calibri"/>
                          <a:cs typeface="Times New Roman"/>
                        </a:rPr>
                        <a:t>1</a:t>
                      </a:r>
                    </a:p>
                  </a:txBody>
                  <a:tcPr marL="68580" marR="68580" marT="0" marB="0" anchor="ctr">
                    <a:lnL w="12700" cap="flat" cmpd="sng" algn="ctr">
                      <a:solidFill>
                        <a:srgbClr val="990033"/>
                      </a:solidFill>
                      <a:prstDash val="solid"/>
                      <a:round/>
                      <a:headEnd type="none" w="med" len="med"/>
                      <a:tailEnd type="none" w="med" len="med"/>
                    </a:lnL>
                    <a:lnR w="12700" cap="flat" cmpd="sng" algn="ctr">
                      <a:solidFill>
                        <a:srgbClr val="990033"/>
                      </a:solidFill>
                      <a:prstDash val="solid"/>
                      <a:round/>
                      <a:headEnd type="none" w="med" len="med"/>
                      <a:tailEnd type="none" w="med" len="med"/>
                    </a:lnR>
                    <a:lnT w="12700" cap="flat" cmpd="sng" algn="ctr">
                      <a:solidFill>
                        <a:srgbClr val="990033"/>
                      </a:solidFill>
                      <a:prstDash val="solid"/>
                      <a:round/>
                      <a:headEnd type="none" w="med" len="med"/>
                      <a:tailEnd type="none" w="med" len="med"/>
                    </a:lnT>
                    <a:lnB w="12700" cap="flat" cmpd="sng" algn="ctr">
                      <a:solidFill>
                        <a:srgbClr val="990033"/>
                      </a:solidFill>
                      <a:prstDash val="solid"/>
                      <a:round/>
                      <a:headEnd type="none" w="med" len="med"/>
                      <a:tailEnd type="none" w="med" len="med"/>
                    </a:lnB>
                  </a:tcPr>
                </a:tc>
                <a:tc>
                  <a:txBody>
                    <a:bodyPr/>
                    <a:lstStyle/>
                    <a:p>
                      <a:endParaRPr lang="en-IE"/>
                    </a:p>
                  </a:txBody>
                  <a:tcPr marL="68580" marR="68580" marT="0" marB="0" anchor="ctr">
                    <a:lnL w="12700" cap="flat" cmpd="sng" algn="ctr">
                      <a:solidFill>
                        <a:srgbClr val="990033"/>
                      </a:solidFill>
                      <a:prstDash val="solid"/>
                      <a:round/>
                      <a:headEnd type="none" w="med" len="med"/>
                      <a:tailEnd type="none" w="med" len="med"/>
                    </a:lnL>
                    <a:lnR w="12700" cap="flat" cmpd="sng" algn="ctr">
                      <a:solidFill>
                        <a:srgbClr val="990033"/>
                      </a:solidFill>
                      <a:prstDash val="solid"/>
                      <a:round/>
                      <a:headEnd type="none" w="med" len="med"/>
                      <a:tailEnd type="none" w="med" len="med"/>
                    </a:lnR>
                    <a:lnT w="12700" cap="flat" cmpd="sng" algn="ctr">
                      <a:solidFill>
                        <a:srgbClr val="990033"/>
                      </a:solidFill>
                      <a:prstDash val="solid"/>
                      <a:round/>
                      <a:headEnd type="none" w="med" len="med"/>
                      <a:tailEnd type="none" w="med" len="med"/>
                    </a:lnT>
                    <a:lnB w="12700" cap="flat" cmpd="sng" algn="ctr">
                      <a:solidFill>
                        <a:srgbClr val="990033"/>
                      </a:solidFill>
                      <a:prstDash val="solid"/>
                      <a:round/>
                      <a:headEnd type="none" w="med" len="med"/>
                      <a:tailEnd type="none" w="med" len="med"/>
                    </a:lnB>
                  </a:tcPr>
                </a:tc>
                <a:tc>
                  <a:txBody>
                    <a:bodyPr/>
                    <a:lstStyle/>
                    <a:p>
                      <a:endParaRPr lang="en-IE" dirty="0"/>
                    </a:p>
                  </a:txBody>
                  <a:tcPr marL="68580" marR="68580" marT="0" marB="0" anchor="ctr">
                    <a:lnL w="12700" cap="flat" cmpd="sng" algn="ctr">
                      <a:solidFill>
                        <a:srgbClr val="990033"/>
                      </a:solidFill>
                      <a:prstDash val="solid"/>
                      <a:round/>
                      <a:headEnd type="none" w="med" len="med"/>
                      <a:tailEnd type="none" w="med" len="med"/>
                    </a:lnL>
                    <a:lnR w="12700" cap="flat" cmpd="sng" algn="ctr">
                      <a:solidFill>
                        <a:srgbClr val="990033"/>
                      </a:solidFill>
                      <a:prstDash val="solid"/>
                      <a:round/>
                      <a:headEnd type="none" w="med" len="med"/>
                      <a:tailEnd type="none" w="med" len="med"/>
                    </a:lnR>
                    <a:lnT w="12700" cap="flat" cmpd="sng" algn="ctr">
                      <a:solidFill>
                        <a:srgbClr val="990033"/>
                      </a:solidFill>
                      <a:prstDash val="solid"/>
                      <a:round/>
                      <a:headEnd type="none" w="med" len="med"/>
                      <a:tailEnd type="none" w="med" len="med"/>
                    </a:lnT>
                    <a:lnB w="12700" cap="flat" cmpd="sng" algn="ctr">
                      <a:solidFill>
                        <a:srgbClr val="990033"/>
                      </a:solidFill>
                      <a:prstDash val="solid"/>
                      <a:round/>
                      <a:headEnd type="none" w="med" len="med"/>
                      <a:tailEnd type="none" w="med" len="med"/>
                    </a:lnB>
                  </a:tcPr>
                </a:tc>
                <a:tc>
                  <a:txBody>
                    <a:bodyPr/>
                    <a:lstStyle/>
                    <a:p>
                      <a:pPr algn="ctr">
                        <a:spcAft>
                          <a:spcPts val="0"/>
                        </a:spcAft>
                      </a:pPr>
                      <a:endParaRPr lang="en-IE" sz="1600" b="0" dirty="0">
                        <a:solidFill>
                          <a:srgbClr val="990033"/>
                        </a:solidFill>
                        <a:latin typeface="Comic Sans MS" pitchFamily="66" charset="0"/>
                        <a:ea typeface="Calibri"/>
                        <a:cs typeface="Times New Roman"/>
                      </a:endParaRPr>
                    </a:p>
                  </a:txBody>
                  <a:tcPr marL="68580" marR="68580" marT="0" marB="0" anchor="ctr">
                    <a:lnL w="12700" cap="flat" cmpd="sng" algn="ctr">
                      <a:solidFill>
                        <a:srgbClr val="990033"/>
                      </a:solidFill>
                      <a:prstDash val="solid"/>
                      <a:round/>
                      <a:headEnd type="none" w="med" len="med"/>
                      <a:tailEnd type="none" w="med" len="med"/>
                    </a:lnL>
                    <a:lnR w="12700" cap="flat" cmpd="sng" algn="ctr">
                      <a:solidFill>
                        <a:srgbClr val="990033"/>
                      </a:solidFill>
                      <a:prstDash val="solid"/>
                      <a:round/>
                      <a:headEnd type="none" w="med" len="med"/>
                      <a:tailEnd type="none" w="med" len="med"/>
                    </a:lnR>
                    <a:lnT w="12700" cap="flat" cmpd="sng" algn="ctr">
                      <a:solidFill>
                        <a:srgbClr val="990033"/>
                      </a:solidFill>
                      <a:prstDash val="solid"/>
                      <a:round/>
                      <a:headEnd type="none" w="med" len="med"/>
                      <a:tailEnd type="none" w="med" len="med"/>
                    </a:lnT>
                    <a:lnB w="12700" cap="flat" cmpd="sng" algn="ctr">
                      <a:solidFill>
                        <a:srgbClr val="990033"/>
                      </a:solidFill>
                      <a:prstDash val="solid"/>
                      <a:round/>
                      <a:headEnd type="none" w="med" len="med"/>
                      <a:tailEnd type="none" w="med" len="med"/>
                    </a:lnB>
                  </a:tcPr>
                </a:tc>
                <a:tc>
                  <a:txBody>
                    <a:bodyPr/>
                    <a:lstStyle/>
                    <a:p>
                      <a:pPr algn="ctr">
                        <a:spcAft>
                          <a:spcPts val="0"/>
                        </a:spcAft>
                      </a:pPr>
                      <a:endParaRPr lang="en-IE" sz="1600" b="0" dirty="0">
                        <a:solidFill>
                          <a:srgbClr val="990033"/>
                        </a:solidFill>
                        <a:latin typeface="Comic Sans MS" pitchFamily="66" charset="0"/>
                        <a:ea typeface="Calibri"/>
                        <a:cs typeface="Times New Roman"/>
                      </a:endParaRPr>
                    </a:p>
                  </a:txBody>
                  <a:tcPr marL="68580" marR="68580" marT="0" marB="0" anchor="ctr">
                    <a:lnL w="12700" cap="flat" cmpd="sng" algn="ctr">
                      <a:solidFill>
                        <a:srgbClr val="990033"/>
                      </a:solidFill>
                      <a:prstDash val="solid"/>
                      <a:round/>
                      <a:headEnd type="none" w="med" len="med"/>
                      <a:tailEnd type="none" w="med" len="med"/>
                    </a:lnL>
                    <a:lnR w="12700" cap="flat" cmpd="sng" algn="ctr">
                      <a:solidFill>
                        <a:srgbClr val="990033"/>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a:spcAft>
                          <a:spcPts val="0"/>
                        </a:spcAft>
                      </a:pPr>
                      <a:r>
                        <a:rPr lang="en-IE" sz="1600" b="0" dirty="0" smtClean="0">
                          <a:solidFill>
                            <a:srgbClr val="990033"/>
                          </a:solidFill>
                          <a:latin typeface="Comic Sans MS" pitchFamily="66" charset="0"/>
                          <a:ea typeface="Calibri"/>
                          <a:cs typeface="Times New Roman"/>
                        </a:rPr>
                        <a:t>1</a:t>
                      </a:r>
                      <a:endParaRPr lang="en-IE" sz="1600" b="0" dirty="0">
                        <a:solidFill>
                          <a:srgbClr val="990033"/>
                        </a:solidFill>
                        <a:latin typeface="Comic Sans MS" pitchFamily="66" charset="0"/>
                        <a:ea typeface="Calibri"/>
                        <a:cs typeface="Times New Roman"/>
                      </a:endParaRPr>
                    </a:p>
                  </a:txBody>
                  <a:tcPr marL="68580" marR="68580" marT="0" marB="0" anchor="ctr">
                    <a:lnL w="12700" cap="flat" cmpd="sng" algn="ctr">
                      <a:solidFill>
                        <a:srgbClr val="990033"/>
                      </a:solidFill>
                      <a:prstDash val="solid"/>
                      <a:round/>
                      <a:headEnd type="none" w="med" len="med"/>
                      <a:tailEnd type="none" w="med" len="med"/>
                    </a:lnL>
                    <a:lnR w="12700" cap="flat" cmpd="sng" algn="ctr">
                      <a:solidFill>
                        <a:srgbClr val="990033"/>
                      </a:solidFill>
                      <a:prstDash val="solid"/>
                      <a:round/>
                      <a:headEnd type="none" w="med" len="med"/>
                      <a:tailEnd type="none" w="med" len="med"/>
                    </a:lnR>
                    <a:lnT w="12700" cap="flat" cmpd="sng" algn="ctr">
                      <a:solidFill>
                        <a:srgbClr val="990033"/>
                      </a:solidFill>
                      <a:prstDash val="solid"/>
                      <a:round/>
                      <a:headEnd type="none" w="med" len="med"/>
                      <a:tailEnd type="none" w="med" len="med"/>
                    </a:lnT>
                    <a:lnB w="12700" cap="flat" cmpd="sng" algn="ctr">
                      <a:solidFill>
                        <a:srgbClr val="990033"/>
                      </a:solidFill>
                      <a:prstDash val="solid"/>
                      <a:round/>
                      <a:headEnd type="none" w="med" len="med"/>
                      <a:tailEnd type="none" w="med" len="med"/>
                    </a:lnB>
                  </a:tcPr>
                </a:tc>
                <a:tc>
                  <a:txBody>
                    <a:bodyPr/>
                    <a:lstStyle/>
                    <a:p>
                      <a:pPr algn="ctr">
                        <a:spcAft>
                          <a:spcPts val="0"/>
                        </a:spcAft>
                      </a:pPr>
                      <a:endParaRPr lang="en-IE" sz="1600" b="0" dirty="0">
                        <a:solidFill>
                          <a:srgbClr val="990033"/>
                        </a:solidFill>
                        <a:latin typeface="Comic Sans MS" pitchFamily="66" charset="0"/>
                        <a:ea typeface="Calibri"/>
                        <a:cs typeface="Times New Roman"/>
                      </a:endParaRPr>
                    </a:p>
                  </a:txBody>
                  <a:tcPr marL="68580" marR="68580" marT="0" marB="0" anchor="ctr">
                    <a:lnL w="12700" cap="flat" cmpd="sng" algn="ctr">
                      <a:solidFill>
                        <a:srgbClr val="990033"/>
                      </a:solidFill>
                      <a:prstDash val="solid"/>
                      <a:round/>
                      <a:headEnd type="none" w="med" len="med"/>
                      <a:tailEnd type="none" w="med" len="med"/>
                    </a:lnL>
                    <a:lnR w="12700" cap="flat" cmpd="sng" algn="ctr">
                      <a:solidFill>
                        <a:srgbClr val="990033"/>
                      </a:solidFill>
                      <a:prstDash val="solid"/>
                      <a:round/>
                      <a:headEnd type="none" w="med" len="med"/>
                      <a:tailEnd type="none" w="med" len="med"/>
                    </a:lnR>
                    <a:lnT w="12700" cap="flat" cmpd="sng" algn="ctr">
                      <a:solidFill>
                        <a:srgbClr val="990033"/>
                      </a:solidFill>
                      <a:prstDash val="solid"/>
                      <a:round/>
                      <a:headEnd type="none" w="med" len="med"/>
                      <a:tailEnd type="none" w="med" len="med"/>
                    </a:lnT>
                    <a:lnB w="12700" cap="flat" cmpd="sng" algn="ctr">
                      <a:solidFill>
                        <a:srgbClr val="990033"/>
                      </a:solidFill>
                      <a:prstDash val="solid"/>
                      <a:round/>
                      <a:headEnd type="none" w="med" len="med"/>
                      <a:tailEnd type="none" w="med" len="med"/>
                    </a:lnB>
                  </a:tcPr>
                </a:tc>
                <a:tc>
                  <a:txBody>
                    <a:bodyPr/>
                    <a:lstStyle/>
                    <a:p>
                      <a:pPr algn="ctr">
                        <a:spcAft>
                          <a:spcPts val="0"/>
                        </a:spcAft>
                      </a:pPr>
                      <a:endParaRPr lang="en-IE" sz="1600" b="0" dirty="0">
                        <a:solidFill>
                          <a:srgbClr val="990033"/>
                        </a:solidFill>
                        <a:latin typeface="Comic Sans MS" pitchFamily="66" charset="0"/>
                        <a:ea typeface="Calibri"/>
                        <a:cs typeface="Times New Roman"/>
                      </a:endParaRPr>
                    </a:p>
                  </a:txBody>
                  <a:tcPr marL="68580" marR="68580" marT="0" marB="0" anchor="ctr">
                    <a:lnL w="12700" cap="flat" cmpd="sng" algn="ctr">
                      <a:solidFill>
                        <a:srgbClr val="990033"/>
                      </a:solidFill>
                      <a:prstDash val="solid"/>
                      <a:round/>
                      <a:headEnd type="none" w="med" len="med"/>
                      <a:tailEnd type="none" w="med" len="med"/>
                    </a:lnL>
                    <a:lnR w="12700" cap="flat" cmpd="sng" algn="ctr">
                      <a:solidFill>
                        <a:srgbClr val="990033"/>
                      </a:solidFill>
                      <a:prstDash val="solid"/>
                      <a:round/>
                      <a:headEnd type="none" w="med" len="med"/>
                      <a:tailEnd type="none" w="med" len="med"/>
                    </a:lnR>
                    <a:lnT w="12700" cap="flat" cmpd="sng" algn="ctr">
                      <a:solidFill>
                        <a:srgbClr val="990033"/>
                      </a:solidFill>
                      <a:prstDash val="solid"/>
                      <a:round/>
                      <a:headEnd type="none" w="med" len="med"/>
                      <a:tailEnd type="none" w="med" len="med"/>
                    </a:lnT>
                    <a:lnB w="12700" cap="flat" cmpd="sng" algn="ctr">
                      <a:solidFill>
                        <a:srgbClr val="990033"/>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IE" sz="1600" b="0" dirty="0" smtClean="0">
                        <a:solidFill>
                          <a:srgbClr val="990033"/>
                        </a:solidFill>
                        <a:effectLst/>
                        <a:latin typeface="Comic Sans MS" pitchFamily="66" charset="0"/>
                      </a:endParaRPr>
                    </a:p>
                  </a:txBody>
                  <a:tcPr marL="68580" marR="68580" marT="0" marB="0" anchor="ctr">
                    <a:lnL w="12700" cap="flat" cmpd="sng" algn="ctr">
                      <a:solidFill>
                        <a:srgbClr val="990033"/>
                      </a:solidFill>
                      <a:prstDash val="solid"/>
                      <a:round/>
                      <a:headEnd type="none" w="med" len="med"/>
                      <a:tailEnd type="none" w="med" len="med"/>
                    </a:lnL>
                    <a:lnR w="12700" cap="flat" cmpd="sng" algn="ctr">
                      <a:solidFill>
                        <a:srgbClr val="990033"/>
                      </a:solidFill>
                      <a:prstDash val="solid"/>
                      <a:round/>
                      <a:headEnd type="none" w="med" len="med"/>
                      <a:tailEnd type="none" w="med" len="med"/>
                    </a:lnR>
                    <a:lnT w="12700" cap="flat" cmpd="sng" algn="ctr">
                      <a:solidFill>
                        <a:srgbClr val="990033"/>
                      </a:solidFill>
                      <a:prstDash val="solid"/>
                      <a:round/>
                      <a:headEnd type="none" w="med" len="med"/>
                      <a:tailEnd type="none" w="med" len="med"/>
                    </a:lnT>
                    <a:lnB w="12700" cap="flat" cmpd="sng" algn="ctr">
                      <a:solidFill>
                        <a:srgbClr val="990033"/>
                      </a:solidFill>
                      <a:prstDash val="solid"/>
                      <a:round/>
                      <a:headEnd type="none" w="med" len="med"/>
                      <a:tailEnd type="none" w="med" len="med"/>
                    </a:lnB>
                  </a:tcPr>
                </a:tc>
              </a:tr>
              <a:tr h="360000">
                <a:tc>
                  <a:txBody>
                    <a:bodyPr/>
                    <a:lstStyle/>
                    <a:p>
                      <a:pPr algn="ctr">
                        <a:spcAft>
                          <a:spcPts val="0"/>
                        </a:spcAft>
                      </a:pPr>
                      <a:r>
                        <a:rPr lang="en-IE" sz="1600" b="0">
                          <a:solidFill>
                            <a:srgbClr val="990033"/>
                          </a:solidFill>
                          <a:latin typeface="Comic Sans MS" pitchFamily="66" charset="0"/>
                          <a:ea typeface="Calibri"/>
                          <a:cs typeface="Times New Roman"/>
                        </a:rPr>
                        <a:t>2</a:t>
                      </a:r>
                    </a:p>
                  </a:txBody>
                  <a:tcPr marL="68580" marR="68580" marT="0" marB="0" anchor="ctr">
                    <a:lnL w="12700" cap="flat" cmpd="sng" algn="ctr">
                      <a:solidFill>
                        <a:srgbClr val="990033"/>
                      </a:solidFill>
                      <a:prstDash val="solid"/>
                      <a:round/>
                      <a:headEnd type="none" w="med" len="med"/>
                      <a:tailEnd type="none" w="med" len="med"/>
                    </a:lnL>
                    <a:lnR w="12700" cap="flat" cmpd="sng" algn="ctr">
                      <a:solidFill>
                        <a:srgbClr val="990033"/>
                      </a:solidFill>
                      <a:prstDash val="solid"/>
                      <a:round/>
                      <a:headEnd type="none" w="med" len="med"/>
                      <a:tailEnd type="none" w="med" len="med"/>
                    </a:lnR>
                    <a:lnT w="12700" cap="flat" cmpd="sng" algn="ctr">
                      <a:solidFill>
                        <a:srgbClr val="990033"/>
                      </a:solidFill>
                      <a:prstDash val="solid"/>
                      <a:round/>
                      <a:headEnd type="none" w="med" len="med"/>
                      <a:tailEnd type="none" w="med" len="med"/>
                    </a:lnT>
                    <a:lnB w="12700" cap="flat" cmpd="sng" algn="ctr">
                      <a:solidFill>
                        <a:srgbClr val="990033"/>
                      </a:solidFill>
                      <a:prstDash val="solid"/>
                      <a:round/>
                      <a:headEnd type="none" w="med" len="med"/>
                      <a:tailEnd type="none" w="med" len="med"/>
                    </a:lnB>
                  </a:tcPr>
                </a:tc>
                <a:tc>
                  <a:txBody>
                    <a:bodyPr/>
                    <a:lstStyle/>
                    <a:p>
                      <a:pPr algn="ctr">
                        <a:spcAft>
                          <a:spcPts val="0"/>
                        </a:spcAft>
                      </a:pPr>
                      <a:endParaRPr lang="en-IE" sz="1600" b="0" dirty="0">
                        <a:solidFill>
                          <a:srgbClr val="990033"/>
                        </a:solidFill>
                        <a:latin typeface="Comic Sans MS" pitchFamily="66" charset="0"/>
                        <a:ea typeface="Calibri"/>
                        <a:cs typeface="Times New Roman"/>
                      </a:endParaRPr>
                    </a:p>
                  </a:txBody>
                  <a:tcPr marL="68580" marR="68580" marT="0" marB="0" anchor="ctr">
                    <a:lnL w="12700" cap="flat" cmpd="sng" algn="ctr">
                      <a:solidFill>
                        <a:srgbClr val="990033"/>
                      </a:solidFill>
                      <a:prstDash val="solid"/>
                      <a:round/>
                      <a:headEnd type="none" w="med" len="med"/>
                      <a:tailEnd type="none" w="med" len="med"/>
                    </a:lnL>
                    <a:lnR w="12700" cap="flat" cmpd="sng" algn="ctr">
                      <a:solidFill>
                        <a:srgbClr val="990033"/>
                      </a:solidFill>
                      <a:prstDash val="solid"/>
                      <a:round/>
                      <a:headEnd type="none" w="med" len="med"/>
                      <a:tailEnd type="none" w="med" len="med"/>
                    </a:lnR>
                    <a:lnT w="12700" cap="flat" cmpd="sng" algn="ctr">
                      <a:solidFill>
                        <a:srgbClr val="990033"/>
                      </a:solidFill>
                      <a:prstDash val="solid"/>
                      <a:round/>
                      <a:headEnd type="none" w="med" len="med"/>
                      <a:tailEnd type="none" w="med" len="med"/>
                    </a:lnT>
                    <a:lnB w="12700" cap="flat" cmpd="sng" algn="ctr">
                      <a:solidFill>
                        <a:srgbClr val="990033"/>
                      </a:solidFill>
                      <a:prstDash val="solid"/>
                      <a:round/>
                      <a:headEnd type="none" w="med" len="med"/>
                      <a:tailEnd type="none" w="med" len="med"/>
                    </a:lnB>
                  </a:tcPr>
                </a:tc>
                <a:tc>
                  <a:txBody>
                    <a:bodyPr/>
                    <a:lstStyle/>
                    <a:p>
                      <a:pPr algn="ctr">
                        <a:spcAft>
                          <a:spcPts val="0"/>
                        </a:spcAft>
                      </a:pPr>
                      <a:endParaRPr lang="en-IE" sz="1600" b="0" dirty="0">
                        <a:solidFill>
                          <a:srgbClr val="990033"/>
                        </a:solidFill>
                        <a:latin typeface="Comic Sans MS" pitchFamily="66" charset="0"/>
                        <a:ea typeface="Calibri"/>
                        <a:cs typeface="Times New Roman"/>
                      </a:endParaRPr>
                    </a:p>
                  </a:txBody>
                  <a:tcPr marL="68580" marR="68580" marT="0" marB="0" anchor="ctr">
                    <a:lnL w="12700" cap="flat" cmpd="sng" algn="ctr">
                      <a:solidFill>
                        <a:srgbClr val="990033"/>
                      </a:solidFill>
                      <a:prstDash val="solid"/>
                      <a:round/>
                      <a:headEnd type="none" w="med" len="med"/>
                      <a:tailEnd type="none" w="med" len="med"/>
                    </a:lnL>
                    <a:lnR w="12700" cap="flat" cmpd="sng" algn="ctr">
                      <a:solidFill>
                        <a:srgbClr val="990033"/>
                      </a:solidFill>
                      <a:prstDash val="solid"/>
                      <a:round/>
                      <a:headEnd type="none" w="med" len="med"/>
                      <a:tailEnd type="none" w="med" len="med"/>
                    </a:lnR>
                    <a:lnT w="12700" cap="flat" cmpd="sng" algn="ctr">
                      <a:solidFill>
                        <a:srgbClr val="990033"/>
                      </a:solidFill>
                      <a:prstDash val="solid"/>
                      <a:round/>
                      <a:headEnd type="none" w="med" len="med"/>
                      <a:tailEnd type="none" w="med" len="med"/>
                    </a:lnT>
                    <a:lnB w="12700" cap="flat" cmpd="sng" algn="ctr">
                      <a:solidFill>
                        <a:srgbClr val="990033"/>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IE" sz="1600" b="0" dirty="0" smtClean="0">
                        <a:solidFill>
                          <a:srgbClr val="990033"/>
                        </a:solidFill>
                        <a:latin typeface="Comic Sans MS" pitchFamily="66" charset="0"/>
                        <a:ea typeface="Calibri"/>
                        <a:cs typeface="Times New Roman"/>
                      </a:endParaRPr>
                    </a:p>
                  </a:txBody>
                  <a:tcPr marL="68580" marR="68580" marT="0" marB="0" anchor="ctr">
                    <a:lnL w="12700" cap="flat" cmpd="sng" algn="ctr">
                      <a:solidFill>
                        <a:srgbClr val="990033"/>
                      </a:solidFill>
                      <a:prstDash val="solid"/>
                      <a:round/>
                      <a:headEnd type="none" w="med" len="med"/>
                      <a:tailEnd type="none" w="med" len="med"/>
                    </a:lnL>
                    <a:lnR w="12700" cap="flat" cmpd="sng" algn="ctr">
                      <a:solidFill>
                        <a:srgbClr val="990033"/>
                      </a:solidFill>
                      <a:prstDash val="solid"/>
                      <a:round/>
                      <a:headEnd type="none" w="med" len="med"/>
                      <a:tailEnd type="none" w="med" len="med"/>
                    </a:lnR>
                    <a:lnT w="12700" cap="flat" cmpd="sng" algn="ctr">
                      <a:solidFill>
                        <a:srgbClr val="990033"/>
                      </a:solidFill>
                      <a:prstDash val="solid"/>
                      <a:round/>
                      <a:headEnd type="none" w="med" len="med"/>
                      <a:tailEnd type="none" w="med" len="med"/>
                    </a:lnT>
                    <a:lnB w="12700" cap="flat" cmpd="sng" algn="ctr">
                      <a:solidFill>
                        <a:srgbClr val="990033"/>
                      </a:solidFill>
                      <a:prstDash val="solid"/>
                      <a:round/>
                      <a:headEnd type="none" w="med" len="med"/>
                      <a:tailEnd type="none" w="med" len="med"/>
                    </a:lnB>
                  </a:tcPr>
                </a:tc>
                <a:tc>
                  <a:txBody>
                    <a:bodyPr/>
                    <a:lstStyle/>
                    <a:p>
                      <a:pPr algn="ctr">
                        <a:spcAft>
                          <a:spcPts val="0"/>
                        </a:spcAft>
                      </a:pPr>
                      <a:endParaRPr lang="en-IE" sz="1600" b="0" dirty="0">
                        <a:solidFill>
                          <a:srgbClr val="990033"/>
                        </a:solidFill>
                        <a:latin typeface="Comic Sans MS" pitchFamily="66" charset="0"/>
                        <a:ea typeface="Calibri"/>
                        <a:cs typeface="Times New Roman"/>
                      </a:endParaRPr>
                    </a:p>
                  </a:txBody>
                  <a:tcPr marL="68580" marR="68580" marT="0" marB="0" anchor="ctr">
                    <a:lnL w="12700" cap="flat" cmpd="sng" algn="ctr">
                      <a:solidFill>
                        <a:srgbClr val="990033"/>
                      </a:solidFill>
                      <a:prstDash val="solid"/>
                      <a:round/>
                      <a:headEnd type="none" w="med" len="med"/>
                      <a:tailEnd type="none" w="med" len="med"/>
                    </a:lnL>
                    <a:lnR w="12700" cap="flat" cmpd="sng" algn="ctr">
                      <a:solidFill>
                        <a:srgbClr val="990033"/>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a:spcAft>
                          <a:spcPts val="0"/>
                        </a:spcAft>
                      </a:pPr>
                      <a:r>
                        <a:rPr lang="en-IE" sz="1600" b="0" dirty="0" smtClean="0">
                          <a:solidFill>
                            <a:srgbClr val="990033"/>
                          </a:solidFill>
                          <a:latin typeface="Comic Sans MS" pitchFamily="66" charset="0"/>
                          <a:ea typeface="Calibri"/>
                          <a:cs typeface="Times New Roman"/>
                        </a:rPr>
                        <a:t>2</a:t>
                      </a:r>
                      <a:endParaRPr lang="en-IE" sz="1600" b="0" dirty="0">
                        <a:solidFill>
                          <a:srgbClr val="990033"/>
                        </a:solidFill>
                        <a:latin typeface="Comic Sans MS" pitchFamily="66" charset="0"/>
                        <a:ea typeface="Calibri"/>
                        <a:cs typeface="Times New Roman"/>
                      </a:endParaRPr>
                    </a:p>
                  </a:txBody>
                  <a:tcPr marL="68580" marR="68580" marT="0" marB="0" anchor="ctr">
                    <a:lnL w="12700" cap="flat" cmpd="sng" algn="ctr">
                      <a:solidFill>
                        <a:srgbClr val="990033"/>
                      </a:solidFill>
                      <a:prstDash val="solid"/>
                      <a:round/>
                      <a:headEnd type="none" w="med" len="med"/>
                      <a:tailEnd type="none" w="med" len="med"/>
                    </a:lnL>
                    <a:lnR w="12700" cap="flat" cmpd="sng" algn="ctr">
                      <a:solidFill>
                        <a:srgbClr val="990033"/>
                      </a:solidFill>
                      <a:prstDash val="solid"/>
                      <a:round/>
                      <a:headEnd type="none" w="med" len="med"/>
                      <a:tailEnd type="none" w="med" len="med"/>
                    </a:lnR>
                    <a:lnT w="12700" cap="flat" cmpd="sng" algn="ctr">
                      <a:solidFill>
                        <a:srgbClr val="990033"/>
                      </a:solidFill>
                      <a:prstDash val="solid"/>
                      <a:round/>
                      <a:headEnd type="none" w="med" len="med"/>
                      <a:tailEnd type="none" w="med" len="med"/>
                    </a:lnT>
                    <a:lnB w="12700" cap="flat" cmpd="sng" algn="ctr">
                      <a:solidFill>
                        <a:srgbClr val="990033"/>
                      </a:solidFill>
                      <a:prstDash val="solid"/>
                      <a:round/>
                      <a:headEnd type="none" w="med" len="med"/>
                      <a:tailEnd type="none" w="med" len="med"/>
                    </a:lnB>
                  </a:tcPr>
                </a:tc>
                <a:tc>
                  <a:txBody>
                    <a:bodyPr/>
                    <a:lstStyle/>
                    <a:p>
                      <a:pPr algn="ctr">
                        <a:spcAft>
                          <a:spcPts val="0"/>
                        </a:spcAft>
                      </a:pPr>
                      <a:endParaRPr lang="en-IE" sz="1600" b="0" dirty="0">
                        <a:solidFill>
                          <a:srgbClr val="990033"/>
                        </a:solidFill>
                        <a:latin typeface="Comic Sans MS" pitchFamily="66" charset="0"/>
                        <a:ea typeface="Calibri"/>
                        <a:cs typeface="Times New Roman"/>
                      </a:endParaRPr>
                    </a:p>
                  </a:txBody>
                  <a:tcPr marL="68580" marR="68580" marT="0" marB="0" anchor="ctr">
                    <a:lnL w="12700" cap="flat" cmpd="sng" algn="ctr">
                      <a:solidFill>
                        <a:srgbClr val="990033"/>
                      </a:solidFill>
                      <a:prstDash val="solid"/>
                      <a:round/>
                      <a:headEnd type="none" w="med" len="med"/>
                      <a:tailEnd type="none" w="med" len="med"/>
                    </a:lnL>
                    <a:lnR w="12700" cap="flat" cmpd="sng" algn="ctr">
                      <a:solidFill>
                        <a:srgbClr val="990033"/>
                      </a:solidFill>
                      <a:prstDash val="solid"/>
                      <a:round/>
                      <a:headEnd type="none" w="med" len="med"/>
                      <a:tailEnd type="none" w="med" len="med"/>
                    </a:lnR>
                    <a:lnT w="12700" cap="flat" cmpd="sng" algn="ctr">
                      <a:solidFill>
                        <a:srgbClr val="990033"/>
                      </a:solidFill>
                      <a:prstDash val="solid"/>
                      <a:round/>
                      <a:headEnd type="none" w="med" len="med"/>
                      <a:tailEnd type="none" w="med" len="med"/>
                    </a:lnT>
                    <a:lnB w="12700" cap="flat" cmpd="sng" algn="ctr">
                      <a:solidFill>
                        <a:srgbClr val="990033"/>
                      </a:solidFill>
                      <a:prstDash val="solid"/>
                      <a:round/>
                      <a:headEnd type="none" w="med" len="med"/>
                      <a:tailEnd type="none" w="med" len="med"/>
                    </a:lnB>
                  </a:tcPr>
                </a:tc>
                <a:tc>
                  <a:txBody>
                    <a:bodyPr/>
                    <a:lstStyle/>
                    <a:p>
                      <a:pPr algn="ctr">
                        <a:spcAft>
                          <a:spcPts val="0"/>
                        </a:spcAft>
                      </a:pPr>
                      <a:endParaRPr lang="en-IE" sz="1600" b="0" dirty="0">
                        <a:solidFill>
                          <a:srgbClr val="990033"/>
                        </a:solidFill>
                        <a:latin typeface="Comic Sans MS" pitchFamily="66" charset="0"/>
                        <a:ea typeface="Calibri"/>
                        <a:cs typeface="Times New Roman"/>
                      </a:endParaRPr>
                    </a:p>
                  </a:txBody>
                  <a:tcPr marL="68580" marR="68580" marT="0" marB="0" anchor="ctr">
                    <a:lnL w="12700" cap="flat" cmpd="sng" algn="ctr">
                      <a:solidFill>
                        <a:srgbClr val="990033"/>
                      </a:solidFill>
                      <a:prstDash val="solid"/>
                      <a:round/>
                      <a:headEnd type="none" w="med" len="med"/>
                      <a:tailEnd type="none" w="med" len="med"/>
                    </a:lnL>
                    <a:lnR w="12700" cap="flat" cmpd="sng" algn="ctr">
                      <a:solidFill>
                        <a:srgbClr val="990033"/>
                      </a:solidFill>
                      <a:prstDash val="solid"/>
                      <a:round/>
                      <a:headEnd type="none" w="med" len="med"/>
                      <a:tailEnd type="none" w="med" len="med"/>
                    </a:lnR>
                    <a:lnT w="12700" cap="flat" cmpd="sng" algn="ctr">
                      <a:solidFill>
                        <a:srgbClr val="990033"/>
                      </a:solidFill>
                      <a:prstDash val="solid"/>
                      <a:round/>
                      <a:headEnd type="none" w="med" len="med"/>
                      <a:tailEnd type="none" w="med" len="med"/>
                    </a:lnT>
                    <a:lnB w="12700" cap="flat" cmpd="sng" algn="ctr">
                      <a:solidFill>
                        <a:srgbClr val="990033"/>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IE" sz="1600" b="0" dirty="0" smtClean="0">
                        <a:solidFill>
                          <a:srgbClr val="990033"/>
                        </a:solidFill>
                        <a:effectLst/>
                        <a:latin typeface="Comic Sans MS" pitchFamily="66" charset="0"/>
                      </a:endParaRPr>
                    </a:p>
                  </a:txBody>
                  <a:tcPr marL="68580" marR="68580" marT="0" marB="0" anchor="ctr">
                    <a:lnL w="12700" cap="flat" cmpd="sng" algn="ctr">
                      <a:solidFill>
                        <a:srgbClr val="990033"/>
                      </a:solidFill>
                      <a:prstDash val="solid"/>
                      <a:round/>
                      <a:headEnd type="none" w="med" len="med"/>
                      <a:tailEnd type="none" w="med" len="med"/>
                    </a:lnL>
                    <a:lnR w="12700" cap="flat" cmpd="sng" algn="ctr">
                      <a:solidFill>
                        <a:srgbClr val="990033"/>
                      </a:solidFill>
                      <a:prstDash val="solid"/>
                      <a:round/>
                      <a:headEnd type="none" w="med" len="med"/>
                      <a:tailEnd type="none" w="med" len="med"/>
                    </a:lnR>
                    <a:lnT w="12700" cap="flat" cmpd="sng" algn="ctr">
                      <a:solidFill>
                        <a:srgbClr val="990033"/>
                      </a:solidFill>
                      <a:prstDash val="solid"/>
                      <a:round/>
                      <a:headEnd type="none" w="med" len="med"/>
                      <a:tailEnd type="none" w="med" len="med"/>
                    </a:lnT>
                    <a:lnB w="12700" cap="flat" cmpd="sng" algn="ctr">
                      <a:solidFill>
                        <a:srgbClr val="990033"/>
                      </a:solidFill>
                      <a:prstDash val="solid"/>
                      <a:round/>
                      <a:headEnd type="none" w="med" len="med"/>
                      <a:tailEnd type="none" w="med" len="med"/>
                    </a:lnB>
                  </a:tcPr>
                </a:tc>
              </a:tr>
              <a:tr h="360000">
                <a:tc>
                  <a:txBody>
                    <a:bodyPr/>
                    <a:lstStyle/>
                    <a:p>
                      <a:pPr algn="ctr">
                        <a:spcAft>
                          <a:spcPts val="0"/>
                        </a:spcAft>
                      </a:pPr>
                      <a:r>
                        <a:rPr lang="en-IE" sz="1600" b="0">
                          <a:solidFill>
                            <a:srgbClr val="990033"/>
                          </a:solidFill>
                          <a:latin typeface="Comic Sans MS" pitchFamily="66" charset="0"/>
                          <a:ea typeface="Calibri"/>
                          <a:cs typeface="Times New Roman"/>
                        </a:rPr>
                        <a:t>3</a:t>
                      </a:r>
                    </a:p>
                  </a:txBody>
                  <a:tcPr marL="68580" marR="68580" marT="0" marB="0" anchor="ctr">
                    <a:lnL w="12700" cap="flat" cmpd="sng" algn="ctr">
                      <a:solidFill>
                        <a:srgbClr val="990033"/>
                      </a:solidFill>
                      <a:prstDash val="solid"/>
                      <a:round/>
                      <a:headEnd type="none" w="med" len="med"/>
                      <a:tailEnd type="none" w="med" len="med"/>
                    </a:lnL>
                    <a:lnR w="12700" cap="flat" cmpd="sng" algn="ctr">
                      <a:solidFill>
                        <a:srgbClr val="990033"/>
                      </a:solidFill>
                      <a:prstDash val="solid"/>
                      <a:round/>
                      <a:headEnd type="none" w="med" len="med"/>
                      <a:tailEnd type="none" w="med" len="med"/>
                    </a:lnR>
                    <a:lnT w="12700" cap="flat" cmpd="sng" algn="ctr">
                      <a:solidFill>
                        <a:srgbClr val="990033"/>
                      </a:solidFill>
                      <a:prstDash val="solid"/>
                      <a:round/>
                      <a:headEnd type="none" w="med" len="med"/>
                      <a:tailEnd type="none" w="med" len="med"/>
                    </a:lnT>
                    <a:lnB w="12700" cap="flat" cmpd="sng" algn="ctr">
                      <a:solidFill>
                        <a:srgbClr val="990033"/>
                      </a:solidFill>
                      <a:prstDash val="solid"/>
                      <a:round/>
                      <a:headEnd type="none" w="med" len="med"/>
                      <a:tailEnd type="none" w="med" len="med"/>
                    </a:lnB>
                  </a:tcPr>
                </a:tc>
                <a:tc>
                  <a:txBody>
                    <a:bodyPr/>
                    <a:lstStyle/>
                    <a:p>
                      <a:pPr algn="ctr">
                        <a:spcAft>
                          <a:spcPts val="0"/>
                        </a:spcAft>
                      </a:pPr>
                      <a:endParaRPr lang="en-IE" sz="1600" b="0" dirty="0">
                        <a:solidFill>
                          <a:srgbClr val="990033"/>
                        </a:solidFill>
                        <a:latin typeface="Comic Sans MS" pitchFamily="66" charset="0"/>
                        <a:ea typeface="Calibri"/>
                        <a:cs typeface="Times New Roman"/>
                      </a:endParaRPr>
                    </a:p>
                  </a:txBody>
                  <a:tcPr marL="68580" marR="68580" marT="0" marB="0" anchor="ctr">
                    <a:lnL w="12700" cap="flat" cmpd="sng" algn="ctr">
                      <a:solidFill>
                        <a:srgbClr val="990033"/>
                      </a:solidFill>
                      <a:prstDash val="solid"/>
                      <a:round/>
                      <a:headEnd type="none" w="med" len="med"/>
                      <a:tailEnd type="none" w="med" len="med"/>
                    </a:lnL>
                    <a:lnR w="12700" cap="flat" cmpd="sng" algn="ctr">
                      <a:solidFill>
                        <a:srgbClr val="990033"/>
                      </a:solidFill>
                      <a:prstDash val="solid"/>
                      <a:round/>
                      <a:headEnd type="none" w="med" len="med"/>
                      <a:tailEnd type="none" w="med" len="med"/>
                    </a:lnR>
                    <a:lnT w="12700" cap="flat" cmpd="sng" algn="ctr">
                      <a:solidFill>
                        <a:srgbClr val="990033"/>
                      </a:solidFill>
                      <a:prstDash val="solid"/>
                      <a:round/>
                      <a:headEnd type="none" w="med" len="med"/>
                      <a:tailEnd type="none" w="med" len="med"/>
                    </a:lnT>
                    <a:lnB w="12700" cap="flat" cmpd="sng" algn="ctr">
                      <a:solidFill>
                        <a:srgbClr val="990033"/>
                      </a:solidFill>
                      <a:prstDash val="solid"/>
                      <a:round/>
                      <a:headEnd type="none" w="med" len="med"/>
                      <a:tailEnd type="none" w="med" len="med"/>
                    </a:lnB>
                  </a:tcPr>
                </a:tc>
                <a:tc>
                  <a:txBody>
                    <a:bodyPr/>
                    <a:lstStyle/>
                    <a:p>
                      <a:pPr algn="ctr">
                        <a:spcAft>
                          <a:spcPts val="0"/>
                        </a:spcAft>
                      </a:pPr>
                      <a:endParaRPr lang="en-IE" sz="1600" b="0" dirty="0">
                        <a:solidFill>
                          <a:srgbClr val="990033"/>
                        </a:solidFill>
                        <a:latin typeface="Comic Sans MS" pitchFamily="66" charset="0"/>
                        <a:ea typeface="Calibri"/>
                        <a:cs typeface="Times New Roman"/>
                      </a:endParaRPr>
                    </a:p>
                  </a:txBody>
                  <a:tcPr marL="68580" marR="68580" marT="0" marB="0" anchor="ctr">
                    <a:lnL w="12700" cap="flat" cmpd="sng" algn="ctr">
                      <a:solidFill>
                        <a:srgbClr val="990033"/>
                      </a:solidFill>
                      <a:prstDash val="solid"/>
                      <a:round/>
                      <a:headEnd type="none" w="med" len="med"/>
                      <a:tailEnd type="none" w="med" len="med"/>
                    </a:lnL>
                    <a:lnR w="12700" cap="flat" cmpd="sng" algn="ctr">
                      <a:solidFill>
                        <a:srgbClr val="990033"/>
                      </a:solidFill>
                      <a:prstDash val="solid"/>
                      <a:round/>
                      <a:headEnd type="none" w="med" len="med"/>
                      <a:tailEnd type="none" w="med" len="med"/>
                    </a:lnR>
                    <a:lnT w="12700" cap="flat" cmpd="sng" algn="ctr">
                      <a:solidFill>
                        <a:srgbClr val="990033"/>
                      </a:solidFill>
                      <a:prstDash val="solid"/>
                      <a:round/>
                      <a:headEnd type="none" w="med" len="med"/>
                      <a:tailEnd type="none" w="med" len="med"/>
                    </a:lnT>
                    <a:lnB w="12700" cap="flat" cmpd="sng" algn="ctr">
                      <a:solidFill>
                        <a:srgbClr val="990033"/>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IE" sz="1600" b="0" dirty="0" smtClean="0">
                        <a:solidFill>
                          <a:srgbClr val="990033"/>
                        </a:solidFill>
                        <a:latin typeface="Comic Sans MS" pitchFamily="66" charset="0"/>
                        <a:ea typeface="Calibri"/>
                        <a:cs typeface="Times New Roman"/>
                      </a:endParaRPr>
                    </a:p>
                  </a:txBody>
                  <a:tcPr marL="68580" marR="68580" marT="0" marB="0" anchor="ctr">
                    <a:lnL w="12700" cap="flat" cmpd="sng" algn="ctr">
                      <a:solidFill>
                        <a:srgbClr val="990033"/>
                      </a:solidFill>
                      <a:prstDash val="solid"/>
                      <a:round/>
                      <a:headEnd type="none" w="med" len="med"/>
                      <a:tailEnd type="none" w="med" len="med"/>
                    </a:lnL>
                    <a:lnR w="12700" cap="flat" cmpd="sng" algn="ctr">
                      <a:solidFill>
                        <a:srgbClr val="990033"/>
                      </a:solidFill>
                      <a:prstDash val="solid"/>
                      <a:round/>
                      <a:headEnd type="none" w="med" len="med"/>
                      <a:tailEnd type="none" w="med" len="med"/>
                    </a:lnR>
                    <a:lnT w="12700" cap="flat" cmpd="sng" algn="ctr">
                      <a:solidFill>
                        <a:srgbClr val="990033"/>
                      </a:solidFill>
                      <a:prstDash val="solid"/>
                      <a:round/>
                      <a:headEnd type="none" w="med" len="med"/>
                      <a:tailEnd type="none" w="med" len="med"/>
                    </a:lnT>
                    <a:lnB w="12700" cap="flat" cmpd="sng" algn="ctr">
                      <a:solidFill>
                        <a:srgbClr val="990033"/>
                      </a:solidFill>
                      <a:prstDash val="solid"/>
                      <a:round/>
                      <a:headEnd type="none" w="med" len="med"/>
                      <a:tailEnd type="none" w="med" len="med"/>
                    </a:lnB>
                  </a:tcPr>
                </a:tc>
                <a:tc>
                  <a:txBody>
                    <a:bodyPr/>
                    <a:lstStyle/>
                    <a:p>
                      <a:pPr algn="ctr">
                        <a:spcAft>
                          <a:spcPts val="0"/>
                        </a:spcAft>
                      </a:pPr>
                      <a:endParaRPr lang="en-IE" sz="1600" b="0" dirty="0">
                        <a:solidFill>
                          <a:srgbClr val="990033"/>
                        </a:solidFill>
                        <a:latin typeface="Comic Sans MS" pitchFamily="66" charset="0"/>
                        <a:ea typeface="Calibri"/>
                        <a:cs typeface="Times New Roman"/>
                      </a:endParaRPr>
                    </a:p>
                  </a:txBody>
                  <a:tcPr marL="68580" marR="68580" marT="0" marB="0" anchor="ctr">
                    <a:lnL w="12700" cap="flat" cmpd="sng" algn="ctr">
                      <a:solidFill>
                        <a:srgbClr val="990033"/>
                      </a:solidFill>
                      <a:prstDash val="solid"/>
                      <a:round/>
                      <a:headEnd type="none" w="med" len="med"/>
                      <a:tailEnd type="none" w="med" len="med"/>
                    </a:lnL>
                    <a:lnR w="12700" cap="flat" cmpd="sng" algn="ctr">
                      <a:solidFill>
                        <a:srgbClr val="990033"/>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a:spcAft>
                          <a:spcPts val="0"/>
                        </a:spcAft>
                      </a:pPr>
                      <a:r>
                        <a:rPr lang="en-IE" sz="1600" b="0" dirty="0" smtClean="0">
                          <a:solidFill>
                            <a:srgbClr val="990033"/>
                          </a:solidFill>
                          <a:latin typeface="Comic Sans MS" pitchFamily="66" charset="0"/>
                          <a:ea typeface="Calibri"/>
                          <a:cs typeface="Times New Roman"/>
                        </a:rPr>
                        <a:t>3</a:t>
                      </a:r>
                      <a:endParaRPr lang="en-IE" sz="1600" b="0" dirty="0">
                        <a:solidFill>
                          <a:srgbClr val="990033"/>
                        </a:solidFill>
                        <a:latin typeface="Comic Sans MS" pitchFamily="66" charset="0"/>
                        <a:ea typeface="Calibri"/>
                        <a:cs typeface="Times New Roman"/>
                      </a:endParaRPr>
                    </a:p>
                  </a:txBody>
                  <a:tcPr marL="68580" marR="68580" marT="0" marB="0" anchor="ctr">
                    <a:lnL w="12700" cap="flat" cmpd="sng" algn="ctr">
                      <a:solidFill>
                        <a:srgbClr val="990033"/>
                      </a:solidFill>
                      <a:prstDash val="solid"/>
                      <a:round/>
                      <a:headEnd type="none" w="med" len="med"/>
                      <a:tailEnd type="none" w="med" len="med"/>
                    </a:lnL>
                    <a:lnR w="12700" cap="flat" cmpd="sng" algn="ctr">
                      <a:solidFill>
                        <a:srgbClr val="990033"/>
                      </a:solidFill>
                      <a:prstDash val="solid"/>
                      <a:round/>
                      <a:headEnd type="none" w="med" len="med"/>
                      <a:tailEnd type="none" w="med" len="med"/>
                    </a:lnR>
                    <a:lnT w="12700" cap="flat" cmpd="sng" algn="ctr">
                      <a:solidFill>
                        <a:srgbClr val="990033"/>
                      </a:solidFill>
                      <a:prstDash val="solid"/>
                      <a:round/>
                      <a:headEnd type="none" w="med" len="med"/>
                      <a:tailEnd type="none" w="med" len="med"/>
                    </a:lnT>
                    <a:lnB w="12700" cap="flat" cmpd="sng" algn="ctr">
                      <a:solidFill>
                        <a:srgbClr val="990033"/>
                      </a:solidFill>
                      <a:prstDash val="solid"/>
                      <a:round/>
                      <a:headEnd type="none" w="med" len="med"/>
                      <a:tailEnd type="none" w="med" len="med"/>
                    </a:lnB>
                  </a:tcPr>
                </a:tc>
                <a:tc>
                  <a:txBody>
                    <a:bodyPr/>
                    <a:lstStyle/>
                    <a:p>
                      <a:pPr algn="ctr">
                        <a:spcAft>
                          <a:spcPts val="0"/>
                        </a:spcAft>
                      </a:pPr>
                      <a:endParaRPr lang="en-IE" sz="1600" b="0" dirty="0">
                        <a:solidFill>
                          <a:srgbClr val="990033"/>
                        </a:solidFill>
                        <a:latin typeface="Comic Sans MS" pitchFamily="66" charset="0"/>
                        <a:ea typeface="Calibri"/>
                        <a:cs typeface="Times New Roman"/>
                      </a:endParaRPr>
                    </a:p>
                  </a:txBody>
                  <a:tcPr marL="68580" marR="68580" marT="0" marB="0" anchor="ctr">
                    <a:lnL w="12700" cap="flat" cmpd="sng" algn="ctr">
                      <a:solidFill>
                        <a:srgbClr val="990033"/>
                      </a:solidFill>
                      <a:prstDash val="solid"/>
                      <a:round/>
                      <a:headEnd type="none" w="med" len="med"/>
                      <a:tailEnd type="none" w="med" len="med"/>
                    </a:lnL>
                    <a:lnR w="12700" cap="flat" cmpd="sng" algn="ctr">
                      <a:solidFill>
                        <a:srgbClr val="990033"/>
                      </a:solidFill>
                      <a:prstDash val="solid"/>
                      <a:round/>
                      <a:headEnd type="none" w="med" len="med"/>
                      <a:tailEnd type="none" w="med" len="med"/>
                    </a:lnR>
                    <a:lnT w="12700" cap="flat" cmpd="sng" algn="ctr">
                      <a:solidFill>
                        <a:srgbClr val="990033"/>
                      </a:solidFill>
                      <a:prstDash val="solid"/>
                      <a:round/>
                      <a:headEnd type="none" w="med" len="med"/>
                      <a:tailEnd type="none" w="med" len="med"/>
                    </a:lnT>
                    <a:lnB w="12700" cap="flat" cmpd="sng" algn="ctr">
                      <a:solidFill>
                        <a:srgbClr val="990033"/>
                      </a:solidFill>
                      <a:prstDash val="solid"/>
                      <a:round/>
                      <a:headEnd type="none" w="med" len="med"/>
                      <a:tailEnd type="none" w="med" len="med"/>
                    </a:lnB>
                  </a:tcPr>
                </a:tc>
                <a:tc>
                  <a:txBody>
                    <a:bodyPr/>
                    <a:lstStyle/>
                    <a:p>
                      <a:pPr algn="ctr">
                        <a:spcAft>
                          <a:spcPts val="0"/>
                        </a:spcAft>
                      </a:pPr>
                      <a:endParaRPr lang="en-IE" sz="1600" b="0" dirty="0">
                        <a:solidFill>
                          <a:srgbClr val="990033"/>
                        </a:solidFill>
                        <a:latin typeface="Comic Sans MS" pitchFamily="66" charset="0"/>
                        <a:ea typeface="Calibri"/>
                        <a:cs typeface="Times New Roman"/>
                      </a:endParaRPr>
                    </a:p>
                  </a:txBody>
                  <a:tcPr marL="68580" marR="68580" marT="0" marB="0" anchor="ctr">
                    <a:lnL w="12700" cap="flat" cmpd="sng" algn="ctr">
                      <a:solidFill>
                        <a:srgbClr val="990033"/>
                      </a:solidFill>
                      <a:prstDash val="solid"/>
                      <a:round/>
                      <a:headEnd type="none" w="med" len="med"/>
                      <a:tailEnd type="none" w="med" len="med"/>
                    </a:lnL>
                    <a:lnR w="12700" cap="flat" cmpd="sng" algn="ctr">
                      <a:solidFill>
                        <a:srgbClr val="990033"/>
                      </a:solidFill>
                      <a:prstDash val="solid"/>
                      <a:round/>
                      <a:headEnd type="none" w="med" len="med"/>
                      <a:tailEnd type="none" w="med" len="med"/>
                    </a:lnR>
                    <a:lnT w="12700" cap="flat" cmpd="sng" algn="ctr">
                      <a:solidFill>
                        <a:srgbClr val="990033"/>
                      </a:solidFill>
                      <a:prstDash val="solid"/>
                      <a:round/>
                      <a:headEnd type="none" w="med" len="med"/>
                      <a:tailEnd type="none" w="med" len="med"/>
                    </a:lnT>
                    <a:lnB w="12700" cap="flat" cmpd="sng" algn="ctr">
                      <a:solidFill>
                        <a:srgbClr val="990033"/>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IE" sz="1600" b="0" dirty="0" smtClean="0">
                        <a:solidFill>
                          <a:srgbClr val="990033"/>
                        </a:solidFill>
                        <a:effectLst/>
                        <a:latin typeface="Comic Sans MS" pitchFamily="66" charset="0"/>
                      </a:endParaRPr>
                    </a:p>
                  </a:txBody>
                  <a:tcPr marL="68580" marR="68580" marT="0" marB="0" anchor="ctr">
                    <a:lnL w="12700" cap="flat" cmpd="sng" algn="ctr">
                      <a:solidFill>
                        <a:srgbClr val="990033"/>
                      </a:solidFill>
                      <a:prstDash val="solid"/>
                      <a:round/>
                      <a:headEnd type="none" w="med" len="med"/>
                      <a:tailEnd type="none" w="med" len="med"/>
                    </a:lnL>
                    <a:lnR w="12700" cap="flat" cmpd="sng" algn="ctr">
                      <a:solidFill>
                        <a:srgbClr val="990033"/>
                      </a:solidFill>
                      <a:prstDash val="solid"/>
                      <a:round/>
                      <a:headEnd type="none" w="med" len="med"/>
                      <a:tailEnd type="none" w="med" len="med"/>
                    </a:lnR>
                    <a:lnT w="12700" cap="flat" cmpd="sng" algn="ctr">
                      <a:solidFill>
                        <a:srgbClr val="990033"/>
                      </a:solidFill>
                      <a:prstDash val="solid"/>
                      <a:round/>
                      <a:headEnd type="none" w="med" len="med"/>
                      <a:tailEnd type="none" w="med" len="med"/>
                    </a:lnT>
                    <a:lnB w="12700" cap="flat" cmpd="sng" algn="ctr">
                      <a:solidFill>
                        <a:srgbClr val="990033"/>
                      </a:solidFill>
                      <a:prstDash val="solid"/>
                      <a:round/>
                      <a:headEnd type="none" w="med" len="med"/>
                      <a:tailEnd type="none" w="med" len="med"/>
                    </a:lnB>
                  </a:tcPr>
                </a:tc>
              </a:tr>
              <a:tr h="360000">
                <a:tc>
                  <a:txBody>
                    <a:bodyPr/>
                    <a:lstStyle/>
                    <a:p>
                      <a:pPr algn="ctr">
                        <a:spcAft>
                          <a:spcPts val="0"/>
                        </a:spcAft>
                      </a:pPr>
                      <a:r>
                        <a:rPr lang="en-IE" sz="1600" b="0">
                          <a:solidFill>
                            <a:srgbClr val="990033"/>
                          </a:solidFill>
                          <a:latin typeface="Comic Sans MS" pitchFamily="66" charset="0"/>
                          <a:ea typeface="Calibri"/>
                          <a:cs typeface="Times New Roman"/>
                        </a:rPr>
                        <a:t>4</a:t>
                      </a:r>
                    </a:p>
                  </a:txBody>
                  <a:tcPr marL="68580" marR="68580" marT="0" marB="0" anchor="ctr">
                    <a:lnL w="12700" cap="flat" cmpd="sng" algn="ctr">
                      <a:solidFill>
                        <a:srgbClr val="990033"/>
                      </a:solidFill>
                      <a:prstDash val="solid"/>
                      <a:round/>
                      <a:headEnd type="none" w="med" len="med"/>
                      <a:tailEnd type="none" w="med" len="med"/>
                    </a:lnL>
                    <a:lnR w="12700" cap="flat" cmpd="sng" algn="ctr">
                      <a:solidFill>
                        <a:srgbClr val="990033"/>
                      </a:solidFill>
                      <a:prstDash val="solid"/>
                      <a:round/>
                      <a:headEnd type="none" w="med" len="med"/>
                      <a:tailEnd type="none" w="med" len="med"/>
                    </a:lnR>
                    <a:lnT w="12700" cap="flat" cmpd="sng" algn="ctr">
                      <a:solidFill>
                        <a:srgbClr val="990033"/>
                      </a:solidFill>
                      <a:prstDash val="solid"/>
                      <a:round/>
                      <a:headEnd type="none" w="med" len="med"/>
                      <a:tailEnd type="none" w="med" len="med"/>
                    </a:lnT>
                    <a:lnB w="12700" cap="flat" cmpd="sng" algn="ctr">
                      <a:solidFill>
                        <a:srgbClr val="990033"/>
                      </a:solidFill>
                      <a:prstDash val="solid"/>
                      <a:round/>
                      <a:headEnd type="none" w="med" len="med"/>
                      <a:tailEnd type="none" w="med" len="med"/>
                    </a:lnB>
                  </a:tcPr>
                </a:tc>
                <a:tc>
                  <a:txBody>
                    <a:bodyPr/>
                    <a:lstStyle/>
                    <a:p>
                      <a:pPr algn="ctr">
                        <a:spcAft>
                          <a:spcPts val="0"/>
                        </a:spcAft>
                      </a:pPr>
                      <a:endParaRPr lang="en-IE" sz="1600" b="0" dirty="0">
                        <a:solidFill>
                          <a:srgbClr val="990033"/>
                        </a:solidFill>
                        <a:latin typeface="Comic Sans MS" pitchFamily="66" charset="0"/>
                        <a:ea typeface="Calibri"/>
                        <a:cs typeface="Times New Roman"/>
                      </a:endParaRPr>
                    </a:p>
                  </a:txBody>
                  <a:tcPr marL="68580" marR="68580" marT="0" marB="0" anchor="ctr">
                    <a:lnL w="12700" cap="flat" cmpd="sng" algn="ctr">
                      <a:solidFill>
                        <a:srgbClr val="990033"/>
                      </a:solidFill>
                      <a:prstDash val="solid"/>
                      <a:round/>
                      <a:headEnd type="none" w="med" len="med"/>
                      <a:tailEnd type="none" w="med" len="med"/>
                    </a:lnL>
                    <a:lnR w="12700" cap="flat" cmpd="sng" algn="ctr">
                      <a:solidFill>
                        <a:srgbClr val="990033"/>
                      </a:solidFill>
                      <a:prstDash val="solid"/>
                      <a:round/>
                      <a:headEnd type="none" w="med" len="med"/>
                      <a:tailEnd type="none" w="med" len="med"/>
                    </a:lnR>
                    <a:lnT w="12700" cap="flat" cmpd="sng" algn="ctr">
                      <a:solidFill>
                        <a:srgbClr val="990033"/>
                      </a:solidFill>
                      <a:prstDash val="solid"/>
                      <a:round/>
                      <a:headEnd type="none" w="med" len="med"/>
                      <a:tailEnd type="none" w="med" len="med"/>
                    </a:lnT>
                    <a:lnB w="12700" cap="flat" cmpd="sng" algn="ctr">
                      <a:solidFill>
                        <a:srgbClr val="990033"/>
                      </a:solidFill>
                      <a:prstDash val="solid"/>
                      <a:round/>
                      <a:headEnd type="none" w="med" len="med"/>
                      <a:tailEnd type="none" w="med" len="med"/>
                    </a:lnB>
                  </a:tcPr>
                </a:tc>
                <a:tc>
                  <a:txBody>
                    <a:bodyPr/>
                    <a:lstStyle/>
                    <a:p>
                      <a:pPr algn="ctr">
                        <a:spcAft>
                          <a:spcPts val="0"/>
                        </a:spcAft>
                      </a:pPr>
                      <a:endParaRPr lang="en-IE" sz="1600" b="0" dirty="0">
                        <a:solidFill>
                          <a:srgbClr val="990033"/>
                        </a:solidFill>
                        <a:latin typeface="Comic Sans MS" pitchFamily="66" charset="0"/>
                        <a:ea typeface="Calibri"/>
                        <a:cs typeface="Times New Roman"/>
                      </a:endParaRPr>
                    </a:p>
                  </a:txBody>
                  <a:tcPr marL="68580" marR="68580" marT="0" marB="0" anchor="ctr">
                    <a:lnL w="12700" cap="flat" cmpd="sng" algn="ctr">
                      <a:solidFill>
                        <a:srgbClr val="990033"/>
                      </a:solidFill>
                      <a:prstDash val="solid"/>
                      <a:round/>
                      <a:headEnd type="none" w="med" len="med"/>
                      <a:tailEnd type="none" w="med" len="med"/>
                    </a:lnL>
                    <a:lnR w="12700" cap="flat" cmpd="sng" algn="ctr">
                      <a:solidFill>
                        <a:srgbClr val="990033"/>
                      </a:solidFill>
                      <a:prstDash val="solid"/>
                      <a:round/>
                      <a:headEnd type="none" w="med" len="med"/>
                      <a:tailEnd type="none" w="med" len="med"/>
                    </a:lnR>
                    <a:lnT w="12700" cap="flat" cmpd="sng" algn="ctr">
                      <a:solidFill>
                        <a:srgbClr val="990033"/>
                      </a:solidFill>
                      <a:prstDash val="solid"/>
                      <a:round/>
                      <a:headEnd type="none" w="med" len="med"/>
                      <a:tailEnd type="none" w="med" len="med"/>
                    </a:lnT>
                    <a:lnB w="12700" cap="flat" cmpd="sng" algn="ctr">
                      <a:solidFill>
                        <a:srgbClr val="990033"/>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IE" sz="1600" b="0" dirty="0" smtClean="0">
                        <a:solidFill>
                          <a:srgbClr val="990033"/>
                        </a:solidFill>
                        <a:latin typeface="Comic Sans MS" pitchFamily="66" charset="0"/>
                        <a:ea typeface="Calibri"/>
                        <a:cs typeface="Times New Roman"/>
                      </a:endParaRPr>
                    </a:p>
                  </a:txBody>
                  <a:tcPr marL="68580" marR="68580" marT="0" marB="0" anchor="ctr">
                    <a:lnL w="12700" cap="flat" cmpd="sng" algn="ctr">
                      <a:solidFill>
                        <a:srgbClr val="990033"/>
                      </a:solidFill>
                      <a:prstDash val="solid"/>
                      <a:round/>
                      <a:headEnd type="none" w="med" len="med"/>
                      <a:tailEnd type="none" w="med" len="med"/>
                    </a:lnL>
                    <a:lnR w="12700" cap="flat" cmpd="sng" algn="ctr">
                      <a:solidFill>
                        <a:srgbClr val="990033"/>
                      </a:solidFill>
                      <a:prstDash val="solid"/>
                      <a:round/>
                      <a:headEnd type="none" w="med" len="med"/>
                      <a:tailEnd type="none" w="med" len="med"/>
                    </a:lnR>
                    <a:lnT w="12700" cap="flat" cmpd="sng" algn="ctr">
                      <a:solidFill>
                        <a:srgbClr val="990033"/>
                      </a:solidFill>
                      <a:prstDash val="solid"/>
                      <a:round/>
                      <a:headEnd type="none" w="med" len="med"/>
                      <a:tailEnd type="none" w="med" len="med"/>
                    </a:lnT>
                    <a:lnB w="12700" cap="flat" cmpd="sng" algn="ctr">
                      <a:solidFill>
                        <a:srgbClr val="990033"/>
                      </a:solidFill>
                      <a:prstDash val="solid"/>
                      <a:round/>
                      <a:headEnd type="none" w="med" len="med"/>
                      <a:tailEnd type="none" w="med" len="med"/>
                    </a:lnB>
                  </a:tcPr>
                </a:tc>
                <a:tc>
                  <a:txBody>
                    <a:bodyPr/>
                    <a:lstStyle/>
                    <a:p>
                      <a:pPr algn="ctr">
                        <a:spcAft>
                          <a:spcPts val="0"/>
                        </a:spcAft>
                      </a:pPr>
                      <a:endParaRPr lang="en-IE" sz="1600" b="0" dirty="0">
                        <a:solidFill>
                          <a:srgbClr val="990033"/>
                        </a:solidFill>
                        <a:latin typeface="Comic Sans MS" pitchFamily="66" charset="0"/>
                        <a:ea typeface="Calibri"/>
                        <a:cs typeface="Times New Roman"/>
                      </a:endParaRPr>
                    </a:p>
                  </a:txBody>
                  <a:tcPr marL="68580" marR="68580" marT="0" marB="0" anchor="ctr">
                    <a:lnL w="12700" cap="flat" cmpd="sng" algn="ctr">
                      <a:solidFill>
                        <a:srgbClr val="990033"/>
                      </a:solidFill>
                      <a:prstDash val="solid"/>
                      <a:round/>
                      <a:headEnd type="none" w="med" len="med"/>
                      <a:tailEnd type="none" w="med" len="med"/>
                    </a:lnL>
                    <a:lnR w="12700" cap="flat" cmpd="sng" algn="ctr">
                      <a:solidFill>
                        <a:srgbClr val="990033"/>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a:spcAft>
                          <a:spcPts val="0"/>
                        </a:spcAft>
                      </a:pPr>
                      <a:r>
                        <a:rPr lang="en-IE" sz="1600" b="0" dirty="0" smtClean="0">
                          <a:solidFill>
                            <a:srgbClr val="990033"/>
                          </a:solidFill>
                          <a:latin typeface="Comic Sans MS" pitchFamily="66" charset="0"/>
                          <a:ea typeface="Calibri"/>
                          <a:cs typeface="Times New Roman"/>
                        </a:rPr>
                        <a:t>4</a:t>
                      </a:r>
                      <a:endParaRPr lang="en-IE" sz="1600" b="0" dirty="0">
                        <a:solidFill>
                          <a:srgbClr val="990033"/>
                        </a:solidFill>
                        <a:latin typeface="Comic Sans MS" pitchFamily="66" charset="0"/>
                        <a:ea typeface="Calibri"/>
                        <a:cs typeface="Times New Roman"/>
                      </a:endParaRPr>
                    </a:p>
                  </a:txBody>
                  <a:tcPr marL="68580" marR="68580" marT="0" marB="0" anchor="ctr">
                    <a:lnL w="12700" cap="flat" cmpd="sng" algn="ctr">
                      <a:solidFill>
                        <a:srgbClr val="990033"/>
                      </a:solidFill>
                      <a:prstDash val="solid"/>
                      <a:round/>
                      <a:headEnd type="none" w="med" len="med"/>
                      <a:tailEnd type="none" w="med" len="med"/>
                    </a:lnL>
                    <a:lnR w="12700" cap="flat" cmpd="sng" algn="ctr">
                      <a:solidFill>
                        <a:srgbClr val="990033"/>
                      </a:solidFill>
                      <a:prstDash val="solid"/>
                      <a:round/>
                      <a:headEnd type="none" w="med" len="med"/>
                      <a:tailEnd type="none" w="med" len="med"/>
                    </a:lnR>
                    <a:lnT w="12700" cap="flat" cmpd="sng" algn="ctr">
                      <a:solidFill>
                        <a:srgbClr val="990033"/>
                      </a:solidFill>
                      <a:prstDash val="solid"/>
                      <a:round/>
                      <a:headEnd type="none" w="med" len="med"/>
                      <a:tailEnd type="none" w="med" len="med"/>
                    </a:lnT>
                    <a:lnB w="12700" cap="flat" cmpd="sng" algn="ctr">
                      <a:solidFill>
                        <a:srgbClr val="990033"/>
                      </a:solidFill>
                      <a:prstDash val="solid"/>
                      <a:round/>
                      <a:headEnd type="none" w="med" len="med"/>
                      <a:tailEnd type="none" w="med" len="med"/>
                    </a:lnB>
                  </a:tcPr>
                </a:tc>
                <a:tc>
                  <a:txBody>
                    <a:bodyPr/>
                    <a:lstStyle/>
                    <a:p>
                      <a:pPr algn="ctr">
                        <a:spcAft>
                          <a:spcPts val="0"/>
                        </a:spcAft>
                      </a:pPr>
                      <a:endParaRPr lang="en-IE" sz="1600" b="0" dirty="0">
                        <a:solidFill>
                          <a:srgbClr val="990033"/>
                        </a:solidFill>
                        <a:latin typeface="Comic Sans MS" pitchFamily="66" charset="0"/>
                        <a:ea typeface="Calibri"/>
                        <a:cs typeface="Times New Roman"/>
                      </a:endParaRPr>
                    </a:p>
                  </a:txBody>
                  <a:tcPr marL="68580" marR="68580" marT="0" marB="0" anchor="ctr">
                    <a:lnL w="12700" cap="flat" cmpd="sng" algn="ctr">
                      <a:solidFill>
                        <a:srgbClr val="990033"/>
                      </a:solidFill>
                      <a:prstDash val="solid"/>
                      <a:round/>
                      <a:headEnd type="none" w="med" len="med"/>
                      <a:tailEnd type="none" w="med" len="med"/>
                    </a:lnL>
                    <a:lnR w="12700" cap="flat" cmpd="sng" algn="ctr">
                      <a:solidFill>
                        <a:srgbClr val="990033"/>
                      </a:solidFill>
                      <a:prstDash val="solid"/>
                      <a:round/>
                      <a:headEnd type="none" w="med" len="med"/>
                      <a:tailEnd type="none" w="med" len="med"/>
                    </a:lnR>
                    <a:lnT w="12700" cap="flat" cmpd="sng" algn="ctr">
                      <a:solidFill>
                        <a:srgbClr val="990033"/>
                      </a:solidFill>
                      <a:prstDash val="solid"/>
                      <a:round/>
                      <a:headEnd type="none" w="med" len="med"/>
                      <a:tailEnd type="none" w="med" len="med"/>
                    </a:lnT>
                    <a:lnB w="12700" cap="flat" cmpd="sng" algn="ctr">
                      <a:solidFill>
                        <a:srgbClr val="990033"/>
                      </a:solidFill>
                      <a:prstDash val="solid"/>
                      <a:round/>
                      <a:headEnd type="none" w="med" len="med"/>
                      <a:tailEnd type="none" w="med" len="med"/>
                    </a:lnB>
                  </a:tcPr>
                </a:tc>
                <a:tc>
                  <a:txBody>
                    <a:bodyPr/>
                    <a:lstStyle/>
                    <a:p>
                      <a:pPr algn="ctr">
                        <a:spcAft>
                          <a:spcPts val="0"/>
                        </a:spcAft>
                      </a:pPr>
                      <a:endParaRPr lang="en-IE" sz="1600" b="0" dirty="0">
                        <a:solidFill>
                          <a:srgbClr val="990033"/>
                        </a:solidFill>
                        <a:latin typeface="Comic Sans MS" pitchFamily="66" charset="0"/>
                        <a:ea typeface="Calibri"/>
                        <a:cs typeface="Times New Roman"/>
                      </a:endParaRPr>
                    </a:p>
                  </a:txBody>
                  <a:tcPr marL="68580" marR="68580" marT="0" marB="0" anchor="ctr">
                    <a:lnL w="12700" cap="flat" cmpd="sng" algn="ctr">
                      <a:solidFill>
                        <a:srgbClr val="990033"/>
                      </a:solidFill>
                      <a:prstDash val="solid"/>
                      <a:round/>
                      <a:headEnd type="none" w="med" len="med"/>
                      <a:tailEnd type="none" w="med" len="med"/>
                    </a:lnL>
                    <a:lnR w="12700" cap="flat" cmpd="sng" algn="ctr">
                      <a:solidFill>
                        <a:srgbClr val="990033"/>
                      </a:solidFill>
                      <a:prstDash val="solid"/>
                      <a:round/>
                      <a:headEnd type="none" w="med" len="med"/>
                      <a:tailEnd type="none" w="med" len="med"/>
                    </a:lnR>
                    <a:lnT w="12700" cap="flat" cmpd="sng" algn="ctr">
                      <a:solidFill>
                        <a:srgbClr val="990033"/>
                      </a:solidFill>
                      <a:prstDash val="solid"/>
                      <a:round/>
                      <a:headEnd type="none" w="med" len="med"/>
                      <a:tailEnd type="none" w="med" len="med"/>
                    </a:lnT>
                    <a:lnB w="12700" cap="flat" cmpd="sng" algn="ctr">
                      <a:solidFill>
                        <a:srgbClr val="990033"/>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IE" sz="1600" b="0" dirty="0" smtClean="0">
                        <a:solidFill>
                          <a:srgbClr val="990033"/>
                        </a:solidFill>
                        <a:effectLst/>
                        <a:latin typeface="Comic Sans MS" pitchFamily="66" charset="0"/>
                      </a:endParaRPr>
                    </a:p>
                  </a:txBody>
                  <a:tcPr marL="68580" marR="68580" marT="0" marB="0" anchor="ctr">
                    <a:lnL w="12700" cap="flat" cmpd="sng" algn="ctr">
                      <a:solidFill>
                        <a:srgbClr val="990033"/>
                      </a:solidFill>
                      <a:prstDash val="solid"/>
                      <a:round/>
                      <a:headEnd type="none" w="med" len="med"/>
                      <a:tailEnd type="none" w="med" len="med"/>
                    </a:lnL>
                    <a:lnR w="12700" cap="flat" cmpd="sng" algn="ctr">
                      <a:solidFill>
                        <a:srgbClr val="990033"/>
                      </a:solidFill>
                      <a:prstDash val="solid"/>
                      <a:round/>
                      <a:headEnd type="none" w="med" len="med"/>
                      <a:tailEnd type="none" w="med" len="med"/>
                    </a:lnR>
                    <a:lnT w="12700" cap="flat" cmpd="sng" algn="ctr">
                      <a:solidFill>
                        <a:srgbClr val="990033"/>
                      </a:solidFill>
                      <a:prstDash val="solid"/>
                      <a:round/>
                      <a:headEnd type="none" w="med" len="med"/>
                      <a:tailEnd type="none" w="med" len="med"/>
                    </a:lnT>
                    <a:lnB w="12700" cap="flat" cmpd="sng" algn="ctr">
                      <a:solidFill>
                        <a:srgbClr val="990033"/>
                      </a:solidFill>
                      <a:prstDash val="solid"/>
                      <a:round/>
                      <a:headEnd type="none" w="med" len="med"/>
                      <a:tailEnd type="none" w="med" len="med"/>
                    </a:lnB>
                  </a:tcPr>
                </a:tc>
              </a:tr>
              <a:tr h="360000">
                <a:tc>
                  <a:txBody>
                    <a:bodyPr/>
                    <a:lstStyle/>
                    <a:p>
                      <a:pPr algn="ctr">
                        <a:spcAft>
                          <a:spcPts val="0"/>
                        </a:spcAft>
                      </a:pPr>
                      <a:r>
                        <a:rPr lang="en-IE" sz="1600" b="0">
                          <a:solidFill>
                            <a:srgbClr val="990033"/>
                          </a:solidFill>
                          <a:latin typeface="Comic Sans MS" pitchFamily="66" charset="0"/>
                          <a:ea typeface="Calibri"/>
                          <a:cs typeface="Times New Roman"/>
                        </a:rPr>
                        <a:t>5</a:t>
                      </a:r>
                    </a:p>
                  </a:txBody>
                  <a:tcPr marL="68580" marR="68580" marT="0" marB="0" anchor="ctr">
                    <a:lnL w="12700" cap="flat" cmpd="sng" algn="ctr">
                      <a:solidFill>
                        <a:srgbClr val="990033"/>
                      </a:solidFill>
                      <a:prstDash val="solid"/>
                      <a:round/>
                      <a:headEnd type="none" w="med" len="med"/>
                      <a:tailEnd type="none" w="med" len="med"/>
                    </a:lnL>
                    <a:lnR w="12700" cap="flat" cmpd="sng" algn="ctr">
                      <a:solidFill>
                        <a:srgbClr val="990033"/>
                      </a:solidFill>
                      <a:prstDash val="solid"/>
                      <a:round/>
                      <a:headEnd type="none" w="med" len="med"/>
                      <a:tailEnd type="none" w="med" len="med"/>
                    </a:lnR>
                    <a:lnT w="12700" cap="flat" cmpd="sng" algn="ctr">
                      <a:solidFill>
                        <a:srgbClr val="990033"/>
                      </a:solidFill>
                      <a:prstDash val="solid"/>
                      <a:round/>
                      <a:headEnd type="none" w="med" len="med"/>
                      <a:tailEnd type="none" w="med" len="med"/>
                    </a:lnT>
                    <a:lnB w="12700" cap="flat" cmpd="sng" algn="ctr">
                      <a:solidFill>
                        <a:srgbClr val="990033"/>
                      </a:solidFill>
                      <a:prstDash val="solid"/>
                      <a:round/>
                      <a:headEnd type="none" w="med" len="med"/>
                      <a:tailEnd type="none" w="med" len="med"/>
                    </a:lnB>
                  </a:tcPr>
                </a:tc>
                <a:tc>
                  <a:txBody>
                    <a:bodyPr/>
                    <a:lstStyle/>
                    <a:p>
                      <a:pPr algn="ctr">
                        <a:spcAft>
                          <a:spcPts val="0"/>
                        </a:spcAft>
                      </a:pPr>
                      <a:endParaRPr lang="en-IE" sz="1600" b="0" dirty="0">
                        <a:solidFill>
                          <a:srgbClr val="990033"/>
                        </a:solidFill>
                        <a:latin typeface="Comic Sans MS" pitchFamily="66" charset="0"/>
                        <a:ea typeface="Calibri"/>
                        <a:cs typeface="Times New Roman"/>
                      </a:endParaRPr>
                    </a:p>
                  </a:txBody>
                  <a:tcPr marL="68580" marR="68580" marT="0" marB="0" anchor="ctr">
                    <a:lnL w="12700" cap="flat" cmpd="sng" algn="ctr">
                      <a:solidFill>
                        <a:srgbClr val="990033"/>
                      </a:solidFill>
                      <a:prstDash val="solid"/>
                      <a:round/>
                      <a:headEnd type="none" w="med" len="med"/>
                      <a:tailEnd type="none" w="med" len="med"/>
                    </a:lnL>
                    <a:lnR w="12700" cap="flat" cmpd="sng" algn="ctr">
                      <a:solidFill>
                        <a:srgbClr val="990033"/>
                      </a:solidFill>
                      <a:prstDash val="solid"/>
                      <a:round/>
                      <a:headEnd type="none" w="med" len="med"/>
                      <a:tailEnd type="none" w="med" len="med"/>
                    </a:lnR>
                    <a:lnT w="12700" cap="flat" cmpd="sng" algn="ctr">
                      <a:solidFill>
                        <a:srgbClr val="990033"/>
                      </a:solidFill>
                      <a:prstDash val="solid"/>
                      <a:round/>
                      <a:headEnd type="none" w="med" len="med"/>
                      <a:tailEnd type="none" w="med" len="med"/>
                    </a:lnT>
                    <a:lnB w="12700" cap="flat" cmpd="sng" algn="ctr">
                      <a:solidFill>
                        <a:srgbClr val="990033"/>
                      </a:solidFill>
                      <a:prstDash val="solid"/>
                      <a:round/>
                      <a:headEnd type="none" w="med" len="med"/>
                      <a:tailEnd type="none" w="med" len="med"/>
                    </a:lnB>
                  </a:tcPr>
                </a:tc>
                <a:tc>
                  <a:txBody>
                    <a:bodyPr/>
                    <a:lstStyle/>
                    <a:p>
                      <a:pPr algn="ctr">
                        <a:spcAft>
                          <a:spcPts val="0"/>
                        </a:spcAft>
                      </a:pPr>
                      <a:endParaRPr lang="en-IE" sz="1600" b="0" dirty="0">
                        <a:solidFill>
                          <a:srgbClr val="990033"/>
                        </a:solidFill>
                        <a:latin typeface="Comic Sans MS" pitchFamily="66" charset="0"/>
                        <a:ea typeface="Calibri"/>
                        <a:cs typeface="Times New Roman"/>
                      </a:endParaRPr>
                    </a:p>
                  </a:txBody>
                  <a:tcPr marL="68580" marR="68580" marT="0" marB="0" anchor="ctr">
                    <a:lnL w="12700" cap="flat" cmpd="sng" algn="ctr">
                      <a:solidFill>
                        <a:srgbClr val="990033"/>
                      </a:solidFill>
                      <a:prstDash val="solid"/>
                      <a:round/>
                      <a:headEnd type="none" w="med" len="med"/>
                      <a:tailEnd type="none" w="med" len="med"/>
                    </a:lnL>
                    <a:lnR w="12700" cap="flat" cmpd="sng" algn="ctr">
                      <a:solidFill>
                        <a:srgbClr val="990033"/>
                      </a:solidFill>
                      <a:prstDash val="solid"/>
                      <a:round/>
                      <a:headEnd type="none" w="med" len="med"/>
                      <a:tailEnd type="none" w="med" len="med"/>
                    </a:lnR>
                    <a:lnT w="12700" cap="flat" cmpd="sng" algn="ctr">
                      <a:solidFill>
                        <a:srgbClr val="990033"/>
                      </a:solidFill>
                      <a:prstDash val="solid"/>
                      <a:round/>
                      <a:headEnd type="none" w="med" len="med"/>
                      <a:tailEnd type="none" w="med" len="med"/>
                    </a:lnT>
                    <a:lnB w="12700" cap="flat" cmpd="sng" algn="ctr">
                      <a:solidFill>
                        <a:srgbClr val="990033"/>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IE" sz="1600" b="0" dirty="0" smtClean="0">
                        <a:solidFill>
                          <a:srgbClr val="990033"/>
                        </a:solidFill>
                        <a:latin typeface="Comic Sans MS" pitchFamily="66" charset="0"/>
                        <a:ea typeface="Calibri"/>
                        <a:cs typeface="Times New Roman"/>
                      </a:endParaRPr>
                    </a:p>
                  </a:txBody>
                  <a:tcPr marL="68580" marR="68580" marT="0" marB="0" anchor="ctr">
                    <a:lnL w="12700" cap="flat" cmpd="sng" algn="ctr">
                      <a:solidFill>
                        <a:srgbClr val="990033"/>
                      </a:solidFill>
                      <a:prstDash val="solid"/>
                      <a:round/>
                      <a:headEnd type="none" w="med" len="med"/>
                      <a:tailEnd type="none" w="med" len="med"/>
                    </a:lnL>
                    <a:lnR w="12700" cap="flat" cmpd="sng" algn="ctr">
                      <a:solidFill>
                        <a:srgbClr val="990033"/>
                      </a:solidFill>
                      <a:prstDash val="solid"/>
                      <a:round/>
                      <a:headEnd type="none" w="med" len="med"/>
                      <a:tailEnd type="none" w="med" len="med"/>
                    </a:lnR>
                    <a:lnT w="12700" cap="flat" cmpd="sng" algn="ctr">
                      <a:solidFill>
                        <a:srgbClr val="990033"/>
                      </a:solidFill>
                      <a:prstDash val="solid"/>
                      <a:round/>
                      <a:headEnd type="none" w="med" len="med"/>
                      <a:tailEnd type="none" w="med" len="med"/>
                    </a:lnT>
                    <a:lnB w="12700" cap="flat" cmpd="sng" algn="ctr">
                      <a:solidFill>
                        <a:srgbClr val="990033"/>
                      </a:solidFill>
                      <a:prstDash val="solid"/>
                      <a:round/>
                      <a:headEnd type="none" w="med" len="med"/>
                      <a:tailEnd type="none" w="med" len="med"/>
                    </a:lnB>
                  </a:tcPr>
                </a:tc>
                <a:tc>
                  <a:txBody>
                    <a:bodyPr/>
                    <a:lstStyle/>
                    <a:p>
                      <a:pPr algn="ctr">
                        <a:spcAft>
                          <a:spcPts val="0"/>
                        </a:spcAft>
                      </a:pPr>
                      <a:endParaRPr lang="en-IE" sz="1600" b="0" dirty="0">
                        <a:solidFill>
                          <a:srgbClr val="990033"/>
                        </a:solidFill>
                        <a:latin typeface="Comic Sans MS" pitchFamily="66" charset="0"/>
                        <a:ea typeface="Calibri"/>
                        <a:cs typeface="Times New Roman"/>
                      </a:endParaRPr>
                    </a:p>
                  </a:txBody>
                  <a:tcPr marL="68580" marR="68580" marT="0" marB="0" anchor="ctr">
                    <a:lnL w="12700" cap="flat" cmpd="sng" algn="ctr">
                      <a:solidFill>
                        <a:srgbClr val="990033"/>
                      </a:solidFill>
                      <a:prstDash val="solid"/>
                      <a:round/>
                      <a:headEnd type="none" w="med" len="med"/>
                      <a:tailEnd type="none" w="med" len="med"/>
                    </a:lnL>
                    <a:lnR w="12700" cap="flat" cmpd="sng" algn="ctr">
                      <a:solidFill>
                        <a:srgbClr val="990033"/>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a:spcAft>
                          <a:spcPts val="0"/>
                        </a:spcAft>
                      </a:pPr>
                      <a:r>
                        <a:rPr lang="en-IE" sz="1600" b="0" dirty="0" smtClean="0">
                          <a:solidFill>
                            <a:srgbClr val="990033"/>
                          </a:solidFill>
                          <a:latin typeface="Comic Sans MS" pitchFamily="66" charset="0"/>
                          <a:ea typeface="Calibri"/>
                          <a:cs typeface="Times New Roman"/>
                        </a:rPr>
                        <a:t>5</a:t>
                      </a:r>
                      <a:endParaRPr lang="en-IE" sz="1600" b="0" dirty="0">
                        <a:solidFill>
                          <a:srgbClr val="990033"/>
                        </a:solidFill>
                        <a:latin typeface="Comic Sans MS" pitchFamily="66" charset="0"/>
                        <a:ea typeface="Calibri"/>
                        <a:cs typeface="Times New Roman"/>
                      </a:endParaRPr>
                    </a:p>
                  </a:txBody>
                  <a:tcPr marL="68580" marR="68580" marT="0" marB="0" anchor="ctr">
                    <a:lnL w="12700" cap="flat" cmpd="sng" algn="ctr">
                      <a:solidFill>
                        <a:srgbClr val="990033"/>
                      </a:solidFill>
                      <a:prstDash val="solid"/>
                      <a:round/>
                      <a:headEnd type="none" w="med" len="med"/>
                      <a:tailEnd type="none" w="med" len="med"/>
                    </a:lnL>
                    <a:lnR w="12700" cap="flat" cmpd="sng" algn="ctr">
                      <a:solidFill>
                        <a:srgbClr val="990033"/>
                      </a:solidFill>
                      <a:prstDash val="solid"/>
                      <a:round/>
                      <a:headEnd type="none" w="med" len="med"/>
                      <a:tailEnd type="none" w="med" len="med"/>
                    </a:lnR>
                    <a:lnT w="12700" cap="flat" cmpd="sng" algn="ctr">
                      <a:solidFill>
                        <a:srgbClr val="990033"/>
                      </a:solidFill>
                      <a:prstDash val="solid"/>
                      <a:round/>
                      <a:headEnd type="none" w="med" len="med"/>
                      <a:tailEnd type="none" w="med" len="med"/>
                    </a:lnT>
                    <a:lnB w="12700" cap="flat" cmpd="sng" algn="ctr">
                      <a:solidFill>
                        <a:srgbClr val="990033"/>
                      </a:solidFill>
                      <a:prstDash val="solid"/>
                      <a:round/>
                      <a:headEnd type="none" w="med" len="med"/>
                      <a:tailEnd type="none" w="med" len="med"/>
                    </a:lnB>
                  </a:tcPr>
                </a:tc>
                <a:tc>
                  <a:txBody>
                    <a:bodyPr/>
                    <a:lstStyle/>
                    <a:p>
                      <a:pPr algn="ctr">
                        <a:spcAft>
                          <a:spcPts val="0"/>
                        </a:spcAft>
                      </a:pPr>
                      <a:endParaRPr lang="en-IE" sz="1600" b="0" dirty="0">
                        <a:solidFill>
                          <a:srgbClr val="990033"/>
                        </a:solidFill>
                        <a:latin typeface="Comic Sans MS" pitchFamily="66" charset="0"/>
                        <a:ea typeface="Calibri"/>
                        <a:cs typeface="Times New Roman"/>
                      </a:endParaRPr>
                    </a:p>
                  </a:txBody>
                  <a:tcPr marL="68580" marR="68580" marT="0" marB="0" anchor="ctr">
                    <a:lnL w="12700" cap="flat" cmpd="sng" algn="ctr">
                      <a:solidFill>
                        <a:srgbClr val="990033"/>
                      </a:solidFill>
                      <a:prstDash val="solid"/>
                      <a:round/>
                      <a:headEnd type="none" w="med" len="med"/>
                      <a:tailEnd type="none" w="med" len="med"/>
                    </a:lnL>
                    <a:lnR w="12700" cap="flat" cmpd="sng" algn="ctr">
                      <a:solidFill>
                        <a:srgbClr val="990033"/>
                      </a:solidFill>
                      <a:prstDash val="solid"/>
                      <a:round/>
                      <a:headEnd type="none" w="med" len="med"/>
                      <a:tailEnd type="none" w="med" len="med"/>
                    </a:lnR>
                    <a:lnT w="12700" cap="flat" cmpd="sng" algn="ctr">
                      <a:solidFill>
                        <a:srgbClr val="990033"/>
                      </a:solidFill>
                      <a:prstDash val="solid"/>
                      <a:round/>
                      <a:headEnd type="none" w="med" len="med"/>
                      <a:tailEnd type="none" w="med" len="med"/>
                    </a:lnT>
                    <a:lnB w="12700" cap="flat" cmpd="sng" algn="ctr">
                      <a:solidFill>
                        <a:srgbClr val="990033"/>
                      </a:solidFill>
                      <a:prstDash val="solid"/>
                      <a:round/>
                      <a:headEnd type="none" w="med" len="med"/>
                      <a:tailEnd type="none" w="med" len="med"/>
                    </a:lnB>
                  </a:tcPr>
                </a:tc>
                <a:tc>
                  <a:txBody>
                    <a:bodyPr/>
                    <a:lstStyle/>
                    <a:p>
                      <a:pPr algn="ctr">
                        <a:spcAft>
                          <a:spcPts val="0"/>
                        </a:spcAft>
                      </a:pPr>
                      <a:endParaRPr lang="en-IE" sz="1600" b="0" dirty="0">
                        <a:solidFill>
                          <a:srgbClr val="990033"/>
                        </a:solidFill>
                        <a:latin typeface="Comic Sans MS" pitchFamily="66" charset="0"/>
                        <a:ea typeface="Calibri"/>
                        <a:cs typeface="Times New Roman"/>
                      </a:endParaRPr>
                    </a:p>
                  </a:txBody>
                  <a:tcPr marL="68580" marR="68580" marT="0" marB="0" anchor="ctr">
                    <a:lnL w="12700" cap="flat" cmpd="sng" algn="ctr">
                      <a:solidFill>
                        <a:srgbClr val="990033"/>
                      </a:solidFill>
                      <a:prstDash val="solid"/>
                      <a:round/>
                      <a:headEnd type="none" w="med" len="med"/>
                      <a:tailEnd type="none" w="med" len="med"/>
                    </a:lnL>
                    <a:lnR w="12700" cap="flat" cmpd="sng" algn="ctr">
                      <a:solidFill>
                        <a:srgbClr val="990033"/>
                      </a:solidFill>
                      <a:prstDash val="solid"/>
                      <a:round/>
                      <a:headEnd type="none" w="med" len="med"/>
                      <a:tailEnd type="none" w="med" len="med"/>
                    </a:lnR>
                    <a:lnT w="12700" cap="flat" cmpd="sng" algn="ctr">
                      <a:solidFill>
                        <a:srgbClr val="990033"/>
                      </a:solidFill>
                      <a:prstDash val="solid"/>
                      <a:round/>
                      <a:headEnd type="none" w="med" len="med"/>
                      <a:tailEnd type="none" w="med" len="med"/>
                    </a:lnT>
                    <a:lnB w="12700" cap="flat" cmpd="sng" algn="ctr">
                      <a:solidFill>
                        <a:srgbClr val="990033"/>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IE" sz="1600" b="0" dirty="0" smtClean="0">
                        <a:solidFill>
                          <a:srgbClr val="990033"/>
                        </a:solidFill>
                        <a:effectLst/>
                        <a:latin typeface="Comic Sans MS" pitchFamily="66" charset="0"/>
                      </a:endParaRPr>
                    </a:p>
                  </a:txBody>
                  <a:tcPr marL="68580" marR="68580" marT="0" marB="0" anchor="ctr">
                    <a:lnL w="12700" cap="flat" cmpd="sng" algn="ctr">
                      <a:solidFill>
                        <a:srgbClr val="990033"/>
                      </a:solidFill>
                      <a:prstDash val="solid"/>
                      <a:round/>
                      <a:headEnd type="none" w="med" len="med"/>
                      <a:tailEnd type="none" w="med" len="med"/>
                    </a:lnL>
                    <a:lnR w="12700" cap="flat" cmpd="sng" algn="ctr">
                      <a:solidFill>
                        <a:srgbClr val="990033"/>
                      </a:solidFill>
                      <a:prstDash val="solid"/>
                      <a:round/>
                      <a:headEnd type="none" w="med" len="med"/>
                      <a:tailEnd type="none" w="med" len="med"/>
                    </a:lnR>
                    <a:lnT w="12700" cap="flat" cmpd="sng" algn="ctr">
                      <a:solidFill>
                        <a:srgbClr val="990033"/>
                      </a:solidFill>
                      <a:prstDash val="solid"/>
                      <a:round/>
                      <a:headEnd type="none" w="med" len="med"/>
                      <a:tailEnd type="none" w="med" len="med"/>
                    </a:lnT>
                    <a:lnB w="12700" cap="flat" cmpd="sng" algn="ctr">
                      <a:solidFill>
                        <a:srgbClr val="990033"/>
                      </a:solidFill>
                      <a:prstDash val="solid"/>
                      <a:round/>
                      <a:headEnd type="none" w="med" len="med"/>
                      <a:tailEnd type="none" w="med" len="med"/>
                    </a:lnB>
                  </a:tcPr>
                </a:tc>
              </a:tr>
              <a:tr h="360000">
                <a:tc>
                  <a:txBody>
                    <a:bodyPr/>
                    <a:lstStyle/>
                    <a:p>
                      <a:pPr algn="ctr">
                        <a:spcAft>
                          <a:spcPts val="0"/>
                        </a:spcAft>
                      </a:pPr>
                      <a:r>
                        <a:rPr lang="en-IE" sz="1600" b="0">
                          <a:solidFill>
                            <a:srgbClr val="990033"/>
                          </a:solidFill>
                          <a:latin typeface="Comic Sans MS" pitchFamily="66" charset="0"/>
                          <a:ea typeface="Calibri"/>
                          <a:cs typeface="Times New Roman"/>
                        </a:rPr>
                        <a:t>6</a:t>
                      </a:r>
                    </a:p>
                  </a:txBody>
                  <a:tcPr marL="68580" marR="68580" marT="0" marB="0" anchor="ctr">
                    <a:lnL w="12700" cap="flat" cmpd="sng" algn="ctr">
                      <a:solidFill>
                        <a:srgbClr val="990033"/>
                      </a:solidFill>
                      <a:prstDash val="solid"/>
                      <a:round/>
                      <a:headEnd type="none" w="med" len="med"/>
                      <a:tailEnd type="none" w="med" len="med"/>
                    </a:lnL>
                    <a:lnR w="12700" cap="flat" cmpd="sng" algn="ctr">
                      <a:solidFill>
                        <a:srgbClr val="990033"/>
                      </a:solidFill>
                      <a:prstDash val="solid"/>
                      <a:round/>
                      <a:headEnd type="none" w="med" len="med"/>
                      <a:tailEnd type="none" w="med" len="med"/>
                    </a:lnR>
                    <a:lnT w="12700" cap="flat" cmpd="sng" algn="ctr">
                      <a:solidFill>
                        <a:srgbClr val="990033"/>
                      </a:solidFill>
                      <a:prstDash val="solid"/>
                      <a:round/>
                      <a:headEnd type="none" w="med" len="med"/>
                      <a:tailEnd type="none" w="med" len="med"/>
                    </a:lnT>
                    <a:lnB w="12700" cap="flat" cmpd="sng" algn="ctr">
                      <a:solidFill>
                        <a:srgbClr val="990033"/>
                      </a:solidFill>
                      <a:prstDash val="solid"/>
                      <a:round/>
                      <a:headEnd type="none" w="med" len="med"/>
                      <a:tailEnd type="none" w="med" len="med"/>
                    </a:lnB>
                  </a:tcPr>
                </a:tc>
                <a:tc>
                  <a:txBody>
                    <a:bodyPr/>
                    <a:lstStyle/>
                    <a:p>
                      <a:pPr algn="ctr">
                        <a:spcAft>
                          <a:spcPts val="0"/>
                        </a:spcAft>
                      </a:pPr>
                      <a:endParaRPr lang="en-IE" sz="1600" b="0" dirty="0">
                        <a:solidFill>
                          <a:srgbClr val="990033"/>
                        </a:solidFill>
                        <a:latin typeface="Comic Sans MS" pitchFamily="66" charset="0"/>
                        <a:ea typeface="Calibri"/>
                        <a:cs typeface="Times New Roman"/>
                      </a:endParaRPr>
                    </a:p>
                  </a:txBody>
                  <a:tcPr marL="68580" marR="68580" marT="0" marB="0" anchor="ctr">
                    <a:lnL w="12700" cap="flat" cmpd="sng" algn="ctr">
                      <a:solidFill>
                        <a:srgbClr val="990033"/>
                      </a:solidFill>
                      <a:prstDash val="solid"/>
                      <a:round/>
                      <a:headEnd type="none" w="med" len="med"/>
                      <a:tailEnd type="none" w="med" len="med"/>
                    </a:lnL>
                    <a:lnR w="12700" cap="flat" cmpd="sng" algn="ctr">
                      <a:solidFill>
                        <a:srgbClr val="990033"/>
                      </a:solidFill>
                      <a:prstDash val="solid"/>
                      <a:round/>
                      <a:headEnd type="none" w="med" len="med"/>
                      <a:tailEnd type="none" w="med" len="med"/>
                    </a:lnR>
                    <a:lnT w="12700" cap="flat" cmpd="sng" algn="ctr">
                      <a:solidFill>
                        <a:srgbClr val="990033"/>
                      </a:solidFill>
                      <a:prstDash val="solid"/>
                      <a:round/>
                      <a:headEnd type="none" w="med" len="med"/>
                      <a:tailEnd type="none" w="med" len="med"/>
                    </a:lnT>
                    <a:lnB w="12700" cap="flat" cmpd="sng" algn="ctr">
                      <a:solidFill>
                        <a:srgbClr val="990033"/>
                      </a:solidFill>
                      <a:prstDash val="solid"/>
                      <a:round/>
                      <a:headEnd type="none" w="med" len="med"/>
                      <a:tailEnd type="none" w="med" len="med"/>
                    </a:lnB>
                  </a:tcPr>
                </a:tc>
                <a:tc>
                  <a:txBody>
                    <a:bodyPr/>
                    <a:lstStyle/>
                    <a:p>
                      <a:pPr algn="ctr">
                        <a:spcAft>
                          <a:spcPts val="0"/>
                        </a:spcAft>
                      </a:pPr>
                      <a:endParaRPr lang="en-IE" sz="1600" b="0" dirty="0">
                        <a:solidFill>
                          <a:srgbClr val="990033"/>
                        </a:solidFill>
                        <a:latin typeface="Comic Sans MS" pitchFamily="66" charset="0"/>
                        <a:ea typeface="Calibri"/>
                        <a:cs typeface="Times New Roman"/>
                      </a:endParaRPr>
                    </a:p>
                  </a:txBody>
                  <a:tcPr marL="68580" marR="68580" marT="0" marB="0" anchor="ctr">
                    <a:lnL w="12700" cap="flat" cmpd="sng" algn="ctr">
                      <a:solidFill>
                        <a:srgbClr val="990033"/>
                      </a:solidFill>
                      <a:prstDash val="solid"/>
                      <a:round/>
                      <a:headEnd type="none" w="med" len="med"/>
                      <a:tailEnd type="none" w="med" len="med"/>
                    </a:lnL>
                    <a:lnR w="12700" cap="flat" cmpd="sng" algn="ctr">
                      <a:solidFill>
                        <a:srgbClr val="990033"/>
                      </a:solidFill>
                      <a:prstDash val="solid"/>
                      <a:round/>
                      <a:headEnd type="none" w="med" len="med"/>
                      <a:tailEnd type="none" w="med" len="med"/>
                    </a:lnR>
                    <a:lnT w="12700" cap="flat" cmpd="sng" algn="ctr">
                      <a:solidFill>
                        <a:srgbClr val="990033"/>
                      </a:solidFill>
                      <a:prstDash val="solid"/>
                      <a:round/>
                      <a:headEnd type="none" w="med" len="med"/>
                      <a:tailEnd type="none" w="med" len="med"/>
                    </a:lnT>
                    <a:lnB w="12700" cap="flat" cmpd="sng" algn="ctr">
                      <a:solidFill>
                        <a:srgbClr val="990033"/>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IE" sz="1600" b="0" dirty="0" smtClean="0">
                        <a:solidFill>
                          <a:srgbClr val="990033"/>
                        </a:solidFill>
                        <a:latin typeface="Comic Sans MS" pitchFamily="66" charset="0"/>
                        <a:ea typeface="Calibri"/>
                        <a:cs typeface="Times New Roman"/>
                      </a:endParaRPr>
                    </a:p>
                  </a:txBody>
                  <a:tcPr marL="68580" marR="68580" marT="0" marB="0" anchor="ctr">
                    <a:lnL w="12700" cap="flat" cmpd="sng" algn="ctr">
                      <a:solidFill>
                        <a:srgbClr val="990033"/>
                      </a:solidFill>
                      <a:prstDash val="solid"/>
                      <a:round/>
                      <a:headEnd type="none" w="med" len="med"/>
                      <a:tailEnd type="none" w="med" len="med"/>
                    </a:lnL>
                    <a:lnR w="12700" cap="flat" cmpd="sng" algn="ctr">
                      <a:solidFill>
                        <a:srgbClr val="990033"/>
                      </a:solidFill>
                      <a:prstDash val="solid"/>
                      <a:round/>
                      <a:headEnd type="none" w="med" len="med"/>
                      <a:tailEnd type="none" w="med" len="med"/>
                    </a:lnR>
                    <a:lnT w="12700" cap="flat" cmpd="sng" algn="ctr">
                      <a:solidFill>
                        <a:srgbClr val="990033"/>
                      </a:solidFill>
                      <a:prstDash val="solid"/>
                      <a:round/>
                      <a:headEnd type="none" w="med" len="med"/>
                      <a:tailEnd type="none" w="med" len="med"/>
                    </a:lnT>
                    <a:lnB w="12700" cap="flat" cmpd="sng" algn="ctr">
                      <a:solidFill>
                        <a:srgbClr val="990033"/>
                      </a:solidFill>
                      <a:prstDash val="solid"/>
                      <a:round/>
                      <a:headEnd type="none" w="med" len="med"/>
                      <a:tailEnd type="none" w="med" len="med"/>
                    </a:lnB>
                  </a:tcPr>
                </a:tc>
                <a:tc>
                  <a:txBody>
                    <a:bodyPr/>
                    <a:lstStyle/>
                    <a:p>
                      <a:pPr algn="ctr">
                        <a:spcAft>
                          <a:spcPts val="0"/>
                        </a:spcAft>
                      </a:pPr>
                      <a:endParaRPr lang="en-IE" sz="1600" b="0" dirty="0">
                        <a:solidFill>
                          <a:srgbClr val="990033"/>
                        </a:solidFill>
                        <a:latin typeface="Comic Sans MS" pitchFamily="66" charset="0"/>
                        <a:ea typeface="Calibri"/>
                        <a:cs typeface="Times New Roman"/>
                      </a:endParaRPr>
                    </a:p>
                  </a:txBody>
                  <a:tcPr marL="68580" marR="68580" marT="0" marB="0" anchor="ctr">
                    <a:lnL w="12700" cap="flat" cmpd="sng" algn="ctr">
                      <a:solidFill>
                        <a:srgbClr val="990033"/>
                      </a:solidFill>
                      <a:prstDash val="solid"/>
                      <a:round/>
                      <a:headEnd type="none" w="med" len="med"/>
                      <a:tailEnd type="none" w="med" len="med"/>
                    </a:lnL>
                    <a:lnR w="12700" cap="flat" cmpd="sng" algn="ctr">
                      <a:solidFill>
                        <a:srgbClr val="990033"/>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a:spcAft>
                          <a:spcPts val="0"/>
                        </a:spcAft>
                      </a:pPr>
                      <a:r>
                        <a:rPr lang="en-IE" sz="1600" b="0" dirty="0" smtClean="0">
                          <a:solidFill>
                            <a:srgbClr val="990033"/>
                          </a:solidFill>
                          <a:latin typeface="Comic Sans MS" pitchFamily="66" charset="0"/>
                          <a:ea typeface="Calibri"/>
                          <a:cs typeface="Times New Roman"/>
                        </a:rPr>
                        <a:t>6</a:t>
                      </a:r>
                      <a:endParaRPr lang="en-IE" sz="1600" b="0" dirty="0">
                        <a:solidFill>
                          <a:srgbClr val="990033"/>
                        </a:solidFill>
                        <a:latin typeface="Comic Sans MS" pitchFamily="66" charset="0"/>
                        <a:ea typeface="Calibri"/>
                        <a:cs typeface="Times New Roman"/>
                      </a:endParaRPr>
                    </a:p>
                  </a:txBody>
                  <a:tcPr marL="68580" marR="68580" marT="0" marB="0" anchor="ctr">
                    <a:lnL w="12700" cap="flat" cmpd="sng" algn="ctr">
                      <a:solidFill>
                        <a:srgbClr val="990033"/>
                      </a:solidFill>
                      <a:prstDash val="solid"/>
                      <a:round/>
                      <a:headEnd type="none" w="med" len="med"/>
                      <a:tailEnd type="none" w="med" len="med"/>
                    </a:lnL>
                    <a:lnR w="12700" cap="flat" cmpd="sng" algn="ctr">
                      <a:solidFill>
                        <a:srgbClr val="990033"/>
                      </a:solidFill>
                      <a:prstDash val="solid"/>
                      <a:round/>
                      <a:headEnd type="none" w="med" len="med"/>
                      <a:tailEnd type="none" w="med" len="med"/>
                    </a:lnR>
                    <a:lnT w="12700" cap="flat" cmpd="sng" algn="ctr">
                      <a:solidFill>
                        <a:srgbClr val="990033"/>
                      </a:solidFill>
                      <a:prstDash val="solid"/>
                      <a:round/>
                      <a:headEnd type="none" w="med" len="med"/>
                      <a:tailEnd type="none" w="med" len="med"/>
                    </a:lnT>
                    <a:lnB w="12700" cap="flat" cmpd="sng" algn="ctr">
                      <a:solidFill>
                        <a:srgbClr val="990033"/>
                      </a:solidFill>
                      <a:prstDash val="solid"/>
                      <a:round/>
                      <a:headEnd type="none" w="med" len="med"/>
                      <a:tailEnd type="none" w="med" len="med"/>
                    </a:lnB>
                  </a:tcPr>
                </a:tc>
                <a:tc>
                  <a:txBody>
                    <a:bodyPr/>
                    <a:lstStyle/>
                    <a:p>
                      <a:pPr algn="ctr">
                        <a:spcAft>
                          <a:spcPts val="0"/>
                        </a:spcAft>
                      </a:pPr>
                      <a:endParaRPr lang="en-IE" sz="1600" b="0" dirty="0">
                        <a:solidFill>
                          <a:srgbClr val="990033"/>
                        </a:solidFill>
                        <a:latin typeface="Comic Sans MS" pitchFamily="66" charset="0"/>
                        <a:ea typeface="Calibri"/>
                        <a:cs typeface="Times New Roman"/>
                      </a:endParaRPr>
                    </a:p>
                  </a:txBody>
                  <a:tcPr marL="68580" marR="68580" marT="0" marB="0" anchor="ctr">
                    <a:lnL w="12700" cap="flat" cmpd="sng" algn="ctr">
                      <a:solidFill>
                        <a:srgbClr val="990033"/>
                      </a:solidFill>
                      <a:prstDash val="solid"/>
                      <a:round/>
                      <a:headEnd type="none" w="med" len="med"/>
                      <a:tailEnd type="none" w="med" len="med"/>
                    </a:lnL>
                    <a:lnR w="12700" cap="flat" cmpd="sng" algn="ctr">
                      <a:solidFill>
                        <a:srgbClr val="990033"/>
                      </a:solidFill>
                      <a:prstDash val="solid"/>
                      <a:round/>
                      <a:headEnd type="none" w="med" len="med"/>
                      <a:tailEnd type="none" w="med" len="med"/>
                    </a:lnR>
                    <a:lnT w="12700" cap="flat" cmpd="sng" algn="ctr">
                      <a:solidFill>
                        <a:srgbClr val="990033"/>
                      </a:solidFill>
                      <a:prstDash val="solid"/>
                      <a:round/>
                      <a:headEnd type="none" w="med" len="med"/>
                      <a:tailEnd type="none" w="med" len="med"/>
                    </a:lnT>
                    <a:lnB w="12700" cap="flat" cmpd="sng" algn="ctr">
                      <a:solidFill>
                        <a:srgbClr val="990033"/>
                      </a:solidFill>
                      <a:prstDash val="solid"/>
                      <a:round/>
                      <a:headEnd type="none" w="med" len="med"/>
                      <a:tailEnd type="none" w="med" len="med"/>
                    </a:lnB>
                  </a:tcPr>
                </a:tc>
                <a:tc>
                  <a:txBody>
                    <a:bodyPr/>
                    <a:lstStyle/>
                    <a:p>
                      <a:pPr algn="ctr">
                        <a:spcAft>
                          <a:spcPts val="0"/>
                        </a:spcAft>
                      </a:pPr>
                      <a:endParaRPr lang="en-IE" sz="1600" b="0" dirty="0">
                        <a:solidFill>
                          <a:srgbClr val="990033"/>
                        </a:solidFill>
                        <a:latin typeface="Comic Sans MS" pitchFamily="66" charset="0"/>
                        <a:ea typeface="Calibri"/>
                        <a:cs typeface="Times New Roman"/>
                      </a:endParaRPr>
                    </a:p>
                  </a:txBody>
                  <a:tcPr marL="68580" marR="68580" marT="0" marB="0" anchor="ctr">
                    <a:lnL w="12700" cap="flat" cmpd="sng" algn="ctr">
                      <a:solidFill>
                        <a:srgbClr val="990033"/>
                      </a:solidFill>
                      <a:prstDash val="solid"/>
                      <a:round/>
                      <a:headEnd type="none" w="med" len="med"/>
                      <a:tailEnd type="none" w="med" len="med"/>
                    </a:lnL>
                    <a:lnR w="12700" cap="flat" cmpd="sng" algn="ctr">
                      <a:solidFill>
                        <a:srgbClr val="990033"/>
                      </a:solidFill>
                      <a:prstDash val="solid"/>
                      <a:round/>
                      <a:headEnd type="none" w="med" len="med"/>
                      <a:tailEnd type="none" w="med" len="med"/>
                    </a:lnR>
                    <a:lnT w="12700" cap="flat" cmpd="sng" algn="ctr">
                      <a:solidFill>
                        <a:srgbClr val="990033"/>
                      </a:solidFill>
                      <a:prstDash val="solid"/>
                      <a:round/>
                      <a:headEnd type="none" w="med" len="med"/>
                      <a:tailEnd type="none" w="med" len="med"/>
                    </a:lnT>
                    <a:lnB w="12700" cap="flat" cmpd="sng" algn="ctr">
                      <a:solidFill>
                        <a:srgbClr val="990033"/>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IE" sz="1600" b="0" dirty="0" smtClean="0">
                        <a:solidFill>
                          <a:srgbClr val="990033"/>
                        </a:solidFill>
                        <a:effectLst/>
                        <a:latin typeface="Comic Sans MS" pitchFamily="66" charset="0"/>
                      </a:endParaRPr>
                    </a:p>
                  </a:txBody>
                  <a:tcPr marL="68580" marR="68580" marT="0" marB="0" anchor="ctr">
                    <a:lnL w="12700" cap="flat" cmpd="sng" algn="ctr">
                      <a:solidFill>
                        <a:srgbClr val="990033"/>
                      </a:solidFill>
                      <a:prstDash val="solid"/>
                      <a:round/>
                      <a:headEnd type="none" w="med" len="med"/>
                      <a:tailEnd type="none" w="med" len="med"/>
                    </a:lnL>
                    <a:lnR w="12700" cap="flat" cmpd="sng" algn="ctr">
                      <a:solidFill>
                        <a:srgbClr val="990033"/>
                      </a:solidFill>
                      <a:prstDash val="solid"/>
                      <a:round/>
                      <a:headEnd type="none" w="med" len="med"/>
                      <a:tailEnd type="none" w="med" len="med"/>
                    </a:lnR>
                    <a:lnT w="12700" cap="flat" cmpd="sng" algn="ctr">
                      <a:solidFill>
                        <a:srgbClr val="990033"/>
                      </a:solidFill>
                      <a:prstDash val="solid"/>
                      <a:round/>
                      <a:headEnd type="none" w="med" len="med"/>
                      <a:tailEnd type="none" w="med" len="med"/>
                    </a:lnT>
                    <a:lnB w="12700" cap="flat" cmpd="sng" algn="ctr">
                      <a:solidFill>
                        <a:srgbClr val="990033"/>
                      </a:solidFill>
                      <a:prstDash val="solid"/>
                      <a:round/>
                      <a:headEnd type="none" w="med" len="med"/>
                      <a:tailEnd type="none" w="med" len="med"/>
                    </a:lnB>
                  </a:tcPr>
                </a:tc>
              </a:tr>
              <a:tr h="360000">
                <a:tc>
                  <a:txBody>
                    <a:bodyPr/>
                    <a:lstStyle/>
                    <a:p>
                      <a:pPr algn="ctr">
                        <a:spcAft>
                          <a:spcPts val="0"/>
                        </a:spcAft>
                      </a:pPr>
                      <a:r>
                        <a:rPr lang="en-IE" sz="1600" b="0">
                          <a:solidFill>
                            <a:srgbClr val="990033"/>
                          </a:solidFill>
                          <a:latin typeface="Comic Sans MS" pitchFamily="66" charset="0"/>
                          <a:ea typeface="Calibri"/>
                          <a:cs typeface="Times New Roman"/>
                        </a:rPr>
                        <a:t>7</a:t>
                      </a:r>
                    </a:p>
                  </a:txBody>
                  <a:tcPr marL="68580" marR="68580" marT="0" marB="0" anchor="ctr">
                    <a:lnL w="12700" cap="flat" cmpd="sng" algn="ctr">
                      <a:solidFill>
                        <a:srgbClr val="990033"/>
                      </a:solidFill>
                      <a:prstDash val="solid"/>
                      <a:round/>
                      <a:headEnd type="none" w="med" len="med"/>
                      <a:tailEnd type="none" w="med" len="med"/>
                    </a:lnL>
                    <a:lnR w="12700" cap="flat" cmpd="sng" algn="ctr">
                      <a:solidFill>
                        <a:srgbClr val="990033"/>
                      </a:solidFill>
                      <a:prstDash val="solid"/>
                      <a:round/>
                      <a:headEnd type="none" w="med" len="med"/>
                      <a:tailEnd type="none" w="med" len="med"/>
                    </a:lnR>
                    <a:lnT w="12700" cap="flat" cmpd="sng" algn="ctr">
                      <a:solidFill>
                        <a:srgbClr val="990033"/>
                      </a:solidFill>
                      <a:prstDash val="solid"/>
                      <a:round/>
                      <a:headEnd type="none" w="med" len="med"/>
                      <a:tailEnd type="none" w="med" len="med"/>
                    </a:lnT>
                    <a:lnB w="12700" cap="flat" cmpd="sng" algn="ctr">
                      <a:solidFill>
                        <a:srgbClr val="990033"/>
                      </a:solidFill>
                      <a:prstDash val="solid"/>
                      <a:round/>
                      <a:headEnd type="none" w="med" len="med"/>
                      <a:tailEnd type="none" w="med" len="med"/>
                    </a:lnB>
                  </a:tcPr>
                </a:tc>
                <a:tc>
                  <a:txBody>
                    <a:bodyPr/>
                    <a:lstStyle/>
                    <a:p>
                      <a:pPr algn="ctr">
                        <a:spcAft>
                          <a:spcPts val="0"/>
                        </a:spcAft>
                      </a:pPr>
                      <a:endParaRPr lang="en-IE" sz="1600" b="0" dirty="0">
                        <a:solidFill>
                          <a:srgbClr val="990033"/>
                        </a:solidFill>
                        <a:latin typeface="Comic Sans MS" pitchFamily="66" charset="0"/>
                        <a:ea typeface="Calibri"/>
                        <a:cs typeface="Times New Roman"/>
                      </a:endParaRPr>
                    </a:p>
                  </a:txBody>
                  <a:tcPr marL="68580" marR="68580" marT="0" marB="0" anchor="ctr">
                    <a:lnL w="12700" cap="flat" cmpd="sng" algn="ctr">
                      <a:solidFill>
                        <a:srgbClr val="990033"/>
                      </a:solidFill>
                      <a:prstDash val="solid"/>
                      <a:round/>
                      <a:headEnd type="none" w="med" len="med"/>
                      <a:tailEnd type="none" w="med" len="med"/>
                    </a:lnL>
                    <a:lnR w="12700" cap="flat" cmpd="sng" algn="ctr">
                      <a:solidFill>
                        <a:srgbClr val="990033"/>
                      </a:solidFill>
                      <a:prstDash val="solid"/>
                      <a:round/>
                      <a:headEnd type="none" w="med" len="med"/>
                      <a:tailEnd type="none" w="med" len="med"/>
                    </a:lnR>
                    <a:lnT w="12700" cap="flat" cmpd="sng" algn="ctr">
                      <a:solidFill>
                        <a:srgbClr val="990033"/>
                      </a:solidFill>
                      <a:prstDash val="solid"/>
                      <a:round/>
                      <a:headEnd type="none" w="med" len="med"/>
                      <a:tailEnd type="none" w="med" len="med"/>
                    </a:lnT>
                    <a:lnB w="12700" cap="flat" cmpd="sng" algn="ctr">
                      <a:solidFill>
                        <a:srgbClr val="990033"/>
                      </a:solidFill>
                      <a:prstDash val="solid"/>
                      <a:round/>
                      <a:headEnd type="none" w="med" len="med"/>
                      <a:tailEnd type="none" w="med" len="med"/>
                    </a:lnB>
                  </a:tcPr>
                </a:tc>
                <a:tc>
                  <a:txBody>
                    <a:bodyPr/>
                    <a:lstStyle/>
                    <a:p>
                      <a:pPr algn="ctr">
                        <a:spcAft>
                          <a:spcPts val="0"/>
                        </a:spcAft>
                      </a:pPr>
                      <a:endParaRPr lang="en-IE" sz="1600" b="0" dirty="0">
                        <a:solidFill>
                          <a:srgbClr val="990033"/>
                        </a:solidFill>
                        <a:latin typeface="Comic Sans MS" pitchFamily="66" charset="0"/>
                        <a:ea typeface="Calibri"/>
                        <a:cs typeface="Times New Roman"/>
                      </a:endParaRPr>
                    </a:p>
                  </a:txBody>
                  <a:tcPr marL="68580" marR="68580" marT="0" marB="0" anchor="ctr">
                    <a:lnL w="12700" cap="flat" cmpd="sng" algn="ctr">
                      <a:solidFill>
                        <a:srgbClr val="990033"/>
                      </a:solidFill>
                      <a:prstDash val="solid"/>
                      <a:round/>
                      <a:headEnd type="none" w="med" len="med"/>
                      <a:tailEnd type="none" w="med" len="med"/>
                    </a:lnL>
                    <a:lnR w="12700" cap="flat" cmpd="sng" algn="ctr">
                      <a:solidFill>
                        <a:srgbClr val="990033"/>
                      </a:solidFill>
                      <a:prstDash val="solid"/>
                      <a:round/>
                      <a:headEnd type="none" w="med" len="med"/>
                      <a:tailEnd type="none" w="med" len="med"/>
                    </a:lnR>
                    <a:lnT w="12700" cap="flat" cmpd="sng" algn="ctr">
                      <a:solidFill>
                        <a:srgbClr val="990033"/>
                      </a:solidFill>
                      <a:prstDash val="solid"/>
                      <a:round/>
                      <a:headEnd type="none" w="med" len="med"/>
                      <a:tailEnd type="none" w="med" len="med"/>
                    </a:lnT>
                    <a:lnB w="12700" cap="flat" cmpd="sng" algn="ctr">
                      <a:solidFill>
                        <a:srgbClr val="990033"/>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IE" sz="1600" b="0" dirty="0" smtClean="0">
                        <a:solidFill>
                          <a:srgbClr val="990033"/>
                        </a:solidFill>
                        <a:latin typeface="Comic Sans MS" pitchFamily="66" charset="0"/>
                        <a:ea typeface="Calibri"/>
                        <a:cs typeface="Times New Roman"/>
                      </a:endParaRPr>
                    </a:p>
                  </a:txBody>
                  <a:tcPr marL="68580" marR="68580" marT="0" marB="0" anchor="ctr">
                    <a:lnL w="12700" cap="flat" cmpd="sng" algn="ctr">
                      <a:solidFill>
                        <a:srgbClr val="990033"/>
                      </a:solidFill>
                      <a:prstDash val="solid"/>
                      <a:round/>
                      <a:headEnd type="none" w="med" len="med"/>
                      <a:tailEnd type="none" w="med" len="med"/>
                    </a:lnL>
                    <a:lnR w="12700" cap="flat" cmpd="sng" algn="ctr">
                      <a:solidFill>
                        <a:srgbClr val="990033"/>
                      </a:solidFill>
                      <a:prstDash val="solid"/>
                      <a:round/>
                      <a:headEnd type="none" w="med" len="med"/>
                      <a:tailEnd type="none" w="med" len="med"/>
                    </a:lnR>
                    <a:lnT w="12700" cap="flat" cmpd="sng" algn="ctr">
                      <a:solidFill>
                        <a:srgbClr val="990033"/>
                      </a:solidFill>
                      <a:prstDash val="solid"/>
                      <a:round/>
                      <a:headEnd type="none" w="med" len="med"/>
                      <a:tailEnd type="none" w="med" len="med"/>
                    </a:lnT>
                    <a:lnB w="12700" cap="flat" cmpd="sng" algn="ctr">
                      <a:solidFill>
                        <a:srgbClr val="990033"/>
                      </a:solidFill>
                      <a:prstDash val="solid"/>
                      <a:round/>
                      <a:headEnd type="none" w="med" len="med"/>
                      <a:tailEnd type="none" w="med" len="med"/>
                    </a:lnB>
                  </a:tcPr>
                </a:tc>
                <a:tc>
                  <a:txBody>
                    <a:bodyPr/>
                    <a:lstStyle/>
                    <a:p>
                      <a:pPr algn="ctr">
                        <a:spcAft>
                          <a:spcPts val="0"/>
                        </a:spcAft>
                      </a:pPr>
                      <a:endParaRPr lang="en-IE" sz="1600" b="0" dirty="0">
                        <a:solidFill>
                          <a:srgbClr val="990033"/>
                        </a:solidFill>
                        <a:latin typeface="Comic Sans MS" pitchFamily="66" charset="0"/>
                        <a:ea typeface="Calibri"/>
                        <a:cs typeface="Times New Roman"/>
                      </a:endParaRPr>
                    </a:p>
                  </a:txBody>
                  <a:tcPr marL="68580" marR="68580" marT="0" marB="0" anchor="ctr">
                    <a:lnL w="12700" cap="flat" cmpd="sng" algn="ctr">
                      <a:solidFill>
                        <a:srgbClr val="990033"/>
                      </a:solidFill>
                      <a:prstDash val="solid"/>
                      <a:round/>
                      <a:headEnd type="none" w="med" len="med"/>
                      <a:tailEnd type="none" w="med" len="med"/>
                    </a:lnL>
                    <a:lnR w="12700" cap="flat" cmpd="sng" algn="ctr">
                      <a:solidFill>
                        <a:srgbClr val="990033"/>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a:spcAft>
                          <a:spcPts val="0"/>
                        </a:spcAft>
                      </a:pPr>
                      <a:r>
                        <a:rPr lang="en-IE" sz="1600" b="0" dirty="0" smtClean="0">
                          <a:solidFill>
                            <a:srgbClr val="990033"/>
                          </a:solidFill>
                          <a:latin typeface="Comic Sans MS" pitchFamily="66" charset="0"/>
                          <a:ea typeface="Calibri"/>
                          <a:cs typeface="Times New Roman"/>
                        </a:rPr>
                        <a:t>7</a:t>
                      </a:r>
                      <a:endParaRPr lang="en-IE" sz="1600" b="0" dirty="0">
                        <a:solidFill>
                          <a:srgbClr val="990033"/>
                        </a:solidFill>
                        <a:latin typeface="Comic Sans MS" pitchFamily="66" charset="0"/>
                        <a:ea typeface="Calibri"/>
                        <a:cs typeface="Times New Roman"/>
                      </a:endParaRPr>
                    </a:p>
                  </a:txBody>
                  <a:tcPr marL="68580" marR="68580" marT="0" marB="0" anchor="ctr">
                    <a:lnL w="12700" cap="flat" cmpd="sng" algn="ctr">
                      <a:solidFill>
                        <a:srgbClr val="990033"/>
                      </a:solidFill>
                      <a:prstDash val="solid"/>
                      <a:round/>
                      <a:headEnd type="none" w="med" len="med"/>
                      <a:tailEnd type="none" w="med" len="med"/>
                    </a:lnL>
                    <a:lnR w="12700" cap="flat" cmpd="sng" algn="ctr">
                      <a:solidFill>
                        <a:srgbClr val="990033"/>
                      </a:solidFill>
                      <a:prstDash val="solid"/>
                      <a:round/>
                      <a:headEnd type="none" w="med" len="med"/>
                      <a:tailEnd type="none" w="med" len="med"/>
                    </a:lnR>
                    <a:lnT w="12700" cap="flat" cmpd="sng" algn="ctr">
                      <a:solidFill>
                        <a:srgbClr val="990033"/>
                      </a:solidFill>
                      <a:prstDash val="solid"/>
                      <a:round/>
                      <a:headEnd type="none" w="med" len="med"/>
                      <a:tailEnd type="none" w="med" len="med"/>
                    </a:lnT>
                    <a:lnB w="12700" cap="flat" cmpd="sng" algn="ctr">
                      <a:solidFill>
                        <a:srgbClr val="990033"/>
                      </a:solidFill>
                      <a:prstDash val="solid"/>
                      <a:round/>
                      <a:headEnd type="none" w="med" len="med"/>
                      <a:tailEnd type="none" w="med" len="med"/>
                    </a:lnB>
                  </a:tcPr>
                </a:tc>
                <a:tc>
                  <a:txBody>
                    <a:bodyPr/>
                    <a:lstStyle/>
                    <a:p>
                      <a:pPr algn="ctr">
                        <a:spcAft>
                          <a:spcPts val="0"/>
                        </a:spcAft>
                      </a:pPr>
                      <a:endParaRPr lang="en-IE" sz="1600" b="0" dirty="0">
                        <a:solidFill>
                          <a:srgbClr val="990033"/>
                        </a:solidFill>
                        <a:latin typeface="Comic Sans MS" pitchFamily="66" charset="0"/>
                        <a:ea typeface="Calibri"/>
                        <a:cs typeface="Times New Roman"/>
                      </a:endParaRPr>
                    </a:p>
                  </a:txBody>
                  <a:tcPr marL="68580" marR="68580" marT="0" marB="0" anchor="ctr">
                    <a:lnL w="12700" cap="flat" cmpd="sng" algn="ctr">
                      <a:solidFill>
                        <a:srgbClr val="990033"/>
                      </a:solidFill>
                      <a:prstDash val="solid"/>
                      <a:round/>
                      <a:headEnd type="none" w="med" len="med"/>
                      <a:tailEnd type="none" w="med" len="med"/>
                    </a:lnL>
                    <a:lnR w="12700" cap="flat" cmpd="sng" algn="ctr">
                      <a:solidFill>
                        <a:srgbClr val="990033"/>
                      </a:solidFill>
                      <a:prstDash val="solid"/>
                      <a:round/>
                      <a:headEnd type="none" w="med" len="med"/>
                      <a:tailEnd type="none" w="med" len="med"/>
                    </a:lnR>
                    <a:lnT w="12700" cap="flat" cmpd="sng" algn="ctr">
                      <a:solidFill>
                        <a:srgbClr val="990033"/>
                      </a:solidFill>
                      <a:prstDash val="solid"/>
                      <a:round/>
                      <a:headEnd type="none" w="med" len="med"/>
                      <a:tailEnd type="none" w="med" len="med"/>
                    </a:lnT>
                    <a:lnB w="12700" cap="flat" cmpd="sng" algn="ctr">
                      <a:solidFill>
                        <a:srgbClr val="990033"/>
                      </a:solidFill>
                      <a:prstDash val="solid"/>
                      <a:round/>
                      <a:headEnd type="none" w="med" len="med"/>
                      <a:tailEnd type="none" w="med" len="med"/>
                    </a:lnB>
                  </a:tcPr>
                </a:tc>
                <a:tc>
                  <a:txBody>
                    <a:bodyPr/>
                    <a:lstStyle/>
                    <a:p>
                      <a:pPr algn="ctr">
                        <a:spcAft>
                          <a:spcPts val="0"/>
                        </a:spcAft>
                      </a:pPr>
                      <a:endParaRPr lang="en-IE" sz="1600" b="0" dirty="0">
                        <a:solidFill>
                          <a:srgbClr val="990033"/>
                        </a:solidFill>
                        <a:latin typeface="Comic Sans MS" pitchFamily="66" charset="0"/>
                        <a:ea typeface="Calibri"/>
                        <a:cs typeface="Times New Roman"/>
                      </a:endParaRPr>
                    </a:p>
                  </a:txBody>
                  <a:tcPr marL="68580" marR="68580" marT="0" marB="0" anchor="ctr">
                    <a:lnL w="12700" cap="flat" cmpd="sng" algn="ctr">
                      <a:solidFill>
                        <a:srgbClr val="990033"/>
                      </a:solidFill>
                      <a:prstDash val="solid"/>
                      <a:round/>
                      <a:headEnd type="none" w="med" len="med"/>
                      <a:tailEnd type="none" w="med" len="med"/>
                    </a:lnL>
                    <a:lnR w="12700" cap="flat" cmpd="sng" algn="ctr">
                      <a:solidFill>
                        <a:srgbClr val="990033"/>
                      </a:solidFill>
                      <a:prstDash val="solid"/>
                      <a:round/>
                      <a:headEnd type="none" w="med" len="med"/>
                      <a:tailEnd type="none" w="med" len="med"/>
                    </a:lnR>
                    <a:lnT w="12700" cap="flat" cmpd="sng" algn="ctr">
                      <a:solidFill>
                        <a:srgbClr val="990033"/>
                      </a:solidFill>
                      <a:prstDash val="solid"/>
                      <a:round/>
                      <a:headEnd type="none" w="med" len="med"/>
                      <a:tailEnd type="none" w="med" len="med"/>
                    </a:lnT>
                    <a:lnB w="12700" cap="flat" cmpd="sng" algn="ctr">
                      <a:solidFill>
                        <a:srgbClr val="990033"/>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IE" sz="1600" b="0" dirty="0" smtClean="0">
                        <a:solidFill>
                          <a:srgbClr val="990033"/>
                        </a:solidFill>
                        <a:effectLst/>
                        <a:latin typeface="Comic Sans MS" pitchFamily="66" charset="0"/>
                      </a:endParaRPr>
                    </a:p>
                  </a:txBody>
                  <a:tcPr marL="68580" marR="68580" marT="0" marB="0" anchor="ctr">
                    <a:lnL w="12700" cap="flat" cmpd="sng" algn="ctr">
                      <a:solidFill>
                        <a:srgbClr val="990033"/>
                      </a:solidFill>
                      <a:prstDash val="solid"/>
                      <a:round/>
                      <a:headEnd type="none" w="med" len="med"/>
                      <a:tailEnd type="none" w="med" len="med"/>
                    </a:lnL>
                    <a:lnR w="12700" cap="flat" cmpd="sng" algn="ctr">
                      <a:solidFill>
                        <a:srgbClr val="990033"/>
                      </a:solidFill>
                      <a:prstDash val="solid"/>
                      <a:round/>
                      <a:headEnd type="none" w="med" len="med"/>
                      <a:tailEnd type="none" w="med" len="med"/>
                    </a:lnR>
                    <a:lnT w="12700" cap="flat" cmpd="sng" algn="ctr">
                      <a:solidFill>
                        <a:srgbClr val="990033"/>
                      </a:solidFill>
                      <a:prstDash val="solid"/>
                      <a:round/>
                      <a:headEnd type="none" w="med" len="med"/>
                      <a:tailEnd type="none" w="med" len="med"/>
                    </a:lnT>
                    <a:lnB w="12700" cap="flat" cmpd="sng" algn="ctr">
                      <a:solidFill>
                        <a:srgbClr val="990033"/>
                      </a:solidFill>
                      <a:prstDash val="solid"/>
                      <a:round/>
                      <a:headEnd type="none" w="med" len="med"/>
                      <a:tailEnd type="none" w="med" len="med"/>
                    </a:lnB>
                  </a:tcPr>
                </a:tc>
              </a:tr>
              <a:tr h="360000">
                <a:tc>
                  <a:txBody>
                    <a:bodyPr/>
                    <a:lstStyle/>
                    <a:p>
                      <a:pPr algn="ctr">
                        <a:spcAft>
                          <a:spcPts val="0"/>
                        </a:spcAft>
                      </a:pPr>
                      <a:r>
                        <a:rPr lang="en-IE" sz="1600" b="0">
                          <a:solidFill>
                            <a:srgbClr val="990033"/>
                          </a:solidFill>
                          <a:latin typeface="Comic Sans MS" pitchFamily="66" charset="0"/>
                          <a:ea typeface="Calibri"/>
                          <a:cs typeface="Times New Roman"/>
                        </a:rPr>
                        <a:t>8</a:t>
                      </a:r>
                    </a:p>
                  </a:txBody>
                  <a:tcPr marL="68580" marR="68580" marT="0" marB="0" anchor="ctr">
                    <a:lnL w="12700" cap="flat" cmpd="sng" algn="ctr">
                      <a:solidFill>
                        <a:srgbClr val="990033"/>
                      </a:solidFill>
                      <a:prstDash val="solid"/>
                      <a:round/>
                      <a:headEnd type="none" w="med" len="med"/>
                      <a:tailEnd type="none" w="med" len="med"/>
                    </a:lnL>
                    <a:lnR w="12700" cap="flat" cmpd="sng" algn="ctr">
                      <a:solidFill>
                        <a:srgbClr val="990033"/>
                      </a:solidFill>
                      <a:prstDash val="solid"/>
                      <a:round/>
                      <a:headEnd type="none" w="med" len="med"/>
                      <a:tailEnd type="none" w="med" len="med"/>
                    </a:lnR>
                    <a:lnT w="12700" cap="flat" cmpd="sng" algn="ctr">
                      <a:solidFill>
                        <a:srgbClr val="990033"/>
                      </a:solidFill>
                      <a:prstDash val="solid"/>
                      <a:round/>
                      <a:headEnd type="none" w="med" len="med"/>
                      <a:tailEnd type="none" w="med" len="med"/>
                    </a:lnT>
                    <a:lnB w="12700" cap="flat" cmpd="sng" algn="ctr">
                      <a:solidFill>
                        <a:srgbClr val="990033"/>
                      </a:solidFill>
                      <a:prstDash val="solid"/>
                      <a:round/>
                      <a:headEnd type="none" w="med" len="med"/>
                      <a:tailEnd type="none" w="med" len="med"/>
                    </a:lnB>
                  </a:tcPr>
                </a:tc>
                <a:tc>
                  <a:txBody>
                    <a:bodyPr/>
                    <a:lstStyle/>
                    <a:p>
                      <a:pPr algn="ctr">
                        <a:spcAft>
                          <a:spcPts val="0"/>
                        </a:spcAft>
                      </a:pPr>
                      <a:endParaRPr lang="en-IE" sz="1600" b="0" dirty="0">
                        <a:solidFill>
                          <a:srgbClr val="990033"/>
                        </a:solidFill>
                        <a:latin typeface="Comic Sans MS" pitchFamily="66" charset="0"/>
                        <a:ea typeface="Calibri"/>
                        <a:cs typeface="Times New Roman"/>
                      </a:endParaRPr>
                    </a:p>
                  </a:txBody>
                  <a:tcPr marL="68580" marR="68580" marT="0" marB="0" anchor="ctr">
                    <a:lnL w="12700" cap="flat" cmpd="sng" algn="ctr">
                      <a:solidFill>
                        <a:srgbClr val="990033"/>
                      </a:solidFill>
                      <a:prstDash val="solid"/>
                      <a:round/>
                      <a:headEnd type="none" w="med" len="med"/>
                      <a:tailEnd type="none" w="med" len="med"/>
                    </a:lnL>
                    <a:lnR w="12700" cap="flat" cmpd="sng" algn="ctr">
                      <a:solidFill>
                        <a:srgbClr val="990033"/>
                      </a:solidFill>
                      <a:prstDash val="solid"/>
                      <a:round/>
                      <a:headEnd type="none" w="med" len="med"/>
                      <a:tailEnd type="none" w="med" len="med"/>
                    </a:lnR>
                    <a:lnT w="12700" cap="flat" cmpd="sng" algn="ctr">
                      <a:solidFill>
                        <a:srgbClr val="990033"/>
                      </a:solidFill>
                      <a:prstDash val="solid"/>
                      <a:round/>
                      <a:headEnd type="none" w="med" len="med"/>
                      <a:tailEnd type="none" w="med" len="med"/>
                    </a:lnT>
                    <a:lnB w="12700" cap="flat" cmpd="sng" algn="ctr">
                      <a:solidFill>
                        <a:srgbClr val="990033"/>
                      </a:solidFill>
                      <a:prstDash val="solid"/>
                      <a:round/>
                      <a:headEnd type="none" w="med" len="med"/>
                      <a:tailEnd type="none" w="med" len="med"/>
                    </a:lnB>
                  </a:tcPr>
                </a:tc>
                <a:tc>
                  <a:txBody>
                    <a:bodyPr/>
                    <a:lstStyle/>
                    <a:p>
                      <a:pPr algn="ctr">
                        <a:spcAft>
                          <a:spcPts val="0"/>
                        </a:spcAft>
                      </a:pPr>
                      <a:endParaRPr lang="en-IE" sz="1600" b="0" dirty="0">
                        <a:solidFill>
                          <a:srgbClr val="990033"/>
                        </a:solidFill>
                        <a:latin typeface="Comic Sans MS" pitchFamily="66" charset="0"/>
                        <a:ea typeface="Calibri"/>
                        <a:cs typeface="Times New Roman"/>
                      </a:endParaRPr>
                    </a:p>
                  </a:txBody>
                  <a:tcPr marL="68580" marR="68580" marT="0" marB="0" anchor="ctr">
                    <a:lnL w="12700" cap="flat" cmpd="sng" algn="ctr">
                      <a:solidFill>
                        <a:srgbClr val="990033"/>
                      </a:solidFill>
                      <a:prstDash val="solid"/>
                      <a:round/>
                      <a:headEnd type="none" w="med" len="med"/>
                      <a:tailEnd type="none" w="med" len="med"/>
                    </a:lnL>
                    <a:lnR w="12700" cap="flat" cmpd="sng" algn="ctr">
                      <a:solidFill>
                        <a:srgbClr val="990033"/>
                      </a:solidFill>
                      <a:prstDash val="solid"/>
                      <a:round/>
                      <a:headEnd type="none" w="med" len="med"/>
                      <a:tailEnd type="none" w="med" len="med"/>
                    </a:lnR>
                    <a:lnT w="12700" cap="flat" cmpd="sng" algn="ctr">
                      <a:solidFill>
                        <a:srgbClr val="990033"/>
                      </a:solidFill>
                      <a:prstDash val="solid"/>
                      <a:round/>
                      <a:headEnd type="none" w="med" len="med"/>
                      <a:tailEnd type="none" w="med" len="med"/>
                    </a:lnT>
                    <a:lnB w="12700" cap="flat" cmpd="sng" algn="ctr">
                      <a:solidFill>
                        <a:srgbClr val="990033"/>
                      </a:solidFill>
                      <a:prstDash val="solid"/>
                      <a:round/>
                      <a:headEnd type="none" w="med" len="med"/>
                      <a:tailEnd type="none" w="med" len="med"/>
                    </a:lnB>
                  </a:tcPr>
                </a:tc>
                <a:tc>
                  <a:txBody>
                    <a:bodyPr/>
                    <a:lstStyle/>
                    <a:p>
                      <a:pPr algn="ctr">
                        <a:spcAft>
                          <a:spcPts val="0"/>
                        </a:spcAft>
                      </a:pPr>
                      <a:endParaRPr lang="en-IE" sz="1600" b="0" dirty="0">
                        <a:solidFill>
                          <a:srgbClr val="990033"/>
                        </a:solidFill>
                        <a:latin typeface="Comic Sans MS" pitchFamily="66" charset="0"/>
                        <a:ea typeface="Calibri"/>
                        <a:cs typeface="Times New Roman"/>
                      </a:endParaRPr>
                    </a:p>
                  </a:txBody>
                  <a:tcPr marL="68580" marR="68580" marT="0" marB="0" anchor="ctr">
                    <a:lnL w="12700" cap="flat" cmpd="sng" algn="ctr">
                      <a:solidFill>
                        <a:srgbClr val="990033"/>
                      </a:solidFill>
                      <a:prstDash val="solid"/>
                      <a:round/>
                      <a:headEnd type="none" w="med" len="med"/>
                      <a:tailEnd type="none" w="med" len="med"/>
                    </a:lnL>
                    <a:lnR w="12700" cap="flat" cmpd="sng" algn="ctr">
                      <a:solidFill>
                        <a:srgbClr val="990033"/>
                      </a:solidFill>
                      <a:prstDash val="solid"/>
                      <a:round/>
                      <a:headEnd type="none" w="med" len="med"/>
                      <a:tailEnd type="none" w="med" len="med"/>
                    </a:lnR>
                    <a:lnT w="12700" cap="flat" cmpd="sng" algn="ctr">
                      <a:solidFill>
                        <a:srgbClr val="990033"/>
                      </a:solidFill>
                      <a:prstDash val="solid"/>
                      <a:round/>
                      <a:headEnd type="none" w="med" len="med"/>
                      <a:tailEnd type="none" w="med" len="med"/>
                    </a:lnT>
                    <a:lnB w="12700" cap="flat" cmpd="sng" algn="ctr">
                      <a:solidFill>
                        <a:srgbClr val="990033"/>
                      </a:solidFill>
                      <a:prstDash val="solid"/>
                      <a:round/>
                      <a:headEnd type="none" w="med" len="med"/>
                      <a:tailEnd type="none" w="med" len="med"/>
                    </a:lnB>
                  </a:tcPr>
                </a:tc>
                <a:tc>
                  <a:txBody>
                    <a:bodyPr/>
                    <a:lstStyle/>
                    <a:p>
                      <a:pPr algn="ctr">
                        <a:spcAft>
                          <a:spcPts val="0"/>
                        </a:spcAft>
                      </a:pPr>
                      <a:endParaRPr lang="en-IE" sz="1600" b="0" dirty="0">
                        <a:solidFill>
                          <a:srgbClr val="990033"/>
                        </a:solidFill>
                        <a:latin typeface="Comic Sans MS" pitchFamily="66" charset="0"/>
                        <a:ea typeface="Calibri"/>
                        <a:cs typeface="Times New Roman"/>
                      </a:endParaRPr>
                    </a:p>
                  </a:txBody>
                  <a:tcPr marL="68580" marR="68580" marT="0" marB="0" anchor="ctr">
                    <a:lnL w="12700" cap="flat" cmpd="sng" algn="ctr">
                      <a:solidFill>
                        <a:srgbClr val="990033"/>
                      </a:solidFill>
                      <a:prstDash val="solid"/>
                      <a:round/>
                      <a:headEnd type="none" w="med" len="med"/>
                      <a:tailEnd type="none" w="med" len="med"/>
                    </a:lnL>
                    <a:lnR w="12700" cap="flat" cmpd="sng" algn="ctr">
                      <a:solidFill>
                        <a:srgbClr val="990033"/>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a:spcAft>
                          <a:spcPts val="0"/>
                        </a:spcAft>
                      </a:pPr>
                      <a:r>
                        <a:rPr lang="en-IE" sz="1600" b="0" dirty="0" smtClean="0">
                          <a:solidFill>
                            <a:srgbClr val="990033"/>
                          </a:solidFill>
                          <a:latin typeface="Comic Sans MS" pitchFamily="66" charset="0"/>
                          <a:ea typeface="Calibri"/>
                          <a:cs typeface="Times New Roman"/>
                        </a:rPr>
                        <a:t>8</a:t>
                      </a:r>
                      <a:endParaRPr lang="en-IE" sz="1600" b="0" dirty="0">
                        <a:solidFill>
                          <a:srgbClr val="990033"/>
                        </a:solidFill>
                        <a:latin typeface="Comic Sans MS" pitchFamily="66" charset="0"/>
                        <a:ea typeface="Calibri"/>
                        <a:cs typeface="Times New Roman"/>
                      </a:endParaRPr>
                    </a:p>
                  </a:txBody>
                  <a:tcPr marL="68580" marR="68580" marT="0" marB="0" anchor="ctr">
                    <a:lnL w="12700" cap="flat" cmpd="sng" algn="ctr">
                      <a:solidFill>
                        <a:srgbClr val="990033"/>
                      </a:solidFill>
                      <a:prstDash val="solid"/>
                      <a:round/>
                      <a:headEnd type="none" w="med" len="med"/>
                      <a:tailEnd type="none" w="med" len="med"/>
                    </a:lnL>
                    <a:lnR w="12700" cap="flat" cmpd="sng" algn="ctr">
                      <a:solidFill>
                        <a:srgbClr val="990033"/>
                      </a:solidFill>
                      <a:prstDash val="solid"/>
                      <a:round/>
                      <a:headEnd type="none" w="med" len="med"/>
                      <a:tailEnd type="none" w="med" len="med"/>
                    </a:lnR>
                    <a:lnT w="12700" cap="flat" cmpd="sng" algn="ctr">
                      <a:solidFill>
                        <a:srgbClr val="990033"/>
                      </a:solidFill>
                      <a:prstDash val="solid"/>
                      <a:round/>
                      <a:headEnd type="none" w="med" len="med"/>
                      <a:tailEnd type="none" w="med" len="med"/>
                    </a:lnT>
                    <a:lnB w="12700" cap="flat" cmpd="sng" algn="ctr">
                      <a:solidFill>
                        <a:srgbClr val="990033"/>
                      </a:solidFill>
                      <a:prstDash val="solid"/>
                      <a:round/>
                      <a:headEnd type="none" w="med" len="med"/>
                      <a:tailEnd type="none" w="med" len="med"/>
                    </a:lnB>
                  </a:tcPr>
                </a:tc>
                <a:tc>
                  <a:txBody>
                    <a:bodyPr/>
                    <a:lstStyle/>
                    <a:p>
                      <a:pPr algn="ctr">
                        <a:spcAft>
                          <a:spcPts val="0"/>
                        </a:spcAft>
                      </a:pPr>
                      <a:endParaRPr lang="en-IE" sz="1600" b="0" dirty="0">
                        <a:solidFill>
                          <a:srgbClr val="990033"/>
                        </a:solidFill>
                        <a:latin typeface="Comic Sans MS" pitchFamily="66" charset="0"/>
                        <a:ea typeface="Calibri"/>
                        <a:cs typeface="Times New Roman"/>
                      </a:endParaRPr>
                    </a:p>
                  </a:txBody>
                  <a:tcPr marL="68580" marR="68580" marT="0" marB="0" anchor="ctr">
                    <a:lnL w="12700" cap="flat" cmpd="sng" algn="ctr">
                      <a:solidFill>
                        <a:srgbClr val="990033"/>
                      </a:solidFill>
                      <a:prstDash val="solid"/>
                      <a:round/>
                      <a:headEnd type="none" w="med" len="med"/>
                      <a:tailEnd type="none" w="med" len="med"/>
                    </a:lnL>
                    <a:lnR w="12700" cap="flat" cmpd="sng" algn="ctr">
                      <a:solidFill>
                        <a:srgbClr val="990033"/>
                      </a:solidFill>
                      <a:prstDash val="solid"/>
                      <a:round/>
                      <a:headEnd type="none" w="med" len="med"/>
                      <a:tailEnd type="none" w="med" len="med"/>
                    </a:lnR>
                    <a:lnT w="12700" cap="flat" cmpd="sng" algn="ctr">
                      <a:solidFill>
                        <a:srgbClr val="990033"/>
                      </a:solidFill>
                      <a:prstDash val="solid"/>
                      <a:round/>
                      <a:headEnd type="none" w="med" len="med"/>
                      <a:tailEnd type="none" w="med" len="med"/>
                    </a:lnT>
                    <a:lnB w="12700" cap="flat" cmpd="sng" algn="ctr">
                      <a:solidFill>
                        <a:srgbClr val="990033"/>
                      </a:solidFill>
                      <a:prstDash val="solid"/>
                      <a:round/>
                      <a:headEnd type="none" w="med" len="med"/>
                      <a:tailEnd type="none" w="med" len="med"/>
                    </a:lnB>
                  </a:tcPr>
                </a:tc>
                <a:tc>
                  <a:txBody>
                    <a:bodyPr/>
                    <a:lstStyle/>
                    <a:p>
                      <a:pPr algn="ctr">
                        <a:spcAft>
                          <a:spcPts val="0"/>
                        </a:spcAft>
                      </a:pPr>
                      <a:endParaRPr lang="en-IE" sz="1600" b="0" dirty="0">
                        <a:solidFill>
                          <a:srgbClr val="990033"/>
                        </a:solidFill>
                        <a:latin typeface="Comic Sans MS" pitchFamily="66" charset="0"/>
                        <a:ea typeface="Calibri"/>
                        <a:cs typeface="Times New Roman"/>
                      </a:endParaRPr>
                    </a:p>
                  </a:txBody>
                  <a:tcPr marL="68580" marR="68580" marT="0" marB="0" anchor="ctr">
                    <a:lnL w="12700" cap="flat" cmpd="sng" algn="ctr">
                      <a:solidFill>
                        <a:srgbClr val="990033"/>
                      </a:solidFill>
                      <a:prstDash val="solid"/>
                      <a:round/>
                      <a:headEnd type="none" w="med" len="med"/>
                      <a:tailEnd type="none" w="med" len="med"/>
                    </a:lnL>
                    <a:lnR w="12700" cap="flat" cmpd="sng" algn="ctr">
                      <a:solidFill>
                        <a:srgbClr val="990033"/>
                      </a:solidFill>
                      <a:prstDash val="solid"/>
                      <a:round/>
                      <a:headEnd type="none" w="med" len="med"/>
                      <a:tailEnd type="none" w="med" len="med"/>
                    </a:lnR>
                    <a:lnT w="12700" cap="flat" cmpd="sng" algn="ctr">
                      <a:solidFill>
                        <a:srgbClr val="990033"/>
                      </a:solidFill>
                      <a:prstDash val="solid"/>
                      <a:round/>
                      <a:headEnd type="none" w="med" len="med"/>
                      <a:tailEnd type="none" w="med" len="med"/>
                    </a:lnT>
                    <a:lnB w="12700" cap="flat" cmpd="sng" algn="ctr">
                      <a:solidFill>
                        <a:srgbClr val="990033"/>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IE" sz="1600" b="0" dirty="0" smtClean="0">
                        <a:solidFill>
                          <a:srgbClr val="990033"/>
                        </a:solidFill>
                        <a:effectLst/>
                        <a:latin typeface="Comic Sans MS" pitchFamily="66" charset="0"/>
                      </a:endParaRPr>
                    </a:p>
                  </a:txBody>
                  <a:tcPr marL="68580" marR="68580" marT="0" marB="0" anchor="ctr">
                    <a:lnL w="12700" cap="flat" cmpd="sng" algn="ctr">
                      <a:solidFill>
                        <a:srgbClr val="990033"/>
                      </a:solidFill>
                      <a:prstDash val="solid"/>
                      <a:round/>
                      <a:headEnd type="none" w="med" len="med"/>
                      <a:tailEnd type="none" w="med" len="med"/>
                    </a:lnL>
                    <a:lnR w="12700" cap="flat" cmpd="sng" algn="ctr">
                      <a:solidFill>
                        <a:srgbClr val="990033"/>
                      </a:solidFill>
                      <a:prstDash val="solid"/>
                      <a:round/>
                      <a:headEnd type="none" w="med" len="med"/>
                      <a:tailEnd type="none" w="med" len="med"/>
                    </a:lnR>
                    <a:lnT w="12700" cap="flat" cmpd="sng" algn="ctr">
                      <a:solidFill>
                        <a:srgbClr val="990033"/>
                      </a:solidFill>
                      <a:prstDash val="solid"/>
                      <a:round/>
                      <a:headEnd type="none" w="med" len="med"/>
                      <a:tailEnd type="none" w="med" len="med"/>
                    </a:lnT>
                    <a:lnB w="12700" cap="flat" cmpd="sng" algn="ctr">
                      <a:solidFill>
                        <a:srgbClr val="990033"/>
                      </a:solidFill>
                      <a:prstDash val="solid"/>
                      <a:round/>
                      <a:headEnd type="none" w="med" len="med"/>
                      <a:tailEnd type="none" w="med" len="med"/>
                    </a:lnB>
                  </a:tcPr>
                </a:tc>
              </a:tr>
              <a:tr h="360000">
                <a:tc>
                  <a:txBody>
                    <a:bodyPr/>
                    <a:lstStyle/>
                    <a:p>
                      <a:pPr algn="ctr">
                        <a:spcAft>
                          <a:spcPts val="0"/>
                        </a:spcAft>
                      </a:pPr>
                      <a:r>
                        <a:rPr lang="en-IE" sz="1600" b="0">
                          <a:solidFill>
                            <a:srgbClr val="990033"/>
                          </a:solidFill>
                          <a:latin typeface="Comic Sans MS" pitchFamily="66" charset="0"/>
                          <a:ea typeface="Calibri"/>
                          <a:cs typeface="Times New Roman"/>
                        </a:rPr>
                        <a:t>9</a:t>
                      </a:r>
                    </a:p>
                  </a:txBody>
                  <a:tcPr marL="68580" marR="68580" marT="0" marB="0" anchor="ctr">
                    <a:lnL w="12700" cap="flat" cmpd="sng" algn="ctr">
                      <a:solidFill>
                        <a:srgbClr val="990033"/>
                      </a:solidFill>
                      <a:prstDash val="solid"/>
                      <a:round/>
                      <a:headEnd type="none" w="med" len="med"/>
                      <a:tailEnd type="none" w="med" len="med"/>
                    </a:lnL>
                    <a:lnR w="12700" cap="flat" cmpd="sng" algn="ctr">
                      <a:solidFill>
                        <a:srgbClr val="990033"/>
                      </a:solidFill>
                      <a:prstDash val="solid"/>
                      <a:round/>
                      <a:headEnd type="none" w="med" len="med"/>
                      <a:tailEnd type="none" w="med" len="med"/>
                    </a:lnR>
                    <a:lnT w="12700" cap="flat" cmpd="sng" algn="ctr">
                      <a:solidFill>
                        <a:srgbClr val="990033"/>
                      </a:solidFill>
                      <a:prstDash val="solid"/>
                      <a:round/>
                      <a:headEnd type="none" w="med" len="med"/>
                      <a:tailEnd type="none" w="med" len="med"/>
                    </a:lnT>
                    <a:lnB w="12700" cap="flat" cmpd="sng" algn="ctr">
                      <a:solidFill>
                        <a:srgbClr val="990033"/>
                      </a:solidFill>
                      <a:prstDash val="solid"/>
                      <a:round/>
                      <a:headEnd type="none" w="med" len="med"/>
                      <a:tailEnd type="none" w="med" len="med"/>
                    </a:lnB>
                  </a:tcPr>
                </a:tc>
                <a:tc>
                  <a:txBody>
                    <a:bodyPr/>
                    <a:lstStyle/>
                    <a:p>
                      <a:pPr algn="ctr">
                        <a:spcAft>
                          <a:spcPts val="0"/>
                        </a:spcAft>
                      </a:pPr>
                      <a:endParaRPr lang="en-IE" sz="1600" b="0" dirty="0">
                        <a:solidFill>
                          <a:srgbClr val="990033"/>
                        </a:solidFill>
                        <a:latin typeface="Comic Sans MS" pitchFamily="66" charset="0"/>
                        <a:ea typeface="Calibri"/>
                        <a:cs typeface="Times New Roman"/>
                      </a:endParaRPr>
                    </a:p>
                  </a:txBody>
                  <a:tcPr marL="68580" marR="68580" marT="0" marB="0" anchor="ctr">
                    <a:lnL w="12700" cap="flat" cmpd="sng" algn="ctr">
                      <a:solidFill>
                        <a:srgbClr val="990033"/>
                      </a:solidFill>
                      <a:prstDash val="solid"/>
                      <a:round/>
                      <a:headEnd type="none" w="med" len="med"/>
                      <a:tailEnd type="none" w="med" len="med"/>
                    </a:lnL>
                    <a:lnR w="12700" cap="flat" cmpd="sng" algn="ctr">
                      <a:solidFill>
                        <a:srgbClr val="990033"/>
                      </a:solidFill>
                      <a:prstDash val="solid"/>
                      <a:round/>
                      <a:headEnd type="none" w="med" len="med"/>
                      <a:tailEnd type="none" w="med" len="med"/>
                    </a:lnR>
                    <a:lnT w="12700" cap="flat" cmpd="sng" algn="ctr">
                      <a:solidFill>
                        <a:srgbClr val="990033"/>
                      </a:solidFill>
                      <a:prstDash val="solid"/>
                      <a:round/>
                      <a:headEnd type="none" w="med" len="med"/>
                      <a:tailEnd type="none" w="med" len="med"/>
                    </a:lnT>
                    <a:lnB w="12700" cap="flat" cmpd="sng" algn="ctr">
                      <a:solidFill>
                        <a:srgbClr val="990033"/>
                      </a:solidFill>
                      <a:prstDash val="solid"/>
                      <a:round/>
                      <a:headEnd type="none" w="med" len="med"/>
                      <a:tailEnd type="none" w="med" len="med"/>
                    </a:lnB>
                  </a:tcPr>
                </a:tc>
                <a:tc>
                  <a:txBody>
                    <a:bodyPr/>
                    <a:lstStyle/>
                    <a:p>
                      <a:pPr algn="ctr">
                        <a:spcAft>
                          <a:spcPts val="0"/>
                        </a:spcAft>
                      </a:pPr>
                      <a:endParaRPr lang="en-IE" sz="1600" b="0" dirty="0">
                        <a:solidFill>
                          <a:srgbClr val="990033"/>
                        </a:solidFill>
                        <a:latin typeface="Comic Sans MS" pitchFamily="66" charset="0"/>
                        <a:ea typeface="Calibri"/>
                        <a:cs typeface="Times New Roman"/>
                      </a:endParaRPr>
                    </a:p>
                  </a:txBody>
                  <a:tcPr marL="68580" marR="68580" marT="0" marB="0" anchor="ctr">
                    <a:lnL w="12700" cap="flat" cmpd="sng" algn="ctr">
                      <a:solidFill>
                        <a:srgbClr val="990033"/>
                      </a:solidFill>
                      <a:prstDash val="solid"/>
                      <a:round/>
                      <a:headEnd type="none" w="med" len="med"/>
                      <a:tailEnd type="none" w="med" len="med"/>
                    </a:lnL>
                    <a:lnR w="12700" cap="flat" cmpd="sng" algn="ctr">
                      <a:solidFill>
                        <a:srgbClr val="990033"/>
                      </a:solidFill>
                      <a:prstDash val="solid"/>
                      <a:round/>
                      <a:headEnd type="none" w="med" len="med"/>
                      <a:tailEnd type="none" w="med" len="med"/>
                    </a:lnR>
                    <a:lnT w="12700" cap="flat" cmpd="sng" algn="ctr">
                      <a:solidFill>
                        <a:srgbClr val="990033"/>
                      </a:solidFill>
                      <a:prstDash val="solid"/>
                      <a:round/>
                      <a:headEnd type="none" w="med" len="med"/>
                      <a:tailEnd type="none" w="med" len="med"/>
                    </a:lnT>
                    <a:lnB w="12700" cap="flat" cmpd="sng" algn="ctr">
                      <a:solidFill>
                        <a:srgbClr val="990033"/>
                      </a:solidFill>
                      <a:prstDash val="solid"/>
                      <a:round/>
                      <a:headEnd type="none" w="med" len="med"/>
                      <a:tailEnd type="none" w="med" len="med"/>
                    </a:lnB>
                  </a:tcPr>
                </a:tc>
                <a:tc>
                  <a:txBody>
                    <a:bodyPr/>
                    <a:lstStyle/>
                    <a:p>
                      <a:pPr algn="ctr">
                        <a:spcAft>
                          <a:spcPts val="0"/>
                        </a:spcAft>
                      </a:pPr>
                      <a:endParaRPr lang="en-IE" sz="1600" b="0" dirty="0">
                        <a:solidFill>
                          <a:srgbClr val="990033"/>
                        </a:solidFill>
                        <a:latin typeface="Comic Sans MS" pitchFamily="66" charset="0"/>
                        <a:ea typeface="Calibri"/>
                        <a:cs typeface="Times New Roman"/>
                      </a:endParaRPr>
                    </a:p>
                  </a:txBody>
                  <a:tcPr marL="68580" marR="68580" marT="0" marB="0" anchor="ctr">
                    <a:lnL w="12700" cap="flat" cmpd="sng" algn="ctr">
                      <a:solidFill>
                        <a:srgbClr val="990033"/>
                      </a:solidFill>
                      <a:prstDash val="solid"/>
                      <a:round/>
                      <a:headEnd type="none" w="med" len="med"/>
                      <a:tailEnd type="none" w="med" len="med"/>
                    </a:lnL>
                    <a:lnR w="12700" cap="flat" cmpd="sng" algn="ctr">
                      <a:solidFill>
                        <a:srgbClr val="990033"/>
                      </a:solidFill>
                      <a:prstDash val="solid"/>
                      <a:round/>
                      <a:headEnd type="none" w="med" len="med"/>
                      <a:tailEnd type="none" w="med" len="med"/>
                    </a:lnR>
                    <a:lnT w="12700" cap="flat" cmpd="sng" algn="ctr">
                      <a:solidFill>
                        <a:srgbClr val="990033"/>
                      </a:solidFill>
                      <a:prstDash val="solid"/>
                      <a:round/>
                      <a:headEnd type="none" w="med" len="med"/>
                      <a:tailEnd type="none" w="med" len="med"/>
                    </a:lnT>
                    <a:lnB w="12700" cap="flat" cmpd="sng" algn="ctr">
                      <a:solidFill>
                        <a:srgbClr val="990033"/>
                      </a:solidFill>
                      <a:prstDash val="solid"/>
                      <a:round/>
                      <a:headEnd type="none" w="med" len="med"/>
                      <a:tailEnd type="none" w="med" len="med"/>
                    </a:lnB>
                  </a:tcPr>
                </a:tc>
                <a:tc>
                  <a:txBody>
                    <a:bodyPr/>
                    <a:lstStyle/>
                    <a:p>
                      <a:pPr algn="ctr">
                        <a:spcAft>
                          <a:spcPts val="0"/>
                        </a:spcAft>
                      </a:pPr>
                      <a:endParaRPr lang="en-IE" sz="1600" b="0" dirty="0">
                        <a:solidFill>
                          <a:srgbClr val="990033"/>
                        </a:solidFill>
                        <a:latin typeface="Comic Sans MS" pitchFamily="66" charset="0"/>
                        <a:ea typeface="Calibri"/>
                        <a:cs typeface="Times New Roman"/>
                      </a:endParaRPr>
                    </a:p>
                  </a:txBody>
                  <a:tcPr marL="68580" marR="68580" marT="0" marB="0" anchor="ctr">
                    <a:lnL w="12700" cap="flat" cmpd="sng" algn="ctr">
                      <a:solidFill>
                        <a:srgbClr val="990033"/>
                      </a:solidFill>
                      <a:prstDash val="solid"/>
                      <a:round/>
                      <a:headEnd type="none" w="med" len="med"/>
                      <a:tailEnd type="none" w="med" len="med"/>
                    </a:lnL>
                    <a:lnR w="12700" cap="flat" cmpd="sng" algn="ctr">
                      <a:solidFill>
                        <a:srgbClr val="990033"/>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a:spcAft>
                          <a:spcPts val="0"/>
                        </a:spcAft>
                      </a:pPr>
                      <a:r>
                        <a:rPr lang="en-IE" sz="1600" b="0" dirty="0" smtClean="0">
                          <a:solidFill>
                            <a:srgbClr val="990033"/>
                          </a:solidFill>
                          <a:latin typeface="Comic Sans MS" pitchFamily="66" charset="0"/>
                          <a:ea typeface="Calibri"/>
                          <a:cs typeface="Times New Roman"/>
                        </a:rPr>
                        <a:t>9</a:t>
                      </a:r>
                      <a:endParaRPr lang="en-IE" sz="1600" b="0" dirty="0">
                        <a:solidFill>
                          <a:srgbClr val="990033"/>
                        </a:solidFill>
                        <a:latin typeface="Comic Sans MS" pitchFamily="66" charset="0"/>
                        <a:ea typeface="Calibri"/>
                        <a:cs typeface="Times New Roman"/>
                      </a:endParaRPr>
                    </a:p>
                  </a:txBody>
                  <a:tcPr marL="68580" marR="68580" marT="0" marB="0" anchor="ctr">
                    <a:lnL w="12700" cap="flat" cmpd="sng" algn="ctr">
                      <a:solidFill>
                        <a:srgbClr val="990033"/>
                      </a:solidFill>
                      <a:prstDash val="solid"/>
                      <a:round/>
                      <a:headEnd type="none" w="med" len="med"/>
                      <a:tailEnd type="none" w="med" len="med"/>
                    </a:lnL>
                    <a:lnR w="12700" cap="flat" cmpd="sng" algn="ctr">
                      <a:solidFill>
                        <a:srgbClr val="990033"/>
                      </a:solidFill>
                      <a:prstDash val="solid"/>
                      <a:round/>
                      <a:headEnd type="none" w="med" len="med"/>
                      <a:tailEnd type="none" w="med" len="med"/>
                    </a:lnR>
                    <a:lnT w="12700" cap="flat" cmpd="sng" algn="ctr">
                      <a:solidFill>
                        <a:srgbClr val="990033"/>
                      </a:solidFill>
                      <a:prstDash val="solid"/>
                      <a:round/>
                      <a:headEnd type="none" w="med" len="med"/>
                      <a:tailEnd type="none" w="med" len="med"/>
                    </a:lnT>
                    <a:lnB w="12700" cap="flat" cmpd="sng" algn="ctr">
                      <a:solidFill>
                        <a:srgbClr val="990033"/>
                      </a:solidFill>
                      <a:prstDash val="solid"/>
                      <a:round/>
                      <a:headEnd type="none" w="med" len="med"/>
                      <a:tailEnd type="none" w="med" len="med"/>
                    </a:lnB>
                  </a:tcPr>
                </a:tc>
                <a:tc>
                  <a:txBody>
                    <a:bodyPr/>
                    <a:lstStyle/>
                    <a:p>
                      <a:pPr algn="ctr">
                        <a:spcAft>
                          <a:spcPts val="0"/>
                        </a:spcAft>
                      </a:pPr>
                      <a:endParaRPr lang="en-IE" sz="1600" b="0" dirty="0">
                        <a:solidFill>
                          <a:srgbClr val="990033"/>
                        </a:solidFill>
                        <a:latin typeface="Comic Sans MS" pitchFamily="66" charset="0"/>
                        <a:ea typeface="Calibri"/>
                        <a:cs typeface="Times New Roman"/>
                      </a:endParaRPr>
                    </a:p>
                  </a:txBody>
                  <a:tcPr marL="68580" marR="68580" marT="0" marB="0" anchor="ctr">
                    <a:lnL w="12700" cap="flat" cmpd="sng" algn="ctr">
                      <a:solidFill>
                        <a:srgbClr val="990033"/>
                      </a:solidFill>
                      <a:prstDash val="solid"/>
                      <a:round/>
                      <a:headEnd type="none" w="med" len="med"/>
                      <a:tailEnd type="none" w="med" len="med"/>
                    </a:lnL>
                    <a:lnR w="12700" cap="flat" cmpd="sng" algn="ctr">
                      <a:solidFill>
                        <a:srgbClr val="990033"/>
                      </a:solidFill>
                      <a:prstDash val="solid"/>
                      <a:round/>
                      <a:headEnd type="none" w="med" len="med"/>
                      <a:tailEnd type="none" w="med" len="med"/>
                    </a:lnR>
                    <a:lnT w="12700" cap="flat" cmpd="sng" algn="ctr">
                      <a:solidFill>
                        <a:srgbClr val="990033"/>
                      </a:solidFill>
                      <a:prstDash val="solid"/>
                      <a:round/>
                      <a:headEnd type="none" w="med" len="med"/>
                      <a:tailEnd type="none" w="med" len="med"/>
                    </a:lnT>
                    <a:lnB w="12700" cap="flat" cmpd="sng" algn="ctr">
                      <a:solidFill>
                        <a:srgbClr val="990033"/>
                      </a:solidFill>
                      <a:prstDash val="solid"/>
                      <a:round/>
                      <a:headEnd type="none" w="med" len="med"/>
                      <a:tailEnd type="none" w="med" len="med"/>
                    </a:lnB>
                  </a:tcPr>
                </a:tc>
                <a:tc>
                  <a:txBody>
                    <a:bodyPr/>
                    <a:lstStyle/>
                    <a:p>
                      <a:pPr algn="ctr">
                        <a:spcAft>
                          <a:spcPts val="0"/>
                        </a:spcAft>
                      </a:pPr>
                      <a:endParaRPr lang="en-IE" sz="1600" b="0" dirty="0">
                        <a:solidFill>
                          <a:srgbClr val="990033"/>
                        </a:solidFill>
                        <a:latin typeface="Comic Sans MS" pitchFamily="66" charset="0"/>
                        <a:ea typeface="Calibri"/>
                        <a:cs typeface="Times New Roman"/>
                      </a:endParaRPr>
                    </a:p>
                  </a:txBody>
                  <a:tcPr marL="68580" marR="68580" marT="0" marB="0" anchor="ctr">
                    <a:lnL w="12700" cap="flat" cmpd="sng" algn="ctr">
                      <a:solidFill>
                        <a:srgbClr val="990033"/>
                      </a:solidFill>
                      <a:prstDash val="solid"/>
                      <a:round/>
                      <a:headEnd type="none" w="med" len="med"/>
                      <a:tailEnd type="none" w="med" len="med"/>
                    </a:lnL>
                    <a:lnR w="12700" cap="flat" cmpd="sng" algn="ctr">
                      <a:solidFill>
                        <a:srgbClr val="990033"/>
                      </a:solidFill>
                      <a:prstDash val="solid"/>
                      <a:round/>
                      <a:headEnd type="none" w="med" len="med"/>
                      <a:tailEnd type="none" w="med" len="med"/>
                    </a:lnR>
                    <a:lnT w="12700" cap="flat" cmpd="sng" algn="ctr">
                      <a:solidFill>
                        <a:srgbClr val="990033"/>
                      </a:solidFill>
                      <a:prstDash val="solid"/>
                      <a:round/>
                      <a:headEnd type="none" w="med" len="med"/>
                      <a:tailEnd type="none" w="med" len="med"/>
                    </a:lnT>
                    <a:lnB w="12700" cap="flat" cmpd="sng" algn="ctr">
                      <a:solidFill>
                        <a:srgbClr val="990033"/>
                      </a:solidFill>
                      <a:prstDash val="solid"/>
                      <a:round/>
                      <a:headEnd type="none" w="med" len="med"/>
                      <a:tailEnd type="none" w="med" len="med"/>
                    </a:lnB>
                  </a:tcPr>
                </a:tc>
                <a:tc>
                  <a:txBody>
                    <a:bodyPr/>
                    <a:lstStyle/>
                    <a:p>
                      <a:pPr algn="ctr">
                        <a:spcAft>
                          <a:spcPts val="0"/>
                        </a:spcAft>
                      </a:pPr>
                      <a:endParaRPr lang="en-IE" sz="1600" b="0" dirty="0">
                        <a:solidFill>
                          <a:srgbClr val="990033"/>
                        </a:solidFill>
                        <a:latin typeface="Comic Sans MS" pitchFamily="66" charset="0"/>
                        <a:ea typeface="Calibri"/>
                        <a:cs typeface="Times New Roman"/>
                      </a:endParaRPr>
                    </a:p>
                  </a:txBody>
                  <a:tcPr marL="68580" marR="68580" marT="0" marB="0" anchor="ctr">
                    <a:lnL w="12700" cap="flat" cmpd="sng" algn="ctr">
                      <a:solidFill>
                        <a:srgbClr val="990033"/>
                      </a:solidFill>
                      <a:prstDash val="solid"/>
                      <a:round/>
                      <a:headEnd type="none" w="med" len="med"/>
                      <a:tailEnd type="none" w="med" len="med"/>
                    </a:lnL>
                    <a:lnR w="12700" cap="flat" cmpd="sng" algn="ctr">
                      <a:solidFill>
                        <a:srgbClr val="990033"/>
                      </a:solidFill>
                      <a:prstDash val="solid"/>
                      <a:round/>
                      <a:headEnd type="none" w="med" len="med"/>
                      <a:tailEnd type="none" w="med" len="med"/>
                    </a:lnR>
                    <a:lnT w="12700" cap="flat" cmpd="sng" algn="ctr">
                      <a:solidFill>
                        <a:srgbClr val="990033"/>
                      </a:solidFill>
                      <a:prstDash val="solid"/>
                      <a:round/>
                      <a:headEnd type="none" w="med" len="med"/>
                      <a:tailEnd type="none" w="med" len="med"/>
                    </a:lnT>
                    <a:lnB w="12700" cap="flat" cmpd="sng" algn="ctr">
                      <a:solidFill>
                        <a:srgbClr val="990033"/>
                      </a:solidFill>
                      <a:prstDash val="solid"/>
                      <a:round/>
                      <a:headEnd type="none" w="med" len="med"/>
                      <a:tailEnd type="none" w="med" len="med"/>
                    </a:lnB>
                  </a:tcPr>
                </a:tc>
              </a:tr>
              <a:tr h="360000">
                <a:tc>
                  <a:txBody>
                    <a:bodyPr/>
                    <a:lstStyle/>
                    <a:p>
                      <a:pPr algn="ctr">
                        <a:spcAft>
                          <a:spcPts val="0"/>
                        </a:spcAft>
                      </a:pPr>
                      <a:r>
                        <a:rPr lang="en-IE" sz="1600" b="0" dirty="0">
                          <a:solidFill>
                            <a:srgbClr val="990033"/>
                          </a:solidFill>
                          <a:latin typeface="Comic Sans MS" pitchFamily="66" charset="0"/>
                          <a:ea typeface="Calibri"/>
                          <a:cs typeface="Times New Roman"/>
                        </a:rPr>
                        <a:t>10</a:t>
                      </a:r>
                    </a:p>
                  </a:txBody>
                  <a:tcPr marL="68580" marR="68580" marT="0" marB="0" anchor="ctr">
                    <a:lnL w="12700" cap="flat" cmpd="sng" algn="ctr">
                      <a:solidFill>
                        <a:srgbClr val="990033"/>
                      </a:solidFill>
                      <a:prstDash val="solid"/>
                      <a:round/>
                      <a:headEnd type="none" w="med" len="med"/>
                      <a:tailEnd type="none" w="med" len="med"/>
                    </a:lnL>
                    <a:lnR w="12700" cap="flat" cmpd="sng" algn="ctr">
                      <a:solidFill>
                        <a:srgbClr val="990033"/>
                      </a:solidFill>
                      <a:prstDash val="solid"/>
                      <a:round/>
                      <a:headEnd type="none" w="med" len="med"/>
                      <a:tailEnd type="none" w="med" len="med"/>
                    </a:lnR>
                    <a:lnT w="12700" cap="flat" cmpd="sng" algn="ctr">
                      <a:solidFill>
                        <a:srgbClr val="990033"/>
                      </a:solidFill>
                      <a:prstDash val="solid"/>
                      <a:round/>
                      <a:headEnd type="none" w="med" len="med"/>
                      <a:tailEnd type="none" w="med" len="med"/>
                    </a:lnT>
                    <a:lnB w="12700" cap="flat" cmpd="sng" algn="ctr">
                      <a:solidFill>
                        <a:srgbClr val="990033"/>
                      </a:solidFill>
                      <a:prstDash val="solid"/>
                      <a:round/>
                      <a:headEnd type="none" w="med" len="med"/>
                      <a:tailEnd type="none" w="med" len="med"/>
                    </a:lnB>
                  </a:tcPr>
                </a:tc>
                <a:tc>
                  <a:txBody>
                    <a:bodyPr/>
                    <a:lstStyle/>
                    <a:p>
                      <a:pPr algn="ctr">
                        <a:spcAft>
                          <a:spcPts val="0"/>
                        </a:spcAft>
                      </a:pPr>
                      <a:endParaRPr lang="en-IE" sz="1600" b="0" dirty="0">
                        <a:solidFill>
                          <a:srgbClr val="990033"/>
                        </a:solidFill>
                        <a:latin typeface="Comic Sans MS" pitchFamily="66" charset="0"/>
                        <a:ea typeface="Calibri"/>
                        <a:cs typeface="Times New Roman"/>
                      </a:endParaRPr>
                    </a:p>
                  </a:txBody>
                  <a:tcPr marL="68580" marR="68580" marT="0" marB="0" anchor="ctr">
                    <a:lnL w="12700" cap="flat" cmpd="sng" algn="ctr">
                      <a:solidFill>
                        <a:srgbClr val="990033"/>
                      </a:solidFill>
                      <a:prstDash val="solid"/>
                      <a:round/>
                      <a:headEnd type="none" w="med" len="med"/>
                      <a:tailEnd type="none" w="med" len="med"/>
                    </a:lnL>
                    <a:lnR w="12700" cap="flat" cmpd="sng" algn="ctr">
                      <a:solidFill>
                        <a:srgbClr val="990033"/>
                      </a:solidFill>
                      <a:prstDash val="solid"/>
                      <a:round/>
                      <a:headEnd type="none" w="med" len="med"/>
                      <a:tailEnd type="none" w="med" len="med"/>
                    </a:lnR>
                    <a:lnT w="12700" cap="flat" cmpd="sng" algn="ctr">
                      <a:solidFill>
                        <a:srgbClr val="990033"/>
                      </a:solidFill>
                      <a:prstDash val="solid"/>
                      <a:round/>
                      <a:headEnd type="none" w="med" len="med"/>
                      <a:tailEnd type="none" w="med" len="med"/>
                    </a:lnT>
                    <a:lnB w="12700" cap="flat" cmpd="sng" algn="ctr">
                      <a:solidFill>
                        <a:srgbClr val="990033"/>
                      </a:solidFill>
                      <a:prstDash val="solid"/>
                      <a:round/>
                      <a:headEnd type="none" w="med" len="med"/>
                      <a:tailEnd type="none" w="med" len="med"/>
                    </a:lnB>
                  </a:tcPr>
                </a:tc>
                <a:tc>
                  <a:txBody>
                    <a:bodyPr/>
                    <a:lstStyle/>
                    <a:p>
                      <a:pPr algn="ctr">
                        <a:spcAft>
                          <a:spcPts val="0"/>
                        </a:spcAft>
                      </a:pPr>
                      <a:endParaRPr lang="en-IE" sz="1600" b="0" dirty="0">
                        <a:solidFill>
                          <a:srgbClr val="990033"/>
                        </a:solidFill>
                        <a:latin typeface="Comic Sans MS" pitchFamily="66" charset="0"/>
                        <a:ea typeface="Calibri"/>
                        <a:cs typeface="Times New Roman"/>
                      </a:endParaRPr>
                    </a:p>
                  </a:txBody>
                  <a:tcPr marL="68580" marR="68580" marT="0" marB="0" anchor="ctr">
                    <a:lnL w="12700" cap="flat" cmpd="sng" algn="ctr">
                      <a:solidFill>
                        <a:srgbClr val="990033"/>
                      </a:solidFill>
                      <a:prstDash val="solid"/>
                      <a:round/>
                      <a:headEnd type="none" w="med" len="med"/>
                      <a:tailEnd type="none" w="med" len="med"/>
                    </a:lnL>
                    <a:lnR w="12700" cap="flat" cmpd="sng" algn="ctr">
                      <a:solidFill>
                        <a:srgbClr val="990033"/>
                      </a:solidFill>
                      <a:prstDash val="solid"/>
                      <a:round/>
                      <a:headEnd type="none" w="med" len="med"/>
                      <a:tailEnd type="none" w="med" len="med"/>
                    </a:lnR>
                    <a:lnT w="12700" cap="flat" cmpd="sng" algn="ctr">
                      <a:solidFill>
                        <a:srgbClr val="990033"/>
                      </a:solidFill>
                      <a:prstDash val="solid"/>
                      <a:round/>
                      <a:headEnd type="none" w="med" len="med"/>
                      <a:tailEnd type="none" w="med" len="med"/>
                    </a:lnT>
                    <a:lnB w="12700" cap="flat" cmpd="sng" algn="ctr">
                      <a:solidFill>
                        <a:srgbClr val="990033"/>
                      </a:solidFill>
                      <a:prstDash val="solid"/>
                      <a:round/>
                      <a:headEnd type="none" w="med" len="med"/>
                      <a:tailEnd type="none" w="med" len="med"/>
                    </a:lnB>
                  </a:tcPr>
                </a:tc>
                <a:tc>
                  <a:txBody>
                    <a:bodyPr/>
                    <a:lstStyle/>
                    <a:p>
                      <a:pPr algn="ctr">
                        <a:spcAft>
                          <a:spcPts val="0"/>
                        </a:spcAft>
                      </a:pPr>
                      <a:endParaRPr lang="en-IE" sz="1600" b="0" dirty="0">
                        <a:solidFill>
                          <a:srgbClr val="990033"/>
                        </a:solidFill>
                        <a:latin typeface="Comic Sans MS" pitchFamily="66" charset="0"/>
                        <a:ea typeface="Calibri"/>
                        <a:cs typeface="Times New Roman"/>
                      </a:endParaRPr>
                    </a:p>
                  </a:txBody>
                  <a:tcPr marL="68580" marR="68580" marT="0" marB="0" anchor="ctr">
                    <a:lnL w="12700" cap="flat" cmpd="sng" algn="ctr">
                      <a:solidFill>
                        <a:srgbClr val="990033"/>
                      </a:solidFill>
                      <a:prstDash val="solid"/>
                      <a:round/>
                      <a:headEnd type="none" w="med" len="med"/>
                      <a:tailEnd type="none" w="med" len="med"/>
                    </a:lnL>
                    <a:lnR w="12700" cap="flat" cmpd="sng" algn="ctr">
                      <a:solidFill>
                        <a:srgbClr val="990033"/>
                      </a:solidFill>
                      <a:prstDash val="solid"/>
                      <a:round/>
                      <a:headEnd type="none" w="med" len="med"/>
                      <a:tailEnd type="none" w="med" len="med"/>
                    </a:lnR>
                    <a:lnT w="12700" cap="flat" cmpd="sng" algn="ctr">
                      <a:solidFill>
                        <a:srgbClr val="990033"/>
                      </a:solidFill>
                      <a:prstDash val="solid"/>
                      <a:round/>
                      <a:headEnd type="none" w="med" len="med"/>
                      <a:tailEnd type="none" w="med" len="med"/>
                    </a:lnT>
                    <a:lnB w="12700" cap="flat" cmpd="sng" algn="ctr">
                      <a:solidFill>
                        <a:srgbClr val="990033"/>
                      </a:solidFill>
                      <a:prstDash val="solid"/>
                      <a:round/>
                      <a:headEnd type="none" w="med" len="med"/>
                      <a:tailEnd type="none" w="med" len="med"/>
                    </a:lnB>
                  </a:tcPr>
                </a:tc>
                <a:tc>
                  <a:txBody>
                    <a:bodyPr/>
                    <a:lstStyle/>
                    <a:p>
                      <a:pPr algn="ctr">
                        <a:spcAft>
                          <a:spcPts val="0"/>
                        </a:spcAft>
                      </a:pPr>
                      <a:endParaRPr lang="en-IE" sz="1600" b="0" dirty="0">
                        <a:solidFill>
                          <a:srgbClr val="990033"/>
                        </a:solidFill>
                        <a:latin typeface="Comic Sans MS" pitchFamily="66" charset="0"/>
                        <a:ea typeface="Calibri"/>
                        <a:cs typeface="Times New Roman"/>
                      </a:endParaRPr>
                    </a:p>
                  </a:txBody>
                  <a:tcPr marL="68580" marR="68580" marT="0" marB="0" anchor="ctr">
                    <a:lnL w="12700" cap="flat" cmpd="sng" algn="ctr">
                      <a:solidFill>
                        <a:srgbClr val="990033"/>
                      </a:solidFill>
                      <a:prstDash val="solid"/>
                      <a:round/>
                      <a:headEnd type="none" w="med" len="med"/>
                      <a:tailEnd type="none" w="med" len="med"/>
                    </a:lnL>
                    <a:lnR w="12700" cap="flat" cmpd="sng" algn="ctr">
                      <a:solidFill>
                        <a:srgbClr val="990033"/>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a:spcAft>
                          <a:spcPts val="0"/>
                        </a:spcAft>
                      </a:pPr>
                      <a:r>
                        <a:rPr lang="en-IE" sz="1600" b="0" dirty="0" smtClean="0">
                          <a:solidFill>
                            <a:srgbClr val="990033"/>
                          </a:solidFill>
                          <a:latin typeface="Comic Sans MS" pitchFamily="66" charset="0"/>
                          <a:ea typeface="Calibri"/>
                          <a:cs typeface="Times New Roman"/>
                        </a:rPr>
                        <a:t>10</a:t>
                      </a:r>
                      <a:endParaRPr lang="en-IE" sz="1600" b="0" dirty="0">
                        <a:solidFill>
                          <a:srgbClr val="990033"/>
                        </a:solidFill>
                        <a:latin typeface="Comic Sans MS" pitchFamily="66" charset="0"/>
                        <a:ea typeface="Calibri"/>
                        <a:cs typeface="Times New Roman"/>
                      </a:endParaRPr>
                    </a:p>
                  </a:txBody>
                  <a:tcPr marL="68580" marR="68580" marT="0" marB="0" anchor="ctr">
                    <a:lnL w="12700" cap="flat" cmpd="sng" algn="ctr">
                      <a:solidFill>
                        <a:srgbClr val="990033"/>
                      </a:solidFill>
                      <a:prstDash val="solid"/>
                      <a:round/>
                      <a:headEnd type="none" w="med" len="med"/>
                      <a:tailEnd type="none" w="med" len="med"/>
                    </a:lnL>
                    <a:lnR w="12700" cap="flat" cmpd="sng" algn="ctr">
                      <a:solidFill>
                        <a:srgbClr val="990033"/>
                      </a:solidFill>
                      <a:prstDash val="solid"/>
                      <a:round/>
                      <a:headEnd type="none" w="med" len="med"/>
                      <a:tailEnd type="none" w="med" len="med"/>
                    </a:lnR>
                    <a:lnT w="12700" cap="flat" cmpd="sng" algn="ctr">
                      <a:solidFill>
                        <a:srgbClr val="990033"/>
                      </a:solidFill>
                      <a:prstDash val="solid"/>
                      <a:round/>
                      <a:headEnd type="none" w="med" len="med"/>
                      <a:tailEnd type="none" w="med" len="med"/>
                    </a:lnT>
                    <a:lnB w="12700" cap="flat" cmpd="sng" algn="ctr">
                      <a:solidFill>
                        <a:srgbClr val="990033"/>
                      </a:solidFill>
                      <a:prstDash val="solid"/>
                      <a:round/>
                      <a:headEnd type="none" w="med" len="med"/>
                      <a:tailEnd type="none" w="med" len="med"/>
                    </a:lnB>
                  </a:tcPr>
                </a:tc>
                <a:tc>
                  <a:txBody>
                    <a:bodyPr/>
                    <a:lstStyle/>
                    <a:p>
                      <a:pPr algn="ctr">
                        <a:spcAft>
                          <a:spcPts val="0"/>
                        </a:spcAft>
                      </a:pPr>
                      <a:endParaRPr lang="en-IE" sz="1600" b="0" dirty="0">
                        <a:solidFill>
                          <a:srgbClr val="990033"/>
                        </a:solidFill>
                        <a:latin typeface="Comic Sans MS" pitchFamily="66" charset="0"/>
                        <a:ea typeface="Calibri"/>
                        <a:cs typeface="Times New Roman"/>
                      </a:endParaRPr>
                    </a:p>
                  </a:txBody>
                  <a:tcPr marL="68580" marR="68580" marT="0" marB="0" anchor="ctr">
                    <a:lnL w="12700" cap="flat" cmpd="sng" algn="ctr">
                      <a:solidFill>
                        <a:srgbClr val="990033"/>
                      </a:solidFill>
                      <a:prstDash val="solid"/>
                      <a:round/>
                      <a:headEnd type="none" w="med" len="med"/>
                      <a:tailEnd type="none" w="med" len="med"/>
                    </a:lnL>
                    <a:lnR w="12700" cap="flat" cmpd="sng" algn="ctr">
                      <a:solidFill>
                        <a:srgbClr val="990033"/>
                      </a:solidFill>
                      <a:prstDash val="solid"/>
                      <a:round/>
                      <a:headEnd type="none" w="med" len="med"/>
                      <a:tailEnd type="none" w="med" len="med"/>
                    </a:lnR>
                    <a:lnT w="12700" cap="flat" cmpd="sng" algn="ctr">
                      <a:solidFill>
                        <a:srgbClr val="990033"/>
                      </a:solidFill>
                      <a:prstDash val="solid"/>
                      <a:round/>
                      <a:headEnd type="none" w="med" len="med"/>
                      <a:tailEnd type="none" w="med" len="med"/>
                    </a:lnT>
                    <a:lnB w="12700" cap="flat" cmpd="sng" algn="ctr">
                      <a:solidFill>
                        <a:srgbClr val="990033"/>
                      </a:solidFill>
                      <a:prstDash val="solid"/>
                      <a:round/>
                      <a:headEnd type="none" w="med" len="med"/>
                      <a:tailEnd type="none" w="med" len="med"/>
                    </a:lnB>
                  </a:tcPr>
                </a:tc>
                <a:tc>
                  <a:txBody>
                    <a:bodyPr/>
                    <a:lstStyle/>
                    <a:p>
                      <a:pPr algn="ctr">
                        <a:spcAft>
                          <a:spcPts val="0"/>
                        </a:spcAft>
                      </a:pPr>
                      <a:endParaRPr lang="en-IE" sz="1600" b="0" dirty="0">
                        <a:solidFill>
                          <a:srgbClr val="990033"/>
                        </a:solidFill>
                        <a:latin typeface="Comic Sans MS" pitchFamily="66" charset="0"/>
                        <a:ea typeface="Calibri"/>
                        <a:cs typeface="Times New Roman"/>
                      </a:endParaRPr>
                    </a:p>
                  </a:txBody>
                  <a:tcPr marL="68580" marR="68580" marT="0" marB="0" anchor="ctr">
                    <a:lnL w="12700" cap="flat" cmpd="sng" algn="ctr">
                      <a:solidFill>
                        <a:srgbClr val="990033"/>
                      </a:solidFill>
                      <a:prstDash val="solid"/>
                      <a:round/>
                      <a:headEnd type="none" w="med" len="med"/>
                      <a:tailEnd type="none" w="med" len="med"/>
                    </a:lnL>
                    <a:lnR w="12700" cap="flat" cmpd="sng" algn="ctr">
                      <a:solidFill>
                        <a:srgbClr val="990033"/>
                      </a:solidFill>
                      <a:prstDash val="solid"/>
                      <a:round/>
                      <a:headEnd type="none" w="med" len="med"/>
                      <a:tailEnd type="none" w="med" len="med"/>
                    </a:lnR>
                    <a:lnT w="12700" cap="flat" cmpd="sng" algn="ctr">
                      <a:solidFill>
                        <a:srgbClr val="990033"/>
                      </a:solidFill>
                      <a:prstDash val="solid"/>
                      <a:round/>
                      <a:headEnd type="none" w="med" len="med"/>
                      <a:tailEnd type="none" w="med" len="med"/>
                    </a:lnT>
                    <a:lnB w="12700" cap="flat" cmpd="sng" algn="ctr">
                      <a:solidFill>
                        <a:srgbClr val="990033"/>
                      </a:solidFill>
                      <a:prstDash val="solid"/>
                      <a:round/>
                      <a:headEnd type="none" w="med" len="med"/>
                      <a:tailEnd type="none" w="med" len="med"/>
                    </a:lnB>
                  </a:tcPr>
                </a:tc>
                <a:tc>
                  <a:txBody>
                    <a:bodyPr/>
                    <a:lstStyle/>
                    <a:p>
                      <a:pPr algn="ctr">
                        <a:spcAft>
                          <a:spcPts val="0"/>
                        </a:spcAft>
                      </a:pPr>
                      <a:endParaRPr lang="en-IE" sz="1600" b="0" dirty="0">
                        <a:solidFill>
                          <a:srgbClr val="990033"/>
                        </a:solidFill>
                        <a:latin typeface="Comic Sans MS" pitchFamily="66" charset="0"/>
                        <a:ea typeface="Calibri"/>
                        <a:cs typeface="Times New Roman"/>
                      </a:endParaRPr>
                    </a:p>
                  </a:txBody>
                  <a:tcPr marL="68580" marR="68580" marT="0" marB="0" anchor="ctr">
                    <a:lnL w="12700" cap="flat" cmpd="sng" algn="ctr">
                      <a:solidFill>
                        <a:srgbClr val="990033"/>
                      </a:solidFill>
                      <a:prstDash val="solid"/>
                      <a:round/>
                      <a:headEnd type="none" w="med" len="med"/>
                      <a:tailEnd type="none" w="med" len="med"/>
                    </a:lnL>
                    <a:lnR w="12700" cap="flat" cmpd="sng" algn="ctr">
                      <a:solidFill>
                        <a:srgbClr val="990033"/>
                      </a:solidFill>
                      <a:prstDash val="solid"/>
                      <a:round/>
                      <a:headEnd type="none" w="med" len="med"/>
                      <a:tailEnd type="none" w="med" len="med"/>
                    </a:lnR>
                    <a:lnT w="12700" cap="flat" cmpd="sng" algn="ctr">
                      <a:solidFill>
                        <a:srgbClr val="990033"/>
                      </a:solidFill>
                      <a:prstDash val="solid"/>
                      <a:round/>
                      <a:headEnd type="none" w="med" len="med"/>
                      <a:tailEnd type="none" w="med" len="med"/>
                    </a:lnT>
                    <a:lnB w="12700" cap="flat" cmpd="sng" algn="ctr">
                      <a:solidFill>
                        <a:srgbClr val="990033"/>
                      </a:solidFill>
                      <a:prstDash val="solid"/>
                      <a:round/>
                      <a:headEnd type="none" w="med" len="med"/>
                      <a:tailEnd type="none" w="med" len="med"/>
                    </a:lnB>
                  </a:tcPr>
                </a:tc>
              </a:tr>
            </a:tbl>
          </a:graphicData>
        </a:graphic>
      </p:graphicFrame>
      <p:graphicFrame>
        <p:nvGraphicFramePr>
          <p:cNvPr id="4" name="Table 3"/>
          <p:cNvGraphicFramePr>
            <a:graphicFrameLocks noGrp="1"/>
          </p:cNvGraphicFramePr>
          <p:nvPr>
            <p:extLst>
              <p:ext uri="{D42A27DB-BD31-4B8C-83A1-F6EECF244321}">
                <p14:modId xmlns:p14="http://schemas.microsoft.com/office/powerpoint/2010/main" val="1367608709"/>
              </p:ext>
            </p:extLst>
          </p:nvPr>
        </p:nvGraphicFramePr>
        <p:xfrm>
          <a:off x="395976" y="393664"/>
          <a:ext cx="8352048" cy="4691520"/>
        </p:xfrm>
        <a:graphic>
          <a:graphicData uri="http://schemas.openxmlformats.org/drawingml/2006/table">
            <a:tbl>
              <a:tblPr/>
              <a:tblGrid>
                <a:gridCol w="612000"/>
                <a:gridCol w="1116000"/>
                <a:gridCol w="1116000"/>
                <a:gridCol w="1116000"/>
                <a:gridCol w="432048"/>
                <a:gridCol w="612000"/>
                <a:gridCol w="1116000"/>
                <a:gridCol w="1116000"/>
                <a:gridCol w="1116000"/>
              </a:tblGrid>
              <a:tr h="0">
                <a:tc>
                  <a:txBody>
                    <a:bodyPr/>
                    <a:lstStyle/>
                    <a:p>
                      <a:pPr algn="ctr">
                        <a:spcAft>
                          <a:spcPts val="0"/>
                        </a:spcAft>
                      </a:pPr>
                      <a:endParaRPr lang="en-IE" sz="1600" b="0" dirty="0">
                        <a:solidFill>
                          <a:srgbClr val="990033"/>
                        </a:solidFill>
                        <a:latin typeface="Comic Sans MS" pitchFamily="66" charset="0"/>
                        <a:ea typeface="Calibri"/>
                        <a:cs typeface="Times New Roman"/>
                      </a:endParaRPr>
                    </a:p>
                  </a:txBody>
                  <a:tcPr marL="68580" marR="68580" marT="0" marB="0" anchor="ctr">
                    <a:lnL w="12700" cap="flat" cmpd="sng" algn="ctr">
                      <a:solidFill>
                        <a:srgbClr val="990033"/>
                      </a:solidFill>
                      <a:prstDash val="solid"/>
                      <a:round/>
                      <a:headEnd type="none" w="med" len="med"/>
                      <a:tailEnd type="none" w="med" len="med"/>
                    </a:lnL>
                    <a:lnR w="12700" cap="flat" cmpd="sng" algn="ctr">
                      <a:solidFill>
                        <a:srgbClr val="990033"/>
                      </a:solidFill>
                      <a:prstDash val="solid"/>
                      <a:round/>
                      <a:headEnd type="none" w="med" len="med"/>
                      <a:tailEnd type="none" w="med" len="med"/>
                    </a:lnR>
                    <a:lnT w="12700" cap="flat" cmpd="sng" algn="ctr">
                      <a:solidFill>
                        <a:srgbClr val="990033"/>
                      </a:solidFill>
                      <a:prstDash val="solid"/>
                      <a:round/>
                      <a:headEnd type="none" w="med" len="med"/>
                      <a:tailEnd type="none" w="med" len="med"/>
                    </a:lnT>
                    <a:lnB w="12700" cap="flat" cmpd="sng" algn="ctr">
                      <a:solidFill>
                        <a:srgbClr val="990033"/>
                      </a:solidFill>
                      <a:prstDash val="solid"/>
                      <a:round/>
                      <a:headEnd type="none" w="med" len="med"/>
                      <a:tailEnd type="none" w="med" len="med"/>
                    </a:lnB>
                  </a:tcPr>
                </a:tc>
                <a:tc gridSpan="3">
                  <a:txBody>
                    <a:bodyPr/>
                    <a:lstStyle/>
                    <a:p>
                      <a:pPr algn="ctr">
                        <a:spcAft>
                          <a:spcPts val="0"/>
                        </a:spcAft>
                      </a:pPr>
                      <a:r>
                        <a:rPr lang="en-IE" sz="1600" b="0">
                          <a:solidFill>
                            <a:srgbClr val="990033"/>
                          </a:solidFill>
                          <a:latin typeface="Comic Sans MS" pitchFamily="66" charset="0"/>
                          <a:ea typeface="Calibri"/>
                          <a:cs typeface="Times New Roman"/>
                        </a:rPr>
                        <a:t>David</a:t>
                      </a:r>
                    </a:p>
                  </a:txBody>
                  <a:tcPr marL="68580" marR="68580" marT="0" marB="0" anchor="ctr">
                    <a:lnL w="12700" cap="flat" cmpd="sng" algn="ctr">
                      <a:solidFill>
                        <a:srgbClr val="990033"/>
                      </a:solidFill>
                      <a:prstDash val="solid"/>
                      <a:round/>
                      <a:headEnd type="none" w="med" len="med"/>
                      <a:tailEnd type="none" w="med" len="med"/>
                    </a:lnL>
                    <a:lnR w="12700" cap="flat" cmpd="sng" algn="ctr">
                      <a:solidFill>
                        <a:srgbClr val="990033"/>
                      </a:solidFill>
                      <a:prstDash val="solid"/>
                      <a:round/>
                      <a:headEnd type="none" w="med" len="med"/>
                      <a:tailEnd type="none" w="med" len="med"/>
                    </a:lnR>
                    <a:lnT w="12700" cap="flat" cmpd="sng" algn="ctr">
                      <a:solidFill>
                        <a:srgbClr val="990033"/>
                      </a:solidFill>
                      <a:prstDash val="solid"/>
                      <a:round/>
                      <a:headEnd type="none" w="med" len="med"/>
                      <a:tailEnd type="none" w="med" len="med"/>
                    </a:lnT>
                    <a:lnB w="12700" cap="flat" cmpd="sng" algn="ctr">
                      <a:solidFill>
                        <a:srgbClr val="990033"/>
                      </a:solidFill>
                      <a:prstDash val="solid"/>
                      <a:round/>
                      <a:headEnd type="none" w="med" len="med"/>
                      <a:tailEnd type="none" w="med" len="med"/>
                    </a:lnB>
                  </a:tcPr>
                </a:tc>
                <a:tc hMerge="1">
                  <a:txBody>
                    <a:bodyPr/>
                    <a:lstStyle/>
                    <a:p>
                      <a:endParaRPr lang="en-IE"/>
                    </a:p>
                  </a:txBody>
                  <a:tcPr/>
                </a:tc>
                <a:tc hMerge="1">
                  <a:txBody>
                    <a:bodyPr/>
                    <a:lstStyle/>
                    <a:p>
                      <a:endParaRPr lang="en-IE"/>
                    </a:p>
                  </a:txBody>
                  <a:tcPr/>
                </a:tc>
                <a:tc>
                  <a:txBody>
                    <a:bodyPr/>
                    <a:lstStyle/>
                    <a:p>
                      <a:pPr algn="ctr">
                        <a:spcAft>
                          <a:spcPts val="0"/>
                        </a:spcAft>
                      </a:pPr>
                      <a:endParaRPr lang="en-IE" sz="1600" b="0" dirty="0">
                        <a:solidFill>
                          <a:srgbClr val="990033"/>
                        </a:solidFill>
                        <a:latin typeface="Comic Sans MS" pitchFamily="66" charset="0"/>
                        <a:ea typeface="Calibri"/>
                        <a:cs typeface="Times New Roman"/>
                      </a:endParaRPr>
                    </a:p>
                  </a:txBody>
                  <a:tcPr marL="68580" marR="68580" marT="0" marB="0" anchor="ctr">
                    <a:lnL w="12700" cap="flat" cmpd="sng" algn="ctr">
                      <a:solidFill>
                        <a:srgbClr val="990033"/>
                      </a:solidFill>
                      <a:prstDash val="solid"/>
                      <a:round/>
                      <a:headEnd type="none" w="med" len="med"/>
                      <a:tailEnd type="none" w="med" len="med"/>
                    </a:lnL>
                    <a:lnR w="12700" cap="flat" cmpd="sng" algn="ctr">
                      <a:solidFill>
                        <a:srgbClr val="990033"/>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a:spcAft>
                          <a:spcPts val="0"/>
                        </a:spcAft>
                      </a:pPr>
                      <a:endParaRPr lang="en-IE" sz="1600" b="0" dirty="0">
                        <a:solidFill>
                          <a:srgbClr val="990033"/>
                        </a:solidFill>
                        <a:latin typeface="Comic Sans MS" pitchFamily="66" charset="0"/>
                        <a:ea typeface="Calibri"/>
                        <a:cs typeface="Times New Roman"/>
                      </a:endParaRPr>
                    </a:p>
                  </a:txBody>
                  <a:tcPr marL="68580" marR="68580" marT="0" marB="0" anchor="ctr">
                    <a:lnL w="12700" cap="flat" cmpd="sng" algn="ctr">
                      <a:solidFill>
                        <a:srgbClr val="990033"/>
                      </a:solidFill>
                      <a:prstDash val="solid"/>
                      <a:round/>
                      <a:headEnd type="none" w="med" len="med"/>
                      <a:tailEnd type="none" w="med" len="med"/>
                    </a:lnL>
                    <a:lnR w="12700" cap="flat" cmpd="sng" algn="ctr">
                      <a:solidFill>
                        <a:srgbClr val="990033"/>
                      </a:solidFill>
                      <a:prstDash val="solid"/>
                      <a:round/>
                      <a:headEnd type="none" w="med" len="med"/>
                      <a:tailEnd type="none" w="med" len="med"/>
                    </a:lnR>
                    <a:lnT w="12700" cap="flat" cmpd="sng" algn="ctr">
                      <a:solidFill>
                        <a:srgbClr val="990033"/>
                      </a:solidFill>
                      <a:prstDash val="solid"/>
                      <a:round/>
                      <a:headEnd type="none" w="med" len="med"/>
                      <a:tailEnd type="none" w="med" len="med"/>
                    </a:lnT>
                    <a:lnB w="12700" cap="flat" cmpd="sng" algn="ctr">
                      <a:solidFill>
                        <a:srgbClr val="990033"/>
                      </a:solidFill>
                      <a:prstDash val="solid"/>
                      <a:round/>
                      <a:headEnd type="none" w="med" len="med"/>
                      <a:tailEnd type="none" w="med" len="med"/>
                    </a:lnB>
                  </a:tcPr>
                </a:tc>
                <a:tc gridSpan="3">
                  <a:txBody>
                    <a:bodyPr/>
                    <a:lstStyle/>
                    <a:p>
                      <a:pPr algn="ctr">
                        <a:spcAft>
                          <a:spcPts val="0"/>
                        </a:spcAft>
                      </a:pPr>
                      <a:r>
                        <a:rPr lang="en-IE" sz="1600" b="0">
                          <a:solidFill>
                            <a:srgbClr val="990033"/>
                          </a:solidFill>
                          <a:latin typeface="Comic Sans MS" pitchFamily="66" charset="0"/>
                          <a:ea typeface="Calibri"/>
                          <a:cs typeface="Times New Roman"/>
                        </a:rPr>
                        <a:t>Michael</a:t>
                      </a:r>
                    </a:p>
                  </a:txBody>
                  <a:tcPr marL="68580" marR="68580" marT="0" marB="0" anchor="ctr">
                    <a:lnL w="12700" cap="flat" cmpd="sng" algn="ctr">
                      <a:solidFill>
                        <a:srgbClr val="990033"/>
                      </a:solidFill>
                      <a:prstDash val="solid"/>
                      <a:round/>
                      <a:headEnd type="none" w="med" len="med"/>
                      <a:tailEnd type="none" w="med" len="med"/>
                    </a:lnL>
                    <a:lnR w="12700" cap="flat" cmpd="sng" algn="ctr">
                      <a:solidFill>
                        <a:srgbClr val="990033"/>
                      </a:solidFill>
                      <a:prstDash val="solid"/>
                      <a:round/>
                      <a:headEnd type="none" w="med" len="med"/>
                      <a:tailEnd type="none" w="med" len="med"/>
                    </a:lnR>
                    <a:lnT w="12700" cap="flat" cmpd="sng" algn="ctr">
                      <a:solidFill>
                        <a:srgbClr val="990033"/>
                      </a:solidFill>
                      <a:prstDash val="solid"/>
                      <a:round/>
                      <a:headEnd type="none" w="med" len="med"/>
                      <a:tailEnd type="none" w="med" len="med"/>
                    </a:lnT>
                    <a:lnB w="12700" cap="flat" cmpd="sng" algn="ctr">
                      <a:solidFill>
                        <a:srgbClr val="990033"/>
                      </a:solidFill>
                      <a:prstDash val="solid"/>
                      <a:round/>
                      <a:headEnd type="none" w="med" len="med"/>
                      <a:tailEnd type="none" w="med" len="med"/>
                    </a:lnB>
                  </a:tcPr>
                </a:tc>
                <a:tc hMerge="1">
                  <a:txBody>
                    <a:bodyPr/>
                    <a:lstStyle/>
                    <a:p>
                      <a:endParaRPr lang="en-IE"/>
                    </a:p>
                  </a:txBody>
                  <a:tcPr/>
                </a:tc>
                <a:tc hMerge="1">
                  <a:txBody>
                    <a:bodyPr/>
                    <a:lstStyle/>
                    <a:p>
                      <a:endParaRPr lang="en-IE"/>
                    </a:p>
                  </a:txBody>
                  <a:tcPr/>
                </a:tc>
              </a:tr>
              <a:tr h="0">
                <a:tc>
                  <a:txBody>
                    <a:bodyPr/>
                    <a:lstStyle/>
                    <a:p>
                      <a:pPr algn="ctr">
                        <a:spcAft>
                          <a:spcPts val="0"/>
                        </a:spcAft>
                      </a:pPr>
                      <a:r>
                        <a:rPr lang="en-IE" sz="1600" b="0" dirty="0">
                          <a:solidFill>
                            <a:srgbClr val="990033"/>
                          </a:solidFill>
                          <a:latin typeface="Comic Sans MS" pitchFamily="66" charset="0"/>
                          <a:ea typeface="Calibri"/>
                          <a:cs typeface="Times New Roman"/>
                        </a:rPr>
                        <a:t>Time</a:t>
                      </a:r>
                    </a:p>
                  </a:txBody>
                  <a:tcPr marL="68580" marR="68580" marT="0" marB="0" anchor="ctr">
                    <a:lnL w="12700" cap="flat" cmpd="sng" algn="ctr">
                      <a:solidFill>
                        <a:srgbClr val="990033"/>
                      </a:solidFill>
                      <a:prstDash val="solid"/>
                      <a:round/>
                      <a:headEnd type="none" w="med" len="med"/>
                      <a:tailEnd type="none" w="med" len="med"/>
                    </a:lnL>
                    <a:lnR w="12700" cap="flat" cmpd="sng" algn="ctr">
                      <a:solidFill>
                        <a:srgbClr val="990033"/>
                      </a:solidFill>
                      <a:prstDash val="solid"/>
                      <a:round/>
                      <a:headEnd type="none" w="med" len="med"/>
                      <a:tailEnd type="none" w="med" len="med"/>
                    </a:lnR>
                    <a:lnT w="12700" cap="flat" cmpd="sng" algn="ctr">
                      <a:solidFill>
                        <a:srgbClr val="990033"/>
                      </a:solidFill>
                      <a:prstDash val="solid"/>
                      <a:round/>
                      <a:headEnd type="none" w="med" len="med"/>
                      <a:tailEnd type="none" w="med" len="med"/>
                    </a:lnT>
                    <a:lnB w="12700" cap="flat" cmpd="sng" algn="ctr">
                      <a:solidFill>
                        <a:srgbClr val="990033"/>
                      </a:solidFill>
                      <a:prstDash val="solid"/>
                      <a:round/>
                      <a:headEnd type="none" w="med" len="med"/>
                      <a:tailEnd type="none" w="med" len="med"/>
                    </a:lnB>
                  </a:tcPr>
                </a:tc>
                <a:tc>
                  <a:txBody>
                    <a:bodyPr/>
                    <a:lstStyle/>
                    <a:p>
                      <a:pPr algn="ctr">
                        <a:spcAft>
                          <a:spcPts val="0"/>
                        </a:spcAft>
                      </a:pPr>
                      <a:r>
                        <a:rPr lang="en-IE" sz="1600" b="0" dirty="0">
                          <a:solidFill>
                            <a:srgbClr val="990033"/>
                          </a:solidFill>
                          <a:latin typeface="Comic Sans MS" pitchFamily="66" charset="0"/>
                          <a:ea typeface="Calibri"/>
                          <a:cs typeface="Times New Roman"/>
                        </a:rPr>
                        <a:t>Monthly Total</a:t>
                      </a:r>
                    </a:p>
                  </a:txBody>
                  <a:tcPr marL="68580" marR="68580" marT="0" marB="0" anchor="ctr">
                    <a:lnL w="12700" cap="flat" cmpd="sng" algn="ctr">
                      <a:solidFill>
                        <a:srgbClr val="990033"/>
                      </a:solidFill>
                      <a:prstDash val="solid"/>
                      <a:round/>
                      <a:headEnd type="none" w="med" len="med"/>
                      <a:tailEnd type="none" w="med" len="med"/>
                    </a:lnL>
                    <a:lnR w="12700" cap="flat" cmpd="sng" algn="ctr">
                      <a:solidFill>
                        <a:srgbClr val="990033"/>
                      </a:solidFill>
                      <a:prstDash val="solid"/>
                      <a:round/>
                      <a:headEnd type="none" w="med" len="med"/>
                      <a:tailEnd type="none" w="med" len="med"/>
                    </a:lnR>
                    <a:lnT w="12700" cap="flat" cmpd="sng" algn="ctr">
                      <a:solidFill>
                        <a:srgbClr val="990033"/>
                      </a:solidFill>
                      <a:prstDash val="solid"/>
                      <a:round/>
                      <a:headEnd type="none" w="med" len="med"/>
                      <a:tailEnd type="none" w="med" len="med"/>
                    </a:lnT>
                    <a:lnB w="12700" cap="flat" cmpd="sng" algn="ctr">
                      <a:solidFill>
                        <a:srgbClr val="990033"/>
                      </a:solidFill>
                      <a:prstDash val="solid"/>
                      <a:round/>
                      <a:headEnd type="none" w="med" len="med"/>
                      <a:tailEnd type="none" w="med" len="med"/>
                    </a:lnB>
                  </a:tcPr>
                </a:tc>
                <a:tc>
                  <a:txBody>
                    <a:bodyPr/>
                    <a:lstStyle/>
                    <a:p>
                      <a:pPr algn="ctr">
                        <a:spcAft>
                          <a:spcPts val="0"/>
                        </a:spcAft>
                      </a:pPr>
                      <a:r>
                        <a:rPr lang="en-IE" sz="1600" b="0" dirty="0">
                          <a:solidFill>
                            <a:srgbClr val="990033"/>
                          </a:solidFill>
                          <a:latin typeface="Comic Sans MS" pitchFamily="66" charset="0"/>
                          <a:ea typeface="Calibri"/>
                          <a:cs typeface="Times New Roman"/>
                        </a:rPr>
                        <a:t>Interest</a:t>
                      </a:r>
                    </a:p>
                  </a:txBody>
                  <a:tcPr marL="68580" marR="68580" marT="0" marB="0" anchor="ctr">
                    <a:lnL w="12700" cap="flat" cmpd="sng" algn="ctr">
                      <a:solidFill>
                        <a:srgbClr val="990033"/>
                      </a:solidFill>
                      <a:prstDash val="solid"/>
                      <a:round/>
                      <a:headEnd type="none" w="med" len="med"/>
                      <a:tailEnd type="none" w="med" len="med"/>
                    </a:lnL>
                    <a:lnR w="12700" cap="flat" cmpd="sng" algn="ctr">
                      <a:solidFill>
                        <a:srgbClr val="990033"/>
                      </a:solidFill>
                      <a:prstDash val="solid"/>
                      <a:round/>
                      <a:headEnd type="none" w="med" len="med"/>
                      <a:tailEnd type="none" w="med" len="med"/>
                    </a:lnR>
                    <a:lnT w="12700" cap="flat" cmpd="sng" algn="ctr">
                      <a:solidFill>
                        <a:srgbClr val="990033"/>
                      </a:solidFill>
                      <a:prstDash val="solid"/>
                      <a:round/>
                      <a:headEnd type="none" w="med" len="med"/>
                      <a:tailEnd type="none" w="med" len="med"/>
                    </a:lnT>
                    <a:lnB w="12700" cap="flat" cmpd="sng" algn="ctr">
                      <a:solidFill>
                        <a:srgbClr val="990033"/>
                      </a:solidFill>
                      <a:prstDash val="solid"/>
                      <a:round/>
                      <a:headEnd type="none" w="med" len="med"/>
                      <a:tailEnd type="none" w="med" len="med"/>
                    </a:lnB>
                  </a:tcPr>
                </a:tc>
                <a:tc>
                  <a:txBody>
                    <a:bodyPr/>
                    <a:lstStyle/>
                    <a:p>
                      <a:pPr algn="ctr">
                        <a:spcAft>
                          <a:spcPts val="0"/>
                        </a:spcAft>
                      </a:pPr>
                      <a:r>
                        <a:rPr lang="en-IE" sz="1600" b="0" dirty="0">
                          <a:solidFill>
                            <a:srgbClr val="990033"/>
                          </a:solidFill>
                          <a:latin typeface="Comic Sans MS" pitchFamily="66" charset="0"/>
                          <a:ea typeface="Calibri"/>
                          <a:cs typeface="Times New Roman"/>
                        </a:rPr>
                        <a:t>Payments</a:t>
                      </a:r>
                    </a:p>
                  </a:txBody>
                  <a:tcPr marL="68580" marR="68580" marT="0" marB="0" anchor="ctr">
                    <a:lnL w="12700" cap="flat" cmpd="sng" algn="ctr">
                      <a:solidFill>
                        <a:srgbClr val="990033"/>
                      </a:solidFill>
                      <a:prstDash val="solid"/>
                      <a:round/>
                      <a:headEnd type="none" w="med" len="med"/>
                      <a:tailEnd type="none" w="med" len="med"/>
                    </a:lnL>
                    <a:lnR w="12700" cap="flat" cmpd="sng" algn="ctr">
                      <a:solidFill>
                        <a:srgbClr val="990033"/>
                      </a:solidFill>
                      <a:prstDash val="solid"/>
                      <a:round/>
                      <a:headEnd type="none" w="med" len="med"/>
                      <a:tailEnd type="none" w="med" len="med"/>
                    </a:lnR>
                    <a:lnT w="12700" cap="flat" cmpd="sng" algn="ctr">
                      <a:solidFill>
                        <a:srgbClr val="990033"/>
                      </a:solidFill>
                      <a:prstDash val="solid"/>
                      <a:round/>
                      <a:headEnd type="none" w="med" len="med"/>
                      <a:tailEnd type="none" w="med" len="med"/>
                    </a:lnT>
                    <a:lnB w="12700" cap="flat" cmpd="sng" algn="ctr">
                      <a:solidFill>
                        <a:srgbClr val="990033"/>
                      </a:solidFill>
                      <a:prstDash val="solid"/>
                      <a:round/>
                      <a:headEnd type="none" w="med" len="med"/>
                      <a:tailEnd type="none" w="med" len="med"/>
                    </a:lnB>
                  </a:tcPr>
                </a:tc>
                <a:tc>
                  <a:txBody>
                    <a:bodyPr/>
                    <a:lstStyle/>
                    <a:p>
                      <a:pPr algn="ctr">
                        <a:spcAft>
                          <a:spcPts val="0"/>
                        </a:spcAft>
                      </a:pPr>
                      <a:endParaRPr lang="en-IE" sz="1600" b="0" dirty="0">
                        <a:solidFill>
                          <a:srgbClr val="990033"/>
                        </a:solidFill>
                        <a:latin typeface="Comic Sans MS" pitchFamily="66" charset="0"/>
                        <a:ea typeface="Calibri"/>
                        <a:cs typeface="Times New Roman"/>
                      </a:endParaRPr>
                    </a:p>
                  </a:txBody>
                  <a:tcPr marL="68580" marR="68580" marT="0" marB="0" anchor="ctr">
                    <a:lnL w="12700" cap="flat" cmpd="sng" algn="ctr">
                      <a:solidFill>
                        <a:srgbClr val="990033"/>
                      </a:solidFill>
                      <a:prstDash val="solid"/>
                      <a:round/>
                      <a:headEnd type="none" w="med" len="med"/>
                      <a:tailEnd type="none" w="med" len="med"/>
                    </a:lnL>
                    <a:lnR w="12700" cap="flat" cmpd="sng" algn="ctr">
                      <a:solidFill>
                        <a:srgbClr val="990033"/>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a:spcAft>
                          <a:spcPts val="0"/>
                        </a:spcAft>
                      </a:pPr>
                      <a:r>
                        <a:rPr lang="en-IE" sz="1600" b="0" dirty="0" smtClean="0">
                          <a:solidFill>
                            <a:srgbClr val="990033"/>
                          </a:solidFill>
                          <a:latin typeface="Comic Sans MS" pitchFamily="66" charset="0"/>
                          <a:ea typeface="Calibri"/>
                          <a:cs typeface="Times New Roman"/>
                        </a:rPr>
                        <a:t>Time</a:t>
                      </a:r>
                      <a:endParaRPr lang="en-IE" sz="1600" b="0" dirty="0">
                        <a:solidFill>
                          <a:srgbClr val="990033"/>
                        </a:solidFill>
                        <a:latin typeface="Comic Sans MS" pitchFamily="66" charset="0"/>
                        <a:ea typeface="Calibri"/>
                        <a:cs typeface="Times New Roman"/>
                      </a:endParaRPr>
                    </a:p>
                  </a:txBody>
                  <a:tcPr marL="68580" marR="68580" marT="0" marB="0" anchor="ctr">
                    <a:lnL w="12700" cap="flat" cmpd="sng" algn="ctr">
                      <a:solidFill>
                        <a:srgbClr val="990033"/>
                      </a:solidFill>
                      <a:prstDash val="solid"/>
                      <a:round/>
                      <a:headEnd type="none" w="med" len="med"/>
                      <a:tailEnd type="none" w="med" len="med"/>
                    </a:lnL>
                    <a:lnR w="12700" cap="flat" cmpd="sng" algn="ctr">
                      <a:solidFill>
                        <a:srgbClr val="990033"/>
                      </a:solidFill>
                      <a:prstDash val="solid"/>
                      <a:round/>
                      <a:headEnd type="none" w="med" len="med"/>
                      <a:tailEnd type="none" w="med" len="med"/>
                    </a:lnR>
                    <a:lnT w="12700" cap="flat" cmpd="sng" algn="ctr">
                      <a:solidFill>
                        <a:srgbClr val="990033"/>
                      </a:solidFill>
                      <a:prstDash val="solid"/>
                      <a:round/>
                      <a:headEnd type="none" w="med" len="med"/>
                      <a:tailEnd type="none" w="med" len="med"/>
                    </a:lnT>
                    <a:lnB w="12700" cap="flat" cmpd="sng" algn="ctr">
                      <a:solidFill>
                        <a:srgbClr val="990033"/>
                      </a:solidFill>
                      <a:prstDash val="solid"/>
                      <a:round/>
                      <a:headEnd type="none" w="med" len="med"/>
                      <a:tailEnd type="none" w="med" len="med"/>
                    </a:lnB>
                  </a:tcPr>
                </a:tc>
                <a:tc>
                  <a:txBody>
                    <a:bodyPr/>
                    <a:lstStyle/>
                    <a:p>
                      <a:pPr algn="ctr">
                        <a:spcAft>
                          <a:spcPts val="0"/>
                        </a:spcAft>
                      </a:pPr>
                      <a:r>
                        <a:rPr lang="en-IE" sz="1600" b="0" dirty="0">
                          <a:solidFill>
                            <a:srgbClr val="990033"/>
                          </a:solidFill>
                          <a:latin typeface="Comic Sans MS" pitchFamily="66" charset="0"/>
                          <a:ea typeface="Calibri"/>
                          <a:cs typeface="Times New Roman"/>
                        </a:rPr>
                        <a:t>Monthly Total</a:t>
                      </a:r>
                    </a:p>
                  </a:txBody>
                  <a:tcPr marL="68580" marR="68580" marT="0" marB="0" anchor="ctr">
                    <a:lnL w="12700" cap="flat" cmpd="sng" algn="ctr">
                      <a:solidFill>
                        <a:srgbClr val="990033"/>
                      </a:solidFill>
                      <a:prstDash val="solid"/>
                      <a:round/>
                      <a:headEnd type="none" w="med" len="med"/>
                      <a:tailEnd type="none" w="med" len="med"/>
                    </a:lnL>
                    <a:lnR w="12700" cap="flat" cmpd="sng" algn="ctr">
                      <a:solidFill>
                        <a:srgbClr val="990033"/>
                      </a:solidFill>
                      <a:prstDash val="solid"/>
                      <a:round/>
                      <a:headEnd type="none" w="med" len="med"/>
                      <a:tailEnd type="none" w="med" len="med"/>
                    </a:lnR>
                    <a:lnT w="12700" cap="flat" cmpd="sng" algn="ctr">
                      <a:solidFill>
                        <a:srgbClr val="990033"/>
                      </a:solidFill>
                      <a:prstDash val="solid"/>
                      <a:round/>
                      <a:headEnd type="none" w="med" len="med"/>
                      <a:tailEnd type="none" w="med" len="med"/>
                    </a:lnT>
                    <a:lnB w="12700" cap="flat" cmpd="sng" algn="ctr">
                      <a:solidFill>
                        <a:srgbClr val="990033"/>
                      </a:solidFill>
                      <a:prstDash val="solid"/>
                      <a:round/>
                      <a:headEnd type="none" w="med" len="med"/>
                      <a:tailEnd type="none" w="med" len="med"/>
                    </a:lnB>
                  </a:tcPr>
                </a:tc>
                <a:tc>
                  <a:txBody>
                    <a:bodyPr/>
                    <a:lstStyle/>
                    <a:p>
                      <a:pPr algn="ctr">
                        <a:spcAft>
                          <a:spcPts val="0"/>
                        </a:spcAft>
                      </a:pPr>
                      <a:r>
                        <a:rPr lang="en-IE" sz="1600" b="0" dirty="0">
                          <a:solidFill>
                            <a:srgbClr val="990033"/>
                          </a:solidFill>
                          <a:latin typeface="Comic Sans MS" pitchFamily="66" charset="0"/>
                          <a:ea typeface="Calibri"/>
                          <a:cs typeface="Times New Roman"/>
                        </a:rPr>
                        <a:t>Interest</a:t>
                      </a:r>
                    </a:p>
                  </a:txBody>
                  <a:tcPr marL="68580" marR="68580" marT="0" marB="0" anchor="ctr">
                    <a:lnL w="12700" cap="flat" cmpd="sng" algn="ctr">
                      <a:solidFill>
                        <a:srgbClr val="990033"/>
                      </a:solidFill>
                      <a:prstDash val="solid"/>
                      <a:round/>
                      <a:headEnd type="none" w="med" len="med"/>
                      <a:tailEnd type="none" w="med" len="med"/>
                    </a:lnL>
                    <a:lnR w="12700" cap="flat" cmpd="sng" algn="ctr">
                      <a:solidFill>
                        <a:srgbClr val="990033"/>
                      </a:solidFill>
                      <a:prstDash val="solid"/>
                      <a:round/>
                      <a:headEnd type="none" w="med" len="med"/>
                      <a:tailEnd type="none" w="med" len="med"/>
                    </a:lnR>
                    <a:lnT w="12700" cap="flat" cmpd="sng" algn="ctr">
                      <a:solidFill>
                        <a:srgbClr val="990033"/>
                      </a:solidFill>
                      <a:prstDash val="solid"/>
                      <a:round/>
                      <a:headEnd type="none" w="med" len="med"/>
                      <a:tailEnd type="none" w="med" len="med"/>
                    </a:lnT>
                    <a:lnB w="12700" cap="flat" cmpd="sng" algn="ctr">
                      <a:solidFill>
                        <a:srgbClr val="990033"/>
                      </a:solidFill>
                      <a:prstDash val="solid"/>
                      <a:round/>
                      <a:headEnd type="none" w="med" len="med"/>
                      <a:tailEnd type="none" w="med" len="med"/>
                    </a:lnB>
                  </a:tcPr>
                </a:tc>
                <a:tc>
                  <a:txBody>
                    <a:bodyPr/>
                    <a:lstStyle/>
                    <a:p>
                      <a:pPr algn="ctr">
                        <a:spcAft>
                          <a:spcPts val="0"/>
                        </a:spcAft>
                      </a:pPr>
                      <a:r>
                        <a:rPr lang="en-IE" sz="1600" b="0" dirty="0">
                          <a:solidFill>
                            <a:srgbClr val="990033"/>
                          </a:solidFill>
                          <a:latin typeface="Comic Sans MS" pitchFamily="66" charset="0"/>
                          <a:ea typeface="Calibri"/>
                          <a:cs typeface="Times New Roman"/>
                        </a:rPr>
                        <a:t>Payments</a:t>
                      </a:r>
                    </a:p>
                  </a:txBody>
                  <a:tcPr marL="68580" marR="68580" marT="0" marB="0" anchor="ctr">
                    <a:lnL w="12700" cap="flat" cmpd="sng" algn="ctr">
                      <a:solidFill>
                        <a:srgbClr val="990033"/>
                      </a:solidFill>
                      <a:prstDash val="solid"/>
                      <a:round/>
                      <a:headEnd type="none" w="med" len="med"/>
                      <a:tailEnd type="none" w="med" len="med"/>
                    </a:lnL>
                    <a:lnR w="12700" cap="flat" cmpd="sng" algn="ctr">
                      <a:solidFill>
                        <a:srgbClr val="990033"/>
                      </a:solidFill>
                      <a:prstDash val="solid"/>
                      <a:round/>
                      <a:headEnd type="none" w="med" len="med"/>
                      <a:tailEnd type="none" w="med" len="med"/>
                    </a:lnR>
                    <a:lnT w="12700" cap="flat" cmpd="sng" algn="ctr">
                      <a:solidFill>
                        <a:srgbClr val="990033"/>
                      </a:solidFill>
                      <a:prstDash val="solid"/>
                      <a:round/>
                      <a:headEnd type="none" w="med" len="med"/>
                      <a:tailEnd type="none" w="med" len="med"/>
                    </a:lnT>
                    <a:lnB w="12700" cap="flat" cmpd="sng" algn="ctr">
                      <a:solidFill>
                        <a:srgbClr val="990033"/>
                      </a:solidFill>
                      <a:prstDash val="solid"/>
                      <a:round/>
                      <a:headEnd type="none" w="med" len="med"/>
                      <a:tailEnd type="none" w="med" len="med"/>
                    </a:lnB>
                  </a:tcPr>
                </a:tc>
              </a:tr>
              <a:tr h="360000">
                <a:tc>
                  <a:txBody>
                    <a:bodyPr/>
                    <a:lstStyle/>
                    <a:p>
                      <a:pPr algn="ctr">
                        <a:spcAft>
                          <a:spcPts val="0"/>
                        </a:spcAft>
                      </a:pPr>
                      <a:r>
                        <a:rPr lang="en-IE" sz="1600" b="0" dirty="0" smtClean="0">
                          <a:solidFill>
                            <a:srgbClr val="990033"/>
                          </a:solidFill>
                          <a:latin typeface="Comic Sans MS" pitchFamily="66" charset="0"/>
                          <a:ea typeface="Calibri"/>
                          <a:cs typeface="Times New Roman"/>
                        </a:rPr>
                        <a:t>0</a:t>
                      </a:r>
                      <a:endParaRPr lang="en-IE" sz="1600" b="0" dirty="0">
                        <a:solidFill>
                          <a:srgbClr val="990033"/>
                        </a:solidFill>
                        <a:latin typeface="Comic Sans MS" pitchFamily="66" charset="0"/>
                        <a:ea typeface="Calibri"/>
                        <a:cs typeface="Times New Roman"/>
                      </a:endParaRPr>
                    </a:p>
                  </a:txBody>
                  <a:tcPr marL="68580" marR="68580" marT="0" marB="0" anchor="ctr">
                    <a:lnL w="12700" cap="flat" cmpd="sng" algn="ctr">
                      <a:solidFill>
                        <a:srgbClr val="990033"/>
                      </a:solidFill>
                      <a:prstDash val="solid"/>
                      <a:round/>
                      <a:headEnd type="none" w="med" len="med"/>
                      <a:tailEnd type="none" w="med" len="med"/>
                    </a:lnL>
                    <a:lnR w="12700" cap="flat" cmpd="sng" algn="ctr">
                      <a:solidFill>
                        <a:srgbClr val="990033"/>
                      </a:solidFill>
                      <a:prstDash val="solid"/>
                      <a:round/>
                      <a:headEnd type="none" w="med" len="med"/>
                      <a:tailEnd type="none" w="med" len="med"/>
                    </a:lnR>
                    <a:lnT w="12700" cap="flat" cmpd="sng" algn="ctr">
                      <a:solidFill>
                        <a:srgbClr val="990033"/>
                      </a:solidFill>
                      <a:prstDash val="solid"/>
                      <a:round/>
                      <a:headEnd type="none" w="med" len="med"/>
                      <a:tailEnd type="none" w="med" len="med"/>
                    </a:lnT>
                    <a:lnB w="12700" cap="flat" cmpd="sng" algn="ctr">
                      <a:solidFill>
                        <a:srgbClr val="990033"/>
                      </a:solidFill>
                      <a:prstDash val="solid"/>
                      <a:round/>
                      <a:headEnd type="none" w="med" len="med"/>
                      <a:tailEnd type="none" w="med" len="med"/>
                    </a:lnB>
                  </a:tcPr>
                </a:tc>
                <a:tc>
                  <a:txBody>
                    <a:bodyPr/>
                    <a:lstStyle/>
                    <a:p>
                      <a:pPr algn="ctr">
                        <a:spcAft>
                          <a:spcPts val="0"/>
                        </a:spcAft>
                      </a:pPr>
                      <a:r>
                        <a:rPr lang="en-IE" sz="1600" b="0" dirty="0" smtClean="0">
                          <a:solidFill>
                            <a:srgbClr val="990033"/>
                          </a:solidFill>
                          <a:latin typeface="Comic Sans MS" pitchFamily="66" charset="0"/>
                          <a:ea typeface="Calibri"/>
                          <a:cs typeface="Times New Roman"/>
                        </a:rPr>
                        <a:t>€600.00</a:t>
                      </a:r>
                      <a:endParaRPr lang="en-IE" sz="1600" b="0" dirty="0">
                        <a:solidFill>
                          <a:srgbClr val="990033"/>
                        </a:solidFill>
                        <a:latin typeface="Comic Sans MS" pitchFamily="66" charset="0"/>
                        <a:ea typeface="Calibri"/>
                        <a:cs typeface="Times New Roman"/>
                      </a:endParaRPr>
                    </a:p>
                  </a:txBody>
                  <a:tcPr marL="68580" marR="68580" marT="0" marB="0" anchor="ctr">
                    <a:lnL w="12700" cap="flat" cmpd="sng" algn="ctr">
                      <a:solidFill>
                        <a:srgbClr val="990033"/>
                      </a:solidFill>
                      <a:prstDash val="solid"/>
                      <a:round/>
                      <a:headEnd type="none" w="med" len="med"/>
                      <a:tailEnd type="none" w="med" len="med"/>
                    </a:lnL>
                    <a:lnR w="12700" cap="flat" cmpd="sng" algn="ctr">
                      <a:solidFill>
                        <a:srgbClr val="990033"/>
                      </a:solidFill>
                      <a:prstDash val="solid"/>
                      <a:round/>
                      <a:headEnd type="none" w="med" len="med"/>
                      <a:tailEnd type="none" w="med" len="med"/>
                    </a:lnR>
                    <a:lnT w="12700" cap="flat" cmpd="sng" algn="ctr">
                      <a:solidFill>
                        <a:srgbClr val="990033"/>
                      </a:solidFill>
                      <a:prstDash val="solid"/>
                      <a:round/>
                      <a:headEnd type="none" w="med" len="med"/>
                      <a:tailEnd type="none" w="med" len="med"/>
                    </a:lnT>
                    <a:lnB w="12700" cap="flat" cmpd="sng" algn="ctr">
                      <a:solidFill>
                        <a:srgbClr val="990033"/>
                      </a:solidFill>
                      <a:prstDash val="solid"/>
                      <a:round/>
                      <a:headEnd type="none" w="med" len="med"/>
                      <a:tailEnd type="none" w="med" len="med"/>
                    </a:lnB>
                  </a:tcPr>
                </a:tc>
                <a:tc>
                  <a:txBody>
                    <a:bodyPr/>
                    <a:lstStyle/>
                    <a:p>
                      <a:pPr algn="ctr">
                        <a:spcAft>
                          <a:spcPts val="0"/>
                        </a:spcAft>
                      </a:pPr>
                      <a:r>
                        <a:rPr lang="en-IE" sz="1600" b="0" dirty="0" smtClean="0">
                          <a:solidFill>
                            <a:srgbClr val="990033"/>
                          </a:solidFill>
                          <a:latin typeface="Comic Sans MS" pitchFamily="66" charset="0"/>
                          <a:ea typeface="Calibri"/>
                          <a:cs typeface="Times New Roman"/>
                        </a:rPr>
                        <a:t>€9.00</a:t>
                      </a:r>
                      <a:endParaRPr lang="en-IE" sz="1600" b="0" dirty="0">
                        <a:solidFill>
                          <a:srgbClr val="990033"/>
                        </a:solidFill>
                        <a:latin typeface="Comic Sans MS" pitchFamily="66" charset="0"/>
                        <a:ea typeface="Calibri"/>
                        <a:cs typeface="Times New Roman"/>
                      </a:endParaRPr>
                    </a:p>
                  </a:txBody>
                  <a:tcPr marL="68580" marR="68580" marT="0" marB="0" anchor="ctr">
                    <a:lnL w="12700" cap="flat" cmpd="sng" algn="ctr">
                      <a:solidFill>
                        <a:srgbClr val="990033"/>
                      </a:solidFill>
                      <a:prstDash val="solid"/>
                      <a:round/>
                      <a:headEnd type="none" w="med" len="med"/>
                      <a:tailEnd type="none" w="med" len="med"/>
                    </a:lnL>
                    <a:lnR w="12700" cap="flat" cmpd="sng" algn="ctr">
                      <a:solidFill>
                        <a:srgbClr val="990033"/>
                      </a:solidFill>
                      <a:prstDash val="solid"/>
                      <a:round/>
                      <a:headEnd type="none" w="med" len="med"/>
                      <a:tailEnd type="none" w="med" len="med"/>
                    </a:lnR>
                    <a:lnT w="12700" cap="flat" cmpd="sng" algn="ctr">
                      <a:solidFill>
                        <a:srgbClr val="990033"/>
                      </a:solidFill>
                      <a:prstDash val="solid"/>
                      <a:round/>
                      <a:headEnd type="none" w="med" len="med"/>
                      <a:tailEnd type="none" w="med" len="med"/>
                    </a:lnT>
                    <a:lnB w="12700" cap="flat" cmpd="sng" algn="ctr">
                      <a:solidFill>
                        <a:srgbClr val="990033"/>
                      </a:solidFill>
                      <a:prstDash val="solid"/>
                      <a:round/>
                      <a:headEnd type="none" w="med" len="med"/>
                      <a:tailEnd type="none" w="med" len="med"/>
                    </a:lnB>
                  </a:tcPr>
                </a:tc>
                <a:tc>
                  <a:txBody>
                    <a:bodyPr/>
                    <a:lstStyle/>
                    <a:p>
                      <a:pPr algn="ctr">
                        <a:spcAft>
                          <a:spcPts val="0"/>
                        </a:spcAft>
                      </a:pPr>
                      <a:r>
                        <a:rPr lang="en-IE" sz="1600" b="0" dirty="0" smtClean="0">
                          <a:solidFill>
                            <a:srgbClr val="990033"/>
                          </a:solidFill>
                          <a:latin typeface="Comic Sans MS" pitchFamily="66" charset="0"/>
                          <a:ea typeface="Calibri"/>
                          <a:cs typeface="Times New Roman"/>
                        </a:rPr>
                        <a:t>€100.00</a:t>
                      </a:r>
                      <a:endParaRPr lang="en-IE" sz="1600" b="0" dirty="0">
                        <a:solidFill>
                          <a:srgbClr val="990033"/>
                        </a:solidFill>
                        <a:latin typeface="Comic Sans MS" pitchFamily="66" charset="0"/>
                        <a:ea typeface="Calibri"/>
                        <a:cs typeface="Times New Roman"/>
                      </a:endParaRPr>
                    </a:p>
                  </a:txBody>
                  <a:tcPr marL="68580" marR="68580" marT="0" marB="0" anchor="ctr">
                    <a:lnL w="12700" cap="flat" cmpd="sng" algn="ctr">
                      <a:solidFill>
                        <a:srgbClr val="990033"/>
                      </a:solidFill>
                      <a:prstDash val="solid"/>
                      <a:round/>
                      <a:headEnd type="none" w="med" len="med"/>
                      <a:tailEnd type="none" w="med" len="med"/>
                    </a:lnL>
                    <a:lnR w="12700" cap="flat" cmpd="sng" algn="ctr">
                      <a:solidFill>
                        <a:srgbClr val="990033"/>
                      </a:solidFill>
                      <a:prstDash val="solid"/>
                      <a:round/>
                      <a:headEnd type="none" w="med" len="med"/>
                      <a:tailEnd type="none" w="med" len="med"/>
                    </a:lnR>
                    <a:lnT w="12700" cap="flat" cmpd="sng" algn="ctr">
                      <a:solidFill>
                        <a:srgbClr val="990033"/>
                      </a:solidFill>
                      <a:prstDash val="solid"/>
                      <a:round/>
                      <a:headEnd type="none" w="med" len="med"/>
                      <a:tailEnd type="none" w="med" len="med"/>
                    </a:lnT>
                    <a:lnB w="12700" cap="flat" cmpd="sng" algn="ctr">
                      <a:solidFill>
                        <a:srgbClr val="990033"/>
                      </a:solidFill>
                      <a:prstDash val="solid"/>
                      <a:round/>
                      <a:headEnd type="none" w="med" len="med"/>
                      <a:tailEnd type="none" w="med" len="med"/>
                    </a:lnB>
                  </a:tcPr>
                </a:tc>
                <a:tc>
                  <a:txBody>
                    <a:bodyPr/>
                    <a:lstStyle/>
                    <a:p>
                      <a:pPr algn="ctr">
                        <a:spcAft>
                          <a:spcPts val="0"/>
                        </a:spcAft>
                      </a:pPr>
                      <a:endParaRPr lang="en-IE" sz="1600" b="0" dirty="0">
                        <a:solidFill>
                          <a:srgbClr val="990033"/>
                        </a:solidFill>
                        <a:latin typeface="Comic Sans MS" pitchFamily="66" charset="0"/>
                        <a:ea typeface="Calibri"/>
                        <a:cs typeface="Times New Roman"/>
                      </a:endParaRPr>
                    </a:p>
                  </a:txBody>
                  <a:tcPr marL="68580" marR="68580" marT="0" marB="0" anchor="ctr">
                    <a:lnL w="12700" cap="flat" cmpd="sng" algn="ctr">
                      <a:solidFill>
                        <a:srgbClr val="990033"/>
                      </a:solidFill>
                      <a:prstDash val="solid"/>
                      <a:round/>
                      <a:headEnd type="none" w="med" len="med"/>
                      <a:tailEnd type="none" w="med" len="med"/>
                    </a:lnL>
                    <a:lnR w="12700" cap="flat" cmpd="sng" algn="ctr">
                      <a:solidFill>
                        <a:srgbClr val="990033"/>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a:spcAft>
                          <a:spcPts val="0"/>
                        </a:spcAft>
                      </a:pPr>
                      <a:r>
                        <a:rPr lang="en-IE" sz="1600" b="0" dirty="0" smtClean="0">
                          <a:solidFill>
                            <a:srgbClr val="990033"/>
                          </a:solidFill>
                          <a:latin typeface="Comic Sans MS" pitchFamily="66" charset="0"/>
                          <a:ea typeface="Calibri"/>
                          <a:cs typeface="Times New Roman"/>
                        </a:rPr>
                        <a:t>0</a:t>
                      </a:r>
                      <a:endParaRPr lang="en-IE" sz="1600" b="0" dirty="0">
                        <a:solidFill>
                          <a:srgbClr val="990033"/>
                        </a:solidFill>
                        <a:latin typeface="Comic Sans MS" pitchFamily="66" charset="0"/>
                        <a:ea typeface="Calibri"/>
                        <a:cs typeface="Times New Roman"/>
                      </a:endParaRPr>
                    </a:p>
                  </a:txBody>
                  <a:tcPr marL="68580" marR="68580" marT="0" marB="0" anchor="ctr">
                    <a:lnL w="12700" cap="flat" cmpd="sng" algn="ctr">
                      <a:solidFill>
                        <a:srgbClr val="990033"/>
                      </a:solidFill>
                      <a:prstDash val="solid"/>
                      <a:round/>
                      <a:headEnd type="none" w="med" len="med"/>
                      <a:tailEnd type="none" w="med" len="med"/>
                    </a:lnL>
                    <a:lnR w="12700" cap="flat" cmpd="sng" algn="ctr">
                      <a:solidFill>
                        <a:srgbClr val="990033"/>
                      </a:solidFill>
                      <a:prstDash val="solid"/>
                      <a:round/>
                      <a:headEnd type="none" w="med" len="med"/>
                      <a:tailEnd type="none" w="med" len="med"/>
                    </a:lnR>
                    <a:lnT w="12700" cap="flat" cmpd="sng" algn="ctr">
                      <a:solidFill>
                        <a:srgbClr val="990033"/>
                      </a:solidFill>
                      <a:prstDash val="solid"/>
                      <a:round/>
                      <a:headEnd type="none" w="med" len="med"/>
                      <a:tailEnd type="none" w="med" len="med"/>
                    </a:lnT>
                    <a:lnB w="12700" cap="flat" cmpd="sng" algn="ctr">
                      <a:solidFill>
                        <a:srgbClr val="990033"/>
                      </a:solidFill>
                      <a:prstDash val="solid"/>
                      <a:round/>
                      <a:headEnd type="none" w="med" len="med"/>
                      <a:tailEnd type="none" w="med" len="med"/>
                    </a:lnB>
                  </a:tcPr>
                </a:tc>
                <a:tc>
                  <a:txBody>
                    <a:bodyPr/>
                    <a:lstStyle/>
                    <a:p>
                      <a:pPr algn="ctr">
                        <a:spcAft>
                          <a:spcPts val="0"/>
                        </a:spcAft>
                      </a:pPr>
                      <a:endParaRPr lang="en-IE" sz="1600" b="0" dirty="0">
                        <a:solidFill>
                          <a:srgbClr val="990033"/>
                        </a:solidFill>
                        <a:latin typeface="Comic Sans MS" pitchFamily="66" charset="0"/>
                        <a:ea typeface="Calibri"/>
                        <a:cs typeface="Times New Roman"/>
                      </a:endParaRPr>
                    </a:p>
                  </a:txBody>
                  <a:tcPr marL="68580" marR="68580" marT="0" marB="0" anchor="ctr">
                    <a:lnL w="12700" cap="flat" cmpd="sng" algn="ctr">
                      <a:solidFill>
                        <a:srgbClr val="990033"/>
                      </a:solidFill>
                      <a:prstDash val="solid"/>
                      <a:round/>
                      <a:headEnd type="none" w="med" len="med"/>
                      <a:tailEnd type="none" w="med" len="med"/>
                    </a:lnL>
                    <a:lnR w="12700" cap="flat" cmpd="sng" algn="ctr">
                      <a:solidFill>
                        <a:srgbClr val="990033"/>
                      </a:solidFill>
                      <a:prstDash val="solid"/>
                      <a:round/>
                      <a:headEnd type="none" w="med" len="med"/>
                      <a:tailEnd type="none" w="med" len="med"/>
                    </a:lnR>
                    <a:lnT w="12700" cap="flat" cmpd="sng" algn="ctr">
                      <a:solidFill>
                        <a:srgbClr val="990033"/>
                      </a:solidFill>
                      <a:prstDash val="solid"/>
                      <a:round/>
                      <a:headEnd type="none" w="med" len="med"/>
                      <a:tailEnd type="none" w="med" len="med"/>
                    </a:lnT>
                    <a:lnB w="12700" cap="flat" cmpd="sng" algn="ctr">
                      <a:solidFill>
                        <a:srgbClr val="990033"/>
                      </a:solidFill>
                      <a:prstDash val="solid"/>
                      <a:round/>
                      <a:headEnd type="none" w="med" len="med"/>
                      <a:tailEnd type="none" w="med" len="med"/>
                    </a:lnB>
                  </a:tcPr>
                </a:tc>
                <a:tc>
                  <a:txBody>
                    <a:bodyPr/>
                    <a:lstStyle/>
                    <a:p>
                      <a:pPr algn="ctr">
                        <a:spcAft>
                          <a:spcPts val="0"/>
                        </a:spcAft>
                      </a:pPr>
                      <a:endParaRPr lang="en-IE" sz="1600" b="0" dirty="0">
                        <a:solidFill>
                          <a:srgbClr val="990033"/>
                        </a:solidFill>
                        <a:latin typeface="Comic Sans MS" pitchFamily="66" charset="0"/>
                        <a:ea typeface="Calibri"/>
                        <a:cs typeface="Times New Roman"/>
                      </a:endParaRPr>
                    </a:p>
                  </a:txBody>
                  <a:tcPr marL="68580" marR="68580" marT="0" marB="0" anchor="ctr">
                    <a:lnL w="12700" cap="flat" cmpd="sng" algn="ctr">
                      <a:solidFill>
                        <a:srgbClr val="990033"/>
                      </a:solidFill>
                      <a:prstDash val="solid"/>
                      <a:round/>
                      <a:headEnd type="none" w="med" len="med"/>
                      <a:tailEnd type="none" w="med" len="med"/>
                    </a:lnL>
                    <a:lnR w="12700" cap="flat" cmpd="sng" algn="ctr">
                      <a:solidFill>
                        <a:srgbClr val="990033"/>
                      </a:solidFill>
                      <a:prstDash val="solid"/>
                      <a:round/>
                      <a:headEnd type="none" w="med" len="med"/>
                      <a:tailEnd type="none" w="med" len="med"/>
                    </a:lnR>
                    <a:lnT w="12700" cap="flat" cmpd="sng" algn="ctr">
                      <a:solidFill>
                        <a:srgbClr val="990033"/>
                      </a:solidFill>
                      <a:prstDash val="solid"/>
                      <a:round/>
                      <a:headEnd type="none" w="med" len="med"/>
                      <a:tailEnd type="none" w="med" len="med"/>
                    </a:lnT>
                    <a:lnB w="12700" cap="flat" cmpd="sng" algn="ctr">
                      <a:solidFill>
                        <a:srgbClr val="990033"/>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IE" sz="1600" b="0" dirty="0" smtClean="0">
                        <a:solidFill>
                          <a:srgbClr val="990033"/>
                        </a:solidFill>
                        <a:effectLst/>
                        <a:latin typeface="Comic Sans MS" pitchFamily="66" charset="0"/>
                      </a:endParaRPr>
                    </a:p>
                  </a:txBody>
                  <a:tcPr marL="68580" marR="68580" marT="0" marB="0" anchor="ctr">
                    <a:lnL w="12700" cap="flat" cmpd="sng" algn="ctr">
                      <a:solidFill>
                        <a:srgbClr val="990033"/>
                      </a:solidFill>
                      <a:prstDash val="solid"/>
                      <a:round/>
                      <a:headEnd type="none" w="med" len="med"/>
                      <a:tailEnd type="none" w="med" len="med"/>
                    </a:lnL>
                    <a:lnR w="12700" cap="flat" cmpd="sng" algn="ctr">
                      <a:solidFill>
                        <a:srgbClr val="990033"/>
                      </a:solidFill>
                      <a:prstDash val="solid"/>
                      <a:round/>
                      <a:headEnd type="none" w="med" len="med"/>
                      <a:tailEnd type="none" w="med" len="med"/>
                    </a:lnR>
                    <a:lnT w="12700" cap="flat" cmpd="sng" algn="ctr">
                      <a:solidFill>
                        <a:srgbClr val="990033"/>
                      </a:solidFill>
                      <a:prstDash val="solid"/>
                      <a:round/>
                      <a:headEnd type="none" w="med" len="med"/>
                      <a:tailEnd type="none" w="med" len="med"/>
                    </a:lnT>
                    <a:lnB w="12700" cap="flat" cmpd="sng" algn="ctr">
                      <a:solidFill>
                        <a:srgbClr val="990033"/>
                      </a:solidFill>
                      <a:prstDash val="solid"/>
                      <a:round/>
                      <a:headEnd type="none" w="med" len="med"/>
                      <a:tailEnd type="none" w="med" len="med"/>
                    </a:lnB>
                  </a:tcPr>
                </a:tc>
              </a:tr>
              <a:tr h="360000">
                <a:tc>
                  <a:txBody>
                    <a:bodyPr/>
                    <a:lstStyle/>
                    <a:p>
                      <a:pPr algn="ctr">
                        <a:spcAft>
                          <a:spcPts val="0"/>
                        </a:spcAft>
                      </a:pPr>
                      <a:r>
                        <a:rPr lang="en-IE" sz="1600" b="0">
                          <a:solidFill>
                            <a:srgbClr val="990033"/>
                          </a:solidFill>
                          <a:latin typeface="Comic Sans MS" pitchFamily="66" charset="0"/>
                          <a:ea typeface="Calibri"/>
                          <a:cs typeface="Times New Roman"/>
                        </a:rPr>
                        <a:t>1</a:t>
                      </a:r>
                    </a:p>
                  </a:txBody>
                  <a:tcPr marL="68580" marR="68580" marT="0" marB="0" anchor="ctr">
                    <a:lnL w="12700" cap="flat" cmpd="sng" algn="ctr">
                      <a:solidFill>
                        <a:srgbClr val="990033"/>
                      </a:solidFill>
                      <a:prstDash val="solid"/>
                      <a:round/>
                      <a:headEnd type="none" w="med" len="med"/>
                      <a:tailEnd type="none" w="med" len="med"/>
                    </a:lnL>
                    <a:lnR w="12700" cap="flat" cmpd="sng" algn="ctr">
                      <a:solidFill>
                        <a:srgbClr val="990033"/>
                      </a:solidFill>
                      <a:prstDash val="solid"/>
                      <a:round/>
                      <a:headEnd type="none" w="med" len="med"/>
                      <a:tailEnd type="none" w="med" len="med"/>
                    </a:lnR>
                    <a:lnT w="12700" cap="flat" cmpd="sng" algn="ctr">
                      <a:solidFill>
                        <a:srgbClr val="990033"/>
                      </a:solidFill>
                      <a:prstDash val="solid"/>
                      <a:round/>
                      <a:headEnd type="none" w="med" len="med"/>
                      <a:tailEnd type="none" w="med" len="med"/>
                    </a:lnT>
                    <a:lnB w="12700" cap="flat" cmpd="sng" algn="ctr">
                      <a:solidFill>
                        <a:srgbClr val="990033"/>
                      </a:solidFill>
                      <a:prstDash val="solid"/>
                      <a:round/>
                      <a:headEnd type="none" w="med" len="med"/>
                      <a:tailEnd type="none" w="med" len="med"/>
                    </a:lnB>
                  </a:tcPr>
                </a:tc>
                <a:tc>
                  <a:txBody>
                    <a:bodyPr/>
                    <a:lstStyle/>
                    <a:p>
                      <a:endParaRPr lang="en-IE"/>
                    </a:p>
                  </a:txBody>
                  <a:tcPr marL="68580" marR="68580" marT="0" marB="0" anchor="ctr">
                    <a:lnL w="12700" cap="flat" cmpd="sng" algn="ctr">
                      <a:solidFill>
                        <a:srgbClr val="990033"/>
                      </a:solidFill>
                      <a:prstDash val="solid"/>
                      <a:round/>
                      <a:headEnd type="none" w="med" len="med"/>
                      <a:tailEnd type="none" w="med" len="med"/>
                    </a:lnL>
                    <a:lnR w="12700" cap="flat" cmpd="sng" algn="ctr">
                      <a:solidFill>
                        <a:srgbClr val="990033"/>
                      </a:solidFill>
                      <a:prstDash val="solid"/>
                      <a:round/>
                      <a:headEnd type="none" w="med" len="med"/>
                      <a:tailEnd type="none" w="med" len="med"/>
                    </a:lnR>
                    <a:lnT w="12700" cap="flat" cmpd="sng" algn="ctr">
                      <a:solidFill>
                        <a:srgbClr val="990033"/>
                      </a:solidFill>
                      <a:prstDash val="solid"/>
                      <a:round/>
                      <a:headEnd type="none" w="med" len="med"/>
                      <a:tailEnd type="none" w="med" len="med"/>
                    </a:lnT>
                    <a:lnB w="12700" cap="flat" cmpd="sng" algn="ctr">
                      <a:solidFill>
                        <a:srgbClr val="990033"/>
                      </a:solidFill>
                      <a:prstDash val="solid"/>
                      <a:round/>
                      <a:headEnd type="none" w="med" len="med"/>
                      <a:tailEnd type="none" w="med" len="med"/>
                    </a:lnB>
                  </a:tcPr>
                </a:tc>
                <a:tc>
                  <a:txBody>
                    <a:bodyPr/>
                    <a:lstStyle/>
                    <a:p>
                      <a:endParaRPr lang="en-IE"/>
                    </a:p>
                  </a:txBody>
                  <a:tcPr marL="68580" marR="68580" marT="0" marB="0" anchor="ctr">
                    <a:lnL w="12700" cap="flat" cmpd="sng" algn="ctr">
                      <a:solidFill>
                        <a:srgbClr val="990033"/>
                      </a:solidFill>
                      <a:prstDash val="solid"/>
                      <a:round/>
                      <a:headEnd type="none" w="med" len="med"/>
                      <a:tailEnd type="none" w="med" len="med"/>
                    </a:lnL>
                    <a:lnR w="12700" cap="flat" cmpd="sng" algn="ctr">
                      <a:solidFill>
                        <a:srgbClr val="990033"/>
                      </a:solidFill>
                      <a:prstDash val="solid"/>
                      <a:round/>
                      <a:headEnd type="none" w="med" len="med"/>
                      <a:tailEnd type="none" w="med" len="med"/>
                    </a:lnR>
                    <a:lnT w="12700" cap="flat" cmpd="sng" algn="ctr">
                      <a:solidFill>
                        <a:srgbClr val="990033"/>
                      </a:solidFill>
                      <a:prstDash val="solid"/>
                      <a:round/>
                      <a:headEnd type="none" w="med" len="med"/>
                      <a:tailEnd type="none" w="med" len="med"/>
                    </a:lnT>
                    <a:lnB w="12700" cap="flat" cmpd="sng" algn="ctr">
                      <a:solidFill>
                        <a:srgbClr val="990033"/>
                      </a:solidFill>
                      <a:prstDash val="solid"/>
                      <a:round/>
                      <a:headEnd type="none" w="med" len="med"/>
                      <a:tailEnd type="none" w="med" len="med"/>
                    </a:lnB>
                  </a:tcPr>
                </a:tc>
                <a:tc>
                  <a:txBody>
                    <a:bodyPr/>
                    <a:lstStyle/>
                    <a:p>
                      <a:endParaRPr lang="en-IE" dirty="0"/>
                    </a:p>
                  </a:txBody>
                  <a:tcPr marL="68580" marR="68580" marT="0" marB="0" anchor="ctr">
                    <a:lnL w="12700" cap="flat" cmpd="sng" algn="ctr">
                      <a:solidFill>
                        <a:srgbClr val="990033"/>
                      </a:solidFill>
                      <a:prstDash val="solid"/>
                      <a:round/>
                      <a:headEnd type="none" w="med" len="med"/>
                      <a:tailEnd type="none" w="med" len="med"/>
                    </a:lnL>
                    <a:lnR w="12700" cap="flat" cmpd="sng" algn="ctr">
                      <a:solidFill>
                        <a:srgbClr val="990033"/>
                      </a:solidFill>
                      <a:prstDash val="solid"/>
                      <a:round/>
                      <a:headEnd type="none" w="med" len="med"/>
                      <a:tailEnd type="none" w="med" len="med"/>
                    </a:lnR>
                    <a:lnT w="12700" cap="flat" cmpd="sng" algn="ctr">
                      <a:solidFill>
                        <a:srgbClr val="990033"/>
                      </a:solidFill>
                      <a:prstDash val="solid"/>
                      <a:round/>
                      <a:headEnd type="none" w="med" len="med"/>
                      <a:tailEnd type="none" w="med" len="med"/>
                    </a:lnT>
                    <a:lnB w="12700" cap="flat" cmpd="sng" algn="ctr">
                      <a:solidFill>
                        <a:srgbClr val="990033"/>
                      </a:solidFill>
                      <a:prstDash val="solid"/>
                      <a:round/>
                      <a:headEnd type="none" w="med" len="med"/>
                      <a:tailEnd type="none" w="med" len="med"/>
                    </a:lnB>
                  </a:tcPr>
                </a:tc>
                <a:tc>
                  <a:txBody>
                    <a:bodyPr/>
                    <a:lstStyle/>
                    <a:p>
                      <a:pPr algn="ctr">
                        <a:spcAft>
                          <a:spcPts val="0"/>
                        </a:spcAft>
                      </a:pPr>
                      <a:endParaRPr lang="en-IE" sz="1600" b="0" dirty="0">
                        <a:solidFill>
                          <a:srgbClr val="990033"/>
                        </a:solidFill>
                        <a:latin typeface="Comic Sans MS" pitchFamily="66" charset="0"/>
                        <a:ea typeface="Calibri"/>
                        <a:cs typeface="Times New Roman"/>
                      </a:endParaRPr>
                    </a:p>
                  </a:txBody>
                  <a:tcPr marL="68580" marR="68580" marT="0" marB="0" anchor="ctr">
                    <a:lnL w="12700" cap="flat" cmpd="sng" algn="ctr">
                      <a:solidFill>
                        <a:srgbClr val="990033"/>
                      </a:solidFill>
                      <a:prstDash val="solid"/>
                      <a:round/>
                      <a:headEnd type="none" w="med" len="med"/>
                      <a:tailEnd type="none" w="med" len="med"/>
                    </a:lnL>
                    <a:lnR w="12700" cap="flat" cmpd="sng" algn="ctr">
                      <a:solidFill>
                        <a:srgbClr val="990033"/>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a:spcAft>
                          <a:spcPts val="0"/>
                        </a:spcAft>
                      </a:pPr>
                      <a:r>
                        <a:rPr lang="en-IE" sz="1600" b="0" dirty="0" smtClean="0">
                          <a:solidFill>
                            <a:srgbClr val="990033"/>
                          </a:solidFill>
                          <a:latin typeface="Comic Sans MS" pitchFamily="66" charset="0"/>
                          <a:ea typeface="Calibri"/>
                          <a:cs typeface="Times New Roman"/>
                        </a:rPr>
                        <a:t>1</a:t>
                      </a:r>
                      <a:endParaRPr lang="en-IE" sz="1600" b="0" dirty="0">
                        <a:solidFill>
                          <a:srgbClr val="990033"/>
                        </a:solidFill>
                        <a:latin typeface="Comic Sans MS" pitchFamily="66" charset="0"/>
                        <a:ea typeface="Calibri"/>
                        <a:cs typeface="Times New Roman"/>
                      </a:endParaRPr>
                    </a:p>
                  </a:txBody>
                  <a:tcPr marL="68580" marR="68580" marT="0" marB="0" anchor="ctr">
                    <a:lnL w="12700" cap="flat" cmpd="sng" algn="ctr">
                      <a:solidFill>
                        <a:srgbClr val="990033"/>
                      </a:solidFill>
                      <a:prstDash val="solid"/>
                      <a:round/>
                      <a:headEnd type="none" w="med" len="med"/>
                      <a:tailEnd type="none" w="med" len="med"/>
                    </a:lnL>
                    <a:lnR w="12700" cap="flat" cmpd="sng" algn="ctr">
                      <a:solidFill>
                        <a:srgbClr val="990033"/>
                      </a:solidFill>
                      <a:prstDash val="solid"/>
                      <a:round/>
                      <a:headEnd type="none" w="med" len="med"/>
                      <a:tailEnd type="none" w="med" len="med"/>
                    </a:lnR>
                    <a:lnT w="12700" cap="flat" cmpd="sng" algn="ctr">
                      <a:solidFill>
                        <a:srgbClr val="990033"/>
                      </a:solidFill>
                      <a:prstDash val="solid"/>
                      <a:round/>
                      <a:headEnd type="none" w="med" len="med"/>
                      <a:tailEnd type="none" w="med" len="med"/>
                    </a:lnT>
                    <a:lnB w="12700" cap="flat" cmpd="sng" algn="ctr">
                      <a:solidFill>
                        <a:srgbClr val="990033"/>
                      </a:solidFill>
                      <a:prstDash val="solid"/>
                      <a:round/>
                      <a:headEnd type="none" w="med" len="med"/>
                      <a:tailEnd type="none" w="med" len="med"/>
                    </a:lnB>
                  </a:tcPr>
                </a:tc>
                <a:tc>
                  <a:txBody>
                    <a:bodyPr/>
                    <a:lstStyle/>
                    <a:p>
                      <a:pPr algn="ctr">
                        <a:spcAft>
                          <a:spcPts val="0"/>
                        </a:spcAft>
                      </a:pPr>
                      <a:endParaRPr lang="en-IE" sz="1600" b="0" dirty="0">
                        <a:solidFill>
                          <a:srgbClr val="990033"/>
                        </a:solidFill>
                        <a:latin typeface="Comic Sans MS" pitchFamily="66" charset="0"/>
                        <a:ea typeface="Calibri"/>
                        <a:cs typeface="Times New Roman"/>
                      </a:endParaRPr>
                    </a:p>
                  </a:txBody>
                  <a:tcPr marL="68580" marR="68580" marT="0" marB="0" anchor="ctr">
                    <a:lnL w="12700" cap="flat" cmpd="sng" algn="ctr">
                      <a:solidFill>
                        <a:srgbClr val="990033"/>
                      </a:solidFill>
                      <a:prstDash val="solid"/>
                      <a:round/>
                      <a:headEnd type="none" w="med" len="med"/>
                      <a:tailEnd type="none" w="med" len="med"/>
                    </a:lnL>
                    <a:lnR w="12700" cap="flat" cmpd="sng" algn="ctr">
                      <a:solidFill>
                        <a:srgbClr val="990033"/>
                      </a:solidFill>
                      <a:prstDash val="solid"/>
                      <a:round/>
                      <a:headEnd type="none" w="med" len="med"/>
                      <a:tailEnd type="none" w="med" len="med"/>
                    </a:lnR>
                    <a:lnT w="12700" cap="flat" cmpd="sng" algn="ctr">
                      <a:solidFill>
                        <a:srgbClr val="990033"/>
                      </a:solidFill>
                      <a:prstDash val="solid"/>
                      <a:round/>
                      <a:headEnd type="none" w="med" len="med"/>
                      <a:tailEnd type="none" w="med" len="med"/>
                    </a:lnT>
                    <a:lnB w="12700" cap="flat" cmpd="sng" algn="ctr">
                      <a:solidFill>
                        <a:srgbClr val="990033"/>
                      </a:solidFill>
                      <a:prstDash val="solid"/>
                      <a:round/>
                      <a:headEnd type="none" w="med" len="med"/>
                      <a:tailEnd type="none" w="med" len="med"/>
                    </a:lnB>
                  </a:tcPr>
                </a:tc>
                <a:tc>
                  <a:txBody>
                    <a:bodyPr/>
                    <a:lstStyle/>
                    <a:p>
                      <a:pPr algn="ctr">
                        <a:spcAft>
                          <a:spcPts val="0"/>
                        </a:spcAft>
                      </a:pPr>
                      <a:endParaRPr lang="en-IE" sz="1600" b="0" dirty="0">
                        <a:solidFill>
                          <a:srgbClr val="990033"/>
                        </a:solidFill>
                        <a:latin typeface="Comic Sans MS" pitchFamily="66" charset="0"/>
                        <a:ea typeface="Calibri"/>
                        <a:cs typeface="Times New Roman"/>
                      </a:endParaRPr>
                    </a:p>
                  </a:txBody>
                  <a:tcPr marL="68580" marR="68580" marT="0" marB="0" anchor="ctr">
                    <a:lnL w="12700" cap="flat" cmpd="sng" algn="ctr">
                      <a:solidFill>
                        <a:srgbClr val="990033"/>
                      </a:solidFill>
                      <a:prstDash val="solid"/>
                      <a:round/>
                      <a:headEnd type="none" w="med" len="med"/>
                      <a:tailEnd type="none" w="med" len="med"/>
                    </a:lnL>
                    <a:lnR w="12700" cap="flat" cmpd="sng" algn="ctr">
                      <a:solidFill>
                        <a:srgbClr val="990033"/>
                      </a:solidFill>
                      <a:prstDash val="solid"/>
                      <a:round/>
                      <a:headEnd type="none" w="med" len="med"/>
                      <a:tailEnd type="none" w="med" len="med"/>
                    </a:lnR>
                    <a:lnT w="12700" cap="flat" cmpd="sng" algn="ctr">
                      <a:solidFill>
                        <a:srgbClr val="990033"/>
                      </a:solidFill>
                      <a:prstDash val="solid"/>
                      <a:round/>
                      <a:headEnd type="none" w="med" len="med"/>
                      <a:tailEnd type="none" w="med" len="med"/>
                    </a:lnT>
                    <a:lnB w="12700" cap="flat" cmpd="sng" algn="ctr">
                      <a:solidFill>
                        <a:srgbClr val="990033"/>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IE" sz="1600" b="0" dirty="0" smtClean="0">
                        <a:solidFill>
                          <a:srgbClr val="990033"/>
                        </a:solidFill>
                        <a:effectLst/>
                        <a:latin typeface="Comic Sans MS" pitchFamily="66" charset="0"/>
                      </a:endParaRPr>
                    </a:p>
                  </a:txBody>
                  <a:tcPr marL="68580" marR="68580" marT="0" marB="0" anchor="ctr">
                    <a:lnL w="12700" cap="flat" cmpd="sng" algn="ctr">
                      <a:solidFill>
                        <a:srgbClr val="990033"/>
                      </a:solidFill>
                      <a:prstDash val="solid"/>
                      <a:round/>
                      <a:headEnd type="none" w="med" len="med"/>
                      <a:tailEnd type="none" w="med" len="med"/>
                    </a:lnL>
                    <a:lnR w="12700" cap="flat" cmpd="sng" algn="ctr">
                      <a:solidFill>
                        <a:srgbClr val="990033"/>
                      </a:solidFill>
                      <a:prstDash val="solid"/>
                      <a:round/>
                      <a:headEnd type="none" w="med" len="med"/>
                      <a:tailEnd type="none" w="med" len="med"/>
                    </a:lnR>
                    <a:lnT w="12700" cap="flat" cmpd="sng" algn="ctr">
                      <a:solidFill>
                        <a:srgbClr val="990033"/>
                      </a:solidFill>
                      <a:prstDash val="solid"/>
                      <a:round/>
                      <a:headEnd type="none" w="med" len="med"/>
                      <a:tailEnd type="none" w="med" len="med"/>
                    </a:lnT>
                    <a:lnB w="12700" cap="flat" cmpd="sng" algn="ctr">
                      <a:solidFill>
                        <a:srgbClr val="990033"/>
                      </a:solidFill>
                      <a:prstDash val="solid"/>
                      <a:round/>
                      <a:headEnd type="none" w="med" len="med"/>
                      <a:tailEnd type="none" w="med" len="med"/>
                    </a:lnB>
                  </a:tcPr>
                </a:tc>
              </a:tr>
              <a:tr h="360000">
                <a:tc>
                  <a:txBody>
                    <a:bodyPr/>
                    <a:lstStyle/>
                    <a:p>
                      <a:pPr algn="ctr">
                        <a:spcAft>
                          <a:spcPts val="0"/>
                        </a:spcAft>
                      </a:pPr>
                      <a:r>
                        <a:rPr lang="en-IE" sz="1600" b="0">
                          <a:solidFill>
                            <a:srgbClr val="990033"/>
                          </a:solidFill>
                          <a:latin typeface="Comic Sans MS" pitchFamily="66" charset="0"/>
                          <a:ea typeface="Calibri"/>
                          <a:cs typeface="Times New Roman"/>
                        </a:rPr>
                        <a:t>2</a:t>
                      </a:r>
                    </a:p>
                  </a:txBody>
                  <a:tcPr marL="68580" marR="68580" marT="0" marB="0" anchor="ctr">
                    <a:lnL w="12700" cap="flat" cmpd="sng" algn="ctr">
                      <a:solidFill>
                        <a:srgbClr val="990033"/>
                      </a:solidFill>
                      <a:prstDash val="solid"/>
                      <a:round/>
                      <a:headEnd type="none" w="med" len="med"/>
                      <a:tailEnd type="none" w="med" len="med"/>
                    </a:lnL>
                    <a:lnR w="12700" cap="flat" cmpd="sng" algn="ctr">
                      <a:solidFill>
                        <a:srgbClr val="990033"/>
                      </a:solidFill>
                      <a:prstDash val="solid"/>
                      <a:round/>
                      <a:headEnd type="none" w="med" len="med"/>
                      <a:tailEnd type="none" w="med" len="med"/>
                    </a:lnR>
                    <a:lnT w="12700" cap="flat" cmpd="sng" algn="ctr">
                      <a:solidFill>
                        <a:srgbClr val="990033"/>
                      </a:solidFill>
                      <a:prstDash val="solid"/>
                      <a:round/>
                      <a:headEnd type="none" w="med" len="med"/>
                      <a:tailEnd type="none" w="med" len="med"/>
                    </a:lnT>
                    <a:lnB w="12700" cap="flat" cmpd="sng" algn="ctr">
                      <a:solidFill>
                        <a:srgbClr val="990033"/>
                      </a:solidFill>
                      <a:prstDash val="solid"/>
                      <a:round/>
                      <a:headEnd type="none" w="med" len="med"/>
                      <a:tailEnd type="none" w="med" len="med"/>
                    </a:lnB>
                  </a:tcPr>
                </a:tc>
                <a:tc>
                  <a:txBody>
                    <a:bodyPr/>
                    <a:lstStyle/>
                    <a:p>
                      <a:pPr algn="ctr">
                        <a:spcAft>
                          <a:spcPts val="0"/>
                        </a:spcAft>
                      </a:pPr>
                      <a:endParaRPr lang="en-IE" sz="1600" b="0" dirty="0">
                        <a:solidFill>
                          <a:srgbClr val="990033"/>
                        </a:solidFill>
                        <a:latin typeface="Comic Sans MS" pitchFamily="66" charset="0"/>
                        <a:ea typeface="Calibri"/>
                        <a:cs typeface="Times New Roman"/>
                      </a:endParaRPr>
                    </a:p>
                  </a:txBody>
                  <a:tcPr marL="68580" marR="68580" marT="0" marB="0" anchor="ctr">
                    <a:lnL w="12700" cap="flat" cmpd="sng" algn="ctr">
                      <a:solidFill>
                        <a:srgbClr val="990033"/>
                      </a:solidFill>
                      <a:prstDash val="solid"/>
                      <a:round/>
                      <a:headEnd type="none" w="med" len="med"/>
                      <a:tailEnd type="none" w="med" len="med"/>
                    </a:lnL>
                    <a:lnR w="12700" cap="flat" cmpd="sng" algn="ctr">
                      <a:solidFill>
                        <a:srgbClr val="990033"/>
                      </a:solidFill>
                      <a:prstDash val="solid"/>
                      <a:round/>
                      <a:headEnd type="none" w="med" len="med"/>
                      <a:tailEnd type="none" w="med" len="med"/>
                    </a:lnR>
                    <a:lnT w="12700" cap="flat" cmpd="sng" algn="ctr">
                      <a:solidFill>
                        <a:srgbClr val="990033"/>
                      </a:solidFill>
                      <a:prstDash val="solid"/>
                      <a:round/>
                      <a:headEnd type="none" w="med" len="med"/>
                      <a:tailEnd type="none" w="med" len="med"/>
                    </a:lnT>
                    <a:lnB w="12700" cap="flat" cmpd="sng" algn="ctr">
                      <a:solidFill>
                        <a:srgbClr val="990033"/>
                      </a:solidFill>
                      <a:prstDash val="solid"/>
                      <a:round/>
                      <a:headEnd type="none" w="med" len="med"/>
                      <a:tailEnd type="none" w="med" len="med"/>
                    </a:lnB>
                  </a:tcPr>
                </a:tc>
                <a:tc>
                  <a:txBody>
                    <a:bodyPr/>
                    <a:lstStyle/>
                    <a:p>
                      <a:pPr algn="ctr">
                        <a:spcAft>
                          <a:spcPts val="0"/>
                        </a:spcAft>
                      </a:pPr>
                      <a:endParaRPr lang="en-IE" sz="1600" b="0" dirty="0">
                        <a:solidFill>
                          <a:srgbClr val="990033"/>
                        </a:solidFill>
                        <a:latin typeface="Comic Sans MS" pitchFamily="66" charset="0"/>
                        <a:ea typeface="Calibri"/>
                        <a:cs typeface="Times New Roman"/>
                      </a:endParaRPr>
                    </a:p>
                  </a:txBody>
                  <a:tcPr marL="68580" marR="68580" marT="0" marB="0" anchor="ctr">
                    <a:lnL w="12700" cap="flat" cmpd="sng" algn="ctr">
                      <a:solidFill>
                        <a:srgbClr val="990033"/>
                      </a:solidFill>
                      <a:prstDash val="solid"/>
                      <a:round/>
                      <a:headEnd type="none" w="med" len="med"/>
                      <a:tailEnd type="none" w="med" len="med"/>
                    </a:lnL>
                    <a:lnR w="12700" cap="flat" cmpd="sng" algn="ctr">
                      <a:solidFill>
                        <a:srgbClr val="990033"/>
                      </a:solidFill>
                      <a:prstDash val="solid"/>
                      <a:round/>
                      <a:headEnd type="none" w="med" len="med"/>
                      <a:tailEnd type="none" w="med" len="med"/>
                    </a:lnR>
                    <a:lnT w="12700" cap="flat" cmpd="sng" algn="ctr">
                      <a:solidFill>
                        <a:srgbClr val="990033"/>
                      </a:solidFill>
                      <a:prstDash val="solid"/>
                      <a:round/>
                      <a:headEnd type="none" w="med" len="med"/>
                      <a:tailEnd type="none" w="med" len="med"/>
                    </a:lnT>
                    <a:lnB w="12700" cap="flat" cmpd="sng" algn="ctr">
                      <a:solidFill>
                        <a:srgbClr val="990033"/>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IE" sz="1600" b="0" dirty="0" smtClean="0">
                        <a:solidFill>
                          <a:srgbClr val="990033"/>
                        </a:solidFill>
                        <a:latin typeface="Comic Sans MS" pitchFamily="66" charset="0"/>
                        <a:ea typeface="Calibri"/>
                        <a:cs typeface="Times New Roman"/>
                      </a:endParaRPr>
                    </a:p>
                  </a:txBody>
                  <a:tcPr marL="68580" marR="68580" marT="0" marB="0" anchor="ctr">
                    <a:lnL w="12700" cap="flat" cmpd="sng" algn="ctr">
                      <a:solidFill>
                        <a:srgbClr val="990033"/>
                      </a:solidFill>
                      <a:prstDash val="solid"/>
                      <a:round/>
                      <a:headEnd type="none" w="med" len="med"/>
                      <a:tailEnd type="none" w="med" len="med"/>
                    </a:lnL>
                    <a:lnR w="12700" cap="flat" cmpd="sng" algn="ctr">
                      <a:solidFill>
                        <a:srgbClr val="990033"/>
                      </a:solidFill>
                      <a:prstDash val="solid"/>
                      <a:round/>
                      <a:headEnd type="none" w="med" len="med"/>
                      <a:tailEnd type="none" w="med" len="med"/>
                    </a:lnR>
                    <a:lnT w="12700" cap="flat" cmpd="sng" algn="ctr">
                      <a:solidFill>
                        <a:srgbClr val="990033"/>
                      </a:solidFill>
                      <a:prstDash val="solid"/>
                      <a:round/>
                      <a:headEnd type="none" w="med" len="med"/>
                      <a:tailEnd type="none" w="med" len="med"/>
                    </a:lnT>
                    <a:lnB w="12700" cap="flat" cmpd="sng" algn="ctr">
                      <a:solidFill>
                        <a:srgbClr val="990033"/>
                      </a:solidFill>
                      <a:prstDash val="solid"/>
                      <a:round/>
                      <a:headEnd type="none" w="med" len="med"/>
                      <a:tailEnd type="none" w="med" len="med"/>
                    </a:lnB>
                  </a:tcPr>
                </a:tc>
                <a:tc>
                  <a:txBody>
                    <a:bodyPr/>
                    <a:lstStyle/>
                    <a:p>
                      <a:pPr algn="ctr">
                        <a:spcAft>
                          <a:spcPts val="0"/>
                        </a:spcAft>
                      </a:pPr>
                      <a:endParaRPr lang="en-IE" sz="1600" b="0" dirty="0">
                        <a:solidFill>
                          <a:srgbClr val="990033"/>
                        </a:solidFill>
                        <a:latin typeface="Comic Sans MS" pitchFamily="66" charset="0"/>
                        <a:ea typeface="Calibri"/>
                        <a:cs typeface="Times New Roman"/>
                      </a:endParaRPr>
                    </a:p>
                  </a:txBody>
                  <a:tcPr marL="68580" marR="68580" marT="0" marB="0" anchor="ctr">
                    <a:lnL w="12700" cap="flat" cmpd="sng" algn="ctr">
                      <a:solidFill>
                        <a:srgbClr val="990033"/>
                      </a:solidFill>
                      <a:prstDash val="solid"/>
                      <a:round/>
                      <a:headEnd type="none" w="med" len="med"/>
                      <a:tailEnd type="none" w="med" len="med"/>
                    </a:lnL>
                    <a:lnR w="12700" cap="flat" cmpd="sng" algn="ctr">
                      <a:solidFill>
                        <a:srgbClr val="990033"/>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a:spcAft>
                          <a:spcPts val="0"/>
                        </a:spcAft>
                      </a:pPr>
                      <a:r>
                        <a:rPr lang="en-IE" sz="1600" b="0" dirty="0" smtClean="0">
                          <a:solidFill>
                            <a:srgbClr val="990033"/>
                          </a:solidFill>
                          <a:latin typeface="Comic Sans MS" pitchFamily="66" charset="0"/>
                          <a:ea typeface="Calibri"/>
                          <a:cs typeface="Times New Roman"/>
                        </a:rPr>
                        <a:t>2</a:t>
                      </a:r>
                      <a:endParaRPr lang="en-IE" sz="1600" b="0" dirty="0">
                        <a:solidFill>
                          <a:srgbClr val="990033"/>
                        </a:solidFill>
                        <a:latin typeface="Comic Sans MS" pitchFamily="66" charset="0"/>
                        <a:ea typeface="Calibri"/>
                        <a:cs typeface="Times New Roman"/>
                      </a:endParaRPr>
                    </a:p>
                  </a:txBody>
                  <a:tcPr marL="68580" marR="68580" marT="0" marB="0" anchor="ctr">
                    <a:lnL w="12700" cap="flat" cmpd="sng" algn="ctr">
                      <a:solidFill>
                        <a:srgbClr val="990033"/>
                      </a:solidFill>
                      <a:prstDash val="solid"/>
                      <a:round/>
                      <a:headEnd type="none" w="med" len="med"/>
                      <a:tailEnd type="none" w="med" len="med"/>
                    </a:lnL>
                    <a:lnR w="12700" cap="flat" cmpd="sng" algn="ctr">
                      <a:solidFill>
                        <a:srgbClr val="990033"/>
                      </a:solidFill>
                      <a:prstDash val="solid"/>
                      <a:round/>
                      <a:headEnd type="none" w="med" len="med"/>
                      <a:tailEnd type="none" w="med" len="med"/>
                    </a:lnR>
                    <a:lnT w="12700" cap="flat" cmpd="sng" algn="ctr">
                      <a:solidFill>
                        <a:srgbClr val="990033"/>
                      </a:solidFill>
                      <a:prstDash val="solid"/>
                      <a:round/>
                      <a:headEnd type="none" w="med" len="med"/>
                      <a:tailEnd type="none" w="med" len="med"/>
                    </a:lnT>
                    <a:lnB w="12700" cap="flat" cmpd="sng" algn="ctr">
                      <a:solidFill>
                        <a:srgbClr val="990033"/>
                      </a:solidFill>
                      <a:prstDash val="solid"/>
                      <a:round/>
                      <a:headEnd type="none" w="med" len="med"/>
                      <a:tailEnd type="none" w="med" len="med"/>
                    </a:lnB>
                  </a:tcPr>
                </a:tc>
                <a:tc>
                  <a:txBody>
                    <a:bodyPr/>
                    <a:lstStyle/>
                    <a:p>
                      <a:pPr algn="ctr">
                        <a:spcAft>
                          <a:spcPts val="0"/>
                        </a:spcAft>
                      </a:pPr>
                      <a:endParaRPr lang="en-IE" sz="1600" b="0" dirty="0">
                        <a:solidFill>
                          <a:srgbClr val="990033"/>
                        </a:solidFill>
                        <a:latin typeface="Comic Sans MS" pitchFamily="66" charset="0"/>
                        <a:ea typeface="Calibri"/>
                        <a:cs typeface="Times New Roman"/>
                      </a:endParaRPr>
                    </a:p>
                  </a:txBody>
                  <a:tcPr marL="68580" marR="68580" marT="0" marB="0" anchor="ctr">
                    <a:lnL w="12700" cap="flat" cmpd="sng" algn="ctr">
                      <a:solidFill>
                        <a:srgbClr val="990033"/>
                      </a:solidFill>
                      <a:prstDash val="solid"/>
                      <a:round/>
                      <a:headEnd type="none" w="med" len="med"/>
                      <a:tailEnd type="none" w="med" len="med"/>
                    </a:lnL>
                    <a:lnR w="12700" cap="flat" cmpd="sng" algn="ctr">
                      <a:solidFill>
                        <a:srgbClr val="990033"/>
                      </a:solidFill>
                      <a:prstDash val="solid"/>
                      <a:round/>
                      <a:headEnd type="none" w="med" len="med"/>
                      <a:tailEnd type="none" w="med" len="med"/>
                    </a:lnR>
                    <a:lnT w="12700" cap="flat" cmpd="sng" algn="ctr">
                      <a:solidFill>
                        <a:srgbClr val="990033"/>
                      </a:solidFill>
                      <a:prstDash val="solid"/>
                      <a:round/>
                      <a:headEnd type="none" w="med" len="med"/>
                      <a:tailEnd type="none" w="med" len="med"/>
                    </a:lnT>
                    <a:lnB w="12700" cap="flat" cmpd="sng" algn="ctr">
                      <a:solidFill>
                        <a:srgbClr val="990033"/>
                      </a:solidFill>
                      <a:prstDash val="solid"/>
                      <a:round/>
                      <a:headEnd type="none" w="med" len="med"/>
                      <a:tailEnd type="none" w="med" len="med"/>
                    </a:lnB>
                  </a:tcPr>
                </a:tc>
                <a:tc>
                  <a:txBody>
                    <a:bodyPr/>
                    <a:lstStyle/>
                    <a:p>
                      <a:pPr algn="ctr">
                        <a:spcAft>
                          <a:spcPts val="0"/>
                        </a:spcAft>
                      </a:pPr>
                      <a:endParaRPr lang="en-IE" sz="1600" b="0" dirty="0">
                        <a:solidFill>
                          <a:srgbClr val="990033"/>
                        </a:solidFill>
                        <a:latin typeface="Comic Sans MS" pitchFamily="66" charset="0"/>
                        <a:ea typeface="Calibri"/>
                        <a:cs typeface="Times New Roman"/>
                      </a:endParaRPr>
                    </a:p>
                  </a:txBody>
                  <a:tcPr marL="68580" marR="68580" marT="0" marB="0" anchor="ctr">
                    <a:lnL w="12700" cap="flat" cmpd="sng" algn="ctr">
                      <a:solidFill>
                        <a:srgbClr val="990033"/>
                      </a:solidFill>
                      <a:prstDash val="solid"/>
                      <a:round/>
                      <a:headEnd type="none" w="med" len="med"/>
                      <a:tailEnd type="none" w="med" len="med"/>
                    </a:lnL>
                    <a:lnR w="12700" cap="flat" cmpd="sng" algn="ctr">
                      <a:solidFill>
                        <a:srgbClr val="990033"/>
                      </a:solidFill>
                      <a:prstDash val="solid"/>
                      <a:round/>
                      <a:headEnd type="none" w="med" len="med"/>
                      <a:tailEnd type="none" w="med" len="med"/>
                    </a:lnR>
                    <a:lnT w="12700" cap="flat" cmpd="sng" algn="ctr">
                      <a:solidFill>
                        <a:srgbClr val="990033"/>
                      </a:solidFill>
                      <a:prstDash val="solid"/>
                      <a:round/>
                      <a:headEnd type="none" w="med" len="med"/>
                      <a:tailEnd type="none" w="med" len="med"/>
                    </a:lnT>
                    <a:lnB w="12700" cap="flat" cmpd="sng" algn="ctr">
                      <a:solidFill>
                        <a:srgbClr val="990033"/>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IE" sz="1600" b="0" dirty="0" smtClean="0">
                        <a:solidFill>
                          <a:srgbClr val="990033"/>
                        </a:solidFill>
                        <a:effectLst/>
                        <a:latin typeface="Comic Sans MS" pitchFamily="66" charset="0"/>
                      </a:endParaRPr>
                    </a:p>
                  </a:txBody>
                  <a:tcPr marL="68580" marR="68580" marT="0" marB="0" anchor="ctr">
                    <a:lnL w="12700" cap="flat" cmpd="sng" algn="ctr">
                      <a:solidFill>
                        <a:srgbClr val="990033"/>
                      </a:solidFill>
                      <a:prstDash val="solid"/>
                      <a:round/>
                      <a:headEnd type="none" w="med" len="med"/>
                      <a:tailEnd type="none" w="med" len="med"/>
                    </a:lnL>
                    <a:lnR w="12700" cap="flat" cmpd="sng" algn="ctr">
                      <a:solidFill>
                        <a:srgbClr val="990033"/>
                      </a:solidFill>
                      <a:prstDash val="solid"/>
                      <a:round/>
                      <a:headEnd type="none" w="med" len="med"/>
                      <a:tailEnd type="none" w="med" len="med"/>
                    </a:lnR>
                    <a:lnT w="12700" cap="flat" cmpd="sng" algn="ctr">
                      <a:solidFill>
                        <a:srgbClr val="990033"/>
                      </a:solidFill>
                      <a:prstDash val="solid"/>
                      <a:round/>
                      <a:headEnd type="none" w="med" len="med"/>
                      <a:tailEnd type="none" w="med" len="med"/>
                    </a:lnT>
                    <a:lnB w="12700" cap="flat" cmpd="sng" algn="ctr">
                      <a:solidFill>
                        <a:srgbClr val="990033"/>
                      </a:solidFill>
                      <a:prstDash val="solid"/>
                      <a:round/>
                      <a:headEnd type="none" w="med" len="med"/>
                      <a:tailEnd type="none" w="med" len="med"/>
                    </a:lnB>
                  </a:tcPr>
                </a:tc>
              </a:tr>
              <a:tr h="360000">
                <a:tc>
                  <a:txBody>
                    <a:bodyPr/>
                    <a:lstStyle/>
                    <a:p>
                      <a:pPr algn="ctr">
                        <a:spcAft>
                          <a:spcPts val="0"/>
                        </a:spcAft>
                      </a:pPr>
                      <a:r>
                        <a:rPr lang="en-IE" sz="1600" b="0">
                          <a:solidFill>
                            <a:srgbClr val="990033"/>
                          </a:solidFill>
                          <a:latin typeface="Comic Sans MS" pitchFamily="66" charset="0"/>
                          <a:ea typeface="Calibri"/>
                          <a:cs typeface="Times New Roman"/>
                        </a:rPr>
                        <a:t>3</a:t>
                      </a:r>
                    </a:p>
                  </a:txBody>
                  <a:tcPr marL="68580" marR="68580" marT="0" marB="0" anchor="ctr">
                    <a:lnL w="12700" cap="flat" cmpd="sng" algn="ctr">
                      <a:solidFill>
                        <a:srgbClr val="990033"/>
                      </a:solidFill>
                      <a:prstDash val="solid"/>
                      <a:round/>
                      <a:headEnd type="none" w="med" len="med"/>
                      <a:tailEnd type="none" w="med" len="med"/>
                    </a:lnL>
                    <a:lnR w="12700" cap="flat" cmpd="sng" algn="ctr">
                      <a:solidFill>
                        <a:srgbClr val="990033"/>
                      </a:solidFill>
                      <a:prstDash val="solid"/>
                      <a:round/>
                      <a:headEnd type="none" w="med" len="med"/>
                      <a:tailEnd type="none" w="med" len="med"/>
                    </a:lnR>
                    <a:lnT w="12700" cap="flat" cmpd="sng" algn="ctr">
                      <a:solidFill>
                        <a:srgbClr val="990033"/>
                      </a:solidFill>
                      <a:prstDash val="solid"/>
                      <a:round/>
                      <a:headEnd type="none" w="med" len="med"/>
                      <a:tailEnd type="none" w="med" len="med"/>
                    </a:lnT>
                    <a:lnB w="12700" cap="flat" cmpd="sng" algn="ctr">
                      <a:solidFill>
                        <a:srgbClr val="990033"/>
                      </a:solidFill>
                      <a:prstDash val="solid"/>
                      <a:round/>
                      <a:headEnd type="none" w="med" len="med"/>
                      <a:tailEnd type="none" w="med" len="med"/>
                    </a:lnB>
                  </a:tcPr>
                </a:tc>
                <a:tc>
                  <a:txBody>
                    <a:bodyPr/>
                    <a:lstStyle/>
                    <a:p>
                      <a:pPr algn="ctr">
                        <a:spcAft>
                          <a:spcPts val="0"/>
                        </a:spcAft>
                      </a:pPr>
                      <a:endParaRPr lang="en-IE" sz="1600" b="0" dirty="0">
                        <a:solidFill>
                          <a:srgbClr val="990033"/>
                        </a:solidFill>
                        <a:latin typeface="Comic Sans MS" pitchFamily="66" charset="0"/>
                        <a:ea typeface="Calibri"/>
                        <a:cs typeface="Times New Roman"/>
                      </a:endParaRPr>
                    </a:p>
                  </a:txBody>
                  <a:tcPr marL="68580" marR="68580" marT="0" marB="0" anchor="ctr">
                    <a:lnL w="12700" cap="flat" cmpd="sng" algn="ctr">
                      <a:solidFill>
                        <a:srgbClr val="990033"/>
                      </a:solidFill>
                      <a:prstDash val="solid"/>
                      <a:round/>
                      <a:headEnd type="none" w="med" len="med"/>
                      <a:tailEnd type="none" w="med" len="med"/>
                    </a:lnL>
                    <a:lnR w="12700" cap="flat" cmpd="sng" algn="ctr">
                      <a:solidFill>
                        <a:srgbClr val="990033"/>
                      </a:solidFill>
                      <a:prstDash val="solid"/>
                      <a:round/>
                      <a:headEnd type="none" w="med" len="med"/>
                      <a:tailEnd type="none" w="med" len="med"/>
                    </a:lnR>
                    <a:lnT w="12700" cap="flat" cmpd="sng" algn="ctr">
                      <a:solidFill>
                        <a:srgbClr val="990033"/>
                      </a:solidFill>
                      <a:prstDash val="solid"/>
                      <a:round/>
                      <a:headEnd type="none" w="med" len="med"/>
                      <a:tailEnd type="none" w="med" len="med"/>
                    </a:lnT>
                    <a:lnB w="12700" cap="flat" cmpd="sng" algn="ctr">
                      <a:solidFill>
                        <a:srgbClr val="990033"/>
                      </a:solidFill>
                      <a:prstDash val="solid"/>
                      <a:round/>
                      <a:headEnd type="none" w="med" len="med"/>
                      <a:tailEnd type="none" w="med" len="med"/>
                    </a:lnB>
                  </a:tcPr>
                </a:tc>
                <a:tc>
                  <a:txBody>
                    <a:bodyPr/>
                    <a:lstStyle/>
                    <a:p>
                      <a:pPr algn="ctr">
                        <a:spcAft>
                          <a:spcPts val="0"/>
                        </a:spcAft>
                      </a:pPr>
                      <a:endParaRPr lang="en-IE" sz="1600" b="0" dirty="0">
                        <a:solidFill>
                          <a:srgbClr val="990033"/>
                        </a:solidFill>
                        <a:latin typeface="Comic Sans MS" pitchFamily="66" charset="0"/>
                        <a:ea typeface="Calibri"/>
                        <a:cs typeface="Times New Roman"/>
                      </a:endParaRPr>
                    </a:p>
                  </a:txBody>
                  <a:tcPr marL="68580" marR="68580" marT="0" marB="0" anchor="ctr">
                    <a:lnL w="12700" cap="flat" cmpd="sng" algn="ctr">
                      <a:solidFill>
                        <a:srgbClr val="990033"/>
                      </a:solidFill>
                      <a:prstDash val="solid"/>
                      <a:round/>
                      <a:headEnd type="none" w="med" len="med"/>
                      <a:tailEnd type="none" w="med" len="med"/>
                    </a:lnL>
                    <a:lnR w="12700" cap="flat" cmpd="sng" algn="ctr">
                      <a:solidFill>
                        <a:srgbClr val="990033"/>
                      </a:solidFill>
                      <a:prstDash val="solid"/>
                      <a:round/>
                      <a:headEnd type="none" w="med" len="med"/>
                      <a:tailEnd type="none" w="med" len="med"/>
                    </a:lnR>
                    <a:lnT w="12700" cap="flat" cmpd="sng" algn="ctr">
                      <a:solidFill>
                        <a:srgbClr val="990033"/>
                      </a:solidFill>
                      <a:prstDash val="solid"/>
                      <a:round/>
                      <a:headEnd type="none" w="med" len="med"/>
                      <a:tailEnd type="none" w="med" len="med"/>
                    </a:lnT>
                    <a:lnB w="12700" cap="flat" cmpd="sng" algn="ctr">
                      <a:solidFill>
                        <a:srgbClr val="990033"/>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IE" sz="1600" b="0" dirty="0" smtClean="0">
                        <a:solidFill>
                          <a:srgbClr val="990033"/>
                        </a:solidFill>
                        <a:latin typeface="Comic Sans MS" pitchFamily="66" charset="0"/>
                        <a:ea typeface="Calibri"/>
                        <a:cs typeface="Times New Roman"/>
                      </a:endParaRPr>
                    </a:p>
                  </a:txBody>
                  <a:tcPr marL="68580" marR="68580" marT="0" marB="0" anchor="ctr">
                    <a:lnL w="12700" cap="flat" cmpd="sng" algn="ctr">
                      <a:solidFill>
                        <a:srgbClr val="990033"/>
                      </a:solidFill>
                      <a:prstDash val="solid"/>
                      <a:round/>
                      <a:headEnd type="none" w="med" len="med"/>
                      <a:tailEnd type="none" w="med" len="med"/>
                    </a:lnL>
                    <a:lnR w="12700" cap="flat" cmpd="sng" algn="ctr">
                      <a:solidFill>
                        <a:srgbClr val="990033"/>
                      </a:solidFill>
                      <a:prstDash val="solid"/>
                      <a:round/>
                      <a:headEnd type="none" w="med" len="med"/>
                      <a:tailEnd type="none" w="med" len="med"/>
                    </a:lnR>
                    <a:lnT w="12700" cap="flat" cmpd="sng" algn="ctr">
                      <a:solidFill>
                        <a:srgbClr val="990033"/>
                      </a:solidFill>
                      <a:prstDash val="solid"/>
                      <a:round/>
                      <a:headEnd type="none" w="med" len="med"/>
                      <a:tailEnd type="none" w="med" len="med"/>
                    </a:lnT>
                    <a:lnB w="12700" cap="flat" cmpd="sng" algn="ctr">
                      <a:solidFill>
                        <a:srgbClr val="990033"/>
                      </a:solidFill>
                      <a:prstDash val="solid"/>
                      <a:round/>
                      <a:headEnd type="none" w="med" len="med"/>
                      <a:tailEnd type="none" w="med" len="med"/>
                    </a:lnB>
                  </a:tcPr>
                </a:tc>
                <a:tc>
                  <a:txBody>
                    <a:bodyPr/>
                    <a:lstStyle/>
                    <a:p>
                      <a:pPr algn="ctr">
                        <a:spcAft>
                          <a:spcPts val="0"/>
                        </a:spcAft>
                      </a:pPr>
                      <a:endParaRPr lang="en-IE" sz="1600" b="0" dirty="0">
                        <a:solidFill>
                          <a:srgbClr val="990033"/>
                        </a:solidFill>
                        <a:latin typeface="Comic Sans MS" pitchFamily="66" charset="0"/>
                        <a:ea typeface="Calibri"/>
                        <a:cs typeface="Times New Roman"/>
                      </a:endParaRPr>
                    </a:p>
                  </a:txBody>
                  <a:tcPr marL="68580" marR="68580" marT="0" marB="0" anchor="ctr">
                    <a:lnL w="12700" cap="flat" cmpd="sng" algn="ctr">
                      <a:solidFill>
                        <a:srgbClr val="990033"/>
                      </a:solidFill>
                      <a:prstDash val="solid"/>
                      <a:round/>
                      <a:headEnd type="none" w="med" len="med"/>
                      <a:tailEnd type="none" w="med" len="med"/>
                    </a:lnL>
                    <a:lnR w="12700" cap="flat" cmpd="sng" algn="ctr">
                      <a:solidFill>
                        <a:srgbClr val="990033"/>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a:spcAft>
                          <a:spcPts val="0"/>
                        </a:spcAft>
                      </a:pPr>
                      <a:r>
                        <a:rPr lang="en-IE" sz="1600" b="0" dirty="0" smtClean="0">
                          <a:solidFill>
                            <a:srgbClr val="990033"/>
                          </a:solidFill>
                          <a:latin typeface="Comic Sans MS" pitchFamily="66" charset="0"/>
                          <a:ea typeface="Calibri"/>
                          <a:cs typeface="Times New Roman"/>
                        </a:rPr>
                        <a:t>3</a:t>
                      </a:r>
                      <a:endParaRPr lang="en-IE" sz="1600" b="0" dirty="0">
                        <a:solidFill>
                          <a:srgbClr val="990033"/>
                        </a:solidFill>
                        <a:latin typeface="Comic Sans MS" pitchFamily="66" charset="0"/>
                        <a:ea typeface="Calibri"/>
                        <a:cs typeface="Times New Roman"/>
                      </a:endParaRPr>
                    </a:p>
                  </a:txBody>
                  <a:tcPr marL="68580" marR="68580" marT="0" marB="0" anchor="ctr">
                    <a:lnL w="12700" cap="flat" cmpd="sng" algn="ctr">
                      <a:solidFill>
                        <a:srgbClr val="990033"/>
                      </a:solidFill>
                      <a:prstDash val="solid"/>
                      <a:round/>
                      <a:headEnd type="none" w="med" len="med"/>
                      <a:tailEnd type="none" w="med" len="med"/>
                    </a:lnL>
                    <a:lnR w="12700" cap="flat" cmpd="sng" algn="ctr">
                      <a:solidFill>
                        <a:srgbClr val="990033"/>
                      </a:solidFill>
                      <a:prstDash val="solid"/>
                      <a:round/>
                      <a:headEnd type="none" w="med" len="med"/>
                      <a:tailEnd type="none" w="med" len="med"/>
                    </a:lnR>
                    <a:lnT w="12700" cap="flat" cmpd="sng" algn="ctr">
                      <a:solidFill>
                        <a:srgbClr val="990033"/>
                      </a:solidFill>
                      <a:prstDash val="solid"/>
                      <a:round/>
                      <a:headEnd type="none" w="med" len="med"/>
                      <a:tailEnd type="none" w="med" len="med"/>
                    </a:lnT>
                    <a:lnB w="12700" cap="flat" cmpd="sng" algn="ctr">
                      <a:solidFill>
                        <a:srgbClr val="990033"/>
                      </a:solidFill>
                      <a:prstDash val="solid"/>
                      <a:round/>
                      <a:headEnd type="none" w="med" len="med"/>
                      <a:tailEnd type="none" w="med" len="med"/>
                    </a:lnB>
                  </a:tcPr>
                </a:tc>
                <a:tc>
                  <a:txBody>
                    <a:bodyPr/>
                    <a:lstStyle/>
                    <a:p>
                      <a:pPr algn="ctr">
                        <a:spcAft>
                          <a:spcPts val="0"/>
                        </a:spcAft>
                      </a:pPr>
                      <a:endParaRPr lang="en-IE" sz="1600" b="0" dirty="0">
                        <a:solidFill>
                          <a:srgbClr val="990033"/>
                        </a:solidFill>
                        <a:latin typeface="Comic Sans MS" pitchFamily="66" charset="0"/>
                        <a:ea typeface="Calibri"/>
                        <a:cs typeface="Times New Roman"/>
                      </a:endParaRPr>
                    </a:p>
                  </a:txBody>
                  <a:tcPr marL="68580" marR="68580" marT="0" marB="0" anchor="ctr">
                    <a:lnL w="12700" cap="flat" cmpd="sng" algn="ctr">
                      <a:solidFill>
                        <a:srgbClr val="990033"/>
                      </a:solidFill>
                      <a:prstDash val="solid"/>
                      <a:round/>
                      <a:headEnd type="none" w="med" len="med"/>
                      <a:tailEnd type="none" w="med" len="med"/>
                    </a:lnL>
                    <a:lnR w="12700" cap="flat" cmpd="sng" algn="ctr">
                      <a:solidFill>
                        <a:srgbClr val="990033"/>
                      </a:solidFill>
                      <a:prstDash val="solid"/>
                      <a:round/>
                      <a:headEnd type="none" w="med" len="med"/>
                      <a:tailEnd type="none" w="med" len="med"/>
                    </a:lnR>
                    <a:lnT w="12700" cap="flat" cmpd="sng" algn="ctr">
                      <a:solidFill>
                        <a:srgbClr val="990033"/>
                      </a:solidFill>
                      <a:prstDash val="solid"/>
                      <a:round/>
                      <a:headEnd type="none" w="med" len="med"/>
                      <a:tailEnd type="none" w="med" len="med"/>
                    </a:lnT>
                    <a:lnB w="12700" cap="flat" cmpd="sng" algn="ctr">
                      <a:solidFill>
                        <a:srgbClr val="990033"/>
                      </a:solidFill>
                      <a:prstDash val="solid"/>
                      <a:round/>
                      <a:headEnd type="none" w="med" len="med"/>
                      <a:tailEnd type="none" w="med" len="med"/>
                    </a:lnB>
                  </a:tcPr>
                </a:tc>
                <a:tc>
                  <a:txBody>
                    <a:bodyPr/>
                    <a:lstStyle/>
                    <a:p>
                      <a:pPr algn="ctr">
                        <a:spcAft>
                          <a:spcPts val="0"/>
                        </a:spcAft>
                      </a:pPr>
                      <a:endParaRPr lang="en-IE" sz="1600" b="0" dirty="0">
                        <a:solidFill>
                          <a:srgbClr val="990033"/>
                        </a:solidFill>
                        <a:latin typeface="Comic Sans MS" pitchFamily="66" charset="0"/>
                        <a:ea typeface="Calibri"/>
                        <a:cs typeface="Times New Roman"/>
                      </a:endParaRPr>
                    </a:p>
                  </a:txBody>
                  <a:tcPr marL="68580" marR="68580" marT="0" marB="0" anchor="ctr">
                    <a:lnL w="12700" cap="flat" cmpd="sng" algn="ctr">
                      <a:solidFill>
                        <a:srgbClr val="990033"/>
                      </a:solidFill>
                      <a:prstDash val="solid"/>
                      <a:round/>
                      <a:headEnd type="none" w="med" len="med"/>
                      <a:tailEnd type="none" w="med" len="med"/>
                    </a:lnL>
                    <a:lnR w="12700" cap="flat" cmpd="sng" algn="ctr">
                      <a:solidFill>
                        <a:srgbClr val="990033"/>
                      </a:solidFill>
                      <a:prstDash val="solid"/>
                      <a:round/>
                      <a:headEnd type="none" w="med" len="med"/>
                      <a:tailEnd type="none" w="med" len="med"/>
                    </a:lnR>
                    <a:lnT w="12700" cap="flat" cmpd="sng" algn="ctr">
                      <a:solidFill>
                        <a:srgbClr val="990033"/>
                      </a:solidFill>
                      <a:prstDash val="solid"/>
                      <a:round/>
                      <a:headEnd type="none" w="med" len="med"/>
                      <a:tailEnd type="none" w="med" len="med"/>
                    </a:lnT>
                    <a:lnB w="12700" cap="flat" cmpd="sng" algn="ctr">
                      <a:solidFill>
                        <a:srgbClr val="990033"/>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IE" sz="1600" b="0" dirty="0" smtClean="0">
                        <a:solidFill>
                          <a:srgbClr val="990033"/>
                        </a:solidFill>
                        <a:effectLst/>
                        <a:latin typeface="Comic Sans MS" pitchFamily="66" charset="0"/>
                      </a:endParaRPr>
                    </a:p>
                  </a:txBody>
                  <a:tcPr marL="68580" marR="68580" marT="0" marB="0" anchor="ctr">
                    <a:lnL w="12700" cap="flat" cmpd="sng" algn="ctr">
                      <a:solidFill>
                        <a:srgbClr val="990033"/>
                      </a:solidFill>
                      <a:prstDash val="solid"/>
                      <a:round/>
                      <a:headEnd type="none" w="med" len="med"/>
                      <a:tailEnd type="none" w="med" len="med"/>
                    </a:lnL>
                    <a:lnR w="12700" cap="flat" cmpd="sng" algn="ctr">
                      <a:solidFill>
                        <a:srgbClr val="990033"/>
                      </a:solidFill>
                      <a:prstDash val="solid"/>
                      <a:round/>
                      <a:headEnd type="none" w="med" len="med"/>
                      <a:tailEnd type="none" w="med" len="med"/>
                    </a:lnR>
                    <a:lnT w="12700" cap="flat" cmpd="sng" algn="ctr">
                      <a:solidFill>
                        <a:srgbClr val="990033"/>
                      </a:solidFill>
                      <a:prstDash val="solid"/>
                      <a:round/>
                      <a:headEnd type="none" w="med" len="med"/>
                      <a:tailEnd type="none" w="med" len="med"/>
                    </a:lnT>
                    <a:lnB w="12700" cap="flat" cmpd="sng" algn="ctr">
                      <a:solidFill>
                        <a:srgbClr val="990033"/>
                      </a:solidFill>
                      <a:prstDash val="solid"/>
                      <a:round/>
                      <a:headEnd type="none" w="med" len="med"/>
                      <a:tailEnd type="none" w="med" len="med"/>
                    </a:lnB>
                  </a:tcPr>
                </a:tc>
              </a:tr>
              <a:tr h="360000">
                <a:tc>
                  <a:txBody>
                    <a:bodyPr/>
                    <a:lstStyle/>
                    <a:p>
                      <a:pPr algn="ctr">
                        <a:spcAft>
                          <a:spcPts val="0"/>
                        </a:spcAft>
                      </a:pPr>
                      <a:r>
                        <a:rPr lang="en-IE" sz="1600" b="0" dirty="0">
                          <a:solidFill>
                            <a:srgbClr val="990033"/>
                          </a:solidFill>
                          <a:latin typeface="Comic Sans MS" pitchFamily="66" charset="0"/>
                          <a:ea typeface="Calibri"/>
                          <a:cs typeface="Times New Roman"/>
                        </a:rPr>
                        <a:t>4</a:t>
                      </a:r>
                    </a:p>
                  </a:txBody>
                  <a:tcPr marL="68580" marR="68580" marT="0" marB="0" anchor="ctr">
                    <a:lnL w="12700" cap="flat" cmpd="sng" algn="ctr">
                      <a:solidFill>
                        <a:srgbClr val="990033"/>
                      </a:solidFill>
                      <a:prstDash val="solid"/>
                      <a:round/>
                      <a:headEnd type="none" w="med" len="med"/>
                      <a:tailEnd type="none" w="med" len="med"/>
                    </a:lnL>
                    <a:lnR w="12700" cap="flat" cmpd="sng" algn="ctr">
                      <a:solidFill>
                        <a:srgbClr val="990033"/>
                      </a:solidFill>
                      <a:prstDash val="solid"/>
                      <a:round/>
                      <a:headEnd type="none" w="med" len="med"/>
                      <a:tailEnd type="none" w="med" len="med"/>
                    </a:lnR>
                    <a:lnT w="12700" cap="flat" cmpd="sng" algn="ctr">
                      <a:solidFill>
                        <a:srgbClr val="990033"/>
                      </a:solidFill>
                      <a:prstDash val="solid"/>
                      <a:round/>
                      <a:headEnd type="none" w="med" len="med"/>
                      <a:tailEnd type="none" w="med" len="med"/>
                    </a:lnT>
                    <a:lnB w="12700" cap="flat" cmpd="sng" algn="ctr">
                      <a:solidFill>
                        <a:srgbClr val="990033"/>
                      </a:solidFill>
                      <a:prstDash val="solid"/>
                      <a:round/>
                      <a:headEnd type="none" w="med" len="med"/>
                      <a:tailEnd type="none" w="med" len="med"/>
                    </a:lnB>
                  </a:tcPr>
                </a:tc>
                <a:tc>
                  <a:txBody>
                    <a:bodyPr/>
                    <a:lstStyle/>
                    <a:p>
                      <a:pPr algn="ctr">
                        <a:spcAft>
                          <a:spcPts val="0"/>
                        </a:spcAft>
                      </a:pPr>
                      <a:endParaRPr lang="en-IE" sz="1600" b="0" dirty="0">
                        <a:solidFill>
                          <a:srgbClr val="990033"/>
                        </a:solidFill>
                        <a:latin typeface="Comic Sans MS" pitchFamily="66" charset="0"/>
                        <a:ea typeface="Calibri"/>
                        <a:cs typeface="Times New Roman"/>
                      </a:endParaRPr>
                    </a:p>
                  </a:txBody>
                  <a:tcPr marL="68580" marR="68580" marT="0" marB="0" anchor="ctr">
                    <a:lnL w="12700" cap="flat" cmpd="sng" algn="ctr">
                      <a:solidFill>
                        <a:srgbClr val="990033"/>
                      </a:solidFill>
                      <a:prstDash val="solid"/>
                      <a:round/>
                      <a:headEnd type="none" w="med" len="med"/>
                      <a:tailEnd type="none" w="med" len="med"/>
                    </a:lnL>
                    <a:lnR w="12700" cap="flat" cmpd="sng" algn="ctr">
                      <a:solidFill>
                        <a:srgbClr val="990033"/>
                      </a:solidFill>
                      <a:prstDash val="solid"/>
                      <a:round/>
                      <a:headEnd type="none" w="med" len="med"/>
                      <a:tailEnd type="none" w="med" len="med"/>
                    </a:lnR>
                    <a:lnT w="12700" cap="flat" cmpd="sng" algn="ctr">
                      <a:solidFill>
                        <a:srgbClr val="990033"/>
                      </a:solidFill>
                      <a:prstDash val="solid"/>
                      <a:round/>
                      <a:headEnd type="none" w="med" len="med"/>
                      <a:tailEnd type="none" w="med" len="med"/>
                    </a:lnT>
                    <a:lnB w="12700" cap="flat" cmpd="sng" algn="ctr">
                      <a:solidFill>
                        <a:srgbClr val="990033"/>
                      </a:solidFill>
                      <a:prstDash val="solid"/>
                      <a:round/>
                      <a:headEnd type="none" w="med" len="med"/>
                      <a:tailEnd type="none" w="med" len="med"/>
                    </a:lnB>
                  </a:tcPr>
                </a:tc>
                <a:tc>
                  <a:txBody>
                    <a:bodyPr/>
                    <a:lstStyle/>
                    <a:p>
                      <a:pPr algn="ctr">
                        <a:spcAft>
                          <a:spcPts val="0"/>
                        </a:spcAft>
                      </a:pPr>
                      <a:endParaRPr lang="en-IE" sz="1600" b="0" dirty="0">
                        <a:solidFill>
                          <a:srgbClr val="990033"/>
                        </a:solidFill>
                        <a:latin typeface="Comic Sans MS" pitchFamily="66" charset="0"/>
                        <a:ea typeface="Calibri"/>
                        <a:cs typeface="Times New Roman"/>
                      </a:endParaRPr>
                    </a:p>
                  </a:txBody>
                  <a:tcPr marL="68580" marR="68580" marT="0" marB="0" anchor="ctr">
                    <a:lnL w="12700" cap="flat" cmpd="sng" algn="ctr">
                      <a:solidFill>
                        <a:srgbClr val="990033"/>
                      </a:solidFill>
                      <a:prstDash val="solid"/>
                      <a:round/>
                      <a:headEnd type="none" w="med" len="med"/>
                      <a:tailEnd type="none" w="med" len="med"/>
                    </a:lnL>
                    <a:lnR w="12700" cap="flat" cmpd="sng" algn="ctr">
                      <a:solidFill>
                        <a:srgbClr val="990033"/>
                      </a:solidFill>
                      <a:prstDash val="solid"/>
                      <a:round/>
                      <a:headEnd type="none" w="med" len="med"/>
                      <a:tailEnd type="none" w="med" len="med"/>
                    </a:lnR>
                    <a:lnT w="12700" cap="flat" cmpd="sng" algn="ctr">
                      <a:solidFill>
                        <a:srgbClr val="990033"/>
                      </a:solidFill>
                      <a:prstDash val="solid"/>
                      <a:round/>
                      <a:headEnd type="none" w="med" len="med"/>
                      <a:tailEnd type="none" w="med" len="med"/>
                    </a:lnT>
                    <a:lnB w="12700" cap="flat" cmpd="sng" algn="ctr">
                      <a:solidFill>
                        <a:srgbClr val="990033"/>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IE" sz="1600" b="0" dirty="0" smtClean="0">
                        <a:solidFill>
                          <a:srgbClr val="990033"/>
                        </a:solidFill>
                        <a:latin typeface="Comic Sans MS" pitchFamily="66" charset="0"/>
                        <a:ea typeface="Calibri"/>
                        <a:cs typeface="Times New Roman"/>
                      </a:endParaRPr>
                    </a:p>
                  </a:txBody>
                  <a:tcPr marL="68580" marR="68580" marT="0" marB="0" anchor="ctr">
                    <a:lnL w="12700" cap="flat" cmpd="sng" algn="ctr">
                      <a:solidFill>
                        <a:srgbClr val="990033"/>
                      </a:solidFill>
                      <a:prstDash val="solid"/>
                      <a:round/>
                      <a:headEnd type="none" w="med" len="med"/>
                      <a:tailEnd type="none" w="med" len="med"/>
                    </a:lnL>
                    <a:lnR w="12700" cap="flat" cmpd="sng" algn="ctr">
                      <a:solidFill>
                        <a:srgbClr val="990033"/>
                      </a:solidFill>
                      <a:prstDash val="solid"/>
                      <a:round/>
                      <a:headEnd type="none" w="med" len="med"/>
                      <a:tailEnd type="none" w="med" len="med"/>
                    </a:lnR>
                    <a:lnT w="12700" cap="flat" cmpd="sng" algn="ctr">
                      <a:solidFill>
                        <a:srgbClr val="990033"/>
                      </a:solidFill>
                      <a:prstDash val="solid"/>
                      <a:round/>
                      <a:headEnd type="none" w="med" len="med"/>
                      <a:tailEnd type="none" w="med" len="med"/>
                    </a:lnT>
                    <a:lnB w="12700" cap="flat" cmpd="sng" algn="ctr">
                      <a:solidFill>
                        <a:srgbClr val="990033"/>
                      </a:solidFill>
                      <a:prstDash val="solid"/>
                      <a:round/>
                      <a:headEnd type="none" w="med" len="med"/>
                      <a:tailEnd type="none" w="med" len="med"/>
                    </a:lnB>
                  </a:tcPr>
                </a:tc>
                <a:tc>
                  <a:txBody>
                    <a:bodyPr/>
                    <a:lstStyle/>
                    <a:p>
                      <a:pPr algn="ctr">
                        <a:spcAft>
                          <a:spcPts val="0"/>
                        </a:spcAft>
                      </a:pPr>
                      <a:endParaRPr lang="en-IE" sz="1600" b="0" dirty="0">
                        <a:solidFill>
                          <a:srgbClr val="990033"/>
                        </a:solidFill>
                        <a:latin typeface="Comic Sans MS" pitchFamily="66" charset="0"/>
                        <a:ea typeface="Calibri"/>
                        <a:cs typeface="Times New Roman"/>
                      </a:endParaRPr>
                    </a:p>
                  </a:txBody>
                  <a:tcPr marL="68580" marR="68580" marT="0" marB="0" anchor="ctr">
                    <a:lnL w="12700" cap="flat" cmpd="sng" algn="ctr">
                      <a:solidFill>
                        <a:srgbClr val="990033"/>
                      </a:solidFill>
                      <a:prstDash val="solid"/>
                      <a:round/>
                      <a:headEnd type="none" w="med" len="med"/>
                      <a:tailEnd type="none" w="med" len="med"/>
                    </a:lnL>
                    <a:lnR w="12700" cap="flat" cmpd="sng" algn="ctr">
                      <a:solidFill>
                        <a:srgbClr val="990033"/>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a:spcAft>
                          <a:spcPts val="0"/>
                        </a:spcAft>
                      </a:pPr>
                      <a:r>
                        <a:rPr lang="en-IE" sz="1600" b="0" dirty="0" smtClean="0">
                          <a:solidFill>
                            <a:srgbClr val="990033"/>
                          </a:solidFill>
                          <a:latin typeface="Comic Sans MS" pitchFamily="66" charset="0"/>
                          <a:ea typeface="Calibri"/>
                          <a:cs typeface="Times New Roman"/>
                        </a:rPr>
                        <a:t>4</a:t>
                      </a:r>
                      <a:endParaRPr lang="en-IE" sz="1600" b="0" dirty="0">
                        <a:solidFill>
                          <a:srgbClr val="990033"/>
                        </a:solidFill>
                        <a:latin typeface="Comic Sans MS" pitchFamily="66" charset="0"/>
                        <a:ea typeface="Calibri"/>
                        <a:cs typeface="Times New Roman"/>
                      </a:endParaRPr>
                    </a:p>
                  </a:txBody>
                  <a:tcPr marL="68580" marR="68580" marT="0" marB="0" anchor="ctr">
                    <a:lnL w="12700" cap="flat" cmpd="sng" algn="ctr">
                      <a:solidFill>
                        <a:srgbClr val="990033"/>
                      </a:solidFill>
                      <a:prstDash val="solid"/>
                      <a:round/>
                      <a:headEnd type="none" w="med" len="med"/>
                      <a:tailEnd type="none" w="med" len="med"/>
                    </a:lnL>
                    <a:lnR w="12700" cap="flat" cmpd="sng" algn="ctr">
                      <a:solidFill>
                        <a:srgbClr val="990033"/>
                      </a:solidFill>
                      <a:prstDash val="solid"/>
                      <a:round/>
                      <a:headEnd type="none" w="med" len="med"/>
                      <a:tailEnd type="none" w="med" len="med"/>
                    </a:lnR>
                    <a:lnT w="12700" cap="flat" cmpd="sng" algn="ctr">
                      <a:solidFill>
                        <a:srgbClr val="990033"/>
                      </a:solidFill>
                      <a:prstDash val="solid"/>
                      <a:round/>
                      <a:headEnd type="none" w="med" len="med"/>
                      <a:tailEnd type="none" w="med" len="med"/>
                    </a:lnT>
                    <a:lnB w="12700" cap="flat" cmpd="sng" algn="ctr">
                      <a:solidFill>
                        <a:srgbClr val="990033"/>
                      </a:solidFill>
                      <a:prstDash val="solid"/>
                      <a:round/>
                      <a:headEnd type="none" w="med" len="med"/>
                      <a:tailEnd type="none" w="med" len="med"/>
                    </a:lnB>
                  </a:tcPr>
                </a:tc>
                <a:tc>
                  <a:txBody>
                    <a:bodyPr/>
                    <a:lstStyle/>
                    <a:p>
                      <a:pPr algn="ctr">
                        <a:spcAft>
                          <a:spcPts val="0"/>
                        </a:spcAft>
                      </a:pPr>
                      <a:endParaRPr lang="en-IE" sz="1600" b="0" dirty="0">
                        <a:solidFill>
                          <a:srgbClr val="990033"/>
                        </a:solidFill>
                        <a:latin typeface="Comic Sans MS" pitchFamily="66" charset="0"/>
                        <a:ea typeface="Calibri"/>
                        <a:cs typeface="Times New Roman"/>
                      </a:endParaRPr>
                    </a:p>
                  </a:txBody>
                  <a:tcPr marL="68580" marR="68580" marT="0" marB="0" anchor="ctr">
                    <a:lnL w="12700" cap="flat" cmpd="sng" algn="ctr">
                      <a:solidFill>
                        <a:srgbClr val="990033"/>
                      </a:solidFill>
                      <a:prstDash val="solid"/>
                      <a:round/>
                      <a:headEnd type="none" w="med" len="med"/>
                      <a:tailEnd type="none" w="med" len="med"/>
                    </a:lnL>
                    <a:lnR w="12700" cap="flat" cmpd="sng" algn="ctr">
                      <a:solidFill>
                        <a:srgbClr val="990033"/>
                      </a:solidFill>
                      <a:prstDash val="solid"/>
                      <a:round/>
                      <a:headEnd type="none" w="med" len="med"/>
                      <a:tailEnd type="none" w="med" len="med"/>
                    </a:lnR>
                    <a:lnT w="12700" cap="flat" cmpd="sng" algn="ctr">
                      <a:solidFill>
                        <a:srgbClr val="990033"/>
                      </a:solidFill>
                      <a:prstDash val="solid"/>
                      <a:round/>
                      <a:headEnd type="none" w="med" len="med"/>
                      <a:tailEnd type="none" w="med" len="med"/>
                    </a:lnT>
                    <a:lnB w="12700" cap="flat" cmpd="sng" algn="ctr">
                      <a:solidFill>
                        <a:srgbClr val="990033"/>
                      </a:solidFill>
                      <a:prstDash val="solid"/>
                      <a:round/>
                      <a:headEnd type="none" w="med" len="med"/>
                      <a:tailEnd type="none" w="med" len="med"/>
                    </a:lnB>
                  </a:tcPr>
                </a:tc>
                <a:tc>
                  <a:txBody>
                    <a:bodyPr/>
                    <a:lstStyle/>
                    <a:p>
                      <a:pPr algn="ctr">
                        <a:spcAft>
                          <a:spcPts val="0"/>
                        </a:spcAft>
                      </a:pPr>
                      <a:endParaRPr lang="en-IE" sz="1600" b="0" dirty="0">
                        <a:solidFill>
                          <a:srgbClr val="990033"/>
                        </a:solidFill>
                        <a:latin typeface="Comic Sans MS" pitchFamily="66" charset="0"/>
                        <a:ea typeface="Calibri"/>
                        <a:cs typeface="Times New Roman"/>
                      </a:endParaRPr>
                    </a:p>
                  </a:txBody>
                  <a:tcPr marL="68580" marR="68580" marT="0" marB="0" anchor="ctr">
                    <a:lnL w="12700" cap="flat" cmpd="sng" algn="ctr">
                      <a:solidFill>
                        <a:srgbClr val="990033"/>
                      </a:solidFill>
                      <a:prstDash val="solid"/>
                      <a:round/>
                      <a:headEnd type="none" w="med" len="med"/>
                      <a:tailEnd type="none" w="med" len="med"/>
                    </a:lnL>
                    <a:lnR w="12700" cap="flat" cmpd="sng" algn="ctr">
                      <a:solidFill>
                        <a:srgbClr val="990033"/>
                      </a:solidFill>
                      <a:prstDash val="solid"/>
                      <a:round/>
                      <a:headEnd type="none" w="med" len="med"/>
                      <a:tailEnd type="none" w="med" len="med"/>
                    </a:lnR>
                    <a:lnT w="12700" cap="flat" cmpd="sng" algn="ctr">
                      <a:solidFill>
                        <a:srgbClr val="990033"/>
                      </a:solidFill>
                      <a:prstDash val="solid"/>
                      <a:round/>
                      <a:headEnd type="none" w="med" len="med"/>
                      <a:tailEnd type="none" w="med" len="med"/>
                    </a:lnT>
                    <a:lnB w="12700" cap="flat" cmpd="sng" algn="ctr">
                      <a:solidFill>
                        <a:srgbClr val="990033"/>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IE" sz="1600" b="0" dirty="0" smtClean="0">
                        <a:solidFill>
                          <a:srgbClr val="990033"/>
                        </a:solidFill>
                        <a:effectLst/>
                        <a:latin typeface="Comic Sans MS" pitchFamily="66" charset="0"/>
                      </a:endParaRPr>
                    </a:p>
                  </a:txBody>
                  <a:tcPr marL="68580" marR="68580" marT="0" marB="0" anchor="ctr">
                    <a:lnL w="12700" cap="flat" cmpd="sng" algn="ctr">
                      <a:solidFill>
                        <a:srgbClr val="990033"/>
                      </a:solidFill>
                      <a:prstDash val="solid"/>
                      <a:round/>
                      <a:headEnd type="none" w="med" len="med"/>
                      <a:tailEnd type="none" w="med" len="med"/>
                    </a:lnL>
                    <a:lnR w="12700" cap="flat" cmpd="sng" algn="ctr">
                      <a:solidFill>
                        <a:srgbClr val="990033"/>
                      </a:solidFill>
                      <a:prstDash val="solid"/>
                      <a:round/>
                      <a:headEnd type="none" w="med" len="med"/>
                      <a:tailEnd type="none" w="med" len="med"/>
                    </a:lnR>
                    <a:lnT w="12700" cap="flat" cmpd="sng" algn="ctr">
                      <a:solidFill>
                        <a:srgbClr val="990033"/>
                      </a:solidFill>
                      <a:prstDash val="solid"/>
                      <a:round/>
                      <a:headEnd type="none" w="med" len="med"/>
                      <a:tailEnd type="none" w="med" len="med"/>
                    </a:lnT>
                    <a:lnB w="12700" cap="flat" cmpd="sng" algn="ctr">
                      <a:solidFill>
                        <a:srgbClr val="990033"/>
                      </a:solidFill>
                      <a:prstDash val="solid"/>
                      <a:round/>
                      <a:headEnd type="none" w="med" len="med"/>
                      <a:tailEnd type="none" w="med" len="med"/>
                    </a:lnB>
                  </a:tcPr>
                </a:tc>
              </a:tr>
              <a:tr h="360000">
                <a:tc>
                  <a:txBody>
                    <a:bodyPr/>
                    <a:lstStyle/>
                    <a:p>
                      <a:pPr algn="ctr">
                        <a:spcAft>
                          <a:spcPts val="0"/>
                        </a:spcAft>
                      </a:pPr>
                      <a:r>
                        <a:rPr lang="en-IE" sz="1600" b="0">
                          <a:solidFill>
                            <a:srgbClr val="990033"/>
                          </a:solidFill>
                          <a:latin typeface="Comic Sans MS" pitchFamily="66" charset="0"/>
                          <a:ea typeface="Calibri"/>
                          <a:cs typeface="Times New Roman"/>
                        </a:rPr>
                        <a:t>5</a:t>
                      </a:r>
                    </a:p>
                  </a:txBody>
                  <a:tcPr marL="68580" marR="68580" marT="0" marB="0" anchor="ctr">
                    <a:lnL w="12700" cap="flat" cmpd="sng" algn="ctr">
                      <a:solidFill>
                        <a:srgbClr val="990033"/>
                      </a:solidFill>
                      <a:prstDash val="solid"/>
                      <a:round/>
                      <a:headEnd type="none" w="med" len="med"/>
                      <a:tailEnd type="none" w="med" len="med"/>
                    </a:lnL>
                    <a:lnR w="12700" cap="flat" cmpd="sng" algn="ctr">
                      <a:solidFill>
                        <a:srgbClr val="990033"/>
                      </a:solidFill>
                      <a:prstDash val="solid"/>
                      <a:round/>
                      <a:headEnd type="none" w="med" len="med"/>
                      <a:tailEnd type="none" w="med" len="med"/>
                    </a:lnR>
                    <a:lnT w="12700" cap="flat" cmpd="sng" algn="ctr">
                      <a:solidFill>
                        <a:srgbClr val="990033"/>
                      </a:solidFill>
                      <a:prstDash val="solid"/>
                      <a:round/>
                      <a:headEnd type="none" w="med" len="med"/>
                      <a:tailEnd type="none" w="med" len="med"/>
                    </a:lnT>
                    <a:lnB w="12700" cap="flat" cmpd="sng" algn="ctr">
                      <a:solidFill>
                        <a:srgbClr val="990033"/>
                      </a:solidFill>
                      <a:prstDash val="solid"/>
                      <a:round/>
                      <a:headEnd type="none" w="med" len="med"/>
                      <a:tailEnd type="none" w="med" len="med"/>
                    </a:lnB>
                  </a:tcPr>
                </a:tc>
                <a:tc>
                  <a:txBody>
                    <a:bodyPr/>
                    <a:lstStyle/>
                    <a:p>
                      <a:pPr algn="ctr">
                        <a:spcAft>
                          <a:spcPts val="0"/>
                        </a:spcAft>
                      </a:pPr>
                      <a:endParaRPr lang="en-IE" sz="1600" b="0" dirty="0">
                        <a:solidFill>
                          <a:srgbClr val="990033"/>
                        </a:solidFill>
                        <a:latin typeface="Comic Sans MS" pitchFamily="66" charset="0"/>
                        <a:ea typeface="Calibri"/>
                        <a:cs typeface="Times New Roman"/>
                      </a:endParaRPr>
                    </a:p>
                  </a:txBody>
                  <a:tcPr marL="68580" marR="68580" marT="0" marB="0" anchor="ctr">
                    <a:lnL w="12700" cap="flat" cmpd="sng" algn="ctr">
                      <a:solidFill>
                        <a:srgbClr val="990033"/>
                      </a:solidFill>
                      <a:prstDash val="solid"/>
                      <a:round/>
                      <a:headEnd type="none" w="med" len="med"/>
                      <a:tailEnd type="none" w="med" len="med"/>
                    </a:lnL>
                    <a:lnR w="12700" cap="flat" cmpd="sng" algn="ctr">
                      <a:solidFill>
                        <a:srgbClr val="990033"/>
                      </a:solidFill>
                      <a:prstDash val="solid"/>
                      <a:round/>
                      <a:headEnd type="none" w="med" len="med"/>
                      <a:tailEnd type="none" w="med" len="med"/>
                    </a:lnR>
                    <a:lnT w="12700" cap="flat" cmpd="sng" algn="ctr">
                      <a:solidFill>
                        <a:srgbClr val="990033"/>
                      </a:solidFill>
                      <a:prstDash val="solid"/>
                      <a:round/>
                      <a:headEnd type="none" w="med" len="med"/>
                      <a:tailEnd type="none" w="med" len="med"/>
                    </a:lnT>
                    <a:lnB w="12700" cap="flat" cmpd="sng" algn="ctr">
                      <a:solidFill>
                        <a:srgbClr val="990033"/>
                      </a:solidFill>
                      <a:prstDash val="solid"/>
                      <a:round/>
                      <a:headEnd type="none" w="med" len="med"/>
                      <a:tailEnd type="none" w="med" len="med"/>
                    </a:lnB>
                  </a:tcPr>
                </a:tc>
                <a:tc>
                  <a:txBody>
                    <a:bodyPr/>
                    <a:lstStyle/>
                    <a:p>
                      <a:pPr algn="ctr">
                        <a:spcAft>
                          <a:spcPts val="0"/>
                        </a:spcAft>
                      </a:pPr>
                      <a:endParaRPr lang="en-IE" sz="1600" b="0" dirty="0">
                        <a:solidFill>
                          <a:srgbClr val="990033"/>
                        </a:solidFill>
                        <a:latin typeface="Comic Sans MS" pitchFamily="66" charset="0"/>
                        <a:ea typeface="Calibri"/>
                        <a:cs typeface="Times New Roman"/>
                      </a:endParaRPr>
                    </a:p>
                  </a:txBody>
                  <a:tcPr marL="68580" marR="68580" marT="0" marB="0" anchor="ctr">
                    <a:lnL w="12700" cap="flat" cmpd="sng" algn="ctr">
                      <a:solidFill>
                        <a:srgbClr val="990033"/>
                      </a:solidFill>
                      <a:prstDash val="solid"/>
                      <a:round/>
                      <a:headEnd type="none" w="med" len="med"/>
                      <a:tailEnd type="none" w="med" len="med"/>
                    </a:lnL>
                    <a:lnR w="12700" cap="flat" cmpd="sng" algn="ctr">
                      <a:solidFill>
                        <a:srgbClr val="990033"/>
                      </a:solidFill>
                      <a:prstDash val="solid"/>
                      <a:round/>
                      <a:headEnd type="none" w="med" len="med"/>
                      <a:tailEnd type="none" w="med" len="med"/>
                    </a:lnR>
                    <a:lnT w="12700" cap="flat" cmpd="sng" algn="ctr">
                      <a:solidFill>
                        <a:srgbClr val="990033"/>
                      </a:solidFill>
                      <a:prstDash val="solid"/>
                      <a:round/>
                      <a:headEnd type="none" w="med" len="med"/>
                      <a:tailEnd type="none" w="med" len="med"/>
                    </a:lnT>
                    <a:lnB w="12700" cap="flat" cmpd="sng" algn="ctr">
                      <a:solidFill>
                        <a:srgbClr val="990033"/>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IE" sz="1600" b="0" dirty="0" smtClean="0">
                        <a:solidFill>
                          <a:srgbClr val="990033"/>
                        </a:solidFill>
                        <a:latin typeface="Comic Sans MS" pitchFamily="66" charset="0"/>
                        <a:ea typeface="Calibri"/>
                        <a:cs typeface="Times New Roman"/>
                      </a:endParaRPr>
                    </a:p>
                  </a:txBody>
                  <a:tcPr marL="68580" marR="68580" marT="0" marB="0" anchor="ctr">
                    <a:lnL w="12700" cap="flat" cmpd="sng" algn="ctr">
                      <a:solidFill>
                        <a:srgbClr val="990033"/>
                      </a:solidFill>
                      <a:prstDash val="solid"/>
                      <a:round/>
                      <a:headEnd type="none" w="med" len="med"/>
                      <a:tailEnd type="none" w="med" len="med"/>
                    </a:lnL>
                    <a:lnR w="12700" cap="flat" cmpd="sng" algn="ctr">
                      <a:solidFill>
                        <a:srgbClr val="990033"/>
                      </a:solidFill>
                      <a:prstDash val="solid"/>
                      <a:round/>
                      <a:headEnd type="none" w="med" len="med"/>
                      <a:tailEnd type="none" w="med" len="med"/>
                    </a:lnR>
                    <a:lnT w="12700" cap="flat" cmpd="sng" algn="ctr">
                      <a:solidFill>
                        <a:srgbClr val="990033"/>
                      </a:solidFill>
                      <a:prstDash val="solid"/>
                      <a:round/>
                      <a:headEnd type="none" w="med" len="med"/>
                      <a:tailEnd type="none" w="med" len="med"/>
                    </a:lnT>
                    <a:lnB w="12700" cap="flat" cmpd="sng" algn="ctr">
                      <a:solidFill>
                        <a:srgbClr val="990033"/>
                      </a:solidFill>
                      <a:prstDash val="solid"/>
                      <a:round/>
                      <a:headEnd type="none" w="med" len="med"/>
                      <a:tailEnd type="none" w="med" len="med"/>
                    </a:lnB>
                  </a:tcPr>
                </a:tc>
                <a:tc>
                  <a:txBody>
                    <a:bodyPr/>
                    <a:lstStyle/>
                    <a:p>
                      <a:pPr algn="ctr">
                        <a:spcAft>
                          <a:spcPts val="0"/>
                        </a:spcAft>
                      </a:pPr>
                      <a:endParaRPr lang="en-IE" sz="1600" b="0" dirty="0">
                        <a:solidFill>
                          <a:srgbClr val="990033"/>
                        </a:solidFill>
                        <a:latin typeface="Comic Sans MS" pitchFamily="66" charset="0"/>
                        <a:ea typeface="Calibri"/>
                        <a:cs typeface="Times New Roman"/>
                      </a:endParaRPr>
                    </a:p>
                  </a:txBody>
                  <a:tcPr marL="68580" marR="68580" marT="0" marB="0" anchor="ctr">
                    <a:lnL w="12700" cap="flat" cmpd="sng" algn="ctr">
                      <a:solidFill>
                        <a:srgbClr val="990033"/>
                      </a:solidFill>
                      <a:prstDash val="solid"/>
                      <a:round/>
                      <a:headEnd type="none" w="med" len="med"/>
                      <a:tailEnd type="none" w="med" len="med"/>
                    </a:lnL>
                    <a:lnR w="12700" cap="flat" cmpd="sng" algn="ctr">
                      <a:solidFill>
                        <a:srgbClr val="990033"/>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a:spcAft>
                          <a:spcPts val="0"/>
                        </a:spcAft>
                      </a:pPr>
                      <a:r>
                        <a:rPr lang="en-IE" sz="1600" b="0" dirty="0" smtClean="0">
                          <a:solidFill>
                            <a:srgbClr val="990033"/>
                          </a:solidFill>
                          <a:latin typeface="Comic Sans MS" pitchFamily="66" charset="0"/>
                          <a:ea typeface="Calibri"/>
                          <a:cs typeface="Times New Roman"/>
                        </a:rPr>
                        <a:t>5</a:t>
                      </a:r>
                      <a:endParaRPr lang="en-IE" sz="1600" b="0" dirty="0">
                        <a:solidFill>
                          <a:srgbClr val="990033"/>
                        </a:solidFill>
                        <a:latin typeface="Comic Sans MS" pitchFamily="66" charset="0"/>
                        <a:ea typeface="Calibri"/>
                        <a:cs typeface="Times New Roman"/>
                      </a:endParaRPr>
                    </a:p>
                  </a:txBody>
                  <a:tcPr marL="68580" marR="68580" marT="0" marB="0" anchor="ctr">
                    <a:lnL w="12700" cap="flat" cmpd="sng" algn="ctr">
                      <a:solidFill>
                        <a:srgbClr val="990033"/>
                      </a:solidFill>
                      <a:prstDash val="solid"/>
                      <a:round/>
                      <a:headEnd type="none" w="med" len="med"/>
                      <a:tailEnd type="none" w="med" len="med"/>
                    </a:lnL>
                    <a:lnR w="12700" cap="flat" cmpd="sng" algn="ctr">
                      <a:solidFill>
                        <a:srgbClr val="990033"/>
                      </a:solidFill>
                      <a:prstDash val="solid"/>
                      <a:round/>
                      <a:headEnd type="none" w="med" len="med"/>
                      <a:tailEnd type="none" w="med" len="med"/>
                    </a:lnR>
                    <a:lnT w="12700" cap="flat" cmpd="sng" algn="ctr">
                      <a:solidFill>
                        <a:srgbClr val="990033"/>
                      </a:solidFill>
                      <a:prstDash val="solid"/>
                      <a:round/>
                      <a:headEnd type="none" w="med" len="med"/>
                      <a:tailEnd type="none" w="med" len="med"/>
                    </a:lnT>
                    <a:lnB w="12700" cap="flat" cmpd="sng" algn="ctr">
                      <a:solidFill>
                        <a:srgbClr val="990033"/>
                      </a:solidFill>
                      <a:prstDash val="solid"/>
                      <a:round/>
                      <a:headEnd type="none" w="med" len="med"/>
                      <a:tailEnd type="none" w="med" len="med"/>
                    </a:lnB>
                  </a:tcPr>
                </a:tc>
                <a:tc>
                  <a:txBody>
                    <a:bodyPr/>
                    <a:lstStyle/>
                    <a:p>
                      <a:pPr algn="ctr">
                        <a:spcAft>
                          <a:spcPts val="0"/>
                        </a:spcAft>
                      </a:pPr>
                      <a:endParaRPr lang="en-IE" sz="1600" b="0" dirty="0">
                        <a:solidFill>
                          <a:srgbClr val="990033"/>
                        </a:solidFill>
                        <a:latin typeface="Comic Sans MS" pitchFamily="66" charset="0"/>
                        <a:ea typeface="Calibri"/>
                        <a:cs typeface="Times New Roman"/>
                      </a:endParaRPr>
                    </a:p>
                  </a:txBody>
                  <a:tcPr marL="68580" marR="68580" marT="0" marB="0" anchor="ctr">
                    <a:lnL w="12700" cap="flat" cmpd="sng" algn="ctr">
                      <a:solidFill>
                        <a:srgbClr val="990033"/>
                      </a:solidFill>
                      <a:prstDash val="solid"/>
                      <a:round/>
                      <a:headEnd type="none" w="med" len="med"/>
                      <a:tailEnd type="none" w="med" len="med"/>
                    </a:lnL>
                    <a:lnR w="12700" cap="flat" cmpd="sng" algn="ctr">
                      <a:solidFill>
                        <a:srgbClr val="990033"/>
                      </a:solidFill>
                      <a:prstDash val="solid"/>
                      <a:round/>
                      <a:headEnd type="none" w="med" len="med"/>
                      <a:tailEnd type="none" w="med" len="med"/>
                    </a:lnR>
                    <a:lnT w="12700" cap="flat" cmpd="sng" algn="ctr">
                      <a:solidFill>
                        <a:srgbClr val="990033"/>
                      </a:solidFill>
                      <a:prstDash val="solid"/>
                      <a:round/>
                      <a:headEnd type="none" w="med" len="med"/>
                      <a:tailEnd type="none" w="med" len="med"/>
                    </a:lnT>
                    <a:lnB w="12700" cap="flat" cmpd="sng" algn="ctr">
                      <a:solidFill>
                        <a:srgbClr val="990033"/>
                      </a:solidFill>
                      <a:prstDash val="solid"/>
                      <a:round/>
                      <a:headEnd type="none" w="med" len="med"/>
                      <a:tailEnd type="none" w="med" len="med"/>
                    </a:lnB>
                  </a:tcPr>
                </a:tc>
                <a:tc>
                  <a:txBody>
                    <a:bodyPr/>
                    <a:lstStyle/>
                    <a:p>
                      <a:pPr algn="ctr">
                        <a:spcAft>
                          <a:spcPts val="0"/>
                        </a:spcAft>
                      </a:pPr>
                      <a:endParaRPr lang="en-IE" sz="1600" b="0" dirty="0">
                        <a:solidFill>
                          <a:srgbClr val="990033"/>
                        </a:solidFill>
                        <a:latin typeface="Comic Sans MS" pitchFamily="66" charset="0"/>
                        <a:ea typeface="Calibri"/>
                        <a:cs typeface="Times New Roman"/>
                      </a:endParaRPr>
                    </a:p>
                  </a:txBody>
                  <a:tcPr marL="68580" marR="68580" marT="0" marB="0" anchor="ctr">
                    <a:lnL w="12700" cap="flat" cmpd="sng" algn="ctr">
                      <a:solidFill>
                        <a:srgbClr val="990033"/>
                      </a:solidFill>
                      <a:prstDash val="solid"/>
                      <a:round/>
                      <a:headEnd type="none" w="med" len="med"/>
                      <a:tailEnd type="none" w="med" len="med"/>
                    </a:lnL>
                    <a:lnR w="12700" cap="flat" cmpd="sng" algn="ctr">
                      <a:solidFill>
                        <a:srgbClr val="990033"/>
                      </a:solidFill>
                      <a:prstDash val="solid"/>
                      <a:round/>
                      <a:headEnd type="none" w="med" len="med"/>
                      <a:tailEnd type="none" w="med" len="med"/>
                    </a:lnR>
                    <a:lnT w="12700" cap="flat" cmpd="sng" algn="ctr">
                      <a:solidFill>
                        <a:srgbClr val="990033"/>
                      </a:solidFill>
                      <a:prstDash val="solid"/>
                      <a:round/>
                      <a:headEnd type="none" w="med" len="med"/>
                      <a:tailEnd type="none" w="med" len="med"/>
                    </a:lnT>
                    <a:lnB w="12700" cap="flat" cmpd="sng" algn="ctr">
                      <a:solidFill>
                        <a:srgbClr val="990033"/>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IE" sz="1600" b="0" dirty="0" smtClean="0">
                        <a:solidFill>
                          <a:srgbClr val="990033"/>
                        </a:solidFill>
                        <a:effectLst/>
                        <a:latin typeface="Comic Sans MS" pitchFamily="66" charset="0"/>
                      </a:endParaRPr>
                    </a:p>
                  </a:txBody>
                  <a:tcPr marL="68580" marR="68580" marT="0" marB="0" anchor="ctr">
                    <a:lnL w="12700" cap="flat" cmpd="sng" algn="ctr">
                      <a:solidFill>
                        <a:srgbClr val="990033"/>
                      </a:solidFill>
                      <a:prstDash val="solid"/>
                      <a:round/>
                      <a:headEnd type="none" w="med" len="med"/>
                      <a:tailEnd type="none" w="med" len="med"/>
                    </a:lnL>
                    <a:lnR w="12700" cap="flat" cmpd="sng" algn="ctr">
                      <a:solidFill>
                        <a:srgbClr val="990033"/>
                      </a:solidFill>
                      <a:prstDash val="solid"/>
                      <a:round/>
                      <a:headEnd type="none" w="med" len="med"/>
                      <a:tailEnd type="none" w="med" len="med"/>
                    </a:lnR>
                    <a:lnT w="12700" cap="flat" cmpd="sng" algn="ctr">
                      <a:solidFill>
                        <a:srgbClr val="990033"/>
                      </a:solidFill>
                      <a:prstDash val="solid"/>
                      <a:round/>
                      <a:headEnd type="none" w="med" len="med"/>
                      <a:tailEnd type="none" w="med" len="med"/>
                    </a:lnT>
                    <a:lnB w="12700" cap="flat" cmpd="sng" algn="ctr">
                      <a:solidFill>
                        <a:srgbClr val="990033"/>
                      </a:solidFill>
                      <a:prstDash val="solid"/>
                      <a:round/>
                      <a:headEnd type="none" w="med" len="med"/>
                      <a:tailEnd type="none" w="med" len="med"/>
                    </a:lnB>
                  </a:tcPr>
                </a:tc>
              </a:tr>
              <a:tr h="360000">
                <a:tc>
                  <a:txBody>
                    <a:bodyPr/>
                    <a:lstStyle/>
                    <a:p>
                      <a:pPr algn="ctr">
                        <a:spcAft>
                          <a:spcPts val="0"/>
                        </a:spcAft>
                      </a:pPr>
                      <a:r>
                        <a:rPr lang="en-IE" sz="1600" b="0">
                          <a:solidFill>
                            <a:srgbClr val="990033"/>
                          </a:solidFill>
                          <a:latin typeface="Comic Sans MS" pitchFamily="66" charset="0"/>
                          <a:ea typeface="Calibri"/>
                          <a:cs typeface="Times New Roman"/>
                        </a:rPr>
                        <a:t>6</a:t>
                      </a:r>
                    </a:p>
                  </a:txBody>
                  <a:tcPr marL="68580" marR="68580" marT="0" marB="0" anchor="ctr">
                    <a:lnL w="12700" cap="flat" cmpd="sng" algn="ctr">
                      <a:solidFill>
                        <a:srgbClr val="990033"/>
                      </a:solidFill>
                      <a:prstDash val="solid"/>
                      <a:round/>
                      <a:headEnd type="none" w="med" len="med"/>
                      <a:tailEnd type="none" w="med" len="med"/>
                    </a:lnL>
                    <a:lnR w="12700" cap="flat" cmpd="sng" algn="ctr">
                      <a:solidFill>
                        <a:srgbClr val="990033"/>
                      </a:solidFill>
                      <a:prstDash val="solid"/>
                      <a:round/>
                      <a:headEnd type="none" w="med" len="med"/>
                      <a:tailEnd type="none" w="med" len="med"/>
                    </a:lnR>
                    <a:lnT w="12700" cap="flat" cmpd="sng" algn="ctr">
                      <a:solidFill>
                        <a:srgbClr val="990033"/>
                      </a:solidFill>
                      <a:prstDash val="solid"/>
                      <a:round/>
                      <a:headEnd type="none" w="med" len="med"/>
                      <a:tailEnd type="none" w="med" len="med"/>
                    </a:lnT>
                    <a:lnB w="12700" cap="flat" cmpd="sng" algn="ctr">
                      <a:solidFill>
                        <a:srgbClr val="990033"/>
                      </a:solidFill>
                      <a:prstDash val="solid"/>
                      <a:round/>
                      <a:headEnd type="none" w="med" len="med"/>
                      <a:tailEnd type="none" w="med" len="med"/>
                    </a:lnB>
                  </a:tcPr>
                </a:tc>
                <a:tc>
                  <a:txBody>
                    <a:bodyPr/>
                    <a:lstStyle/>
                    <a:p>
                      <a:pPr algn="ctr">
                        <a:spcAft>
                          <a:spcPts val="0"/>
                        </a:spcAft>
                      </a:pPr>
                      <a:endParaRPr lang="en-IE" sz="1600" b="0" dirty="0">
                        <a:solidFill>
                          <a:srgbClr val="990033"/>
                        </a:solidFill>
                        <a:latin typeface="Comic Sans MS" pitchFamily="66" charset="0"/>
                        <a:ea typeface="Calibri"/>
                        <a:cs typeface="Times New Roman"/>
                      </a:endParaRPr>
                    </a:p>
                  </a:txBody>
                  <a:tcPr marL="68580" marR="68580" marT="0" marB="0" anchor="ctr">
                    <a:lnL w="12700" cap="flat" cmpd="sng" algn="ctr">
                      <a:solidFill>
                        <a:srgbClr val="990033"/>
                      </a:solidFill>
                      <a:prstDash val="solid"/>
                      <a:round/>
                      <a:headEnd type="none" w="med" len="med"/>
                      <a:tailEnd type="none" w="med" len="med"/>
                    </a:lnL>
                    <a:lnR w="12700" cap="flat" cmpd="sng" algn="ctr">
                      <a:solidFill>
                        <a:srgbClr val="990033"/>
                      </a:solidFill>
                      <a:prstDash val="solid"/>
                      <a:round/>
                      <a:headEnd type="none" w="med" len="med"/>
                      <a:tailEnd type="none" w="med" len="med"/>
                    </a:lnR>
                    <a:lnT w="12700" cap="flat" cmpd="sng" algn="ctr">
                      <a:solidFill>
                        <a:srgbClr val="990033"/>
                      </a:solidFill>
                      <a:prstDash val="solid"/>
                      <a:round/>
                      <a:headEnd type="none" w="med" len="med"/>
                      <a:tailEnd type="none" w="med" len="med"/>
                    </a:lnT>
                    <a:lnB w="12700" cap="flat" cmpd="sng" algn="ctr">
                      <a:solidFill>
                        <a:srgbClr val="990033"/>
                      </a:solidFill>
                      <a:prstDash val="solid"/>
                      <a:round/>
                      <a:headEnd type="none" w="med" len="med"/>
                      <a:tailEnd type="none" w="med" len="med"/>
                    </a:lnB>
                  </a:tcPr>
                </a:tc>
                <a:tc>
                  <a:txBody>
                    <a:bodyPr/>
                    <a:lstStyle/>
                    <a:p>
                      <a:pPr algn="ctr">
                        <a:spcAft>
                          <a:spcPts val="0"/>
                        </a:spcAft>
                      </a:pPr>
                      <a:endParaRPr lang="en-IE" sz="1600" b="0" dirty="0">
                        <a:solidFill>
                          <a:srgbClr val="990033"/>
                        </a:solidFill>
                        <a:latin typeface="Comic Sans MS" pitchFamily="66" charset="0"/>
                        <a:ea typeface="Calibri"/>
                        <a:cs typeface="Times New Roman"/>
                      </a:endParaRPr>
                    </a:p>
                  </a:txBody>
                  <a:tcPr marL="68580" marR="68580" marT="0" marB="0" anchor="ctr">
                    <a:lnL w="12700" cap="flat" cmpd="sng" algn="ctr">
                      <a:solidFill>
                        <a:srgbClr val="990033"/>
                      </a:solidFill>
                      <a:prstDash val="solid"/>
                      <a:round/>
                      <a:headEnd type="none" w="med" len="med"/>
                      <a:tailEnd type="none" w="med" len="med"/>
                    </a:lnL>
                    <a:lnR w="12700" cap="flat" cmpd="sng" algn="ctr">
                      <a:solidFill>
                        <a:srgbClr val="990033"/>
                      </a:solidFill>
                      <a:prstDash val="solid"/>
                      <a:round/>
                      <a:headEnd type="none" w="med" len="med"/>
                      <a:tailEnd type="none" w="med" len="med"/>
                    </a:lnR>
                    <a:lnT w="12700" cap="flat" cmpd="sng" algn="ctr">
                      <a:solidFill>
                        <a:srgbClr val="990033"/>
                      </a:solidFill>
                      <a:prstDash val="solid"/>
                      <a:round/>
                      <a:headEnd type="none" w="med" len="med"/>
                      <a:tailEnd type="none" w="med" len="med"/>
                    </a:lnT>
                    <a:lnB w="12700" cap="flat" cmpd="sng" algn="ctr">
                      <a:solidFill>
                        <a:srgbClr val="990033"/>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IE" sz="1600" b="0" dirty="0" smtClean="0">
                        <a:solidFill>
                          <a:srgbClr val="990033"/>
                        </a:solidFill>
                        <a:latin typeface="Comic Sans MS" pitchFamily="66" charset="0"/>
                        <a:ea typeface="Calibri"/>
                        <a:cs typeface="Times New Roman"/>
                      </a:endParaRPr>
                    </a:p>
                  </a:txBody>
                  <a:tcPr marL="68580" marR="68580" marT="0" marB="0" anchor="ctr">
                    <a:lnL w="12700" cap="flat" cmpd="sng" algn="ctr">
                      <a:solidFill>
                        <a:srgbClr val="990033"/>
                      </a:solidFill>
                      <a:prstDash val="solid"/>
                      <a:round/>
                      <a:headEnd type="none" w="med" len="med"/>
                      <a:tailEnd type="none" w="med" len="med"/>
                    </a:lnL>
                    <a:lnR w="12700" cap="flat" cmpd="sng" algn="ctr">
                      <a:solidFill>
                        <a:srgbClr val="990033"/>
                      </a:solidFill>
                      <a:prstDash val="solid"/>
                      <a:round/>
                      <a:headEnd type="none" w="med" len="med"/>
                      <a:tailEnd type="none" w="med" len="med"/>
                    </a:lnR>
                    <a:lnT w="12700" cap="flat" cmpd="sng" algn="ctr">
                      <a:solidFill>
                        <a:srgbClr val="990033"/>
                      </a:solidFill>
                      <a:prstDash val="solid"/>
                      <a:round/>
                      <a:headEnd type="none" w="med" len="med"/>
                      <a:tailEnd type="none" w="med" len="med"/>
                    </a:lnT>
                    <a:lnB w="12700" cap="flat" cmpd="sng" algn="ctr">
                      <a:solidFill>
                        <a:srgbClr val="990033"/>
                      </a:solidFill>
                      <a:prstDash val="solid"/>
                      <a:round/>
                      <a:headEnd type="none" w="med" len="med"/>
                      <a:tailEnd type="none" w="med" len="med"/>
                    </a:lnB>
                  </a:tcPr>
                </a:tc>
                <a:tc>
                  <a:txBody>
                    <a:bodyPr/>
                    <a:lstStyle/>
                    <a:p>
                      <a:pPr algn="ctr">
                        <a:spcAft>
                          <a:spcPts val="0"/>
                        </a:spcAft>
                      </a:pPr>
                      <a:endParaRPr lang="en-IE" sz="1600" b="0" dirty="0">
                        <a:solidFill>
                          <a:srgbClr val="990033"/>
                        </a:solidFill>
                        <a:latin typeface="Comic Sans MS" pitchFamily="66" charset="0"/>
                        <a:ea typeface="Calibri"/>
                        <a:cs typeface="Times New Roman"/>
                      </a:endParaRPr>
                    </a:p>
                  </a:txBody>
                  <a:tcPr marL="68580" marR="68580" marT="0" marB="0" anchor="ctr">
                    <a:lnL w="12700" cap="flat" cmpd="sng" algn="ctr">
                      <a:solidFill>
                        <a:srgbClr val="990033"/>
                      </a:solidFill>
                      <a:prstDash val="solid"/>
                      <a:round/>
                      <a:headEnd type="none" w="med" len="med"/>
                      <a:tailEnd type="none" w="med" len="med"/>
                    </a:lnL>
                    <a:lnR w="12700" cap="flat" cmpd="sng" algn="ctr">
                      <a:solidFill>
                        <a:srgbClr val="990033"/>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a:spcAft>
                          <a:spcPts val="0"/>
                        </a:spcAft>
                      </a:pPr>
                      <a:r>
                        <a:rPr lang="en-IE" sz="1600" b="0" dirty="0" smtClean="0">
                          <a:solidFill>
                            <a:srgbClr val="990033"/>
                          </a:solidFill>
                          <a:latin typeface="Comic Sans MS" pitchFamily="66" charset="0"/>
                          <a:ea typeface="Calibri"/>
                          <a:cs typeface="Times New Roman"/>
                        </a:rPr>
                        <a:t>6</a:t>
                      </a:r>
                      <a:endParaRPr lang="en-IE" sz="1600" b="0" dirty="0">
                        <a:solidFill>
                          <a:srgbClr val="990033"/>
                        </a:solidFill>
                        <a:latin typeface="Comic Sans MS" pitchFamily="66" charset="0"/>
                        <a:ea typeface="Calibri"/>
                        <a:cs typeface="Times New Roman"/>
                      </a:endParaRPr>
                    </a:p>
                  </a:txBody>
                  <a:tcPr marL="68580" marR="68580" marT="0" marB="0" anchor="ctr">
                    <a:lnL w="12700" cap="flat" cmpd="sng" algn="ctr">
                      <a:solidFill>
                        <a:srgbClr val="990033"/>
                      </a:solidFill>
                      <a:prstDash val="solid"/>
                      <a:round/>
                      <a:headEnd type="none" w="med" len="med"/>
                      <a:tailEnd type="none" w="med" len="med"/>
                    </a:lnL>
                    <a:lnR w="12700" cap="flat" cmpd="sng" algn="ctr">
                      <a:solidFill>
                        <a:srgbClr val="990033"/>
                      </a:solidFill>
                      <a:prstDash val="solid"/>
                      <a:round/>
                      <a:headEnd type="none" w="med" len="med"/>
                      <a:tailEnd type="none" w="med" len="med"/>
                    </a:lnR>
                    <a:lnT w="12700" cap="flat" cmpd="sng" algn="ctr">
                      <a:solidFill>
                        <a:srgbClr val="990033"/>
                      </a:solidFill>
                      <a:prstDash val="solid"/>
                      <a:round/>
                      <a:headEnd type="none" w="med" len="med"/>
                      <a:tailEnd type="none" w="med" len="med"/>
                    </a:lnT>
                    <a:lnB w="12700" cap="flat" cmpd="sng" algn="ctr">
                      <a:solidFill>
                        <a:srgbClr val="990033"/>
                      </a:solidFill>
                      <a:prstDash val="solid"/>
                      <a:round/>
                      <a:headEnd type="none" w="med" len="med"/>
                      <a:tailEnd type="none" w="med" len="med"/>
                    </a:lnB>
                  </a:tcPr>
                </a:tc>
                <a:tc>
                  <a:txBody>
                    <a:bodyPr/>
                    <a:lstStyle/>
                    <a:p>
                      <a:pPr algn="ctr">
                        <a:spcAft>
                          <a:spcPts val="0"/>
                        </a:spcAft>
                      </a:pPr>
                      <a:endParaRPr lang="en-IE" sz="1600" b="0" dirty="0">
                        <a:solidFill>
                          <a:srgbClr val="990033"/>
                        </a:solidFill>
                        <a:latin typeface="Comic Sans MS" pitchFamily="66" charset="0"/>
                        <a:ea typeface="Calibri"/>
                        <a:cs typeface="Times New Roman"/>
                      </a:endParaRPr>
                    </a:p>
                  </a:txBody>
                  <a:tcPr marL="68580" marR="68580" marT="0" marB="0" anchor="ctr">
                    <a:lnL w="12700" cap="flat" cmpd="sng" algn="ctr">
                      <a:solidFill>
                        <a:srgbClr val="990033"/>
                      </a:solidFill>
                      <a:prstDash val="solid"/>
                      <a:round/>
                      <a:headEnd type="none" w="med" len="med"/>
                      <a:tailEnd type="none" w="med" len="med"/>
                    </a:lnL>
                    <a:lnR w="12700" cap="flat" cmpd="sng" algn="ctr">
                      <a:solidFill>
                        <a:srgbClr val="990033"/>
                      </a:solidFill>
                      <a:prstDash val="solid"/>
                      <a:round/>
                      <a:headEnd type="none" w="med" len="med"/>
                      <a:tailEnd type="none" w="med" len="med"/>
                    </a:lnR>
                    <a:lnT w="12700" cap="flat" cmpd="sng" algn="ctr">
                      <a:solidFill>
                        <a:srgbClr val="990033"/>
                      </a:solidFill>
                      <a:prstDash val="solid"/>
                      <a:round/>
                      <a:headEnd type="none" w="med" len="med"/>
                      <a:tailEnd type="none" w="med" len="med"/>
                    </a:lnT>
                    <a:lnB w="12700" cap="flat" cmpd="sng" algn="ctr">
                      <a:solidFill>
                        <a:srgbClr val="990033"/>
                      </a:solidFill>
                      <a:prstDash val="solid"/>
                      <a:round/>
                      <a:headEnd type="none" w="med" len="med"/>
                      <a:tailEnd type="none" w="med" len="med"/>
                    </a:lnB>
                  </a:tcPr>
                </a:tc>
                <a:tc>
                  <a:txBody>
                    <a:bodyPr/>
                    <a:lstStyle/>
                    <a:p>
                      <a:pPr algn="ctr">
                        <a:spcAft>
                          <a:spcPts val="0"/>
                        </a:spcAft>
                      </a:pPr>
                      <a:endParaRPr lang="en-IE" sz="1600" b="0" dirty="0">
                        <a:solidFill>
                          <a:srgbClr val="990033"/>
                        </a:solidFill>
                        <a:latin typeface="Comic Sans MS" pitchFamily="66" charset="0"/>
                        <a:ea typeface="Calibri"/>
                        <a:cs typeface="Times New Roman"/>
                      </a:endParaRPr>
                    </a:p>
                  </a:txBody>
                  <a:tcPr marL="68580" marR="68580" marT="0" marB="0" anchor="ctr">
                    <a:lnL w="12700" cap="flat" cmpd="sng" algn="ctr">
                      <a:solidFill>
                        <a:srgbClr val="990033"/>
                      </a:solidFill>
                      <a:prstDash val="solid"/>
                      <a:round/>
                      <a:headEnd type="none" w="med" len="med"/>
                      <a:tailEnd type="none" w="med" len="med"/>
                    </a:lnL>
                    <a:lnR w="12700" cap="flat" cmpd="sng" algn="ctr">
                      <a:solidFill>
                        <a:srgbClr val="990033"/>
                      </a:solidFill>
                      <a:prstDash val="solid"/>
                      <a:round/>
                      <a:headEnd type="none" w="med" len="med"/>
                      <a:tailEnd type="none" w="med" len="med"/>
                    </a:lnR>
                    <a:lnT w="12700" cap="flat" cmpd="sng" algn="ctr">
                      <a:solidFill>
                        <a:srgbClr val="990033"/>
                      </a:solidFill>
                      <a:prstDash val="solid"/>
                      <a:round/>
                      <a:headEnd type="none" w="med" len="med"/>
                      <a:tailEnd type="none" w="med" len="med"/>
                    </a:lnT>
                    <a:lnB w="12700" cap="flat" cmpd="sng" algn="ctr">
                      <a:solidFill>
                        <a:srgbClr val="990033"/>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IE" sz="1600" b="0" dirty="0" smtClean="0">
                        <a:solidFill>
                          <a:srgbClr val="990033"/>
                        </a:solidFill>
                        <a:effectLst/>
                        <a:latin typeface="Comic Sans MS" pitchFamily="66" charset="0"/>
                      </a:endParaRPr>
                    </a:p>
                  </a:txBody>
                  <a:tcPr marL="68580" marR="68580" marT="0" marB="0" anchor="ctr">
                    <a:lnL w="12700" cap="flat" cmpd="sng" algn="ctr">
                      <a:solidFill>
                        <a:srgbClr val="990033"/>
                      </a:solidFill>
                      <a:prstDash val="solid"/>
                      <a:round/>
                      <a:headEnd type="none" w="med" len="med"/>
                      <a:tailEnd type="none" w="med" len="med"/>
                    </a:lnL>
                    <a:lnR w="12700" cap="flat" cmpd="sng" algn="ctr">
                      <a:solidFill>
                        <a:srgbClr val="990033"/>
                      </a:solidFill>
                      <a:prstDash val="solid"/>
                      <a:round/>
                      <a:headEnd type="none" w="med" len="med"/>
                      <a:tailEnd type="none" w="med" len="med"/>
                    </a:lnR>
                    <a:lnT w="12700" cap="flat" cmpd="sng" algn="ctr">
                      <a:solidFill>
                        <a:srgbClr val="990033"/>
                      </a:solidFill>
                      <a:prstDash val="solid"/>
                      <a:round/>
                      <a:headEnd type="none" w="med" len="med"/>
                      <a:tailEnd type="none" w="med" len="med"/>
                    </a:lnT>
                    <a:lnB w="12700" cap="flat" cmpd="sng" algn="ctr">
                      <a:solidFill>
                        <a:srgbClr val="990033"/>
                      </a:solidFill>
                      <a:prstDash val="solid"/>
                      <a:round/>
                      <a:headEnd type="none" w="med" len="med"/>
                      <a:tailEnd type="none" w="med" len="med"/>
                    </a:lnB>
                  </a:tcPr>
                </a:tc>
              </a:tr>
              <a:tr h="360000">
                <a:tc>
                  <a:txBody>
                    <a:bodyPr/>
                    <a:lstStyle/>
                    <a:p>
                      <a:pPr algn="ctr">
                        <a:spcAft>
                          <a:spcPts val="0"/>
                        </a:spcAft>
                      </a:pPr>
                      <a:r>
                        <a:rPr lang="en-IE" sz="1600" b="0">
                          <a:solidFill>
                            <a:srgbClr val="990033"/>
                          </a:solidFill>
                          <a:latin typeface="Comic Sans MS" pitchFamily="66" charset="0"/>
                          <a:ea typeface="Calibri"/>
                          <a:cs typeface="Times New Roman"/>
                        </a:rPr>
                        <a:t>7</a:t>
                      </a:r>
                    </a:p>
                  </a:txBody>
                  <a:tcPr marL="68580" marR="68580" marT="0" marB="0" anchor="ctr">
                    <a:lnL w="12700" cap="flat" cmpd="sng" algn="ctr">
                      <a:solidFill>
                        <a:srgbClr val="990033"/>
                      </a:solidFill>
                      <a:prstDash val="solid"/>
                      <a:round/>
                      <a:headEnd type="none" w="med" len="med"/>
                      <a:tailEnd type="none" w="med" len="med"/>
                    </a:lnL>
                    <a:lnR w="12700" cap="flat" cmpd="sng" algn="ctr">
                      <a:solidFill>
                        <a:srgbClr val="990033"/>
                      </a:solidFill>
                      <a:prstDash val="solid"/>
                      <a:round/>
                      <a:headEnd type="none" w="med" len="med"/>
                      <a:tailEnd type="none" w="med" len="med"/>
                    </a:lnR>
                    <a:lnT w="12700" cap="flat" cmpd="sng" algn="ctr">
                      <a:solidFill>
                        <a:srgbClr val="990033"/>
                      </a:solidFill>
                      <a:prstDash val="solid"/>
                      <a:round/>
                      <a:headEnd type="none" w="med" len="med"/>
                      <a:tailEnd type="none" w="med" len="med"/>
                    </a:lnT>
                    <a:lnB w="12700" cap="flat" cmpd="sng" algn="ctr">
                      <a:solidFill>
                        <a:srgbClr val="990033"/>
                      </a:solidFill>
                      <a:prstDash val="solid"/>
                      <a:round/>
                      <a:headEnd type="none" w="med" len="med"/>
                      <a:tailEnd type="none" w="med" len="med"/>
                    </a:lnB>
                  </a:tcPr>
                </a:tc>
                <a:tc>
                  <a:txBody>
                    <a:bodyPr/>
                    <a:lstStyle/>
                    <a:p>
                      <a:pPr algn="ctr">
                        <a:spcAft>
                          <a:spcPts val="0"/>
                        </a:spcAft>
                      </a:pPr>
                      <a:endParaRPr lang="en-IE" sz="1600" b="0" dirty="0">
                        <a:solidFill>
                          <a:srgbClr val="990033"/>
                        </a:solidFill>
                        <a:latin typeface="Comic Sans MS" pitchFamily="66" charset="0"/>
                        <a:ea typeface="Calibri"/>
                        <a:cs typeface="Times New Roman"/>
                      </a:endParaRPr>
                    </a:p>
                  </a:txBody>
                  <a:tcPr marL="68580" marR="68580" marT="0" marB="0" anchor="ctr">
                    <a:lnL w="12700" cap="flat" cmpd="sng" algn="ctr">
                      <a:solidFill>
                        <a:srgbClr val="990033"/>
                      </a:solidFill>
                      <a:prstDash val="solid"/>
                      <a:round/>
                      <a:headEnd type="none" w="med" len="med"/>
                      <a:tailEnd type="none" w="med" len="med"/>
                    </a:lnL>
                    <a:lnR w="12700" cap="flat" cmpd="sng" algn="ctr">
                      <a:solidFill>
                        <a:srgbClr val="990033"/>
                      </a:solidFill>
                      <a:prstDash val="solid"/>
                      <a:round/>
                      <a:headEnd type="none" w="med" len="med"/>
                      <a:tailEnd type="none" w="med" len="med"/>
                    </a:lnR>
                    <a:lnT w="12700" cap="flat" cmpd="sng" algn="ctr">
                      <a:solidFill>
                        <a:srgbClr val="990033"/>
                      </a:solidFill>
                      <a:prstDash val="solid"/>
                      <a:round/>
                      <a:headEnd type="none" w="med" len="med"/>
                      <a:tailEnd type="none" w="med" len="med"/>
                    </a:lnT>
                    <a:lnB w="12700" cap="flat" cmpd="sng" algn="ctr">
                      <a:solidFill>
                        <a:srgbClr val="990033"/>
                      </a:solidFill>
                      <a:prstDash val="solid"/>
                      <a:round/>
                      <a:headEnd type="none" w="med" len="med"/>
                      <a:tailEnd type="none" w="med" len="med"/>
                    </a:lnB>
                  </a:tcPr>
                </a:tc>
                <a:tc>
                  <a:txBody>
                    <a:bodyPr/>
                    <a:lstStyle/>
                    <a:p>
                      <a:pPr algn="ctr">
                        <a:spcAft>
                          <a:spcPts val="0"/>
                        </a:spcAft>
                      </a:pPr>
                      <a:endParaRPr lang="en-IE" sz="1600" b="0" dirty="0">
                        <a:solidFill>
                          <a:srgbClr val="990033"/>
                        </a:solidFill>
                        <a:latin typeface="Comic Sans MS" pitchFamily="66" charset="0"/>
                        <a:ea typeface="Calibri"/>
                        <a:cs typeface="Times New Roman"/>
                      </a:endParaRPr>
                    </a:p>
                  </a:txBody>
                  <a:tcPr marL="68580" marR="68580" marT="0" marB="0" anchor="ctr">
                    <a:lnL w="12700" cap="flat" cmpd="sng" algn="ctr">
                      <a:solidFill>
                        <a:srgbClr val="990033"/>
                      </a:solidFill>
                      <a:prstDash val="solid"/>
                      <a:round/>
                      <a:headEnd type="none" w="med" len="med"/>
                      <a:tailEnd type="none" w="med" len="med"/>
                    </a:lnL>
                    <a:lnR w="12700" cap="flat" cmpd="sng" algn="ctr">
                      <a:solidFill>
                        <a:srgbClr val="990033"/>
                      </a:solidFill>
                      <a:prstDash val="solid"/>
                      <a:round/>
                      <a:headEnd type="none" w="med" len="med"/>
                      <a:tailEnd type="none" w="med" len="med"/>
                    </a:lnR>
                    <a:lnT w="12700" cap="flat" cmpd="sng" algn="ctr">
                      <a:solidFill>
                        <a:srgbClr val="990033"/>
                      </a:solidFill>
                      <a:prstDash val="solid"/>
                      <a:round/>
                      <a:headEnd type="none" w="med" len="med"/>
                      <a:tailEnd type="none" w="med" len="med"/>
                    </a:lnT>
                    <a:lnB w="12700" cap="flat" cmpd="sng" algn="ctr">
                      <a:solidFill>
                        <a:srgbClr val="990033"/>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IE" sz="1600" b="0" dirty="0" smtClean="0">
                        <a:solidFill>
                          <a:srgbClr val="990033"/>
                        </a:solidFill>
                        <a:latin typeface="Comic Sans MS" pitchFamily="66" charset="0"/>
                        <a:ea typeface="Calibri"/>
                        <a:cs typeface="Times New Roman"/>
                      </a:endParaRPr>
                    </a:p>
                  </a:txBody>
                  <a:tcPr marL="68580" marR="68580" marT="0" marB="0" anchor="ctr">
                    <a:lnL w="12700" cap="flat" cmpd="sng" algn="ctr">
                      <a:solidFill>
                        <a:srgbClr val="990033"/>
                      </a:solidFill>
                      <a:prstDash val="solid"/>
                      <a:round/>
                      <a:headEnd type="none" w="med" len="med"/>
                      <a:tailEnd type="none" w="med" len="med"/>
                    </a:lnL>
                    <a:lnR w="12700" cap="flat" cmpd="sng" algn="ctr">
                      <a:solidFill>
                        <a:srgbClr val="990033"/>
                      </a:solidFill>
                      <a:prstDash val="solid"/>
                      <a:round/>
                      <a:headEnd type="none" w="med" len="med"/>
                      <a:tailEnd type="none" w="med" len="med"/>
                    </a:lnR>
                    <a:lnT w="12700" cap="flat" cmpd="sng" algn="ctr">
                      <a:solidFill>
                        <a:srgbClr val="990033"/>
                      </a:solidFill>
                      <a:prstDash val="solid"/>
                      <a:round/>
                      <a:headEnd type="none" w="med" len="med"/>
                      <a:tailEnd type="none" w="med" len="med"/>
                    </a:lnT>
                    <a:lnB w="12700" cap="flat" cmpd="sng" algn="ctr">
                      <a:solidFill>
                        <a:srgbClr val="990033"/>
                      </a:solidFill>
                      <a:prstDash val="solid"/>
                      <a:round/>
                      <a:headEnd type="none" w="med" len="med"/>
                      <a:tailEnd type="none" w="med" len="med"/>
                    </a:lnB>
                  </a:tcPr>
                </a:tc>
                <a:tc>
                  <a:txBody>
                    <a:bodyPr/>
                    <a:lstStyle/>
                    <a:p>
                      <a:pPr algn="ctr">
                        <a:spcAft>
                          <a:spcPts val="0"/>
                        </a:spcAft>
                      </a:pPr>
                      <a:endParaRPr lang="en-IE" sz="1600" b="0" dirty="0">
                        <a:solidFill>
                          <a:srgbClr val="990033"/>
                        </a:solidFill>
                        <a:latin typeface="Comic Sans MS" pitchFamily="66" charset="0"/>
                        <a:ea typeface="Calibri"/>
                        <a:cs typeface="Times New Roman"/>
                      </a:endParaRPr>
                    </a:p>
                  </a:txBody>
                  <a:tcPr marL="68580" marR="68580" marT="0" marB="0" anchor="ctr">
                    <a:lnL w="12700" cap="flat" cmpd="sng" algn="ctr">
                      <a:solidFill>
                        <a:srgbClr val="990033"/>
                      </a:solidFill>
                      <a:prstDash val="solid"/>
                      <a:round/>
                      <a:headEnd type="none" w="med" len="med"/>
                      <a:tailEnd type="none" w="med" len="med"/>
                    </a:lnL>
                    <a:lnR w="12700" cap="flat" cmpd="sng" algn="ctr">
                      <a:solidFill>
                        <a:srgbClr val="990033"/>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a:spcAft>
                          <a:spcPts val="0"/>
                        </a:spcAft>
                      </a:pPr>
                      <a:r>
                        <a:rPr lang="en-IE" sz="1600" b="0" dirty="0" smtClean="0">
                          <a:solidFill>
                            <a:srgbClr val="990033"/>
                          </a:solidFill>
                          <a:latin typeface="Comic Sans MS" pitchFamily="66" charset="0"/>
                          <a:ea typeface="Calibri"/>
                          <a:cs typeface="Times New Roman"/>
                        </a:rPr>
                        <a:t>7</a:t>
                      </a:r>
                      <a:endParaRPr lang="en-IE" sz="1600" b="0" dirty="0">
                        <a:solidFill>
                          <a:srgbClr val="990033"/>
                        </a:solidFill>
                        <a:latin typeface="Comic Sans MS" pitchFamily="66" charset="0"/>
                        <a:ea typeface="Calibri"/>
                        <a:cs typeface="Times New Roman"/>
                      </a:endParaRPr>
                    </a:p>
                  </a:txBody>
                  <a:tcPr marL="68580" marR="68580" marT="0" marB="0" anchor="ctr">
                    <a:lnL w="12700" cap="flat" cmpd="sng" algn="ctr">
                      <a:solidFill>
                        <a:srgbClr val="990033"/>
                      </a:solidFill>
                      <a:prstDash val="solid"/>
                      <a:round/>
                      <a:headEnd type="none" w="med" len="med"/>
                      <a:tailEnd type="none" w="med" len="med"/>
                    </a:lnL>
                    <a:lnR w="12700" cap="flat" cmpd="sng" algn="ctr">
                      <a:solidFill>
                        <a:srgbClr val="990033"/>
                      </a:solidFill>
                      <a:prstDash val="solid"/>
                      <a:round/>
                      <a:headEnd type="none" w="med" len="med"/>
                      <a:tailEnd type="none" w="med" len="med"/>
                    </a:lnR>
                    <a:lnT w="12700" cap="flat" cmpd="sng" algn="ctr">
                      <a:solidFill>
                        <a:srgbClr val="990033"/>
                      </a:solidFill>
                      <a:prstDash val="solid"/>
                      <a:round/>
                      <a:headEnd type="none" w="med" len="med"/>
                      <a:tailEnd type="none" w="med" len="med"/>
                    </a:lnT>
                    <a:lnB w="12700" cap="flat" cmpd="sng" algn="ctr">
                      <a:solidFill>
                        <a:srgbClr val="990033"/>
                      </a:solidFill>
                      <a:prstDash val="solid"/>
                      <a:round/>
                      <a:headEnd type="none" w="med" len="med"/>
                      <a:tailEnd type="none" w="med" len="med"/>
                    </a:lnB>
                  </a:tcPr>
                </a:tc>
                <a:tc>
                  <a:txBody>
                    <a:bodyPr/>
                    <a:lstStyle/>
                    <a:p>
                      <a:pPr algn="ctr">
                        <a:spcAft>
                          <a:spcPts val="0"/>
                        </a:spcAft>
                      </a:pPr>
                      <a:endParaRPr lang="en-IE" sz="1600" b="0" dirty="0">
                        <a:solidFill>
                          <a:srgbClr val="990033"/>
                        </a:solidFill>
                        <a:latin typeface="Comic Sans MS" pitchFamily="66" charset="0"/>
                        <a:ea typeface="Calibri"/>
                        <a:cs typeface="Times New Roman"/>
                      </a:endParaRPr>
                    </a:p>
                  </a:txBody>
                  <a:tcPr marL="68580" marR="68580" marT="0" marB="0" anchor="ctr">
                    <a:lnL w="12700" cap="flat" cmpd="sng" algn="ctr">
                      <a:solidFill>
                        <a:srgbClr val="990033"/>
                      </a:solidFill>
                      <a:prstDash val="solid"/>
                      <a:round/>
                      <a:headEnd type="none" w="med" len="med"/>
                      <a:tailEnd type="none" w="med" len="med"/>
                    </a:lnL>
                    <a:lnR w="12700" cap="flat" cmpd="sng" algn="ctr">
                      <a:solidFill>
                        <a:srgbClr val="990033"/>
                      </a:solidFill>
                      <a:prstDash val="solid"/>
                      <a:round/>
                      <a:headEnd type="none" w="med" len="med"/>
                      <a:tailEnd type="none" w="med" len="med"/>
                    </a:lnR>
                    <a:lnT w="12700" cap="flat" cmpd="sng" algn="ctr">
                      <a:solidFill>
                        <a:srgbClr val="990033"/>
                      </a:solidFill>
                      <a:prstDash val="solid"/>
                      <a:round/>
                      <a:headEnd type="none" w="med" len="med"/>
                      <a:tailEnd type="none" w="med" len="med"/>
                    </a:lnT>
                    <a:lnB w="12700" cap="flat" cmpd="sng" algn="ctr">
                      <a:solidFill>
                        <a:srgbClr val="990033"/>
                      </a:solidFill>
                      <a:prstDash val="solid"/>
                      <a:round/>
                      <a:headEnd type="none" w="med" len="med"/>
                      <a:tailEnd type="none" w="med" len="med"/>
                    </a:lnB>
                  </a:tcPr>
                </a:tc>
                <a:tc>
                  <a:txBody>
                    <a:bodyPr/>
                    <a:lstStyle/>
                    <a:p>
                      <a:pPr algn="ctr">
                        <a:spcAft>
                          <a:spcPts val="0"/>
                        </a:spcAft>
                      </a:pPr>
                      <a:endParaRPr lang="en-IE" sz="1600" b="0" dirty="0">
                        <a:solidFill>
                          <a:srgbClr val="990033"/>
                        </a:solidFill>
                        <a:latin typeface="Comic Sans MS" pitchFamily="66" charset="0"/>
                        <a:ea typeface="Calibri"/>
                        <a:cs typeface="Times New Roman"/>
                      </a:endParaRPr>
                    </a:p>
                  </a:txBody>
                  <a:tcPr marL="68580" marR="68580" marT="0" marB="0" anchor="ctr">
                    <a:lnL w="12700" cap="flat" cmpd="sng" algn="ctr">
                      <a:solidFill>
                        <a:srgbClr val="990033"/>
                      </a:solidFill>
                      <a:prstDash val="solid"/>
                      <a:round/>
                      <a:headEnd type="none" w="med" len="med"/>
                      <a:tailEnd type="none" w="med" len="med"/>
                    </a:lnL>
                    <a:lnR w="12700" cap="flat" cmpd="sng" algn="ctr">
                      <a:solidFill>
                        <a:srgbClr val="990033"/>
                      </a:solidFill>
                      <a:prstDash val="solid"/>
                      <a:round/>
                      <a:headEnd type="none" w="med" len="med"/>
                      <a:tailEnd type="none" w="med" len="med"/>
                    </a:lnR>
                    <a:lnT w="12700" cap="flat" cmpd="sng" algn="ctr">
                      <a:solidFill>
                        <a:srgbClr val="990033"/>
                      </a:solidFill>
                      <a:prstDash val="solid"/>
                      <a:round/>
                      <a:headEnd type="none" w="med" len="med"/>
                      <a:tailEnd type="none" w="med" len="med"/>
                    </a:lnT>
                    <a:lnB w="12700" cap="flat" cmpd="sng" algn="ctr">
                      <a:solidFill>
                        <a:srgbClr val="990033"/>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IE" sz="1600" b="0" dirty="0" smtClean="0">
                        <a:solidFill>
                          <a:srgbClr val="990033"/>
                        </a:solidFill>
                        <a:effectLst/>
                        <a:latin typeface="Comic Sans MS" pitchFamily="66" charset="0"/>
                      </a:endParaRPr>
                    </a:p>
                  </a:txBody>
                  <a:tcPr marL="68580" marR="68580" marT="0" marB="0" anchor="ctr">
                    <a:lnL w="12700" cap="flat" cmpd="sng" algn="ctr">
                      <a:solidFill>
                        <a:srgbClr val="990033"/>
                      </a:solidFill>
                      <a:prstDash val="solid"/>
                      <a:round/>
                      <a:headEnd type="none" w="med" len="med"/>
                      <a:tailEnd type="none" w="med" len="med"/>
                    </a:lnL>
                    <a:lnR w="12700" cap="flat" cmpd="sng" algn="ctr">
                      <a:solidFill>
                        <a:srgbClr val="990033"/>
                      </a:solidFill>
                      <a:prstDash val="solid"/>
                      <a:round/>
                      <a:headEnd type="none" w="med" len="med"/>
                      <a:tailEnd type="none" w="med" len="med"/>
                    </a:lnR>
                    <a:lnT w="12700" cap="flat" cmpd="sng" algn="ctr">
                      <a:solidFill>
                        <a:srgbClr val="990033"/>
                      </a:solidFill>
                      <a:prstDash val="solid"/>
                      <a:round/>
                      <a:headEnd type="none" w="med" len="med"/>
                      <a:tailEnd type="none" w="med" len="med"/>
                    </a:lnT>
                    <a:lnB w="12700" cap="flat" cmpd="sng" algn="ctr">
                      <a:solidFill>
                        <a:srgbClr val="990033"/>
                      </a:solidFill>
                      <a:prstDash val="solid"/>
                      <a:round/>
                      <a:headEnd type="none" w="med" len="med"/>
                      <a:tailEnd type="none" w="med" len="med"/>
                    </a:lnB>
                  </a:tcPr>
                </a:tc>
              </a:tr>
              <a:tr h="360000">
                <a:tc>
                  <a:txBody>
                    <a:bodyPr/>
                    <a:lstStyle/>
                    <a:p>
                      <a:pPr algn="ctr">
                        <a:spcAft>
                          <a:spcPts val="0"/>
                        </a:spcAft>
                      </a:pPr>
                      <a:r>
                        <a:rPr lang="en-IE" sz="1600" b="0">
                          <a:solidFill>
                            <a:srgbClr val="990033"/>
                          </a:solidFill>
                          <a:latin typeface="Comic Sans MS" pitchFamily="66" charset="0"/>
                          <a:ea typeface="Calibri"/>
                          <a:cs typeface="Times New Roman"/>
                        </a:rPr>
                        <a:t>8</a:t>
                      </a:r>
                    </a:p>
                  </a:txBody>
                  <a:tcPr marL="68580" marR="68580" marT="0" marB="0" anchor="ctr">
                    <a:lnL w="12700" cap="flat" cmpd="sng" algn="ctr">
                      <a:solidFill>
                        <a:srgbClr val="990033"/>
                      </a:solidFill>
                      <a:prstDash val="solid"/>
                      <a:round/>
                      <a:headEnd type="none" w="med" len="med"/>
                      <a:tailEnd type="none" w="med" len="med"/>
                    </a:lnL>
                    <a:lnR w="12700" cap="flat" cmpd="sng" algn="ctr">
                      <a:solidFill>
                        <a:srgbClr val="990033"/>
                      </a:solidFill>
                      <a:prstDash val="solid"/>
                      <a:round/>
                      <a:headEnd type="none" w="med" len="med"/>
                      <a:tailEnd type="none" w="med" len="med"/>
                    </a:lnR>
                    <a:lnT w="12700" cap="flat" cmpd="sng" algn="ctr">
                      <a:solidFill>
                        <a:srgbClr val="990033"/>
                      </a:solidFill>
                      <a:prstDash val="solid"/>
                      <a:round/>
                      <a:headEnd type="none" w="med" len="med"/>
                      <a:tailEnd type="none" w="med" len="med"/>
                    </a:lnT>
                    <a:lnB w="12700" cap="flat" cmpd="sng" algn="ctr">
                      <a:solidFill>
                        <a:srgbClr val="990033"/>
                      </a:solidFill>
                      <a:prstDash val="solid"/>
                      <a:round/>
                      <a:headEnd type="none" w="med" len="med"/>
                      <a:tailEnd type="none" w="med" len="med"/>
                    </a:lnB>
                  </a:tcPr>
                </a:tc>
                <a:tc>
                  <a:txBody>
                    <a:bodyPr/>
                    <a:lstStyle/>
                    <a:p>
                      <a:pPr algn="ctr">
                        <a:spcAft>
                          <a:spcPts val="0"/>
                        </a:spcAft>
                      </a:pPr>
                      <a:endParaRPr lang="en-IE" sz="1600" b="0" dirty="0">
                        <a:solidFill>
                          <a:srgbClr val="990033"/>
                        </a:solidFill>
                        <a:latin typeface="Comic Sans MS" pitchFamily="66" charset="0"/>
                        <a:ea typeface="Calibri"/>
                        <a:cs typeface="Times New Roman"/>
                      </a:endParaRPr>
                    </a:p>
                  </a:txBody>
                  <a:tcPr marL="68580" marR="68580" marT="0" marB="0" anchor="ctr">
                    <a:lnL w="12700" cap="flat" cmpd="sng" algn="ctr">
                      <a:solidFill>
                        <a:srgbClr val="990033"/>
                      </a:solidFill>
                      <a:prstDash val="solid"/>
                      <a:round/>
                      <a:headEnd type="none" w="med" len="med"/>
                      <a:tailEnd type="none" w="med" len="med"/>
                    </a:lnL>
                    <a:lnR w="12700" cap="flat" cmpd="sng" algn="ctr">
                      <a:solidFill>
                        <a:srgbClr val="990033"/>
                      </a:solidFill>
                      <a:prstDash val="solid"/>
                      <a:round/>
                      <a:headEnd type="none" w="med" len="med"/>
                      <a:tailEnd type="none" w="med" len="med"/>
                    </a:lnR>
                    <a:lnT w="12700" cap="flat" cmpd="sng" algn="ctr">
                      <a:solidFill>
                        <a:srgbClr val="990033"/>
                      </a:solidFill>
                      <a:prstDash val="solid"/>
                      <a:round/>
                      <a:headEnd type="none" w="med" len="med"/>
                      <a:tailEnd type="none" w="med" len="med"/>
                    </a:lnT>
                    <a:lnB w="12700" cap="flat" cmpd="sng" algn="ctr">
                      <a:solidFill>
                        <a:srgbClr val="990033"/>
                      </a:solidFill>
                      <a:prstDash val="solid"/>
                      <a:round/>
                      <a:headEnd type="none" w="med" len="med"/>
                      <a:tailEnd type="none" w="med" len="med"/>
                    </a:lnB>
                  </a:tcPr>
                </a:tc>
                <a:tc>
                  <a:txBody>
                    <a:bodyPr/>
                    <a:lstStyle/>
                    <a:p>
                      <a:pPr algn="ctr">
                        <a:spcAft>
                          <a:spcPts val="0"/>
                        </a:spcAft>
                      </a:pPr>
                      <a:endParaRPr lang="en-IE" sz="1600" b="0" dirty="0">
                        <a:solidFill>
                          <a:srgbClr val="990033"/>
                        </a:solidFill>
                        <a:latin typeface="Comic Sans MS" pitchFamily="66" charset="0"/>
                        <a:ea typeface="Calibri"/>
                        <a:cs typeface="Times New Roman"/>
                      </a:endParaRPr>
                    </a:p>
                  </a:txBody>
                  <a:tcPr marL="68580" marR="68580" marT="0" marB="0" anchor="ctr">
                    <a:lnL w="12700" cap="flat" cmpd="sng" algn="ctr">
                      <a:solidFill>
                        <a:srgbClr val="990033"/>
                      </a:solidFill>
                      <a:prstDash val="solid"/>
                      <a:round/>
                      <a:headEnd type="none" w="med" len="med"/>
                      <a:tailEnd type="none" w="med" len="med"/>
                    </a:lnL>
                    <a:lnR w="12700" cap="flat" cmpd="sng" algn="ctr">
                      <a:solidFill>
                        <a:srgbClr val="990033"/>
                      </a:solidFill>
                      <a:prstDash val="solid"/>
                      <a:round/>
                      <a:headEnd type="none" w="med" len="med"/>
                      <a:tailEnd type="none" w="med" len="med"/>
                    </a:lnR>
                    <a:lnT w="12700" cap="flat" cmpd="sng" algn="ctr">
                      <a:solidFill>
                        <a:srgbClr val="990033"/>
                      </a:solidFill>
                      <a:prstDash val="solid"/>
                      <a:round/>
                      <a:headEnd type="none" w="med" len="med"/>
                      <a:tailEnd type="none" w="med" len="med"/>
                    </a:lnT>
                    <a:lnB w="12700" cap="flat" cmpd="sng" algn="ctr">
                      <a:solidFill>
                        <a:srgbClr val="990033"/>
                      </a:solidFill>
                      <a:prstDash val="solid"/>
                      <a:round/>
                      <a:headEnd type="none" w="med" len="med"/>
                      <a:tailEnd type="none" w="med" len="med"/>
                    </a:lnB>
                  </a:tcPr>
                </a:tc>
                <a:tc>
                  <a:txBody>
                    <a:bodyPr/>
                    <a:lstStyle/>
                    <a:p>
                      <a:pPr algn="ctr">
                        <a:spcAft>
                          <a:spcPts val="0"/>
                        </a:spcAft>
                      </a:pPr>
                      <a:endParaRPr lang="en-IE" sz="1600" b="0" dirty="0">
                        <a:solidFill>
                          <a:srgbClr val="990033"/>
                        </a:solidFill>
                        <a:latin typeface="Comic Sans MS" pitchFamily="66" charset="0"/>
                        <a:ea typeface="Calibri"/>
                        <a:cs typeface="Times New Roman"/>
                      </a:endParaRPr>
                    </a:p>
                  </a:txBody>
                  <a:tcPr marL="68580" marR="68580" marT="0" marB="0" anchor="ctr">
                    <a:lnL w="12700" cap="flat" cmpd="sng" algn="ctr">
                      <a:solidFill>
                        <a:srgbClr val="990033"/>
                      </a:solidFill>
                      <a:prstDash val="solid"/>
                      <a:round/>
                      <a:headEnd type="none" w="med" len="med"/>
                      <a:tailEnd type="none" w="med" len="med"/>
                    </a:lnL>
                    <a:lnR w="12700" cap="flat" cmpd="sng" algn="ctr">
                      <a:solidFill>
                        <a:srgbClr val="990033"/>
                      </a:solidFill>
                      <a:prstDash val="solid"/>
                      <a:round/>
                      <a:headEnd type="none" w="med" len="med"/>
                      <a:tailEnd type="none" w="med" len="med"/>
                    </a:lnR>
                    <a:lnT w="12700" cap="flat" cmpd="sng" algn="ctr">
                      <a:solidFill>
                        <a:srgbClr val="990033"/>
                      </a:solidFill>
                      <a:prstDash val="solid"/>
                      <a:round/>
                      <a:headEnd type="none" w="med" len="med"/>
                      <a:tailEnd type="none" w="med" len="med"/>
                    </a:lnT>
                    <a:lnB w="12700" cap="flat" cmpd="sng" algn="ctr">
                      <a:solidFill>
                        <a:srgbClr val="990033"/>
                      </a:solidFill>
                      <a:prstDash val="solid"/>
                      <a:round/>
                      <a:headEnd type="none" w="med" len="med"/>
                      <a:tailEnd type="none" w="med" len="med"/>
                    </a:lnB>
                  </a:tcPr>
                </a:tc>
                <a:tc>
                  <a:txBody>
                    <a:bodyPr/>
                    <a:lstStyle/>
                    <a:p>
                      <a:pPr algn="ctr">
                        <a:spcAft>
                          <a:spcPts val="0"/>
                        </a:spcAft>
                      </a:pPr>
                      <a:endParaRPr lang="en-IE" sz="1600" b="0" dirty="0">
                        <a:solidFill>
                          <a:srgbClr val="990033"/>
                        </a:solidFill>
                        <a:latin typeface="Comic Sans MS" pitchFamily="66" charset="0"/>
                        <a:ea typeface="Calibri"/>
                        <a:cs typeface="Times New Roman"/>
                      </a:endParaRPr>
                    </a:p>
                  </a:txBody>
                  <a:tcPr marL="68580" marR="68580" marT="0" marB="0" anchor="ctr">
                    <a:lnL w="12700" cap="flat" cmpd="sng" algn="ctr">
                      <a:solidFill>
                        <a:srgbClr val="990033"/>
                      </a:solidFill>
                      <a:prstDash val="solid"/>
                      <a:round/>
                      <a:headEnd type="none" w="med" len="med"/>
                      <a:tailEnd type="none" w="med" len="med"/>
                    </a:lnL>
                    <a:lnR w="12700" cap="flat" cmpd="sng" algn="ctr">
                      <a:solidFill>
                        <a:srgbClr val="990033"/>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a:spcAft>
                          <a:spcPts val="0"/>
                        </a:spcAft>
                      </a:pPr>
                      <a:r>
                        <a:rPr lang="en-IE" sz="1600" b="0" dirty="0" smtClean="0">
                          <a:solidFill>
                            <a:srgbClr val="990033"/>
                          </a:solidFill>
                          <a:latin typeface="Comic Sans MS" pitchFamily="66" charset="0"/>
                          <a:ea typeface="Calibri"/>
                          <a:cs typeface="Times New Roman"/>
                        </a:rPr>
                        <a:t>8</a:t>
                      </a:r>
                      <a:endParaRPr lang="en-IE" sz="1600" b="0" dirty="0">
                        <a:solidFill>
                          <a:srgbClr val="990033"/>
                        </a:solidFill>
                        <a:latin typeface="Comic Sans MS" pitchFamily="66" charset="0"/>
                        <a:ea typeface="Calibri"/>
                        <a:cs typeface="Times New Roman"/>
                      </a:endParaRPr>
                    </a:p>
                  </a:txBody>
                  <a:tcPr marL="68580" marR="68580" marT="0" marB="0" anchor="ctr">
                    <a:lnL w="12700" cap="flat" cmpd="sng" algn="ctr">
                      <a:solidFill>
                        <a:srgbClr val="990033"/>
                      </a:solidFill>
                      <a:prstDash val="solid"/>
                      <a:round/>
                      <a:headEnd type="none" w="med" len="med"/>
                      <a:tailEnd type="none" w="med" len="med"/>
                    </a:lnL>
                    <a:lnR w="12700" cap="flat" cmpd="sng" algn="ctr">
                      <a:solidFill>
                        <a:srgbClr val="990033"/>
                      </a:solidFill>
                      <a:prstDash val="solid"/>
                      <a:round/>
                      <a:headEnd type="none" w="med" len="med"/>
                      <a:tailEnd type="none" w="med" len="med"/>
                    </a:lnR>
                    <a:lnT w="12700" cap="flat" cmpd="sng" algn="ctr">
                      <a:solidFill>
                        <a:srgbClr val="990033"/>
                      </a:solidFill>
                      <a:prstDash val="solid"/>
                      <a:round/>
                      <a:headEnd type="none" w="med" len="med"/>
                      <a:tailEnd type="none" w="med" len="med"/>
                    </a:lnT>
                    <a:lnB w="12700" cap="flat" cmpd="sng" algn="ctr">
                      <a:solidFill>
                        <a:srgbClr val="990033"/>
                      </a:solidFill>
                      <a:prstDash val="solid"/>
                      <a:round/>
                      <a:headEnd type="none" w="med" len="med"/>
                      <a:tailEnd type="none" w="med" len="med"/>
                    </a:lnB>
                  </a:tcPr>
                </a:tc>
                <a:tc>
                  <a:txBody>
                    <a:bodyPr/>
                    <a:lstStyle/>
                    <a:p>
                      <a:pPr algn="ctr">
                        <a:spcAft>
                          <a:spcPts val="0"/>
                        </a:spcAft>
                      </a:pPr>
                      <a:endParaRPr lang="en-IE" sz="1600" b="0" dirty="0">
                        <a:solidFill>
                          <a:srgbClr val="990033"/>
                        </a:solidFill>
                        <a:latin typeface="Comic Sans MS" pitchFamily="66" charset="0"/>
                        <a:ea typeface="Calibri"/>
                        <a:cs typeface="Times New Roman"/>
                      </a:endParaRPr>
                    </a:p>
                  </a:txBody>
                  <a:tcPr marL="68580" marR="68580" marT="0" marB="0" anchor="ctr">
                    <a:lnL w="12700" cap="flat" cmpd="sng" algn="ctr">
                      <a:solidFill>
                        <a:srgbClr val="990033"/>
                      </a:solidFill>
                      <a:prstDash val="solid"/>
                      <a:round/>
                      <a:headEnd type="none" w="med" len="med"/>
                      <a:tailEnd type="none" w="med" len="med"/>
                    </a:lnL>
                    <a:lnR w="12700" cap="flat" cmpd="sng" algn="ctr">
                      <a:solidFill>
                        <a:srgbClr val="990033"/>
                      </a:solidFill>
                      <a:prstDash val="solid"/>
                      <a:round/>
                      <a:headEnd type="none" w="med" len="med"/>
                      <a:tailEnd type="none" w="med" len="med"/>
                    </a:lnR>
                    <a:lnT w="12700" cap="flat" cmpd="sng" algn="ctr">
                      <a:solidFill>
                        <a:srgbClr val="990033"/>
                      </a:solidFill>
                      <a:prstDash val="solid"/>
                      <a:round/>
                      <a:headEnd type="none" w="med" len="med"/>
                      <a:tailEnd type="none" w="med" len="med"/>
                    </a:lnT>
                    <a:lnB w="12700" cap="flat" cmpd="sng" algn="ctr">
                      <a:solidFill>
                        <a:srgbClr val="990033"/>
                      </a:solidFill>
                      <a:prstDash val="solid"/>
                      <a:round/>
                      <a:headEnd type="none" w="med" len="med"/>
                      <a:tailEnd type="none" w="med" len="med"/>
                    </a:lnB>
                  </a:tcPr>
                </a:tc>
                <a:tc>
                  <a:txBody>
                    <a:bodyPr/>
                    <a:lstStyle/>
                    <a:p>
                      <a:pPr algn="ctr">
                        <a:spcAft>
                          <a:spcPts val="0"/>
                        </a:spcAft>
                      </a:pPr>
                      <a:endParaRPr lang="en-IE" sz="1600" b="0" dirty="0">
                        <a:solidFill>
                          <a:srgbClr val="990033"/>
                        </a:solidFill>
                        <a:latin typeface="Comic Sans MS" pitchFamily="66" charset="0"/>
                        <a:ea typeface="Calibri"/>
                        <a:cs typeface="Times New Roman"/>
                      </a:endParaRPr>
                    </a:p>
                  </a:txBody>
                  <a:tcPr marL="68580" marR="68580" marT="0" marB="0" anchor="ctr">
                    <a:lnL w="12700" cap="flat" cmpd="sng" algn="ctr">
                      <a:solidFill>
                        <a:srgbClr val="990033"/>
                      </a:solidFill>
                      <a:prstDash val="solid"/>
                      <a:round/>
                      <a:headEnd type="none" w="med" len="med"/>
                      <a:tailEnd type="none" w="med" len="med"/>
                    </a:lnL>
                    <a:lnR w="12700" cap="flat" cmpd="sng" algn="ctr">
                      <a:solidFill>
                        <a:srgbClr val="990033"/>
                      </a:solidFill>
                      <a:prstDash val="solid"/>
                      <a:round/>
                      <a:headEnd type="none" w="med" len="med"/>
                      <a:tailEnd type="none" w="med" len="med"/>
                    </a:lnR>
                    <a:lnT w="12700" cap="flat" cmpd="sng" algn="ctr">
                      <a:solidFill>
                        <a:srgbClr val="990033"/>
                      </a:solidFill>
                      <a:prstDash val="solid"/>
                      <a:round/>
                      <a:headEnd type="none" w="med" len="med"/>
                      <a:tailEnd type="none" w="med" len="med"/>
                    </a:lnT>
                    <a:lnB w="12700" cap="flat" cmpd="sng" algn="ctr">
                      <a:solidFill>
                        <a:srgbClr val="990033"/>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IE" sz="1600" b="0" dirty="0" smtClean="0">
                        <a:solidFill>
                          <a:srgbClr val="990033"/>
                        </a:solidFill>
                        <a:effectLst/>
                        <a:latin typeface="Comic Sans MS" pitchFamily="66" charset="0"/>
                      </a:endParaRPr>
                    </a:p>
                  </a:txBody>
                  <a:tcPr marL="68580" marR="68580" marT="0" marB="0" anchor="ctr">
                    <a:lnL w="12700" cap="flat" cmpd="sng" algn="ctr">
                      <a:solidFill>
                        <a:srgbClr val="990033"/>
                      </a:solidFill>
                      <a:prstDash val="solid"/>
                      <a:round/>
                      <a:headEnd type="none" w="med" len="med"/>
                      <a:tailEnd type="none" w="med" len="med"/>
                    </a:lnL>
                    <a:lnR w="12700" cap="flat" cmpd="sng" algn="ctr">
                      <a:solidFill>
                        <a:srgbClr val="990033"/>
                      </a:solidFill>
                      <a:prstDash val="solid"/>
                      <a:round/>
                      <a:headEnd type="none" w="med" len="med"/>
                      <a:tailEnd type="none" w="med" len="med"/>
                    </a:lnR>
                    <a:lnT w="12700" cap="flat" cmpd="sng" algn="ctr">
                      <a:solidFill>
                        <a:srgbClr val="990033"/>
                      </a:solidFill>
                      <a:prstDash val="solid"/>
                      <a:round/>
                      <a:headEnd type="none" w="med" len="med"/>
                      <a:tailEnd type="none" w="med" len="med"/>
                    </a:lnT>
                    <a:lnB w="12700" cap="flat" cmpd="sng" algn="ctr">
                      <a:solidFill>
                        <a:srgbClr val="990033"/>
                      </a:solidFill>
                      <a:prstDash val="solid"/>
                      <a:round/>
                      <a:headEnd type="none" w="med" len="med"/>
                      <a:tailEnd type="none" w="med" len="med"/>
                    </a:lnB>
                  </a:tcPr>
                </a:tc>
              </a:tr>
              <a:tr h="360000">
                <a:tc>
                  <a:txBody>
                    <a:bodyPr/>
                    <a:lstStyle/>
                    <a:p>
                      <a:pPr algn="ctr">
                        <a:spcAft>
                          <a:spcPts val="0"/>
                        </a:spcAft>
                      </a:pPr>
                      <a:r>
                        <a:rPr lang="en-IE" sz="1600" b="0">
                          <a:solidFill>
                            <a:srgbClr val="990033"/>
                          </a:solidFill>
                          <a:latin typeface="Comic Sans MS" pitchFamily="66" charset="0"/>
                          <a:ea typeface="Calibri"/>
                          <a:cs typeface="Times New Roman"/>
                        </a:rPr>
                        <a:t>9</a:t>
                      </a:r>
                    </a:p>
                  </a:txBody>
                  <a:tcPr marL="68580" marR="68580" marT="0" marB="0" anchor="ctr">
                    <a:lnL w="12700" cap="flat" cmpd="sng" algn="ctr">
                      <a:solidFill>
                        <a:srgbClr val="990033"/>
                      </a:solidFill>
                      <a:prstDash val="solid"/>
                      <a:round/>
                      <a:headEnd type="none" w="med" len="med"/>
                      <a:tailEnd type="none" w="med" len="med"/>
                    </a:lnL>
                    <a:lnR w="12700" cap="flat" cmpd="sng" algn="ctr">
                      <a:solidFill>
                        <a:srgbClr val="990033"/>
                      </a:solidFill>
                      <a:prstDash val="solid"/>
                      <a:round/>
                      <a:headEnd type="none" w="med" len="med"/>
                      <a:tailEnd type="none" w="med" len="med"/>
                    </a:lnR>
                    <a:lnT w="12700" cap="flat" cmpd="sng" algn="ctr">
                      <a:solidFill>
                        <a:srgbClr val="990033"/>
                      </a:solidFill>
                      <a:prstDash val="solid"/>
                      <a:round/>
                      <a:headEnd type="none" w="med" len="med"/>
                      <a:tailEnd type="none" w="med" len="med"/>
                    </a:lnT>
                    <a:lnB w="12700" cap="flat" cmpd="sng" algn="ctr">
                      <a:solidFill>
                        <a:srgbClr val="990033"/>
                      </a:solidFill>
                      <a:prstDash val="solid"/>
                      <a:round/>
                      <a:headEnd type="none" w="med" len="med"/>
                      <a:tailEnd type="none" w="med" len="med"/>
                    </a:lnB>
                  </a:tcPr>
                </a:tc>
                <a:tc>
                  <a:txBody>
                    <a:bodyPr/>
                    <a:lstStyle/>
                    <a:p>
                      <a:pPr algn="ctr">
                        <a:spcAft>
                          <a:spcPts val="0"/>
                        </a:spcAft>
                      </a:pPr>
                      <a:endParaRPr lang="en-IE" sz="1600" b="0" dirty="0">
                        <a:solidFill>
                          <a:srgbClr val="990033"/>
                        </a:solidFill>
                        <a:latin typeface="Comic Sans MS" pitchFamily="66" charset="0"/>
                        <a:ea typeface="Calibri"/>
                        <a:cs typeface="Times New Roman"/>
                      </a:endParaRPr>
                    </a:p>
                  </a:txBody>
                  <a:tcPr marL="68580" marR="68580" marT="0" marB="0" anchor="ctr">
                    <a:lnL w="12700" cap="flat" cmpd="sng" algn="ctr">
                      <a:solidFill>
                        <a:srgbClr val="990033"/>
                      </a:solidFill>
                      <a:prstDash val="solid"/>
                      <a:round/>
                      <a:headEnd type="none" w="med" len="med"/>
                      <a:tailEnd type="none" w="med" len="med"/>
                    </a:lnL>
                    <a:lnR w="12700" cap="flat" cmpd="sng" algn="ctr">
                      <a:solidFill>
                        <a:srgbClr val="990033"/>
                      </a:solidFill>
                      <a:prstDash val="solid"/>
                      <a:round/>
                      <a:headEnd type="none" w="med" len="med"/>
                      <a:tailEnd type="none" w="med" len="med"/>
                    </a:lnR>
                    <a:lnT w="12700" cap="flat" cmpd="sng" algn="ctr">
                      <a:solidFill>
                        <a:srgbClr val="990033"/>
                      </a:solidFill>
                      <a:prstDash val="solid"/>
                      <a:round/>
                      <a:headEnd type="none" w="med" len="med"/>
                      <a:tailEnd type="none" w="med" len="med"/>
                    </a:lnT>
                    <a:lnB w="12700" cap="flat" cmpd="sng" algn="ctr">
                      <a:solidFill>
                        <a:srgbClr val="990033"/>
                      </a:solidFill>
                      <a:prstDash val="solid"/>
                      <a:round/>
                      <a:headEnd type="none" w="med" len="med"/>
                      <a:tailEnd type="none" w="med" len="med"/>
                    </a:lnB>
                  </a:tcPr>
                </a:tc>
                <a:tc>
                  <a:txBody>
                    <a:bodyPr/>
                    <a:lstStyle/>
                    <a:p>
                      <a:pPr algn="ctr">
                        <a:spcAft>
                          <a:spcPts val="0"/>
                        </a:spcAft>
                      </a:pPr>
                      <a:endParaRPr lang="en-IE" sz="1600" b="0" dirty="0">
                        <a:solidFill>
                          <a:srgbClr val="990033"/>
                        </a:solidFill>
                        <a:latin typeface="Comic Sans MS" pitchFamily="66" charset="0"/>
                        <a:ea typeface="Calibri"/>
                        <a:cs typeface="Times New Roman"/>
                      </a:endParaRPr>
                    </a:p>
                  </a:txBody>
                  <a:tcPr marL="68580" marR="68580" marT="0" marB="0" anchor="ctr">
                    <a:lnL w="12700" cap="flat" cmpd="sng" algn="ctr">
                      <a:solidFill>
                        <a:srgbClr val="990033"/>
                      </a:solidFill>
                      <a:prstDash val="solid"/>
                      <a:round/>
                      <a:headEnd type="none" w="med" len="med"/>
                      <a:tailEnd type="none" w="med" len="med"/>
                    </a:lnL>
                    <a:lnR w="12700" cap="flat" cmpd="sng" algn="ctr">
                      <a:solidFill>
                        <a:srgbClr val="990033"/>
                      </a:solidFill>
                      <a:prstDash val="solid"/>
                      <a:round/>
                      <a:headEnd type="none" w="med" len="med"/>
                      <a:tailEnd type="none" w="med" len="med"/>
                    </a:lnR>
                    <a:lnT w="12700" cap="flat" cmpd="sng" algn="ctr">
                      <a:solidFill>
                        <a:srgbClr val="990033"/>
                      </a:solidFill>
                      <a:prstDash val="solid"/>
                      <a:round/>
                      <a:headEnd type="none" w="med" len="med"/>
                      <a:tailEnd type="none" w="med" len="med"/>
                    </a:lnT>
                    <a:lnB w="12700" cap="flat" cmpd="sng" algn="ctr">
                      <a:solidFill>
                        <a:srgbClr val="990033"/>
                      </a:solidFill>
                      <a:prstDash val="solid"/>
                      <a:round/>
                      <a:headEnd type="none" w="med" len="med"/>
                      <a:tailEnd type="none" w="med" len="med"/>
                    </a:lnB>
                  </a:tcPr>
                </a:tc>
                <a:tc>
                  <a:txBody>
                    <a:bodyPr/>
                    <a:lstStyle/>
                    <a:p>
                      <a:pPr algn="ctr">
                        <a:spcAft>
                          <a:spcPts val="0"/>
                        </a:spcAft>
                      </a:pPr>
                      <a:endParaRPr lang="en-IE" sz="1600" b="0" dirty="0">
                        <a:solidFill>
                          <a:srgbClr val="990033"/>
                        </a:solidFill>
                        <a:latin typeface="Comic Sans MS" pitchFamily="66" charset="0"/>
                        <a:ea typeface="Calibri"/>
                        <a:cs typeface="Times New Roman"/>
                      </a:endParaRPr>
                    </a:p>
                  </a:txBody>
                  <a:tcPr marL="68580" marR="68580" marT="0" marB="0" anchor="ctr">
                    <a:lnL w="12700" cap="flat" cmpd="sng" algn="ctr">
                      <a:solidFill>
                        <a:srgbClr val="990033"/>
                      </a:solidFill>
                      <a:prstDash val="solid"/>
                      <a:round/>
                      <a:headEnd type="none" w="med" len="med"/>
                      <a:tailEnd type="none" w="med" len="med"/>
                    </a:lnL>
                    <a:lnR w="12700" cap="flat" cmpd="sng" algn="ctr">
                      <a:solidFill>
                        <a:srgbClr val="990033"/>
                      </a:solidFill>
                      <a:prstDash val="solid"/>
                      <a:round/>
                      <a:headEnd type="none" w="med" len="med"/>
                      <a:tailEnd type="none" w="med" len="med"/>
                    </a:lnR>
                    <a:lnT w="12700" cap="flat" cmpd="sng" algn="ctr">
                      <a:solidFill>
                        <a:srgbClr val="990033"/>
                      </a:solidFill>
                      <a:prstDash val="solid"/>
                      <a:round/>
                      <a:headEnd type="none" w="med" len="med"/>
                      <a:tailEnd type="none" w="med" len="med"/>
                    </a:lnT>
                    <a:lnB w="12700" cap="flat" cmpd="sng" algn="ctr">
                      <a:solidFill>
                        <a:srgbClr val="990033"/>
                      </a:solidFill>
                      <a:prstDash val="solid"/>
                      <a:round/>
                      <a:headEnd type="none" w="med" len="med"/>
                      <a:tailEnd type="none" w="med" len="med"/>
                    </a:lnB>
                  </a:tcPr>
                </a:tc>
                <a:tc>
                  <a:txBody>
                    <a:bodyPr/>
                    <a:lstStyle/>
                    <a:p>
                      <a:pPr algn="ctr">
                        <a:spcAft>
                          <a:spcPts val="0"/>
                        </a:spcAft>
                      </a:pPr>
                      <a:endParaRPr lang="en-IE" sz="1600" b="0" dirty="0">
                        <a:solidFill>
                          <a:srgbClr val="990033"/>
                        </a:solidFill>
                        <a:latin typeface="Comic Sans MS" pitchFamily="66" charset="0"/>
                        <a:ea typeface="Calibri"/>
                        <a:cs typeface="Times New Roman"/>
                      </a:endParaRPr>
                    </a:p>
                  </a:txBody>
                  <a:tcPr marL="68580" marR="68580" marT="0" marB="0" anchor="ctr">
                    <a:lnL w="12700" cap="flat" cmpd="sng" algn="ctr">
                      <a:solidFill>
                        <a:srgbClr val="990033"/>
                      </a:solidFill>
                      <a:prstDash val="solid"/>
                      <a:round/>
                      <a:headEnd type="none" w="med" len="med"/>
                      <a:tailEnd type="none" w="med" len="med"/>
                    </a:lnL>
                    <a:lnR w="12700" cap="flat" cmpd="sng" algn="ctr">
                      <a:solidFill>
                        <a:srgbClr val="990033"/>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a:spcAft>
                          <a:spcPts val="0"/>
                        </a:spcAft>
                      </a:pPr>
                      <a:r>
                        <a:rPr lang="en-IE" sz="1600" b="0" dirty="0" smtClean="0">
                          <a:solidFill>
                            <a:srgbClr val="990033"/>
                          </a:solidFill>
                          <a:latin typeface="Comic Sans MS" pitchFamily="66" charset="0"/>
                          <a:ea typeface="Calibri"/>
                          <a:cs typeface="Times New Roman"/>
                        </a:rPr>
                        <a:t>9</a:t>
                      </a:r>
                      <a:endParaRPr lang="en-IE" sz="1600" b="0" dirty="0">
                        <a:solidFill>
                          <a:srgbClr val="990033"/>
                        </a:solidFill>
                        <a:latin typeface="Comic Sans MS" pitchFamily="66" charset="0"/>
                        <a:ea typeface="Calibri"/>
                        <a:cs typeface="Times New Roman"/>
                      </a:endParaRPr>
                    </a:p>
                  </a:txBody>
                  <a:tcPr marL="68580" marR="68580" marT="0" marB="0" anchor="ctr">
                    <a:lnL w="12700" cap="flat" cmpd="sng" algn="ctr">
                      <a:solidFill>
                        <a:srgbClr val="990033"/>
                      </a:solidFill>
                      <a:prstDash val="solid"/>
                      <a:round/>
                      <a:headEnd type="none" w="med" len="med"/>
                      <a:tailEnd type="none" w="med" len="med"/>
                    </a:lnL>
                    <a:lnR w="12700" cap="flat" cmpd="sng" algn="ctr">
                      <a:solidFill>
                        <a:srgbClr val="990033"/>
                      </a:solidFill>
                      <a:prstDash val="solid"/>
                      <a:round/>
                      <a:headEnd type="none" w="med" len="med"/>
                      <a:tailEnd type="none" w="med" len="med"/>
                    </a:lnR>
                    <a:lnT w="12700" cap="flat" cmpd="sng" algn="ctr">
                      <a:solidFill>
                        <a:srgbClr val="990033"/>
                      </a:solidFill>
                      <a:prstDash val="solid"/>
                      <a:round/>
                      <a:headEnd type="none" w="med" len="med"/>
                      <a:tailEnd type="none" w="med" len="med"/>
                    </a:lnT>
                    <a:lnB w="12700" cap="flat" cmpd="sng" algn="ctr">
                      <a:solidFill>
                        <a:srgbClr val="990033"/>
                      </a:solidFill>
                      <a:prstDash val="solid"/>
                      <a:round/>
                      <a:headEnd type="none" w="med" len="med"/>
                      <a:tailEnd type="none" w="med" len="med"/>
                    </a:lnB>
                  </a:tcPr>
                </a:tc>
                <a:tc>
                  <a:txBody>
                    <a:bodyPr/>
                    <a:lstStyle/>
                    <a:p>
                      <a:pPr algn="ctr">
                        <a:spcAft>
                          <a:spcPts val="0"/>
                        </a:spcAft>
                      </a:pPr>
                      <a:endParaRPr lang="en-IE" sz="1600" b="0" dirty="0">
                        <a:solidFill>
                          <a:srgbClr val="990033"/>
                        </a:solidFill>
                        <a:latin typeface="Comic Sans MS" pitchFamily="66" charset="0"/>
                        <a:ea typeface="Calibri"/>
                        <a:cs typeface="Times New Roman"/>
                      </a:endParaRPr>
                    </a:p>
                  </a:txBody>
                  <a:tcPr marL="68580" marR="68580" marT="0" marB="0" anchor="ctr">
                    <a:lnL w="12700" cap="flat" cmpd="sng" algn="ctr">
                      <a:solidFill>
                        <a:srgbClr val="990033"/>
                      </a:solidFill>
                      <a:prstDash val="solid"/>
                      <a:round/>
                      <a:headEnd type="none" w="med" len="med"/>
                      <a:tailEnd type="none" w="med" len="med"/>
                    </a:lnL>
                    <a:lnR w="12700" cap="flat" cmpd="sng" algn="ctr">
                      <a:solidFill>
                        <a:srgbClr val="990033"/>
                      </a:solidFill>
                      <a:prstDash val="solid"/>
                      <a:round/>
                      <a:headEnd type="none" w="med" len="med"/>
                      <a:tailEnd type="none" w="med" len="med"/>
                    </a:lnR>
                    <a:lnT w="12700" cap="flat" cmpd="sng" algn="ctr">
                      <a:solidFill>
                        <a:srgbClr val="990033"/>
                      </a:solidFill>
                      <a:prstDash val="solid"/>
                      <a:round/>
                      <a:headEnd type="none" w="med" len="med"/>
                      <a:tailEnd type="none" w="med" len="med"/>
                    </a:lnT>
                    <a:lnB w="12700" cap="flat" cmpd="sng" algn="ctr">
                      <a:solidFill>
                        <a:srgbClr val="990033"/>
                      </a:solidFill>
                      <a:prstDash val="solid"/>
                      <a:round/>
                      <a:headEnd type="none" w="med" len="med"/>
                      <a:tailEnd type="none" w="med" len="med"/>
                    </a:lnB>
                  </a:tcPr>
                </a:tc>
                <a:tc>
                  <a:txBody>
                    <a:bodyPr/>
                    <a:lstStyle/>
                    <a:p>
                      <a:pPr algn="ctr">
                        <a:spcAft>
                          <a:spcPts val="0"/>
                        </a:spcAft>
                      </a:pPr>
                      <a:endParaRPr lang="en-IE" sz="1600" b="0" dirty="0">
                        <a:solidFill>
                          <a:srgbClr val="990033"/>
                        </a:solidFill>
                        <a:latin typeface="Comic Sans MS" pitchFamily="66" charset="0"/>
                        <a:ea typeface="Calibri"/>
                        <a:cs typeface="Times New Roman"/>
                      </a:endParaRPr>
                    </a:p>
                  </a:txBody>
                  <a:tcPr marL="68580" marR="68580" marT="0" marB="0" anchor="ctr">
                    <a:lnL w="12700" cap="flat" cmpd="sng" algn="ctr">
                      <a:solidFill>
                        <a:srgbClr val="990033"/>
                      </a:solidFill>
                      <a:prstDash val="solid"/>
                      <a:round/>
                      <a:headEnd type="none" w="med" len="med"/>
                      <a:tailEnd type="none" w="med" len="med"/>
                    </a:lnL>
                    <a:lnR w="12700" cap="flat" cmpd="sng" algn="ctr">
                      <a:solidFill>
                        <a:srgbClr val="990033"/>
                      </a:solidFill>
                      <a:prstDash val="solid"/>
                      <a:round/>
                      <a:headEnd type="none" w="med" len="med"/>
                      <a:tailEnd type="none" w="med" len="med"/>
                    </a:lnR>
                    <a:lnT w="12700" cap="flat" cmpd="sng" algn="ctr">
                      <a:solidFill>
                        <a:srgbClr val="990033"/>
                      </a:solidFill>
                      <a:prstDash val="solid"/>
                      <a:round/>
                      <a:headEnd type="none" w="med" len="med"/>
                      <a:tailEnd type="none" w="med" len="med"/>
                    </a:lnT>
                    <a:lnB w="12700" cap="flat" cmpd="sng" algn="ctr">
                      <a:solidFill>
                        <a:srgbClr val="990033"/>
                      </a:solidFill>
                      <a:prstDash val="solid"/>
                      <a:round/>
                      <a:headEnd type="none" w="med" len="med"/>
                      <a:tailEnd type="none" w="med" len="med"/>
                    </a:lnB>
                  </a:tcPr>
                </a:tc>
                <a:tc>
                  <a:txBody>
                    <a:bodyPr/>
                    <a:lstStyle/>
                    <a:p>
                      <a:pPr algn="ctr">
                        <a:spcAft>
                          <a:spcPts val="0"/>
                        </a:spcAft>
                      </a:pPr>
                      <a:endParaRPr lang="en-IE" sz="1600" b="0" dirty="0">
                        <a:solidFill>
                          <a:srgbClr val="990033"/>
                        </a:solidFill>
                        <a:latin typeface="Comic Sans MS" pitchFamily="66" charset="0"/>
                        <a:ea typeface="Calibri"/>
                        <a:cs typeface="Times New Roman"/>
                      </a:endParaRPr>
                    </a:p>
                  </a:txBody>
                  <a:tcPr marL="68580" marR="68580" marT="0" marB="0" anchor="ctr">
                    <a:lnL w="12700" cap="flat" cmpd="sng" algn="ctr">
                      <a:solidFill>
                        <a:srgbClr val="990033"/>
                      </a:solidFill>
                      <a:prstDash val="solid"/>
                      <a:round/>
                      <a:headEnd type="none" w="med" len="med"/>
                      <a:tailEnd type="none" w="med" len="med"/>
                    </a:lnL>
                    <a:lnR w="12700" cap="flat" cmpd="sng" algn="ctr">
                      <a:solidFill>
                        <a:srgbClr val="990033"/>
                      </a:solidFill>
                      <a:prstDash val="solid"/>
                      <a:round/>
                      <a:headEnd type="none" w="med" len="med"/>
                      <a:tailEnd type="none" w="med" len="med"/>
                    </a:lnR>
                    <a:lnT w="12700" cap="flat" cmpd="sng" algn="ctr">
                      <a:solidFill>
                        <a:srgbClr val="990033"/>
                      </a:solidFill>
                      <a:prstDash val="solid"/>
                      <a:round/>
                      <a:headEnd type="none" w="med" len="med"/>
                      <a:tailEnd type="none" w="med" len="med"/>
                    </a:lnT>
                    <a:lnB w="12700" cap="flat" cmpd="sng" algn="ctr">
                      <a:solidFill>
                        <a:srgbClr val="990033"/>
                      </a:solidFill>
                      <a:prstDash val="solid"/>
                      <a:round/>
                      <a:headEnd type="none" w="med" len="med"/>
                      <a:tailEnd type="none" w="med" len="med"/>
                    </a:lnB>
                  </a:tcPr>
                </a:tc>
              </a:tr>
              <a:tr h="360000">
                <a:tc>
                  <a:txBody>
                    <a:bodyPr/>
                    <a:lstStyle/>
                    <a:p>
                      <a:pPr algn="ctr">
                        <a:spcAft>
                          <a:spcPts val="0"/>
                        </a:spcAft>
                      </a:pPr>
                      <a:r>
                        <a:rPr lang="en-IE" sz="1600" b="0" dirty="0">
                          <a:solidFill>
                            <a:srgbClr val="990033"/>
                          </a:solidFill>
                          <a:latin typeface="Comic Sans MS" pitchFamily="66" charset="0"/>
                          <a:ea typeface="Calibri"/>
                          <a:cs typeface="Times New Roman"/>
                        </a:rPr>
                        <a:t>10</a:t>
                      </a:r>
                    </a:p>
                  </a:txBody>
                  <a:tcPr marL="68580" marR="68580" marT="0" marB="0" anchor="ctr">
                    <a:lnL w="12700" cap="flat" cmpd="sng" algn="ctr">
                      <a:solidFill>
                        <a:srgbClr val="990033"/>
                      </a:solidFill>
                      <a:prstDash val="solid"/>
                      <a:round/>
                      <a:headEnd type="none" w="med" len="med"/>
                      <a:tailEnd type="none" w="med" len="med"/>
                    </a:lnL>
                    <a:lnR w="12700" cap="flat" cmpd="sng" algn="ctr">
                      <a:solidFill>
                        <a:srgbClr val="990033"/>
                      </a:solidFill>
                      <a:prstDash val="solid"/>
                      <a:round/>
                      <a:headEnd type="none" w="med" len="med"/>
                      <a:tailEnd type="none" w="med" len="med"/>
                    </a:lnR>
                    <a:lnT w="12700" cap="flat" cmpd="sng" algn="ctr">
                      <a:solidFill>
                        <a:srgbClr val="990033"/>
                      </a:solidFill>
                      <a:prstDash val="solid"/>
                      <a:round/>
                      <a:headEnd type="none" w="med" len="med"/>
                      <a:tailEnd type="none" w="med" len="med"/>
                    </a:lnT>
                    <a:lnB w="12700" cap="flat" cmpd="sng" algn="ctr">
                      <a:solidFill>
                        <a:srgbClr val="990033"/>
                      </a:solidFill>
                      <a:prstDash val="solid"/>
                      <a:round/>
                      <a:headEnd type="none" w="med" len="med"/>
                      <a:tailEnd type="none" w="med" len="med"/>
                    </a:lnB>
                  </a:tcPr>
                </a:tc>
                <a:tc>
                  <a:txBody>
                    <a:bodyPr/>
                    <a:lstStyle/>
                    <a:p>
                      <a:pPr algn="ctr">
                        <a:spcAft>
                          <a:spcPts val="0"/>
                        </a:spcAft>
                      </a:pPr>
                      <a:endParaRPr lang="en-IE" sz="1600" b="0" dirty="0">
                        <a:solidFill>
                          <a:srgbClr val="990033"/>
                        </a:solidFill>
                        <a:latin typeface="Comic Sans MS" pitchFamily="66" charset="0"/>
                        <a:ea typeface="Calibri"/>
                        <a:cs typeface="Times New Roman"/>
                      </a:endParaRPr>
                    </a:p>
                  </a:txBody>
                  <a:tcPr marL="68580" marR="68580" marT="0" marB="0" anchor="ctr">
                    <a:lnL w="12700" cap="flat" cmpd="sng" algn="ctr">
                      <a:solidFill>
                        <a:srgbClr val="990033"/>
                      </a:solidFill>
                      <a:prstDash val="solid"/>
                      <a:round/>
                      <a:headEnd type="none" w="med" len="med"/>
                      <a:tailEnd type="none" w="med" len="med"/>
                    </a:lnL>
                    <a:lnR w="12700" cap="flat" cmpd="sng" algn="ctr">
                      <a:solidFill>
                        <a:srgbClr val="990033"/>
                      </a:solidFill>
                      <a:prstDash val="solid"/>
                      <a:round/>
                      <a:headEnd type="none" w="med" len="med"/>
                      <a:tailEnd type="none" w="med" len="med"/>
                    </a:lnR>
                    <a:lnT w="12700" cap="flat" cmpd="sng" algn="ctr">
                      <a:solidFill>
                        <a:srgbClr val="990033"/>
                      </a:solidFill>
                      <a:prstDash val="solid"/>
                      <a:round/>
                      <a:headEnd type="none" w="med" len="med"/>
                      <a:tailEnd type="none" w="med" len="med"/>
                    </a:lnT>
                    <a:lnB w="12700" cap="flat" cmpd="sng" algn="ctr">
                      <a:solidFill>
                        <a:srgbClr val="990033"/>
                      </a:solidFill>
                      <a:prstDash val="solid"/>
                      <a:round/>
                      <a:headEnd type="none" w="med" len="med"/>
                      <a:tailEnd type="none" w="med" len="med"/>
                    </a:lnB>
                  </a:tcPr>
                </a:tc>
                <a:tc>
                  <a:txBody>
                    <a:bodyPr/>
                    <a:lstStyle/>
                    <a:p>
                      <a:pPr algn="ctr">
                        <a:spcAft>
                          <a:spcPts val="0"/>
                        </a:spcAft>
                      </a:pPr>
                      <a:endParaRPr lang="en-IE" sz="1600" b="0" dirty="0">
                        <a:solidFill>
                          <a:srgbClr val="990033"/>
                        </a:solidFill>
                        <a:latin typeface="Comic Sans MS" pitchFamily="66" charset="0"/>
                        <a:ea typeface="Calibri"/>
                        <a:cs typeface="Times New Roman"/>
                      </a:endParaRPr>
                    </a:p>
                  </a:txBody>
                  <a:tcPr marL="68580" marR="68580" marT="0" marB="0" anchor="ctr">
                    <a:lnL w="12700" cap="flat" cmpd="sng" algn="ctr">
                      <a:solidFill>
                        <a:srgbClr val="990033"/>
                      </a:solidFill>
                      <a:prstDash val="solid"/>
                      <a:round/>
                      <a:headEnd type="none" w="med" len="med"/>
                      <a:tailEnd type="none" w="med" len="med"/>
                    </a:lnL>
                    <a:lnR w="12700" cap="flat" cmpd="sng" algn="ctr">
                      <a:solidFill>
                        <a:srgbClr val="990033"/>
                      </a:solidFill>
                      <a:prstDash val="solid"/>
                      <a:round/>
                      <a:headEnd type="none" w="med" len="med"/>
                      <a:tailEnd type="none" w="med" len="med"/>
                    </a:lnR>
                    <a:lnT w="12700" cap="flat" cmpd="sng" algn="ctr">
                      <a:solidFill>
                        <a:srgbClr val="990033"/>
                      </a:solidFill>
                      <a:prstDash val="solid"/>
                      <a:round/>
                      <a:headEnd type="none" w="med" len="med"/>
                      <a:tailEnd type="none" w="med" len="med"/>
                    </a:lnT>
                    <a:lnB w="12700" cap="flat" cmpd="sng" algn="ctr">
                      <a:solidFill>
                        <a:srgbClr val="990033"/>
                      </a:solidFill>
                      <a:prstDash val="solid"/>
                      <a:round/>
                      <a:headEnd type="none" w="med" len="med"/>
                      <a:tailEnd type="none" w="med" len="med"/>
                    </a:lnB>
                  </a:tcPr>
                </a:tc>
                <a:tc>
                  <a:txBody>
                    <a:bodyPr/>
                    <a:lstStyle/>
                    <a:p>
                      <a:pPr algn="ctr">
                        <a:spcAft>
                          <a:spcPts val="0"/>
                        </a:spcAft>
                      </a:pPr>
                      <a:endParaRPr lang="en-IE" sz="1600" b="0" dirty="0">
                        <a:solidFill>
                          <a:srgbClr val="990033"/>
                        </a:solidFill>
                        <a:latin typeface="Comic Sans MS" pitchFamily="66" charset="0"/>
                        <a:ea typeface="Calibri"/>
                        <a:cs typeface="Times New Roman"/>
                      </a:endParaRPr>
                    </a:p>
                  </a:txBody>
                  <a:tcPr marL="68580" marR="68580" marT="0" marB="0" anchor="ctr">
                    <a:lnL w="12700" cap="flat" cmpd="sng" algn="ctr">
                      <a:solidFill>
                        <a:srgbClr val="990033"/>
                      </a:solidFill>
                      <a:prstDash val="solid"/>
                      <a:round/>
                      <a:headEnd type="none" w="med" len="med"/>
                      <a:tailEnd type="none" w="med" len="med"/>
                    </a:lnL>
                    <a:lnR w="12700" cap="flat" cmpd="sng" algn="ctr">
                      <a:solidFill>
                        <a:srgbClr val="990033"/>
                      </a:solidFill>
                      <a:prstDash val="solid"/>
                      <a:round/>
                      <a:headEnd type="none" w="med" len="med"/>
                      <a:tailEnd type="none" w="med" len="med"/>
                    </a:lnR>
                    <a:lnT w="12700" cap="flat" cmpd="sng" algn="ctr">
                      <a:solidFill>
                        <a:srgbClr val="990033"/>
                      </a:solidFill>
                      <a:prstDash val="solid"/>
                      <a:round/>
                      <a:headEnd type="none" w="med" len="med"/>
                      <a:tailEnd type="none" w="med" len="med"/>
                    </a:lnT>
                    <a:lnB w="12700" cap="flat" cmpd="sng" algn="ctr">
                      <a:solidFill>
                        <a:srgbClr val="990033"/>
                      </a:solidFill>
                      <a:prstDash val="solid"/>
                      <a:round/>
                      <a:headEnd type="none" w="med" len="med"/>
                      <a:tailEnd type="none" w="med" len="med"/>
                    </a:lnB>
                  </a:tcPr>
                </a:tc>
                <a:tc>
                  <a:txBody>
                    <a:bodyPr/>
                    <a:lstStyle/>
                    <a:p>
                      <a:pPr algn="ctr">
                        <a:spcAft>
                          <a:spcPts val="0"/>
                        </a:spcAft>
                      </a:pPr>
                      <a:endParaRPr lang="en-IE" sz="1600" b="0" dirty="0">
                        <a:solidFill>
                          <a:srgbClr val="990033"/>
                        </a:solidFill>
                        <a:latin typeface="Comic Sans MS" pitchFamily="66" charset="0"/>
                        <a:ea typeface="Calibri"/>
                        <a:cs typeface="Times New Roman"/>
                      </a:endParaRPr>
                    </a:p>
                  </a:txBody>
                  <a:tcPr marL="68580" marR="68580" marT="0" marB="0" anchor="ctr">
                    <a:lnL w="12700" cap="flat" cmpd="sng" algn="ctr">
                      <a:solidFill>
                        <a:srgbClr val="990033"/>
                      </a:solidFill>
                      <a:prstDash val="solid"/>
                      <a:round/>
                      <a:headEnd type="none" w="med" len="med"/>
                      <a:tailEnd type="none" w="med" len="med"/>
                    </a:lnL>
                    <a:lnR w="12700" cap="flat" cmpd="sng" algn="ctr">
                      <a:solidFill>
                        <a:srgbClr val="990033"/>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a:spcAft>
                          <a:spcPts val="0"/>
                        </a:spcAft>
                      </a:pPr>
                      <a:r>
                        <a:rPr lang="en-IE" sz="1600" b="0" dirty="0" smtClean="0">
                          <a:solidFill>
                            <a:srgbClr val="990033"/>
                          </a:solidFill>
                          <a:latin typeface="Comic Sans MS" pitchFamily="66" charset="0"/>
                          <a:ea typeface="Calibri"/>
                          <a:cs typeface="Times New Roman"/>
                        </a:rPr>
                        <a:t>10</a:t>
                      </a:r>
                      <a:endParaRPr lang="en-IE" sz="1600" b="0" dirty="0">
                        <a:solidFill>
                          <a:srgbClr val="990033"/>
                        </a:solidFill>
                        <a:latin typeface="Comic Sans MS" pitchFamily="66" charset="0"/>
                        <a:ea typeface="Calibri"/>
                        <a:cs typeface="Times New Roman"/>
                      </a:endParaRPr>
                    </a:p>
                  </a:txBody>
                  <a:tcPr marL="68580" marR="68580" marT="0" marB="0" anchor="ctr">
                    <a:lnL w="12700" cap="flat" cmpd="sng" algn="ctr">
                      <a:solidFill>
                        <a:srgbClr val="990033"/>
                      </a:solidFill>
                      <a:prstDash val="solid"/>
                      <a:round/>
                      <a:headEnd type="none" w="med" len="med"/>
                      <a:tailEnd type="none" w="med" len="med"/>
                    </a:lnL>
                    <a:lnR w="12700" cap="flat" cmpd="sng" algn="ctr">
                      <a:solidFill>
                        <a:srgbClr val="990033"/>
                      </a:solidFill>
                      <a:prstDash val="solid"/>
                      <a:round/>
                      <a:headEnd type="none" w="med" len="med"/>
                      <a:tailEnd type="none" w="med" len="med"/>
                    </a:lnR>
                    <a:lnT w="12700" cap="flat" cmpd="sng" algn="ctr">
                      <a:solidFill>
                        <a:srgbClr val="990033"/>
                      </a:solidFill>
                      <a:prstDash val="solid"/>
                      <a:round/>
                      <a:headEnd type="none" w="med" len="med"/>
                      <a:tailEnd type="none" w="med" len="med"/>
                    </a:lnT>
                    <a:lnB w="12700" cap="flat" cmpd="sng" algn="ctr">
                      <a:solidFill>
                        <a:srgbClr val="990033"/>
                      </a:solidFill>
                      <a:prstDash val="solid"/>
                      <a:round/>
                      <a:headEnd type="none" w="med" len="med"/>
                      <a:tailEnd type="none" w="med" len="med"/>
                    </a:lnB>
                  </a:tcPr>
                </a:tc>
                <a:tc>
                  <a:txBody>
                    <a:bodyPr/>
                    <a:lstStyle/>
                    <a:p>
                      <a:pPr algn="ctr">
                        <a:spcAft>
                          <a:spcPts val="0"/>
                        </a:spcAft>
                      </a:pPr>
                      <a:endParaRPr lang="en-IE" sz="1600" b="0" dirty="0">
                        <a:solidFill>
                          <a:srgbClr val="990033"/>
                        </a:solidFill>
                        <a:latin typeface="Comic Sans MS" pitchFamily="66" charset="0"/>
                        <a:ea typeface="Calibri"/>
                        <a:cs typeface="Times New Roman"/>
                      </a:endParaRPr>
                    </a:p>
                  </a:txBody>
                  <a:tcPr marL="68580" marR="68580" marT="0" marB="0" anchor="ctr">
                    <a:lnL w="12700" cap="flat" cmpd="sng" algn="ctr">
                      <a:solidFill>
                        <a:srgbClr val="990033"/>
                      </a:solidFill>
                      <a:prstDash val="solid"/>
                      <a:round/>
                      <a:headEnd type="none" w="med" len="med"/>
                      <a:tailEnd type="none" w="med" len="med"/>
                    </a:lnL>
                    <a:lnR w="12700" cap="flat" cmpd="sng" algn="ctr">
                      <a:solidFill>
                        <a:srgbClr val="990033"/>
                      </a:solidFill>
                      <a:prstDash val="solid"/>
                      <a:round/>
                      <a:headEnd type="none" w="med" len="med"/>
                      <a:tailEnd type="none" w="med" len="med"/>
                    </a:lnR>
                    <a:lnT w="12700" cap="flat" cmpd="sng" algn="ctr">
                      <a:solidFill>
                        <a:srgbClr val="990033"/>
                      </a:solidFill>
                      <a:prstDash val="solid"/>
                      <a:round/>
                      <a:headEnd type="none" w="med" len="med"/>
                      <a:tailEnd type="none" w="med" len="med"/>
                    </a:lnT>
                    <a:lnB w="12700" cap="flat" cmpd="sng" algn="ctr">
                      <a:solidFill>
                        <a:srgbClr val="990033"/>
                      </a:solidFill>
                      <a:prstDash val="solid"/>
                      <a:round/>
                      <a:headEnd type="none" w="med" len="med"/>
                      <a:tailEnd type="none" w="med" len="med"/>
                    </a:lnB>
                  </a:tcPr>
                </a:tc>
                <a:tc>
                  <a:txBody>
                    <a:bodyPr/>
                    <a:lstStyle/>
                    <a:p>
                      <a:pPr algn="ctr">
                        <a:spcAft>
                          <a:spcPts val="0"/>
                        </a:spcAft>
                      </a:pPr>
                      <a:endParaRPr lang="en-IE" sz="1600" b="0" dirty="0">
                        <a:solidFill>
                          <a:srgbClr val="990033"/>
                        </a:solidFill>
                        <a:latin typeface="Comic Sans MS" pitchFamily="66" charset="0"/>
                        <a:ea typeface="Calibri"/>
                        <a:cs typeface="Times New Roman"/>
                      </a:endParaRPr>
                    </a:p>
                  </a:txBody>
                  <a:tcPr marL="68580" marR="68580" marT="0" marB="0" anchor="ctr">
                    <a:lnL w="12700" cap="flat" cmpd="sng" algn="ctr">
                      <a:solidFill>
                        <a:srgbClr val="990033"/>
                      </a:solidFill>
                      <a:prstDash val="solid"/>
                      <a:round/>
                      <a:headEnd type="none" w="med" len="med"/>
                      <a:tailEnd type="none" w="med" len="med"/>
                    </a:lnL>
                    <a:lnR w="12700" cap="flat" cmpd="sng" algn="ctr">
                      <a:solidFill>
                        <a:srgbClr val="990033"/>
                      </a:solidFill>
                      <a:prstDash val="solid"/>
                      <a:round/>
                      <a:headEnd type="none" w="med" len="med"/>
                      <a:tailEnd type="none" w="med" len="med"/>
                    </a:lnR>
                    <a:lnT w="12700" cap="flat" cmpd="sng" algn="ctr">
                      <a:solidFill>
                        <a:srgbClr val="990033"/>
                      </a:solidFill>
                      <a:prstDash val="solid"/>
                      <a:round/>
                      <a:headEnd type="none" w="med" len="med"/>
                      <a:tailEnd type="none" w="med" len="med"/>
                    </a:lnT>
                    <a:lnB w="12700" cap="flat" cmpd="sng" algn="ctr">
                      <a:solidFill>
                        <a:srgbClr val="990033"/>
                      </a:solidFill>
                      <a:prstDash val="solid"/>
                      <a:round/>
                      <a:headEnd type="none" w="med" len="med"/>
                      <a:tailEnd type="none" w="med" len="med"/>
                    </a:lnB>
                  </a:tcPr>
                </a:tc>
                <a:tc>
                  <a:txBody>
                    <a:bodyPr/>
                    <a:lstStyle/>
                    <a:p>
                      <a:pPr algn="ctr">
                        <a:spcAft>
                          <a:spcPts val="0"/>
                        </a:spcAft>
                      </a:pPr>
                      <a:endParaRPr lang="en-IE" sz="1600" b="0" dirty="0">
                        <a:solidFill>
                          <a:srgbClr val="990033"/>
                        </a:solidFill>
                        <a:latin typeface="Comic Sans MS" pitchFamily="66" charset="0"/>
                        <a:ea typeface="Calibri"/>
                        <a:cs typeface="Times New Roman"/>
                      </a:endParaRPr>
                    </a:p>
                  </a:txBody>
                  <a:tcPr marL="68580" marR="68580" marT="0" marB="0" anchor="ctr">
                    <a:lnL w="12700" cap="flat" cmpd="sng" algn="ctr">
                      <a:solidFill>
                        <a:srgbClr val="990033"/>
                      </a:solidFill>
                      <a:prstDash val="solid"/>
                      <a:round/>
                      <a:headEnd type="none" w="med" len="med"/>
                      <a:tailEnd type="none" w="med" len="med"/>
                    </a:lnL>
                    <a:lnR w="12700" cap="flat" cmpd="sng" algn="ctr">
                      <a:solidFill>
                        <a:srgbClr val="990033"/>
                      </a:solidFill>
                      <a:prstDash val="solid"/>
                      <a:round/>
                      <a:headEnd type="none" w="med" len="med"/>
                      <a:tailEnd type="none" w="med" len="med"/>
                    </a:lnR>
                    <a:lnT w="12700" cap="flat" cmpd="sng" algn="ctr">
                      <a:solidFill>
                        <a:srgbClr val="990033"/>
                      </a:solidFill>
                      <a:prstDash val="solid"/>
                      <a:round/>
                      <a:headEnd type="none" w="med" len="med"/>
                      <a:tailEnd type="none" w="med" len="med"/>
                    </a:lnT>
                    <a:lnB w="12700" cap="flat" cmpd="sng" algn="ctr">
                      <a:solidFill>
                        <a:srgbClr val="990033"/>
                      </a:solidFill>
                      <a:prstDash val="solid"/>
                      <a:round/>
                      <a:headEnd type="none" w="med" len="med"/>
                      <a:tailEnd type="none" w="med" len="med"/>
                    </a:lnB>
                  </a:tcPr>
                </a:tc>
              </a:tr>
            </a:tbl>
          </a:graphicData>
        </a:graphic>
      </p:graphicFrame>
      <p:graphicFrame>
        <p:nvGraphicFramePr>
          <p:cNvPr id="5" name="Table 4"/>
          <p:cNvGraphicFramePr>
            <a:graphicFrameLocks noGrp="1"/>
          </p:cNvGraphicFramePr>
          <p:nvPr>
            <p:extLst>
              <p:ext uri="{D42A27DB-BD31-4B8C-83A1-F6EECF244321}">
                <p14:modId xmlns:p14="http://schemas.microsoft.com/office/powerpoint/2010/main" val="2904572779"/>
              </p:ext>
            </p:extLst>
          </p:nvPr>
        </p:nvGraphicFramePr>
        <p:xfrm>
          <a:off x="395976" y="393664"/>
          <a:ext cx="8352048" cy="4691520"/>
        </p:xfrm>
        <a:graphic>
          <a:graphicData uri="http://schemas.openxmlformats.org/drawingml/2006/table">
            <a:tbl>
              <a:tblPr/>
              <a:tblGrid>
                <a:gridCol w="612000"/>
                <a:gridCol w="1116000"/>
                <a:gridCol w="1116000"/>
                <a:gridCol w="1116000"/>
                <a:gridCol w="432048"/>
                <a:gridCol w="612000"/>
                <a:gridCol w="1116000"/>
                <a:gridCol w="1116000"/>
                <a:gridCol w="1116000"/>
              </a:tblGrid>
              <a:tr h="0">
                <a:tc>
                  <a:txBody>
                    <a:bodyPr/>
                    <a:lstStyle/>
                    <a:p>
                      <a:pPr algn="ctr">
                        <a:spcAft>
                          <a:spcPts val="0"/>
                        </a:spcAft>
                      </a:pPr>
                      <a:endParaRPr lang="en-IE" sz="1600" b="0" dirty="0">
                        <a:solidFill>
                          <a:srgbClr val="990033"/>
                        </a:solidFill>
                        <a:latin typeface="Comic Sans MS" pitchFamily="66" charset="0"/>
                        <a:ea typeface="Calibri"/>
                        <a:cs typeface="Times New Roman"/>
                      </a:endParaRPr>
                    </a:p>
                  </a:txBody>
                  <a:tcPr marL="68580" marR="68580" marT="0" marB="0" anchor="ctr">
                    <a:lnL w="12700" cap="flat" cmpd="sng" algn="ctr">
                      <a:solidFill>
                        <a:srgbClr val="990033"/>
                      </a:solidFill>
                      <a:prstDash val="solid"/>
                      <a:round/>
                      <a:headEnd type="none" w="med" len="med"/>
                      <a:tailEnd type="none" w="med" len="med"/>
                    </a:lnL>
                    <a:lnR w="12700" cap="flat" cmpd="sng" algn="ctr">
                      <a:solidFill>
                        <a:srgbClr val="990033"/>
                      </a:solidFill>
                      <a:prstDash val="solid"/>
                      <a:round/>
                      <a:headEnd type="none" w="med" len="med"/>
                      <a:tailEnd type="none" w="med" len="med"/>
                    </a:lnR>
                    <a:lnT w="12700" cap="flat" cmpd="sng" algn="ctr">
                      <a:solidFill>
                        <a:srgbClr val="990033"/>
                      </a:solidFill>
                      <a:prstDash val="solid"/>
                      <a:round/>
                      <a:headEnd type="none" w="med" len="med"/>
                      <a:tailEnd type="none" w="med" len="med"/>
                    </a:lnT>
                    <a:lnB w="12700" cap="flat" cmpd="sng" algn="ctr">
                      <a:solidFill>
                        <a:srgbClr val="990033"/>
                      </a:solidFill>
                      <a:prstDash val="solid"/>
                      <a:round/>
                      <a:headEnd type="none" w="med" len="med"/>
                      <a:tailEnd type="none" w="med" len="med"/>
                    </a:lnB>
                  </a:tcPr>
                </a:tc>
                <a:tc gridSpan="3">
                  <a:txBody>
                    <a:bodyPr/>
                    <a:lstStyle/>
                    <a:p>
                      <a:pPr algn="ctr">
                        <a:spcAft>
                          <a:spcPts val="0"/>
                        </a:spcAft>
                      </a:pPr>
                      <a:r>
                        <a:rPr lang="en-IE" sz="1600" b="0">
                          <a:solidFill>
                            <a:srgbClr val="990033"/>
                          </a:solidFill>
                          <a:latin typeface="Comic Sans MS" pitchFamily="66" charset="0"/>
                          <a:ea typeface="Calibri"/>
                          <a:cs typeface="Times New Roman"/>
                        </a:rPr>
                        <a:t>David</a:t>
                      </a:r>
                    </a:p>
                  </a:txBody>
                  <a:tcPr marL="68580" marR="68580" marT="0" marB="0" anchor="ctr">
                    <a:lnL w="12700" cap="flat" cmpd="sng" algn="ctr">
                      <a:solidFill>
                        <a:srgbClr val="990033"/>
                      </a:solidFill>
                      <a:prstDash val="solid"/>
                      <a:round/>
                      <a:headEnd type="none" w="med" len="med"/>
                      <a:tailEnd type="none" w="med" len="med"/>
                    </a:lnL>
                    <a:lnR w="12700" cap="flat" cmpd="sng" algn="ctr">
                      <a:solidFill>
                        <a:srgbClr val="990033"/>
                      </a:solidFill>
                      <a:prstDash val="solid"/>
                      <a:round/>
                      <a:headEnd type="none" w="med" len="med"/>
                      <a:tailEnd type="none" w="med" len="med"/>
                    </a:lnR>
                    <a:lnT w="12700" cap="flat" cmpd="sng" algn="ctr">
                      <a:solidFill>
                        <a:srgbClr val="990033"/>
                      </a:solidFill>
                      <a:prstDash val="solid"/>
                      <a:round/>
                      <a:headEnd type="none" w="med" len="med"/>
                      <a:tailEnd type="none" w="med" len="med"/>
                    </a:lnT>
                    <a:lnB w="12700" cap="flat" cmpd="sng" algn="ctr">
                      <a:solidFill>
                        <a:srgbClr val="990033"/>
                      </a:solidFill>
                      <a:prstDash val="solid"/>
                      <a:round/>
                      <a:headEnd type="none" w="med" len="med"/>
                      <a:tailEnd type="none" w="med" len="med"/>
                    </a:lnB>
                  </a:tcPr>
                </a:tc>
                <a:tc hMerge="1">
                  <a:txBody>
                    <a:bodyPr/>
                    <a:lstStyle/>
                    <a:p>
                      <a:endParaRPr lang="en-IE"/>
                    </a:p>
                  </a:txBody>
                  <a:tcPr/>
                </a:tc>
                <a:tc hMerge="1">
                  <a:txBody>
                    <a:bodyPr/>
                    <a:lstStyle/>
                    <a:p>
                      <a:endParaRPr lang="en-IE"/>
                    </a:p>
                  </a:txBody>
                  <a:tcPr/>
                </a:tc>
                <a:tc>
                  <a:txBody>
                    <a:bodyPr/>
                    <a:lstStyle/>
                    <a:p>
                      <a:pPr algn="ctr">
                        <a:spcAft>
                          <a:spcPts val="0"/>
                        </a:spcAft>
                      </a:pPr>
                      <a:endParaRPr lang="en-IE" sz="1600" b="0" dirty="0">
                        <a:solidFill>
                          <a:srgbClr val="990033"/>
                        </a:solidFill>
                        <a:latin typeface="Comic Sans MS" pitchFamily="66" charset="0"/>
                        <a:ea typeface="Calibri"/>
                        <a:cs typeface="Times New Roman"/>
                      </a:endParaRPr>
                    </a:p>
                  </a:txBody>
                  <a:tcPr marL="68580" marR="68580" marT="0" marB="0" anchor="ctr">
                    <a:lnL w="12700" cap="flat" cmpd="sng" algn="ctr">
                      <a:solidFill>
                        <a:srgbClr val="990033"/>
                      </a:solidFill>
                      <a:prstDash val="solid"/>
                      <a:round/>
                      <a:headEnd type="none" w="med" len="med"/>
                      <a:tailEnd type="none" w="med" len="med"/>
                    </a:lnL>
                    <a:lnR w="12700" cap="flat" cmpd="sng" algn="ctr">
                      <a:solidFill>
                        <a:srgbClr val="990033"/>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a:spcAft>
                          <a:spcPts val="0"/>
                        </a:spcAft>
                      </a:pPr>
                      <a:endParaRPr lang="en-IE" sz="1600" b="0" dirty="0">
                        <a:solidFill>
                          <a:srgbClr val="990033"/>
                        </a:solidFill>
                        <a:latin typeface="Comic Sans MS" pitchFamily="66" charset="0"/>
                        <a:ea typeface="Calibri"/>
                        <a:cs typeface="Times New Roman"/>
                      </a:endParaRPr>
                    </a:p>
                  </a:txBody>
                  <a:tcPr marL="68580" marR="68580" marT="0" marB="0" anchor="ctr">
                    <a:lnL w="12700" cap="flat" cmpd="sng" algn="ctr">
                      <a:solidFill>
                        <a:srgbClr val="990033"/>
                      </a:solidFill>
                      <a:prstDash val="solid"/>
                      <a:round/>
                      <a:headEnd type="none" w="med" len="med"/>
                      <a:tailEnd type="none" w="med" len="med"/>
                    </a:lnL>
                    <a:lnR w="12700" cap="flat" cmpd="sng" algn="ctr">
                      <a:solidFill>
                        <a:srgbClr val="990033"/>
                      </a:solidFill>
                      <a:prstDash val="solid"/>
                      <a:round/>
                      <a:headEnd type="none" w="med" len="med"/>
                      <a:tailEnd type="none" w="med" len="med"/>
                    </a:lnR>
                    <a:lnT w="12700" cap="flat" cmpd="sng" algn="ctr">
                      <a:solidFill>
                        <a:srgbClr val="990033"/>
                      </a:solidFill>
                      <a:prstDash val="solid"/>
                      <a:round/>
                      <a:headEnd type="none" w="med" len="med"/>
                      <a:tailEnd type="none" w="med" len="med"/>
                    </a:lnT>
                    <a:lnB w="12700" cap="flat" cmpd="sng" algn="ctr">
                      <a:solidFill>
                        <a:srgbClr val="990033"/>
                      </a:solidFill>
                      <a:prstDash val="solid"/>
                      <a:round/>
                      <a:headEnd type="none" w="med" len="med"/>
                      <a:tailEnd type="none" w="med" len="med"/>
                    </a:lnB>
                  </a:tcPr>
                </a:tc>
                <a:tc gridSpan="3">
                  <a:txBody>
                    <a:bodyPr/>
                    <a:lstStyle/>
                    <a:p>
                      <a:pPr algn="ctr">
                        <a:spcAft>
                          <a:spcPts val="0"/>
                        </a:spcAft>
                      </a:pPr>
                      <a:r>
                        <a:rPr lang="en-IE" sz="1600" b="0">
                          <a:solidFill>
                            <a:srgbClr val="990033"/>
                          </a:solidFill>
                          <a:latin typeface="Comic Sans MS" pitchFamily="66" charset="0"/>
                          <a:ea typeface="Calibri"/>
                          <a:cs typeface="Times New Roman"/>
                        </a:rPr>
                        <a:t>Michael</a:t>
                      </a:r>
                    </a:p>
                  </a:txBody>
                  <a:tcPr marL="68580" marR="68580" marT="0" marB="0" anchor="ctr">
                    <a:lnL w="12700" cap="flat" cmpd="sng" algn="ctr">
                      <a:solidFill>
                        <a:srgbClr val="990033"/>
                      </a:solidFill>
                      <a:prstDash val="solid"/>
                      <a:round/>
                      <a:headEnd type="none" w="med" len="med"/>
                      <a:tailEnd type="none" w="med" len="med"/>
                    </a:lnL>
                    <a:lnR w="12700" cap="flat" cmpd="sng" algn="ctr">
                      <a:solidFill>
                        <a:srgbClr val="990033"/>
                      </a:solidFill>
                      <a:prstDash val="solid"/>
                      <a:round/>
                      <a:headEnd type="none" w="med" len="med"/>
                      <a:tailEnd type="none" w="med" len="med"/>
                    </a:lnR>
                    <a:lnT w="12700" cap="flat" cmpd="sng" algn="ctr">
                      <a:solidFill>
                        <a:srgbClr val="990033"/>
                      </a:solidFill>
                      <a:prstDash val="solid"/>
                      <a:round/>
                      <a:headEnd type="none" w="med" len="med"/>
                      <a:tailEnd type="none" w="med" len="med"/>
                    </a:lnT>
                    <a:lnB w="12700" cap="flat" cmpd="sng" algn="ctr">
                      <a:solidFill>
                        <a:srgbClr val="990033"/>
                      </a:solidFill>
                      <a:prstDash val="solid"/>
                      <a:round/>
                      <a:headEnd type="none" w="med" len="med"/>
                      <a:tailEnd type="none" w="med" len="med"/>
                    </a:lnB>
                  </a:tcPr>
                </a:tc>
                <a:tc hMerge="1">
                  <a:txBody>
                    <a:bodyPr/>
                    <a:lstStyle/>
                    <a:p>
                      <a:endParaRPr lang="en-IE"/>
                    </a:p>
                  </a:txBody>
                  <a:tcPr/>
                </a:tc>
                <a:tc hMerge="1">
                  <a:txBody>
                    <a:bodyPr/>
                    <a:lstStyle/>
                    <a:p>
                      <a:endParaRPr lang="en-IE"/>
                    </a:p>
                  </a:txBody>
                  <a:tcPr/>
                </a:tc>
              </a:tr>
              <a:tr h="0">
                <a:tc>
                  <a:txBody>
                    <a:bodyPr/>
                    <a:lstStyle/>
                    <a:p>
                      <a:pPr algn="ctr">
                        <a:spcAft>
                          <a:spcPts val="0"/>
                        </a:spcAft>
                      </a:pPr>
                      <a:r>
                        <a:rPr lang="en-IE" sz="1600" b="0" dirty="0">
                          <a:solidFill>
                            <a:srgbClr val="990033"/>
                          </a:solidFill>
                          <a:latin typeface="Comic Sans MS" pitchFamily="66" charset="0"/>
                          <a:ea typeface="Calibri"/>
                          <a:cs typeface="Times New Roman"/>
                        </a:rPr>
                        <a:t>Time</a:t>
                      </a:r>
                    </a:p>
                  </a:txBody>
                  <a:tcPr marL="68580" marR="68580" marT="0" marB="0" anchor="ctr">
                    <a:lnL w="12700" cap="flat" cmpd="sng" algn="ctr">
                      <a:solidFill>
                        <a:srgbClr val="990033"/>
                      </a:solidFill>
                      <a:prstDash val="solid"/>
                      <a:round/>
                      <a:headEnd type="none" w="med" len="med"/>
                      <a:tailEnd type="none" w="med" len="med"/>
                    </a:lnL>
                    <a:lnR w="12700" cap="flat" cmpd="sng" algn="ctr">
                      <a:solidFill>
                        <a:srgbClr val="990033"/>
                      </a:solidFill>
                      <a:prstDash val="solid"/>
                      <a:round/>
                      <a:headEnd type="none" w="med" len="med"/>
                      <a:tailEnd type="none" w="med" len="med"/>
                    </a:lnR>
                    <a:lnT w="12700" cap="flat" cmpd="sng" algn="ctr">
                      <a:solidFill>
                        <a:srgbClr val="990033"/>
                      </a:solidFill>
                      <a:prstDash val="solid"/>
                      <a:round/>
                      <a:headEnd type="none" w="med" len="med"/>
                      <a:tailEnd type="none" w="med" len="med"/>
                    </a:lnT>
                    <a:lnB w="12700" cap="flat" cmpd="sng" algn="ctr">
                      <a:solidFill>
                        <a:srgbClr val="990033"/>
                      </a:solidFill>
                      <a:prstDash val="solid"/>
                      <a:round/>
                      <a:headEnd type="none" w="med" len="med"/>
                      <a:tailEnd type="none" w="med" len="med"/>
                    </a:lnB>
                  </a:tcPr>
                </a:tc>
                <a:tc>
                  <a:txBody>
                    <a:bodyPr/>
                    <a:lstStyle/>
                    <a:p>
                      <a:pPr algn="ctr">
                        <a:spcAft>
                          <a:spcPts val="0"/>
                        </a:spcAft>
                      </a:pPr>
                      <a:r>
                        <a:rPr lang="en-IE" sz="1600" b="0" dirty="0">
                          <a:solidFill>
                            <a:srgbClr val="990033"/>
                          </a:solidFill>
                          <a:latin typeface="Comic Sans MS" pitchFamily="66" charset="0"/>
                          <a:ea typeface="Calibri"/>
                          <a:cs typeface="Times New Roman"/>
                        </a:rPr>
                        <a:t>Monthly Total</a:t>
                      </a:r>
                    </a:p>
                  </a:txBody>
                  <a:tcPr marL="68580" marR="68580" marT="0" marB="0" anchor="ctr">
                    <a:lnL w="12700" cap="flat" cmpd="sng" algn="ctr">
                      <a:solidFill>
                        <a:srgbClr val="990033"/>
                      </a:solidFill>
                      <a:prstDash val="solid"/>
                      <a:round/>
                      <a:headEnd type="none" w="med" len="med"/>
                      <a:tailEnd type="none" w="med" len="med"/>
                    </a:lnL>
                    <a:lnR w="12700" cap="flat" cmpd="sng" algn="ctr">
                      <a:solidFill>
                        <a:srgbClr val="990033"/>
                      </a:solidFill>
                      <a:prstDash val="solid"/>
                      <a:round/>
                      <a:headEnd type="none" w="med" len="med"/>
                      <a:tailEnd type="none" w="med" len="med"/>
                    </a:lnR>
                    <a:lnT w="12700" cap="flat" cmpd="sng" algn="ctr">
                      <a:solidFill>
                        <a:srgbClr val="990033"/>
                      </a:solidFill>
                      <a:prstDash val="solid"/>
                      <a:round/>
                      <a:headEnd type="none" w="med" len="med"/>
                      <a:tailEnd type="none" w="med" len="med"/>
                    </a:lnT>
                    <a:lnB w="12700" cap="flat" cmpd="sng" algn="ctr">
                      <a:solidFill>
                        <a:srgbClr val="990033"/>
                      </a:solidFill>
                      <a:prstDash val="solid"/>
                      <a:round/>
                      <a:headEnd type="none" w="med" len="med"/>
                      <a:tailEnd type="none" w="med" len="med"/>
                    </a:lnB>
                  </a:tcPr>
                </a:tc>
                <a:tc>
                  <a:txBody>
                    <a:bodyPr/>
                    <a:lstStyle/>
                    <a:p>
                      <a:pPr algn="ctr">
                        <a:spcAft>
                          <a:spcPts val="0"/>
                        </a:spcAft>
                      </a:pPr>
                      <a:r>
                        <a:rPr lang="en-IE" sz="1600" b="0" dirty="0">
                          <a:solidFill>
                            <a:srgbClr val="990033"/>
                          </a:solidFill>
                          <a:latin typeface="Comic Sans MS" pitchFamily="66" charset="0"/>
                          <a:ea typeface="Calibri"/>
                          <a:cs typeface="Times New Roman"/>
                        </a:rPr>
                        <a:t>Interest</a:t>
                      </a:r>
                    </a:p>
                  </a:txBody>
                  <a:tcPr marL="68580" marR="68580" marT="0" marB="0" anchor="ctr">
                    <a:lnL w="12700" cap="flat" cmpd="sng" algn="ctr">
                      <a:solidFill>
                        <a:srgbClr val="990033"/>
                      </a:solidFill>
                      <a:prstDash val="solid"/>
                      <a:round/>
                      <a:headEnd type="none" w="med" len="med"/>
                      <a:tailEnd type="none" w="med" len="med"/>
                    </a:lnL>
                    <a:lnR w="12700" cap="flat" cmpd="sng" algn="ctr">
                      <a:solidFill>
                        <a:srgbClr val="990033"/>
                      </a:solidFill>
                      <a:prstDash val="solid"/>
                      <a:round/>
                      <a:headEnd type="none" w="med" len="med"/>
                      <a:tailEnd type="none" w="med" len="med"/>
                    </a:lnR>
                    <a:lnT w="12700" cap="flat" cmpd="sng" algn="ctr">
                      <a:solidFill>
                        <a:srgbClr val="990033"/>
                      </a:solidFill>
                      <a:prstDash val="solid"/>
                      <a:round/>
                      <a:headEnd type="none" w="med" len="med"/>
                      <a:tailEnd type="none" w="med" len="med"/>
                    </a:lnT>
                    <a:lnB w="12700" cap="flat" cmpd="sng" algn="ctr">
                      <a:solidFill>
                        <a:srgbClr val="990033"/>
                      </a:solidFill>
                      <a:prstDash val="solid"/>
                      <a:round/>
                      <a:headEnd type="none" w="med" len="med"/>
                      <a:tailEnd type="none" w="med" len="med"/>
                    </a:lnB>
                  </a:tcPr>
                </a:tc>
                <a:tc>
                  <a:txBody>
                    <a:bodyPr/>
                    <a:lstStyle/>
                    <a:p>
                      <a:pPr algn="ctr">
                        <a:spcAft>
                          <a:spcPts val="0"/>
                        </a:spcAft>
                      </a:pPr>
                      <a:r>
                        <a:rPr lang="en-IE" sz="1600" b="0" dirty="0">
                          <a:solidFill>
                            <a:srgbClr val="990033"/>
                          </a:solidFill>
                          <a:latin typeface="Comic Sans MS" pitchFamily="66" charset="0"/>
                          <a:ea typeface="Calibri"/>
                          <a:cs typeface="Times New Roman"/>
                        </a:rPr>
                        <a:t>Payments</a:t>
                      </a:r>
                    </a:p>
                  </a:txBody>
                  <a:tcPr marL="68580" marR="68580" marT="0" marB="0" anchor="ctr">
                    <a:lnL w="12700" cap="flat" cmpd="sng" algn="ctr">
                      <a:solidFill>
                        <a:srgbClr val="990033"/>
                      </a:solidFill>
                      <a:prstDash val="solid"/>
                      <a:round/>
                      <a:headEnd type="none" w="med" len="med"/>
                      <a:tailEnd type="none" w="med" len="med"/>
                    </a:lnL>
                    <a:lnR w="12700" cap="flat" cmpd="sng" algn="ctr">
                      <a:solidFill>
                        <a:srgbClr val="990033"/>
                      </a:solidFill>
                      <a:prstDash val="solid"/>
                      <a:round/>
                      <a:headEnd type="none" w="med" len="med"/>
                      <a:tailEnd type="none" w="med" len="med"/>
                    </a:lnR>
                    <a:lnT w="12700" cap="flat" cmpd="sng" algn="ctr">
                      <a:solidFill>
                        <a:srgbClr val="990033"/>
                      </a:solidFill>
                      <a:prstDash val="solid"/>
                      <a:round/>
                      <a:headEnd type="none" w="med" len="med"/>
                      <a:tailEnd type="none" w="med" len="med"/>
                    </a:lnT>
                    <a:lnB w="12700" cap="flat" cmpd="sng" algn="ctr">
                      <a:solidFill>
                        <a:srgbClr val="990033"/>
                      </a:solidFill>
                      <a:prstDash val="solid"/>
                      <a:round/>
                      <a:headEnd type="none" w="med" len="med"/>
                      <a:tailEnd type="none" w="med" len="med"/>
                    </a:lnB>
                  </a:tcPr>
                </a:tc>
                <a:tc>
                  <a:txBody>
                    <a:bodyPr/>
                    <a:lstStyle/>
                    <a:p>
                      <a:pPr algn="ctr">
                        <a:spcAft>
                          <a:spcPts val="0"/>
                        </a:spcAft>
                      </a:pPr>
                      <a:endParaRPr lang="en-IE" sz="1600" b="0" dirty="0">
                        <a:solidFill>
                          <a:srgbClr val="990033"/>
                        </a:solidFill>
                        <a:latin typeface="Comic Sans MS" pitchFamily="66" charset="0"/>
                        <a:ea typeface="Calibri"/>
                        <a:cs typeface="Times New Roman"/>
                      </a:endParaRPr>
                    </a:p>
                  </a:txBody>
                  <a:tcPr marL="68580" marR="68580" marT="0" marB="0" anchor="ctr">
                    <a:lnL w="12700" cap="flat" cmpd="sng" algn="ctr">
                      <a:solidFill>
                        <a:srgbClr val="990033"/>
                      </a:solidFill>
                      <a:prstDash val="solid"/>
                      <a:round/>
                      <a:headEnd type="none" w="med" len="med"/>
                      <a:tailEnd type="none" w="med" len="med"/>
                    </a:lnL>
                    <a:lnR w="12700" cap="flat" cmpd="sng" algn="ctr">
                      <a:solidFill>
                        <a:srgbClr val="990033"/>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a:spcAft>
                          <a:spcPts val="0"/>
                        </a:spcAft>
                      </a:pPr>
                      <a:r>
                        <a:rPr lang="en-IE" sz="1600" b="0" dirty="0" smtClean="0">
                          <a:solidFill>
                            <a:srgbClr val="990033"/>
                          </a:solidFill>
                          <a:latin typeface="Comic Sans MS" pitchFamily="66" charset="0"/>
                          <a:ea typeface="Calibri"/>
                          <a:cs typeface="Times New Roman"/>
                        </a:rPr>
                        <a:t>Time</a:t>
                      </a:r>
                      <a:endParaRPr lang="en-IE" sz="1600" b="0" dirty="0">
                        <a:solidFill>
                          <a:srgbClr val="990033"/>
                        </a:solidFill>
                        <a:latin typeface="Comic Sans MS" pitchFamily="66" charset="0"/>
                        <a:ea typeface="Calibri"/>
                        <a:cs typeface="Times New Roman"/>
                      </a:endParaRPr>
                    </a:p>
                  </a:txBody>
                  <a:tcPr marL="68580" marR="68580" marT="0" marB="0" anchor="ctr">
                    <a:lnL w="12700" cap="flat" cmpd="sng" algn="ctr">
                      <a:solidFill>
                        <a:srgbClr val="990033"/>
                      </a:solidFill>
                      <a:prstDash val="solid"/>
                      <a:round/>
                      <a:headEnd type="none" w="med" len="med"/>
                      <a:tailEnd type="none" w="med" len="med"/>
                    </a:lnL>
                    <a:lnR w="12700" cap="flat" cmpd="sng" algn="ctr">
                      <a:solidFill>
                        <a:srgbClr val="990033"/>
                      </a:solidFill>
                      <a:prstDash val="solid"/>
                      <a:round/>
                      <a:headEnd type="none" w="med" len="med"/>
                      <a:tailEnd type="none" w="med" len="med"/>
                    </a:lnR>
                    <a:lnT w="12700" cap="flat" cmpd="sng" algn="ctr">
                      <a:solidFill>
                        <a:srgbClr val="990033"/>
                      </a:solidFill>
                      <a:prstDash val="solid"/>
                      <a:round/>
                      <a:headEnd type="none" w="med" len="med"/>
                      <a:tailEnd type="none" w="med" len="med"/>
                    </a:lnT>
                    <a:lnB w="12700" cap="flat" cmpd="sng" algn="ctr">
                      <a:solidFill>
                        <a:srgbClr val="990033"/>
                      </a:solidFill>
                      <a:prstDash val="solid"/>
                      <a:round/>
                      <a:headEnd type="none" w="med" len="med"/>
                      <a:tailEnd type="none" w="med" len="med"/>
                    </a:lnB>
                  </a:tcPr>
                </a:tc>
                <a:tc>
                  <a:txBody>
                    <a:bodyPr/>
                    <a:lstStyle/>
                    <a:p>
                      <a:pPr algn="ctr">
                        <a:spcAft>
                          <a:spcPts val="0"/>
                        </a:spcAft>
                      </a:pPr>
                      <a:r>
                        <a:rPr lang="en-IE" sz="1600" b="0" dirty="0">
                          <a:solidFill>
                            <a:srgbClr val="990033"/>
                          </a:solidFill>
                          <a:latin typeface="Comic Sans MS" pitchFamily="66" charset="0"/>
                          <a:ea typeface="Calibri"/>
                          <a:cs typeface="Times New Roman"/>
                        </a:rPr>
                        <a:t>Monthly Total</a:t>
                      </a:r>
                    </a:p>
                  </a:txBody>
                  <a:tcPr marL="68580" marR="68580" marT="0" marB="0" anchor="ctr">
                    <a:lnL w="12700" cap="flat" cmpd="sng" algn="ctr">
                      <a:solidFill>
                        <a:srgbClr val="990033"/>
                      </a:solidFill>
                      <a:prstDash val="solid"/>
                      <a:round/>
                      <a:headEnd type="none" w="med" len="med"/>
                      <a:tailEnd type="none" w="med" len="med"/>
                    </a:lnL>
                    <a:lnR w="12700" cap="flat" cmpd="sng" algn="ctr">
                      <a:solidFill>
                        <a:srgbClr val="990033"/>
                      </a:solidFill>
                      <a:prstDash val="solid"/>
                      <a:round/>
                      <a:headEnd type="none" w="med" len="med"/>
                      <a:tailEnd type="none" w="med" len="med"/>
                    </a:lnR>
                    <a:lnT w="12700" cap="flat" cmpd="sng" algn="ctr">
                      <a:solidFill>
                        <a:srgbClr val="990033"/>
                      </a:solidFill>
                      <a:prstDash val="solid"/>
                      <a:round/>
                      <a:headEnd type="none" w="med" len="med"/>
                      <a:tailEnd type="none" w="med" len="med"/>
                    </a:lnT>
                    <a:lnB w="12700" cap="flat" cmpd="sng" algn="ctr">
                      <a:solidFill>
                        <a:srgbClr val="990033"/>
                      </a:solidFill>
                      <a:prstDash val="solid"/>
                      <a:round/>
                      <a:headEnd type="none" w="med" len="med"/>
                      <a:tailEnd type="none" w="med" len="med"/>
                    </a:lnB>
                  </a:tcPr>
                </a:tc>
                <a:tc>
                  <a:txBody>
                    <a:bodyPr/>
                    <a:lstStyle/>
                    <a:p>
                      <a:pPr algn="ctr">
                        <a:spcAft>
                          <a:spcPts val="0"/>
                        </a:spcAft>
                      </a:pPr>
                      <a:r>
                        <a:rPr lang="en-IE" sz="1600" b="0" dirty="0">
                          <a:solidFill>
                            <a:srgbClr val="990033"/>
                          </a:solidFill>
                          <a:latin typeface="Comic Sans MS" pitchFamily="66" charset="0"/>
                          <a:ea typeface="Calibri"/>
                          <a:cs typeface="Times New Roman"/>
                        </a:rPr>
                        <a:t>Interest</a:t>
                      </a:r>
                    </a:p>
                  </a:txBody>
                  <a:tcPr marL="68580" marR="68580" marT="0" marB="0" anchor="ctr">
                    <a:lnL w="12700" cap="flat" cmpd="sng" algn="ctr">
                      <a:solidFill>
                        <a:srgbClr val="990033"/>
                      </a:solidFill>
                      <a:prstDash val="solid"/>
                      <a:round/>
                      <a:headEnd type="none" w="med" len="med"/>
                      <a:tailEnd type="none" w="med" len="med"/>
                    </a:lnL>
                    <a:lnR w="12700" cap="flat" cmpd="sng" algn="ctr">
                      <a:solidFill>
                        <a:srgbClr val="990033"/>
                      </a:solidFill>
                      <a:prstDash val="solid"/>
                      <a:round/>
                      <a:headEnd type="none" w="med" len="med"/>
                      <a:tailEnd type="none" w="med" len="med"/>
                    </a:lnR>
                    <a:lnT w="12700" cap="flat" cmpd="sng" algn="ctr">
                      <a:solidFill>
                        <a:srgbClr val="990033"/>
                      </a:solidFill>
                      <a:prstDash val="solid"/>
                      <a:round/>
                      <a:headEnd type="none" w="med" len="med"/>
                      <a:tailEnd type="none" w="med" len="med"/>
                    </a:lnT>
                    <a:lnB w="12700" cap="flat" cmpd="sng" algn="ctr">
                      <a:solidFill>
                        <a:srgbClr val="990033"/>
                      </a:solidFill>
                      <a:prstDash val="solid"/>
                      <a:round/>
                      <a:headEnd type="none" w="med" len="med"/>
                      <a:tailEnd type="none" w="med" len="med"/>
                    </a:lnB>
                  </a:tcPr>
                </a:tc>
                <a:tc>
                  <a:txBody>
                    <a:bodyPr/>
                    <a:lstStyle/>
                    <a:p>
                      <a:pPr algn="ctr">
                        <a:spcAft>
                          <a:spcPts val="0"/>
                        </a:spcAft>
                      </a:pPr>
                      <a:r>
                        <a:rPr lang="en-IE" sz="1600" b="0" dirty="0">
                          <a:solidFill>
                            <a:srgbClr val="990033"/>
                          </a:solidFill>
                          <a:latin typeface="Comic Sans MS" pitchFamily="66" charset="0"/>
                          <a:ea typeface="Calibri"/>
                          <a:cs typeface="Times New Roman"/>
                        </a:rPr>
                        <a:t>Payments</a:t>
                      </a:r>
                    </a:p>
                  </a:txBody>
                  <a:tcPr marL="68580" marR="68580" marT="0" marB="0" anchor="ctr">
                    <a:lnL w="12700" cap="flat" cmpd="sng" algn="ctr">
                      <a:solidFill>
                        <a:srgbClr val="990033"/>
                      </a:solidFill>
                      <a:prstDash val="solid"/>
                      <a:round/>
                      <a:headEnd type="none" w="med" len="med"/>
                      <a:tailEnd type="none" w="med" len="med"/>
                    </a:lnL>
                    <a:lnR w="12700" cap="flat" cmpd="sng" algn="ctr">
                      <a:solidFill>
                        <a:srgbClr val="990033"/>
                      </a:solidFill>
                      <a:prstDash val="solid"/>
                      <a:round/>
                      <a:headEnd type="none" w="med" len="med"/>
                      <a:tailEnd type="none" w="med" len="med"/>
                    </a:lnR>
                    <a:lnT w="12700" cap="flat" cmpd="sng" algn="ctr">
                      <a:solidFill>
                        <a:srgbClr val="990033"/>
                      </a:solidFill>
                      <a:prstDash val="solid"/>
                      <a:round/>
                      <a:headEnd type="none" w="med" len="med"/>
                      <a:tailEnd type="none" w="med" len="med"/>
                    </a:lnT>
                    <a:lnB w="12700" cap="flat" cmpd="sng" algn="ctr">
                      <a:solidFill>
                        <a:srgbClr val="990033"/>
                      </a:solidFill>
                      <a:prstDash val="solid"/>
                      <a:round/>
                      <a:headEnd type="none" w="med" len="med"/>
                      <a:tailEnd type="none" w="med" len="med"/>
                    </a:lnB>
                  </a:tcPr>
                </a:tc>
              </a:tr>
              <a:tr h="360000">
                <a:tc>
                  <a:txBody>
                    <a:bodyPr/>
                    <a:lstStyle/>
                    <a:p>
                      <a:pPr algn="ctr">
                        <a:spcAft>
                          <a:spcPts val="0"/>
                        </a:spcAft>
                      </a:pPr>
                      <a:r>
                        <a:rPr lang="en-IE" sz="1600" b="0" dirty="0" smtClean="0">
                          <a:solidFill>
                            <a:srgbClr val="990033"/>
                          </a:solidFill>
                          <a:latin typeface="Comic Sans MS" pitchFamily="66" charset="0"/>
                          <a:ea typeface="Calibri"/>
                          <a:cs typeface="Times New Roman"/>
                        </a:rPr>
                        <a:t>0</a:t>
                      </a:r>
                      <a:endParaRPr lang="en-IE" sz="1600" b="0" dirty="0">
                        <a:solidFill>
                          <a:srgbClr val="990033"/>
                        </a:solidFill>
                        <a:latin typeface="Comic Sans MS" pitchFamily="66" charset="0"/>
                        <a:ea typeface="Calibri"/>
                        <a:cs typeface="Times New Roman"/>
                      </a:endParaRPr>
                    </a:p>
                  </a:txBody>
                  <a:tcPr marL="68580" marR="68580" marT="0" marB="0" anchor="ctr">
                    <a:lnL w="12700" cap="flat" cmpd="sng" algn="ctr">
                      <a:solidFill>
                        <a:srgbClr val="990033"/>
                      </a:solidFill>
                      <a:prstDash val="solid"/>
                      <a:round/>
                      <a:headEnd type="none" w="med" len="med"/>
                      <a:tailEnd type="none" w="med" len="med"/>
                    </a:lnL>
                    <a:lnR w="12700" cap="flat" cmpd="sng" algn="ctr">
                      <a:solidFill>
                        <a:srgbClr val="990033"/>
                      </a:solidFill>
                      <a:prstDash val="solid"/>
                      <a:round/>
                      <a:headEnd type="none" w="med" len="med"/>
                      <a:tailEnd type="none" w="med" len="med"/>
                    </a:lnR>
                    <a:lnT w="12700" cap="flat" cmpd="sng" algn="ctr">
                      <a:solidFill>
                        <a:srgbClr val="990033"/>
                      </a:solidFill>
                      <a:prstDash val="solid"/>
                      <a:round/>
                      <a:headEnd type="none" w="med" len="med"/>
                      <a:tailEnd type="none" w="med" len="med"/>
                    </a:lnT>
                    <a:lnB w="12700" cap="flat" cmpd="sng" algn="ctr">
                      <a:solidFill>
                        <a:srgbClr val="990033"/>
                      </a:solidFill>
                      <a:prstDash val="solid"/>
                      <a:round/>
                      <a:headEnd type="none" w="med" len="med"/>
                      <a:tailEnd type="none" w="med" len="med"/>
                    </a:lnB>
                  </a:tcPr>
                </a:tc>
                <a:tc>
                  <a:txBody>
                    <a:bodyPr/>
                    <a:lstStyle/>
                    <a:p>
                      <a:pPr algn="ctr">
                        <a:spcAft>
                          <a:spcPts val="0"/>
                        </a:spcAft>
                      </a:pPr>
                      <a:r>
                        <a:rPr lang="en-IE" sz="1600" b="0" dirty="0" smtClean="0">
                          <a:solidFill>
                            <a:srgbClr val="990033"/>
                          </a:solidFill>
                          <a:latin typeface="Comic Sans MS" pitchFamily="66" charset="0"/>
                          <a:ea typeface="Calibri"/>
                          <a:cs typeface="Times New Roman"/>
                        </a:rPr>
                        <a:t>€600.00</a:t>
                      </a:r>
                      <a:endParaRPr lang="en-IE" sz="1600" b="0" dirty="0">
                        <a:solidFill>
                          <a:srgbClr val="990033"/>
                        </a:solidFill>
                        <a:latin typeface="Comic Sans MS" pitchFamily="66" charset="0"/>
                        <a:ea typeface="Calibri"/>
                        <a:cs typeface="Times New Roman"/>
                      </a:endParaRPr>
                    </a:p>
                  </a:txBody>
                  <a:tcPr marL="68580" marR="68580" marT="0" marB="0" anchor="ctr">
                    <a:lnL w="12700" cap="flat" cmpd="sng" algn="ctr">
                      <a:solidFill>
                        <a:srgbClr val="990033"/>
                      </a:solidFill>
                      <a:prstDash val="solid"/>
                      <a:round/>
                      <a:headEnd type="none" w="med" len="med"/>
                      <a:tailEnd type="none" w="med" len="med"/>
                    </a:lnL>
                    <a:lnR w="12700" cap="flat" cmpd="sng" algn="ctr">
                      <a:solidFill>
                        <a:srgbClr val="990033"/>
                      </a:solidFill>
                      <a:prstDash val="solid"/>
                      <a:round/>
                      <a:headEnd type="none" w="med" len="med"/>
                      <a:tailEnd type="none" w="med" len="med"/>
                    </a:lnR>
                    <a:lnT w="12700" cap="flat" cmpd="sng" algn="ctr">
                      <a:solidFill>
                        <a:srgbClr val="990033"/>
                      </a:solidFill>
                      <a:prstDash val="solid"/>
                      <a:round/>
                      <a:headEnd type="none" w="med" len="med"/>
                      <a:tailEnd type="none" w="med" len="med"/>
                    </a:lnT>
                    <a:lnB w="12700" cap="flat" cmpd="sng" algn="ctr">
                      <a:solidFill>
                        <a:srgbClr val="990033"/>
                      </a:solidFill>
                      <a:prstDash val="solid"/>
                      <a:round/>
                      <a:headEnd type="none" w="med" len="med"/>
                      <a:tailEnd type="none" w="med" len="med"/>
                    </a:lnB>
                  </a:tcPr>
                </a:tc>
                <a:tc>
                  <a:txBody>
                    <a:bodyPr/>
                    <a:lstStyle/>
                    <a:p>
                      <a:pPr algn="ctr">
                        <a:spcAft>
                          <a:spcPts val="0"/>
                        </a:spcAft>
                      </a:pPr>
                      <a:r>
                        <a:rPr lang="en-IE" sz="1600" b="0" dirty="0" smtClean="0">
                          <a:solidFill>
                            <a:srgbClr val="990033"/>
                          </a:solidFill>
                          <a:latin typeface="Comic Sans MS" pitchFamily="66" charset="0"/>
                          <a:ea typeface="Calibri"/>
                          <a:cs typeface="Times New Roman"/>
                        </a:rPr>
                        <a:t>€9.00</a:t>
                      </a:r>
                      <a:endParaRPr lang="en-IE" sz="1600" b="0" dirty="0">
                        <a:solidFill>
                          <a:srgbClr val="990033"/>
                        </a:solidFill>
                        <a:latin typeface="Comic Sans MS" pitchFamily="66" charset="0"/>
                        <a:ea typeface="Calibri"/>
                        <a:cs typeface="Times New Roman"/>
                      </a:endParaRPr>
                    </a:p>
                  </a:txBody>
                  <a:tcPr marL="68580" marR="68580" marT="0" marB="0" anchor="ctr">
                    <a:lnL w="12700" cap="flat" cmpd="sng" algn="ctr">
                      <a:solidFill>
                        <a:srgbClr val="990033"/>
                      </a:solidFill>
                      <a:prstDash val="solid"/>
                      <a:round/>
                      <a:headEnd type="none" w="med" len="med"/>
                      <a:tailEnd type="none" w="med" len="med"/>
                    </a:lnL>
                    <a:lnR w="12700" cap="flat" cmpd="sng" algn="ctr">
                      <a:solidFill>
                        <a:srgbClr val="990033"/>
                      </a:solidFill>
                      <a:prstDash val="solid"/>
                      <a:round/>
                      <a:headEnd type="none" w="med" len="med"/>
                      <a:tailEnd type="none" w="med" len="med"/>
                    </a:lnR>
                    <a:lnT w="12700" cap="flat" cmpd="sng" algn="ctr">
                      <a:solidFill>
                        <a:srgbClr val="990033"/>
                      </a:solidFill>
                      <a:prstDash val="solid"/>
                      <a:round/>
                      <a:headEnd type="none" w="med" len="med"/>
                      <a:tailEnd type="none" w="med" len="med"/>
                    </a:lnT>
                    <a:lnB w="12700" cap="flat" cmpd="sng" algn="ctr">
                      <a:solidFill>
                        <a:srgbClr val="990033"/>
                      </a:solidFill>
                      <a:prstDash val="solid"/>
                      <a:round/>
                      <a:headEnd type="none" w="med" len="med"/>
                      <a:tailEnd type="none" w="med" len="med"/>
                    </a:lnB>
                  </a:tcPr>
                </a:tc>
                <a:tc>
                  <a:txBody>
                    <a:bodyPr/>
                    <a:lstStyle/>
                    <a:p>
                      <a:pPr algn="ctr">
                        <a:spcAft>
                          <a:spcPts val="0"/>
                        </a:spcAft>
                      </a:pPr>
                      <a:r>
                        <a:rPr lang="en-IE" sz="1600" b="0" dirty="0" smtClean="0">
                          <a:solidFill>
                            <a:srgbClr val="990033"/>
                          </a:solidFill>
                          <a:latin typeface="Comic Sans MS" pitchFamily="66" charset="0"/>
                          <a:ea typeface="Calibri"/>
                          <a:cs typeface="Times New Roman"/>
                        </a:rPr>
                        <a:t>€100.00</a:t>
                      </a:r>
                      <a:endParaRPr lang="en-IE" sz="1600" b="0" dirty="0">
                        <a:solidFill>
                          <a:srgbClr val="990033"/>
                        </a:solidFill>
                        <a:latin typeface="Comic Sans MS" pitchFamily="66" charset="0"/>
                        <a:ea typeface="Calibri"/>
                        <a:cs typeface="Times New Roman"/>
                      </a:endParaRPr>
                    </a:p>
                  </a:txBody>
                  <a:tcPr marL="68580" marR="68580" marT="0" marB="0" anchor="ctr">
                    <a:lnL w="12700" cap="flat" cmpd="sng" algn="ctr">
                      <a:solidFill>
                        <a:srgbClr val="990033"/>
                      </a:solidFill>
                      <a:prstDash val="solid"/>
                      <a:round/>
                      <a:headEnd type="none" w="med" len="med"/>
                      <a:tailEnd type="none" w="med" len="med"/>
                    </a:lnL>
                    <a:lnR w="12700" cap="flat" cmpd="sng" algn="ctr">
                      <a:solidFill>
                        <a:srgbClr val="990033"/>
                      </a:solidFill>
                      <a:prstDash val="solid"/>
                      <a:round/>
                      <a:headEnd type="none" w="med" len="med"/>
                      <a:tailEnd type="none" w="med" len="med"/>
                    </a:lnR>
                    <a:lnT w="12700" cap="flat" cmpd="sng" algn="ctr">
                      <a:solidFill>
                        <a:srgbClr val="990033"/>
                      </a:solidFill>
                      <a:prstDash val="solid"/>
                      <a:round/>
                      <a:headEnd type="none" w="med" len="med"/>
                      <a:tailEnd type="none" w="med" len="med"/>
                    </a:lnT>
                    <a:lnB w="12700" cap="flat" cmpd="sng" algn="ctr">
                      <a:solidFill>
                        <a:srgbClr val="990033"/>
                      </a:solidFill>
                      <a:prstDash val="solid"/>
                      <a:round/>
                      <a:headEnd type="none" w="med" len="med"/>
                      <a:tailEnd type="none" w="med" len="med"/>
                    </a:lnB>
                  </a:tcPr>
                </a:tc>
                <a:tc>
                  <a:txBody>
                    <a:bodyPr/>
                    <a:lstStyle/>
                    <a:p>
                      <a:pPr algn="ctr">
                        <a:spcAft>
                          <a:spcPts val="0"/>
                        </a:spcAft>
                      </a:pPr>
                      <a:endParaRPr lang="en-IE" sz="1600" b="0" dirty="0">
                        <a:solidFill>
                          <a:srgbClr val="990033"/>
                        </a:solidFill>
                        <a:latin typeface="Comic Sans MS" pitchFamily="66" charset="0"/>
                        <a:ea typeface="Calibri"/>
                        <a:cs typeface="Times New Roman"/>
                      </a:endParaRPr>
                    </a:p>
                  </a:txBody>
                  <a:tcPr marL="68580" marR="68580" marT="0" marB="0" anchor="ctr">
                    <a:lnL w="12700" cap="flat" cmpd="sng" algn="ctr">
                      <a:solidFill>
                        <a:srgbClr val="990033"/>
                      </a:solidFill>
                      <a:prstDash val="solid"/>
                      <a:round/>
                      <a:headEnd type="none" w="med" len="med"/>
                      <a:tailEnd type="none" w="med" len="med"/>
                    </a:lnL>
                    <a:lnR w="12700" cap="flat" cmpd="sng" algn="ctr">
                      <a:solidFill>
                        <a:srgbClr val="990033"/>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a:spcAft>
                          <a:spcPts val="0"/>
                        </a:spcAft>
                      </a:pPr>
                      <a:r>
                        <a:rPr lang="en-IE" sz="1600" b="0" dirty="0" smtClean="0">
                          <a:solidFill>
                            <a:srgbClr val="990033"/>
                          </a:solidFill>
                          <a:latin typeface="Comic Sans MS" pitchFamily="66" charset="0"/>
                          <a:ea typeface="Calibri"/>
                          <a:cs typeface="Times New Roman"/>
                        </a:rPr>
                        <a:t>0</a:t>
                      </a:r>
                      <a:endParaRPr lang="en-IE" sz="1600" b="0" dirty="0">
                        <a:solidFill>
                          <a:srgbClr val="990033"/>
                        </a:solidFill>
                        <a:latin typeface="Comic Sans MS" pitchFamily="66" charset="0"/>
                        <a:ea typeface="Calibri"/>
                        <a:cs typeface="Times New Roman"/>
                      </a:endParaRPr>
                    </a:p>
                  </a:txBody>
                  <a:tcPr marL="68580" marR="68580" marT="0" marB="0" anchor="ctr">
                    <a:lnL w="12700" cap="flat" cmpd="sng" algn="ctr">
                      <a:solidFill>
                        <a:srgbClr val="990033"/>
                      </a:solidFill>
                      <a:prstDash val="solid"/>
                      <a:round/>
                      <a:headEnd type="none" w="med" len="med"/>
                      <a:tailEnd type="none" w="med" len="med"/>
                    </a:lnL>
                    <a:lnR w="12700" cap="flat" cmpd="sng" algn="ctr">
                      <a:solidFill>
                        <a:srgbClr val="990033"/>
                      </a:solidFill>
                      <a:prstDash val="solid"/>
                      <a:round/>
                      <a:headEnd type="none" w="med" len="med"/>
                      <a:tailEnd type="none" w="med" len="med"/>
                    </a:lnR>
                    <a:lnT w="12700" cap="flat" cmpd="sng" algn="ctr">
                      <a:solidFill>
                        <a:srgbClr val="990033"/>
                      </a:solidFill>
                      <a:prstDash val="solid"/>
                      <a:round/>
                      <a:headEnd type="none" w="med" len="med"/>
                      <a:tailEnd type="none" w="med" len="med"/>
                    </a:lnT>
                    <a:lnB w="12700" cap="flat" cmpd="sng" algn="ctr">
                      <a:solidFill>
                        <a:srgbClr val="990033"/>
                      </a:solidFill>
                      <a:prstDash val="solid"/>
                      <a:round/>
                      <a:headEnd type="none" w="med" len="med"/>
                      <a:tailEnd type="none" w="med" len="med"/>
                    </a:lnB>
                  </a:tcPr>
                </a:tc>
                <a:tc>
                  <a:txBody>
                    <a:bodyPr/>
                    <a:lstStyle/>
                    <a:p>
                      <a:pPr algn="ctr">
                        <a:spcAft>
                          <a:spcPts val="0"/>
                        </a:spcAft>
                      </a:pPr>
                      <a:endParaRPr lang="en-IE" sz="1600" b="0" dirty="0">
                        <a:solidFill>
                          <a:srgbClr val="990033"/>
                        </a:solidFill>
                        <a:latin typeface="Comic Sans MS" pitchFamily="66" charset="0"/>
                        <a:ea typeface="Calibri"/>
                        <a:cs typeface="Times New Roman"/>
                      </a:endParaRPr>
                    </a:p>
                  </a:txBody>
                  <a:tcPr marL="68580" marR="68580" marT="0" marB="0" anchor="ctr">
                    <a:lnL w="12700" cap="flat" cmpd="sng" algn="ctr">
                      <a:solidFill>
                        <a:srgbClr val="990033"/>
                      </a:solidFill>
                      <a:prstDash val="solid"/>
                      <a:round/>
                      <a:headEnd type="none" w="med" len="med"/>
                      <a:tailEnd type="none" w="med" len="med"/>
                    </a:lnL>
                    <a:lnR w="12700" cap="flat" cmpd="sng" algn="ctr">
                      <a:solidFill>
                        <a:srgbClr val="990033"/>
                      </a:solidFill>
                      <a:prstDash val="solid"/>
                      <a:round/>
                      <a:headEnd type="none" w="med" len="med"/>
                      <a:tailEnd type="none" w="med" len="med"/>
                    </a:lnR>
                    <a:lnT w="12700" cap="flat" cmpd="sng" algn="ctr">
                      <a:solidFill>
                        <a:srgbClr val="990033"/>
                      </a:solidFill>
                      <a:prstDash val="solid"/>
                      <a:round/>
                      <a:headEnd type="none" w="med" len="med"/>
                      <a:tailEnd type="none" w="med" len="med"/>
                    </a:lnT>
                    <a:lnB w="12700" cap="flat" cmpd="sng" algn="ctr">
                      <a:solidFill>
                        <a:srgbClr val="990033"/>
                      </a:solidFill>
                      <a:prstDash val="solid"/>
                      <a:round/>
                      <a:headEnd type="none" w="med" len="med"/>
                      <a:tailEnd type="none" w="med" len="med"/>
                    </a:lnB>
                  </a:tcPr>
                </a:tc>
                <a:tc>
                  <a:txBody>
                    <a:bodyPr/>
                    <a:lstStyle/>
                    <a:p>
                      <a:pPr algn="ctr">
                        <a:spcAft>
                          <a:spcPts val="0"/>
                        </a:spcAft>
                      </a:pPr>
                      <a:endParaRPr lang="en-IE" sz="1600" b="0" dirty="0">
                        <a:solidFill>
                          <a:srgbClr val="990033"/>
                        </a:solidFill>
                        <a:latin typeface="Comic Sans MS" pitchFamily="66" charset="0"/>
                        <a:ea typeface="Calibri"/>
                        <a:cs typeface="Times New Roman"/>
                      </a:endParaRPr>
                    </a:p>
                  </a:txBody>
                  <a:tcPr marL="68580" marR="68580" marT="0" marB="0" anchor="ctr">
                    <a:lnL w="12700" cap="flat" cmpd="sng" algn="ctr">
                      <a:solidFill>
                        <a:srgbClr val="990033"/>
                      </a:solidFill>
                      <a:prstDash val="solid"/>
                      <a:round/>
                      <a:headEnd type="none" w="med" len="med"/>
                      <a:tailEnd type="none" w="med" len="med"/>
                    </a:lnL>
                    <a:lnR w="12700" cap="flat" cmpd="sng" algn="ctr">
                      <a:solidFill>
                        <a:srgbClr val="990033"/>
                      </a:solidFill>
                      <a:prstDash val="solid"/>
                      <a:round/>
                      <a:headEnd type="none" w="med" len="med"/>
                      <a:tailEnd type="none" w="med" len="med"/>
                    </a:lnR>
                    <a:lnT w="12700" cap="flat" cmpd="sng" algn="ctr">
                      <a:solidFill>
                        <a:srgbClr val="990033"/>
                      </a:solidFill>
                      <a:prstDash val="solid"/>
                      <a:round/>
                      <a:headEnd type="none" w="med" len="med"/>
                      <a:tailEnd type="none" w="med" len="med"/>
                    </a:lnT>
                    <a:lnB w="12700" cap="flat" cmpd="sng" algn="ctr">
                      <a:solidFill>
                        <a:srgbClr val="990033"/>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IE" sz="1600" b="0" dirty="0" smtClean="0">
                        <a:solidFill>
                          <a:srgbClr val="990033"/>
                        </a:solidFill>
                        <a:effectLst/>
                        <a:latin typeface="Comic Sans MS" pitchFamily="66" charset="0"/>
                      </a:endParaRPr>
                    </a:p>
                  </a:txBody>
                  <a:tcPr marL="68580" marR="68580" marT="0" marB="0" anchor="ctr">
                    <a:lnL w="12700" cap="flat" cmpd="sng" algn="ctr">
                      <a:solidFill>
                        <a:srgbClr val="990033"/>
                      </a:solidFill>
                      <a:prstDash val="solid"/>
                      <a:round/>
                      <a:headEnd type="none" w="med" len="med"/>
                      <a:tailEnd type="none" w="med" len="med"/>
                    </a:lnL>
                    <a:lnR w="12700" cap="flat" cmpd="sng" algn="ctr">
                      <a:solidFill>
                        <a:srgbClr val="990033"/>
                      </a:solidFill>
                      <a:prstDash val="solid"/>
                      <a:round/>
                      <a:headEnd type="none" w="med" len="med"/>
                      <a:tailEnd type="none" w="med" len="med"/>
                    </a:lnR>
                    <a:lnT w="12700" cap="flat" cmpd="sng" algn="ctr">
                      <a:solidFill>
                        <a:srgbClr val="990033"/>
                      </a:solidFill>
                      <a:prstDash val="solid"/>
                      <a:round/>
                      <a:headEnd type="none" w="med" len="med"/>
                      <a:tailEnd type="none" w="med" len="med"/>
                    </a:lnT>
                    <a:lnB w="12700" cap="flat" cmpd="sng" algn="ctr">
                      <a:solidFill>
                        <a:srgbClr val="990033"/>
                      </a:solidFill>
                      <a:prstDash val="solid"/>
                      <a:round/>
                      <a:headEnd type="none" w="med" len="med"/>
                      <a:tailEnd type="none" w="med" len="med"/>
                    </a:lnB>
                  </a:tcPr>
                </a:tc>
              </a:tr>
              <a:tr h="360000">
                <a:tc>
                  <a:txBody>
                    <a:bodyPr/>
                    <a:lstStyle/>
                    <a:p>
                      <a:pPr algn="ctr">
                        <a:spcAft>
                          <a:spcPts val="0"/>
                        </a:spcAft>
                      </a:pPr>
                      <a:r>
                        <a:rPr lang="en-IE" sz="1600" b="0">
                          <a:solidFill>
                            <a:srgbClr val="990033"/>
                          </a:solidFill>
                          <a:latin typeface="Comic Sans MS" pitchFamily="66" charset="0"/>
                          <a:ea typeface="Calibri"/>
                          <a:cs typeface="Times New Roman"/>
                        </a:rPr>
                        <a:t>1</a:t>
                      </a:r>
                    </a:p>
                  </a:txBody>
                  <a:tcPr marL="68580" marR="68580" marT="0" marB="0" anchor="ctr">
                    <a:lnL w="12700" cap="flat" cmpd="sng" algn="ctr">
                      <a:solidFill>
                        <a:srgbClr val="990033"/>
                      </a:solidFill>
                      <a:prstDash val="solid"/>
                      <a:round/>
                      <a:headEnd type="none" w="med" len="med"/>
                      <a:tailEnd type="none" w="med" len="med"/>
                    </a:lnL>
                    <a:lnR w="12700" cap="flat" cmpd="sng" algn="ctr">
                      <a:solidFill>
                        <a:srgbClr val="990033"/>
                      </a:solidFill>
                      <a:prstDash val="solid"/>
                      <a:round/>
                      <a:headEnd type="none" w="med" len="med"/>
                      <a:tailEnd type="none" w="med" len="med"/>
                    </a:lnR>
                    <a:lnT w="12700" cap="flat" cmpd="sng" algn="ctr">
                      <a:solidFill>
                        <a:srgbClr val="990033"/>
                      </a:solidFill>
                      <a:prstDash val="solid"/>
                      <a:round/>
                      <a:headEnd type="none" w="med" len="med"/>
                      <a:tailEnd type="none" w="med" len="med"/>
                    </a:lnT>
                    <a:lnB w="12700" cap="flat" cmpd="sng" algn="ctr">
                      <a:solidFill>
                        <a:srgbClr val="990033"/>
                      </a:solidFill>
                      <a:prstDash val="solid"/>
                      <a:round/>
                      <a:headEnd type="none" w="med" len="med"/>
                      <a:tailEnd type="none" w="med" len="med"/>
                    </a:lnB>
                  </a:tcPr>
                </a:tc>
                <a:tc>
                  <a:txBody>
                    <a:bodyPr/>
                    <a:lstStyle/>
                    <a:p>
                      <a:pPr algn="ctr">
                        <a:spcAft>
                          <a:spcPts val="0"/>
                        </a:spcAft>
                      </a:pPr>
                      <a:r>
                        <a:rPr lang="en-IE" sz="1600" b="0" dirty="0" smtClean="0">
                          <a:solidFill>
                            <a:srgbClr val="990033"/>
                          </a:solidFill>
                          <a:latin typeface="Comic Sans MS" pitchFamily="66" charset="0"/>
                          <a:ea typeface="Calibri"/>
                          <a:cs typeface="Times New Roman"/>
                        </a:rPr>
                        <a:t>€509.00</a:t>
                      </a:r>
                      <a:endParaRPr lang="en-IE" sz="1600" b="0" dirty="0">
                        <a:solidFill>
                          <a:srgbClr val="990033"/>
                        </a:solidFill>
                        <a:latin typeface="Comic Sans MS" pitchFamily="66" charset="0"/>
                        <a:ea typeface="Calibri"/>
                        <a:cs typeface="Times New Roman"/>
                      </a:endParaRPr>
                    </a:p>
                  </a:txBody>
                  <a:tcPr marL="68580" marR="68580" marT="0" marB="0" anchor="ctr">
                    <a:lnL w="12700" cap="flat" cmpd="sng" algn="ctr">
                      <a:solidFill>
                        <a:srgbClr val="990033"/>
                      </a:solidFill>
                      <a:prstDash val="solid"/>
                      <a:round/>
                      <a:headEnd type="none" w="med" len="med"/>
                      <a:tailEnd type="none" w="med" len="med"/>
                    </a:lnL>
                    <a:lnR w="12700" cap="flat" cmpd="sng" algn="ctr">
                      <a:solidFill>
                        <a:srgbClr val="990033"/>
                      </a:solidFill>
                      <a:prstDash val="solid"/>
                      <a:round/>
                      <a:headEnd type="none" w="med" len="med"/>
                      <a:tailEnd type="none" w="med" len="med"/>
                    </a:lnR>
                    <a:lnT w="12700" cap="flat" cmpd="sng" algn="ctr">
                      <a:solidFill>
                        <a:srgbClr val="990033"/>
                      </a:solidFill>
                      <a:prstDash val="solid"/>
                      <a:round/>
                      <a:headEnd type="none" w="med" len="med"/>
                      <a:tailEnd type="none" w="med" len="med"/>
                    </a:lnT>
                    <a:lnB w="12700" cap="flat" cmpd="sng" algn="ctr">
                      <a:solidFill>
                        <a:srgbClr val="990033"/>
                      </a:solidFill>
                      <a:prstDash val="solid"/>
                      <a:round/>
                      <a:headEnd type="none" w="med" len="med"/>
                      <a:tailEnd type="none" w="med" len="med"/>
                    </a:lnB>
                  </a:tcPr>
                </a:tc>
                <a:tc>
                  <a:txBody>
                    <a:bodyPr/>
                    <a:lstStyle/>
                    <a:p>
                      <a:pPr algn="ctr">
                        <a:spcAft>
                          <a:spcPts val="0"/>
                        </a:spcAft>
                      </a:pPr>
                      <a:endParaRPr lang="en-IE" sz="1600" b="0" dirty="0">
                        <a:solidFill>
                          <a:srgbClr val="990033"/>
                        </a:solidFill>
                        <a:latin typeface="Comic Sans MS" pitchFamily="66" charset="0"/>
                        <a:ea typeface="Calibri"/>
                        <a:cs typeface="Times New Roman"/>
                      </a:endParaRPr>
                    </a:p>
                  </a:txBody>
                  <a:tcPr marL="68580" marR="68580" marT="0" marB="0" anchor="ctr">
                    <a:lnL w="12700" cap="flat" cmpd="sng" algn="ctr">
                      <a:solidFill>
                        <a:srgbClr val="990033"/>
                      </a:solidFill>
                      <a:prstDash val="solid"/>
                      <a:round/>
                      <a:headEnd type="none" w="med" len="med"/>
                      <a:tailEnd type="none" w="med" len="med"/>
                    </a:lnL>
                    <a:lnR w="12700" cap="flat" cmpd="sng" algn="ctr">
                      <a:solidFill>
                        <a:srgbClr val="990033"/>
                      </a:solidFill>
                      <a:prstDash val="solid"/>
                      <a:round/>
                      <a:headEnd type="none" w="med" len="med"/>
                      <a:tailEnd type="none" w="med" len="med"/>
                    </a:lnR>
                    <a:lnT w="12700" cap="flat" cmpd="sng" algn="ctr">
                      <a:solidFill>
                        <a:srgbClr val="990033"/>
                      </a:solidFill>
                      <a:prstDash val="solid"/>
                      <a:round/>
                      <a:headEnd type="none" w="med" len="med"/>
                      <a:tailEnd type="none" w="med" len="med"/>
                    </a:lnT>
                    <a:lnB w="12700" cap="flat" cmpd="sng" algn="ctr">
                      <a:solidFill>
                        <a:srgbClr val="990033"/>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IE" sz="1600" b="0" dirty="0" smtClean="0">
                        <a:solidFill>
                          <a:srgbClr val="990033"/>
                        </a:solidFill>
                        <a:latin typeface="Comic Sans MS" pitchFamily="66" charset="0"/>
                        <a:ea typeface="Calibri"/>
                        <a:cs typeface="Times New Roman"/>
                      </a:endParaRPr>
                    </a:p>
                  </a:txBody>
                  <a:tcPr marL="68580" marR="68580" marT="0" marB="0" anchor="ctr">
                    <a:lnL w="12700" cap="flat" cmpd="sng" algn="ctr">
                      <a:solidFill>
                        <a:srgbClr val="990033"/>
                      </a:solidFill>
                      <a:prstDash val="solid"/>
                      <a:round/>
                      <a:headEnd type="none" w="med" len="med"/>
                      <a:tailEnd type="none" w="med" len="med"/>
                    </a:lnL>
                    <a:lnR w="12700" cap="flat" cmpd="sng" algn="ctr">
                      <a:solidFill>
                        <a:srgbClr val="990033"/>
                      </a:solidFill>
                      <a:prstDash val="solid"/>
                      <a:round/>
                      <a:headEnd type="none" w="med" len="med"/>
                      <a:tailEnd type="none" w="med" len="med"/>
                    </a:lnR>
                    <a:lnT w="12700" cap="flat" cmpd="sng" algn="ctr">
                      <a:solidFill>
                        <a:srgbClr val="990033"/>
                      </a:solidFill>
                      <a:prstDash val="solid"/>
                      <a:round/>
                      <a:headEnd type="none" w="med" len="med"/>
                      <a:tailEnd type="none" w="med" len="med"/>
                    </a:lnT>
                    <a:lnB w="12700" cap="flat" cmpd="sng" algn="ctr">
                      <a:solidFill>
                        <a:srgbClr val="990033"/>
                      </a:solidFill>
                      <a:prstDash val="solid"/>
                      <a:round/>
                      <a:headEnd type="none" w="med" len="med"/>
                      <a:tailEnd type="none" w="med" len="med"/>
                    </a:lnB>
                  </a:tcPr>
                </a:tc>
                <a:tc>
                  <a:txBody>
                    <a:bodyPr/>
                    <a:lstStyle/>
                    <a:p>
                      <a:pPr algn="ctr">
                        <a:spcAft>
                          <a:spcPts val="0"/>
                        </a:spcAft>
                      </a:pPr>
                      <a:endParaRPr lang="en-IE" sz="1600" b="0" dirty="0">
                        <a:solidFill>
                          <a:srgbClr val="990033"/>
                        </a:solidFill>
                        <a:latin typeface="Comic Sans MS" pitchFamily="66" charset="0"/>
                        <a:ea typeface="Calibri"/>
                        <a:cs typeface="Times New Roman"/>
                      </a:endParaRPr>
                    </a:p>
                  </a:txBody>
                  <a:tcPr marL="68580" marR="68580" marT="0" marB="0" anchor="ctr">
                    <a:lnL w="12700" cap="flat" cmpd="sng" algn="ctr">
                      <a:solidFill>
                        <a:srgbClr val="990033"/>
                      </a:solidFill>
                      <a:prstDash val="solid"/>
                      <a:round/>
                      <a:headEnd type="none" w="med" len="med"/>
                      <a:tailEnd type="none" w="med" len="med"/>
                    </a:lnL>
                    <a:lnR w="12700" cap="flat" cmpd="sng" algn="ctr">
                      <a:solidFill>
                        <a:srgbClr val="990033"/>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a:spcAft>
                          <a:spcPts val="0"/>
                        </a:spcAft>
                      </a:pPr>
                      <a:r>
                        <a:rPr lang="en-IE" sz="1600" b="0" dirty="0" smtClean="0">
                          <a:solidFill>
                            <a:srgbClr val="990033"/>
                          </a:solidFill>
                          <a:latin typeface="Comic Sans MS" pitchFamily="66" charset="0"/>
                          <a:ea typeface="Calibri"/>
                          <a:cs typeface="Times New Roman"/>
                        </a:rPr>
                        <a:t>1</a:t>
                      </a:r>
                      <a:endParaRPr lang="en-IE" sz="1600" b="0" dirty="0">
                        <a:solidFill>
                          <a:srgbClr val="990033"/>
                        </a:solidFill>
                        <a:latin typeface="Comic Sans MS" pitchFamily="66" charset="0"/>
                        <a:ea typeface="Calibri"/>
                        <a:cs typeface="Times New Roman"/>
                      </a:endParaRPr>
                    </a:p>
                  </a:txBody>
                  <a:tcPr marL="68580" marR="68580" marT="0" marB="0" anchor="ctr">
                    <a:lnL w="12700" cap="flat" cmpd="sng" algn="ctr">
                      <a:solidFill>
                        <a:srgbClr val="990033"/>
                      </a:solidFill>
                      <a:prstDash val="solid"/>
                      <a:round/>
                      <a:headEnd type="none" w="med" len="med"/>
                      <a:tailEnd type="none" w="med" len="med"/>
                    </a:lnL>
                    <a:lnR w="12700" cap="flat" cmpd="sng" algn="ctr">
                      <a:solidFill>
                        <a:srgbClr val="990033"/>
                      </a:solidFill>
                      <a:prstDash val="solid"/>
                      <a:round/>
                      <a:headEnd type="none" w="med" len="med"/>
                      <a:tailEnd type="none" w="med" len="med"/>
                    </a:lnR>
                    <a:lnT w="12700" cap="flat" cmpd="sng" algn="ctr">
                      <a:solidFill>
                        <a:srgbClr val="990033"/>
                      </a:solidFill>
                      <a:prstDash val="solid"/>
                      <a:round/>
                      <a:headEnd type="none" w="med" len="med"/>
                      <a:tailEnd type="none" w="med" len="med"/>
                    </a:lnT>
                    <a:lnB w="12700" cap="flat" cmpd="sng" algn="ctr">
                      <a:solidFill>
                        <a:srgbClr val="990033"/>
                      </a:solidFill>
                      <a:prstDash val="solid"/>
                      <a:round/>
                      <a:headEnd type="none" w="med" len="med"/>
                      <a:tailEnd type="none" w="med" len="med"/>
                    </a:lnB>
                  </a:tcPr>
                </a:tc>
                <a:tc>
                  <a:txBody>
                    <a:bodyPr/>
                    <a:lstStyle/>
                    <a:p>
                      <a:pPr algn="ctr">
                        <a:spcAft>
                          <a:spcPts val="0"/>
                        </a:spcAft>
                      </a:pPr>
                      <a:endParaRPr lang="en-IE" sz="1600" b="0" dirty="0">
                        <a:solidFill>
                          <a:srgbClr val="990033"/>
                        </a:solidFill>
                        <a:latin typeface="Comic Sans MS" pitchFamily="66" charset="0"/>
                        <a:ea typeface="Calibri"/>
                        <a:cs typeface="Times New Roman"/>
                      </a:endParaRPr>
                    </a:p>
                  </a:txBody>
                  <a:tcPr marL="68580" marR="68580" marT="0" marB="0" anchor="ctr">
                    <a:lnL w="12700" cap="flat" cmpd="sng" algn="ctr">
                      <a:solidFill>
                        <a:srgbClr val="990033"/>
                      </a:solidFill>
                      <a:prstDash val="solid"/>
                      <a:round/>
                      <a:headEnd type="none" w="med" len="med"/>
                      <a:tailEnd type="none" w="med" len="med"/>
                    </a:lnL>
                    <a:lnR w="12700" cap="flat" cmpd="sng" algn="ctr">
                      <a:solidFill>
                        <a:srgbClr val="990033"/>
                      </a:solidFill>
                      <a:prstDash val="solid"/>
                      <a:round/>
                      <a:headEnd type="none" w="med" len="med"/>
                      <a:tailEnd type="none" w="med" len="med"/>
                    </a:lnR>
                    <a:lnT w="12700" cap="flat" cmpd="sng" algn="ctr">
                      <a:solidFill>
                        <a:srgbClr val="990033"/>
                      </a:solidFill>
                      <a:prstDash val="solid"/>
                      <a:round/>
                      <a:headEnd type="none" w="med" len="med"/>
                      <a:tailEnd type="none" w="med" len="med"/>
                    </a:lnT>
                    <a:lnB w="12700" cap="flat" cmpd="sng" algn="ctr">
                      <a:solidFill>
                        <a:srgbClr val="990033"/>
                      </a:solidFill>
                      <a:prstDash val="solid"/>
                      <a:round/>
                      <a:headEnd type="none" w="med" len="med"/>
                      <a:tailEnd type="none" w="med" len="med"/>
                    </a:lnB>
                  </a:tcPr>
                </a:tc>
                <a:tc>
                  <a:txBody>
                    <a:bodyPr/>
                    <a:lstStyle/>
                    <a:p>
                      <a:pPr algn="ctr">
                        <a:spcAft>
                          <a:spcPts val="0"/>
                        </a:spcAft>
                      </a:pPr>
                      <a:endParaRPr lang="en-IE" sz="1600" b="0" dirty="0">
                        <a:solidFill>
                          <a:srgbClr val="990033"/>
                        </a:solidFill>
                        <a:latin typeface="Comic Sans MS" pitchFamily="66" charset="0"/>
                        <a:ea typeface="Calibri"/>
                        <a:cs typeface="Times New Roman"/>
                      </a:endParaRPr>
                    </a:p>
                  </a:txBody>
                  <a:tcPr marL="68580" marR="68580" marT="0" marB="0" anchor="ctr">
                    <a:lnL w="12700" cap="flat" cmpd="sng" algn="ctr">
                      <a:solidFill>
                        <a:srgbClr val="990033"/>
                      </a:solidFill>
                      <a:prstDash val="solid"/>
                      <a:round/>
                      <a:headEnd type="none" w="med" len="med"/>
                      <a:tailEnd type="none" w="med" len="med"/>
                    </a:lnL>
                    <a:lnR w="12700" cap="flat" cmpd="sng" algn="ctr">
                      <a:solidFill>
                        <a:srgbClr val="990033"/>
                      </a:solidFill>
                      <a:prstDash val="solid"/>
                      <a:round/>
                      <a:headEnd type="none" w="med" len="med"/>
                      <a:tailEnd type="none" w="med" len="med"/>
                    </a:lnR>
                    <a:lnT w="12700" cap="flat" cmpd="sng" algn="ctr">
                      <a:solidFill>
                        <a:srgbClr val="990033"/>
                      </a:solidFill>
                      <a:prstDash val="solid"/>
                      <a:round/>
                      <a:headEnd type="none" w="med" len="med"/>
                      <a:tailEnd type="none" w="med" len="med"/>
                    </a:lnT>
                    <a:lnB w="12700" cap="flat" cmpd="sng" algn="ctr">
                      <a:solidFill>
                        <a:srgbClr val="990033"/>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IE" sz="1600" b="0" dirty="0" smtClean="0">
                        <a:solidFill>
                          <a:srgbClr val="990033"/>
                        </a:solidFill>
                        <a:effectLst/>
                        <a:latin typeface="Comic Sans MS" pitchFamily="66" charset="0"/>
                      </a:endParaRPr>
                    </a:p>
                  </a:txBody>
                  <a:tcPr marL="68580" marR="68580" marT="0" marB="0" anchor="ctr">
                    <a:lnL w="12700" cap="flat" cmpd="sng" algn="ctr">
                      <a:solidFill>
                        <a:srgbClr val="990033"/>
                      </a:solidFill>
                      <a:prstDash val="solid"/>
                      <a:round/>
                      <a:headEnd type="none" w="med" len="med"/>
                      <a:tailEnd type="none" w="med" len="med"/>
                    </a:lnL>
                    <a:lnR w="12700" cap="flat" cmpd="sng" algn="ctr">
                      <a:solidFill>
                        <a:srgbClr val="990033"/>
                      </a:solidFill>
                      <a:prstDash val="solid"/>
                      <a:round/>
                      <a:headEnd type="none" w="med" len="med"/>
                      <a:tailEnd type="none" w="med" len="med"/>
                    </a:lnR>
                    <a:lnT w="12700" cap="flat" cmpd="sng" algn="ctr">
                      <a:solidFill>
                        <a:srgbClr val="990033"/>
                      </a:solidFill>
                      <a:prstDash val="solid"/>
                      <a:round/>
                      <a:headEnd type="none" w="med" len="med"/>
                      <a:tailEnd type="none" w="med" len="med"/>
                    </a:lnT>
                    <a:lnB w="12700" cap="flat" cmpd="sng" algn="ctr">
                      <a:solidFill>
                        <a:srgbClr val="990033"/>
                      </a:solidFill>
                      <a:prstDash val="solid"/>
                      <a:round/>
                      <a:headEnd type="none" w="med" len="med"/>
                      <a:tailEnd type="none" w="med" len="med"/>
                    </a:lnB>
                  </a:tcPr>
                </a:tc>
              </a:tr>
              <a:tr h="360000">
                <a:tc>
                  <a:txBody>
                    <a:bodyPr/>
                    <a:lstStyle/>
                    <a:p>
                      <a:pPr algn="ctr">
                        <a:spcAft>
                          <a:spcPts val="0"/>
                        </a:spcAft>
                      </a:pPr>
                      <a:r>
                        <a:rPr lang="en-IE" sz="1600" b="0">
                          <a:solidFill>
                            <a:srgbClr val="990033"/>
                          </a:solidFill>
                          <a:latin typeface="Comic Sans MS" pitchFamily="66" charset="0"/>
                          <a:ea typeface="Calibri"/>
                          <a:cs typeface="Times New Roman"/>
                        </a:rPr>
                        <a:t>2</a:t>
                      </a:r>
                    </a:p>
                  </a:txBody>
                  <a:tcPr marL="68580" marR="68580" marT="0" marB="0" anchor="ctr">
                    <a:lnL w="12700" cap="flat" cmpd="sng" algn="ctr">
                      <a:solidFill>
                        <a:srgbClr val="990033"/>
                      </a:solidFill>
                      <a:prstDash val="solid"/>
                      <a:round/>
                      <a:headEnd type="none" w="med" len="med"/>
                      <a:tailEnd type="none" w="med" len="med"/>
                    </a:lnL>
                    <a:lnR w="12700" cap="flat" cmpd="sng" algn="ctr">
                      <a:solidFill>
                        <a:srgbClr val="990033"/>
                      </a:solidFill>
                      <a:prstDash val="solid"/>
                      <a:round/>
                      <a:headEnd type="none" w="med" len="med"/>
                      <a:tailEnd type="none" w="med" len="med"/>
                    </a:lnR>
                    <a:lnT w="12700" cap="flat" cmpd="sng" algn="ctr">
                      <a:solidFill>
                        <a:srgbClr val="990033"/>
                      </a:solidFill>
                      <a:prstDash val="solid"/>
                      <a:round/>
                      <a:headEnd type="none" w="med" len="med"/>
                      <a:tailEnd type="none" w="med" len="med"/>
                    </a:lnT>
                    <a:lnB w="12700" cap="flat" cmpd="sng" algn="ctr">
                      <a:solidFill>
                        <a:srgbClr val="990033"/>
                      </a:solidFill>
                      <a:prstDash val="solid"/>
                      <a:round/>
                      <a:headEnd type="none" w="med" len="med"/>
                      <a:tailEnd type="none" w="med" len="med"/>
                    </a:lnB>
                  </a:tcPr>
                </a:tc>
                <a:tc>
                  <a:txBody>
                    <a:bodyPr/>
                    <a:lstStyle/>
                    <a:p>
                      <a:endParaRPr lang="en-IE"/>
                    </a:p>
                  </a:txBody>
                  <a:tcPr marL="68580" marR="68580" marT="0" marB="0" anchor="ctr">
                    <a:lnL w="12700" cap="flat" cmpd="sng" algn="ctr">
                      <a:solidFill>
                        <a:srgbClr val="990033"/>
                      </a:solidFill>
                      <a:prstDash val="solid"/>
                      <a:round/>
                      <a:headEnd type="none" w="med" len="med"/>
                      <a:tailEnd type="none" w="med" len="med"/>
                    </a:lnL>
                    <a:lnR w="12700" cap="flat" cmpd="sng" algn="ctr">
                      <a:solidFill>
                        <a:srgbClr val="990033"/>
                      </a:solidFill>
                      <a:prstDash val="solid"/>
                      <a:round/>
                      <a:headEnd type="none" w="med" len="med"/>
                      <a:tailEnd type="none" w="med" len="med"/>
                    </a:lnR>
                    <a:lnT w="12700" cap="flat" cmpd="sng" algn="ctr">
                      <a:solidFill>
                        <a:srgbClr val="990033"/>
                      </a:solidFill>
                      <a:prstDash val="solid"/>
                      <a:round/>
                      <a:headEnd type="none" w="med" len="med"/>
                      <a:tailEnd type="none" w="med" len="med"/>
                    </a:lnT>
                    <a:lnB w="12700" cap="flat" cmpd="sng" algn="ctr">
                      <a:solidFill>
                        <a:srgbClr val="990033"/>
                      </a:solidFill>
                      <a:prstDash val="solid"/>
                      <a:round/>
                      <a:headEnd type="none" w="med" len="med"/>
                      <a:tailEnd type="none" w="med" len="med"/>
                    </a:lnB>
                  </a:tcPr>
                </a:tc>
                <a:tc>
                  <a:txBody>
                    <a:bodyPr/>
                    <a:lstStyle/>
                    <a:p>
                      <a:endParaRPr lang="en-IE"/>
                    </a:p>
                  </a:txBody>
                  <a:tcPr marL="68580" marR="68580" marT="0" marB="0" anchor="ctr">
                    <a:lnL w="12700" cap="flat" cmpd="sng" algn="ctr">
                      <a:solidFill>
                        <a:srgbClr val="990033"/>
                      </a:solidFill>
                      <a:prstDash val="solid"/>
                      <a:round/>
                      <a:headEnd type="none" w="med" len="med"/>
                      <a:tailEnd type="none" w="med" len="med"/>
                    </a:lnL>
                    <a:lnR w="12700" cap="flat" cmpd="sng" algn="ctr">
                      <a:solidFill>
                        <a:srgbClr val="990033"/>
                      </a:solidFill>
                      <a:prstDash val="solid"/>
                      <a:round/>
                      <a:headEnd type="none" w="med" len="med"/>
                      <a:tailEnd type="none" w="med" len="med"/>
                    </a:lnR>
                    <a:lnT w="12700" cap="flat" cmpd="sng" algn="ctr">
                      <a:solidFill>
                        <a:srgbClr val="990033"/>
                      </a:solidFill>
                      <a:prstDash val="solid"/>
                      <a:round/>
                      <a:headEnd type="none" w="med" len="med"/>
                      <a:tailEnd type="none" w="med" len="med"/>
                    </a:lnT>
                    <a:lnB w="12700" cap="flat" cmpd="sng" algn="ctr">
                      <a:solidFill>
                        <a:srgbClr val="990033"/>
                      </a:solidFill>
                      <a:prstDash val="solid"/>
                      <a:round/>
                      <a:headEnd type="none" w="med" len="med"/>
                      <a:tailEnd type="none" w="med" len="med"/>
                    </a:lnB>
                  </a:tcPr>
                </a:tc>
                <a:tc>
                  <a:txBody>
                    <a:bodyPr/>
                    <a:lstStyle/>
                    <a:p>
                      <a:endParaRPr lang="en-IE" dirty="0"/>
                    </a:p>
                  </a:txBody>
                  <a:tcPr marL="68580" marR="68580" marT="0" marB="0" anchor="ctr">
                    <a:lnL w="12700" cap="flat" cmpd="sng" algn="ctr">
                      <a:solidFill>
                        <a:srgbClr val="990033"/>
                      </a:solidFill>
                      <a:prstDash val="solid"/>
                      <a:round/>
                      <a:headEnd type="none" w="med" len="med"/>
                      <a:tailEnd type="none" w="med" len="med"/>
                    </a:lnL>
                    <a:lnR w="12700" cap="flat" cmpd="sng" algn="ctr">
                      <a:solidFill>
                        <a:srgbClr val="990033"/>
                      </a:solidFill>
                      <a:prstDash val="solid"/>
                      <a:round/>
                      <a:headEnd type="none" w="med" len="med"/>
                      <a:tailEnd type="none" w="med" len="med"/>
                    </a:lnR>
                    <a:lnT w="12700" cap="flat" cmpd="sng" algn="ctr">
                      <a:solidFill>
                        <a:srgbClr val="990033"/>
                      </a:solidFill>
                      <a:prstDash val="solid"/>
                      <a:round/>
                      <a:headEnd type="none" w="med" len="med"/>
                      <a:tailEnd type="none" w="med" len="med"/>
                    </a:lnT>
                    <a:lnB w="12700" cap="flat" cmpd="sng" algn="ctr">
                      <a:solidFill>
                        <a:srgbClr val="990033"/>
                      </a:solidFill>
                      <a:prstDash val="solid"/>
                      <a:round/>
                      <a:headEnd type="none" w="med" len="med"/>
                      <a:tailEnd type="none" w="med" len="med"/>
                    </a:lnB>
                  </a:tcPr>
                </a:tc>
                <a:tc>
                  <a:txBody>
                    <a:bodyPr/>
                    <a:lstStyle/>
                    <a:p>
                      <a:pPr algn="ctr">
                        <a:spcAft>
                          <a:spcPts val="0"/>
                        </a:spcAft>
                      </a:pPr>
                      <a:endParaRPr lang="en-IE" sz="1600" b="0" dirty="0">
                        <a:solidFill>
                          <a:srgbClr val="990033"/>
                        </a:solidFill>
                        <a:latin typeface="Comic Sans MS" pitchFamily="66" charset="0"/>
                        <a:ea typeface="Calibri"/>
                        <a:cs typeface="Times New Roman"/>
                      </a:endParaRPr>
                    </a:p>
                  </a:txBody>
                  <a:tcPr marL="68580" marR="68580" marT="0" marB="0" anchor="ctr">
                    <a:lnL w="12700" cap="flat" cmpd="sng" algn="ctr">
                      <a:solidFill>
                        <a:srgbClr val="990033"/>
                      </a:solidFill>
                      <a:prstDash val="solid"/>
                      <a:round/>
                      <a:headEnd type="none" w="med" len="med"/>
                      <a:tailEnd type="none" w="med" len="med"/>
                    </a:lnL>
                    <a:lnR w="12700" cap="flat" cmpd="sng" algn="ctr">
                      <a:solidFill>
                        <a:srgbClr val="990033"/>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a:spcAft>
                          <a:spcPts val="0"/>
                        </a:spcAft>
                      </a:pPr>
                      <a:r>
                        <a:rPr lang="en-IE" sz="1600" b="0" dirty="0" smtClean="0">
                          <a:solidFill>
                            <a:srgbClr val="990033"/>
                          </a:solidFill>
                          <a:latin typeface="Comic Sans MS" pitchFamily="66" charset="0"/>
                          <a:ea typeface="Calibri"/>
                          <a:cs typeface="Times New Roman"/>
                        </a:rPr>
                        <a:t>2</a:t>
                      </a:r>
                      <a:endParaRPr lang="en-IE" sz="1600" b="0" dirty="0">
                        <a:solidFill>
                          <a:srgbClr val="990033"/>
                        </a:solidFill>
                        <a:latin typeface="Comic Sans MS" pitchFamily="66" charset="0"/>
                        <a:ea typeface="Calibri"/>
                        <a:cs typeface="Times New Roman"/>
                      </a:endParaRPr>
                    </a:p>
                  </a:txBody>
                  <a:tcPr marL="68580" marR="68580" marT="0" marB="0" anchor="ctr">
                    <a:lnL w="12700" cap="flat" cmpd="sng" algn="ctr">
                      <a:solidFill>
                        <a:srgbClr val="990033"/>
                      </a:solidFill>
                      <a:prstDash val="solid"/>
                      <a:round/>
                      <a:headEnd type="none" w="med" len="med"/>
                      <a:tailEnd type="none" w="med" len="med"/>
                    </a:lnL>
                    <a:lnR w="12700" cap="flat" cmpd="sng" algn="ctr">
                      <a:solidFill>
                        <a:srgbClr val="990033"/>
                      </a:solidFill>
                      <a:prstDash val="solid"/>
                      <a:round/>
                      <a:headEnd type="none" w="med" len="med"/>
                      <a:tailEnd type="none" w="med" len="med"/>
                    </a:lnR>
                    <a:lnT w="12700" cap="flat" cmpd="sng" algn="ctr">
                      <a:solidFill>
                        <a:srgbClr val="990033"/>
                      </a:solidFill>
                      <a:prstDash val="solid"/>
                      <a:round/>
                      <a:headEnd type="none" w="med" len="med"/>
                      <a:tailEnd type="none" w="med" len="med"/>
                    </a:lnT>
                    <a:lnB w="12700" cap="flat" cmpd="sng" algn="ctr">
                      <a:solidFill>
                        <a:srgbClr val="990033"/>
                      </a:solidFill>
                      <a:prstDash val="solid"/>
                      <a:round/>
                      <a:headEnd type="none" w="med" len="med"/>
                      <a:tailEnd type="none" w="med" len="med"/>
                    </a:lnB>
                  </a:tcPr>
                </a:tc>
                <a:tc>
                  <a:txBody>
                    <a:bodyPr/>
                    <a:lstStyle/>
                    <a:p>
                      <a:pPr algn="ctr">
                        <a:spcAft>
                          <a:spcPts val="0"/>
                        </a:spcAft>
                      </a:pPr>
                      <a:endParaRPr lang="en-IE" sz="1600" b="0" dirty="0">
                        <a:solidFill>
                          <a:srgbClr val="990033"/>
                        </a:solidFill>
                        <a:latin typeface="Comic Sans MS" pitchFamily="66" charset="0"/>
                        <a:ea typeface="Calibri"/>
                        <a:cs typeface="Times New Roman"/>
                      </a:endParaRPr>
                    </a:p>
                  </a:txBody>
                  <a:tcPr marL="68580" marR="68580" marT="0" marB="0" anchor="ctr">
                    <a:lnL w="12700" cap="flat" cmpd="sng" algn="ctr">
                      <a:solidFill>
                        <a:srgbClr val="990033"/>
                      </a:solidFill>
                      <a:prstDash val="solid"/>
                      <a:round/>
                      <a:headEnd type="none" w="med" len="med"/>
                      <a:tailEnd type="none" w="med" len="med"/>
                    </a:lnL>
                    <a:lnR w="12700" cap="flat" cmpd="sng" algn="ctr">
                      <a:solidFill>
                        <a:srgbClr val="990033"/>
                      </a:solidFill>
                      <a:prstDash val="solid"/>
                      <a:round/>
                      <a:headEnd type="none" w="med" len="med"/>
                      <a:tailEnd type="none" w="med" len="med"/>
                    </a:lnR>
                    <a:lnT w="12700" cap="flat" cmpd="sng" algn="ctr">
                      <a:solidFill>
                        <a:srgbClr val="990033"/>
                      </a:solidFill>
                      <a:prstDash val="solid"/>
                      <a:round/>
                      <a:headEnd type="none" w="med" len="med"/>
                      <a:tailEnd type="none" w="med" len="med"/>
                    </a:lnT>
                    <a:lnB w="12700" cap="flat" cmpd="sng" algn="ctr">
                      <a:solidFill>
                        <a:srgbClr val="990033"/>
                      </a:solidFill>
                      <a:prstDash val="solid"/>
                      <a:round/>
                      <a:headEnd type="none" w="med" len="med"/>
                      <a:tailEnd type="none" w="med" len="med"/>
                    </a:lnB>
                  </a:tcPr>
                </a:tc>
                <a:tc>
                  <a:txBody>
                    <a:bodyPr/>
                    <a:lstStyle/>
                    <a:p>
                      <a:pPr algn="ctr">
                        <a:spcAft>
                          <a:spcPts val="0"/>
                        </a:spcAft>
                      </a:pPr>
                      <a:endParaRPr lang="en-IE" sz="1600" b="0" dirty="0">
                        <a:solidFill>
                          <a:srgbClr val="990033"/>
                        </a:solidFill>
                        <a:latin typeface="Comic Sans MS" pitchFamily="66" charset="0"/>
                        <a:ea typeface="Calibri"/>
                        <a:cs typeface="Times New Roman"/>
                      </a:endParaRPr>
                    </a:p>
                  </a:txBody>
                  <a:tcPr marL="68580" marR="68580" marT="0" marB="0" anchor="ctr">
                    <a:lnL w="12700" cap="flat" cmpd="sng" algn="ctr">
                      <a:solidFill>
                        <a:srgbClr val="990033"/>
                      </a:solidFill>
                      <a:prstDash val="solid"/>
                      <a:round/>
                      <a:headEnd type="none" w="med" len="med"/>
                      <a:tailEnd type="none" w="med" len="med"/>
                    </a:lnL>
                    <a:lnR w="12700" cap="flat" cmpd="sng" algn="ctr">
                      <a:solidFill>
                        <a:srgbClr val="990033"/>
                      </a:solidFill>
                      <a:prstDash val="solid"/>
                      <a:round/>
                      <a:headEnd type="none" w="med" len="med"/>
                      <a:tailEnd type="none" w="med" len="med"/>
                    </a:lnR>
                    <a:lnT w="12700" cap="flat" cmpd="sng" algn="ctr">
                      <a:solidFill>
                        <a:srgbClr val="990033"/>
                      </a:solidFill>
                      <a:prstDash val="solid"/>
                      <a:round/>
                      <a:headEnd type="none" w="med" len="med"/>
                      <a:tailEnd type="none" w="med" len="med"/>
                    </a:lnT>
                    <a:lnB w="12700" cap="flat" cmpd="sng" algn="ctr">
                      <a:solidFill>
                        <a:srgbClr val="990033"/>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IE" sz="1600" b="0" dirty="0" smtClean="0">
                        <a:solidFill>
                          <a:srgbClr val="990033"/>
                        </a:solidFill>
                        <a:effectLst/>
                        <a:latin typeface="Comic Sans MS" pitchFamily="66" charset="0"/>
                      </a:endParaRPr>
                    </a:p>
                  </a:txBody>
                  <a:tcPr marL="68580" marR="68580" marT="0" marB="0" anchor="ctr">
                    <a:lnL w="12700" cap="flat" cmpd="sng" algn="ctr">
                      <a:solidFill>
                        <a:srgbClr val="990033"/>
                      </a:solidFill>
                      <a:prstDash val="solid"/>
                      <a:round/>
                      <a:headEnd type="none" w="med" len="med"/>
                      <a:tailEnd type="none" w="med" len="med"/>
                    </a:lnL>
                    <a:lnR w="12700" cap="flat" cmpd="sng" algn="ctr">
                      <a:solidFill>
                        <a:srgbClr val="990033"/>
                      </a:solidFill>
                      <a:prstDash val="solid"/>
                      <a:round/>
                      <a:headEnd type="none" w="med" len="med"/>
                      <a:tailEnd type="none" w="med" len="med"/>
                    </a:lnR>
                    <a:lnT w="12700" cap="flat" cmpd="sng" algn="ctr">
                      <a:solidFill>
                        <a:srgbClr val="990033"/>
                      </a:solidFill>
                      <a:prstDash val="solid"/>
                      <a:round/>
                      <a:headEnd type="none" w="med" len="med"/>
                      <a:tailEnd type="none" w="med" len="med"/>
                    </a:lnT>
                    <a:lnB w="12700" cap="flat" cmpd="sng" algn="ctr">
                      <a:solidFill>
                        <a:srgbClr val="990033"/>
                      </a:solidFill>
                      <a:prstDash val="solid"/>
                      <a:round/>
                      <a:headEnd type="none" w="med" len="med"/>
                      <a:tailEnd type="none" w="med" len="med"/>
                    </a:lnB>
                  </a:tcPr>
                </a:tc>
              </a:tr>
              <a:tr h="360000">
                <a:tc>
                  <a:txBody>
                    <a:bodyPr/>
                    <a:lstStyle/>
                    <a:p>
                      <a:pPr algn="ctr">
                        <a:spcAft>
                          <a:spcPts val="0"/>
                        </a:spcAft>
                      </a:pPr>
                      <a:r>
                        <a:rPr lang="en-IE" sz="1600" b="0">
                          <a:solidFill>
                            <a:srgbClr val="990033"/>
                          </a:solidFill>
                          <a:latin typeface="Comic Sans MS" pitchFamily="66" charset="0"/>
                          <a:ea typeface="Calibri"/>
                          <a:cs typeface="Times New Roman"/>
                        </a:rPr>
                        <a:t>3</a:t>
                      </a:r>
                    </a:p>
                  </a:txBody>
                  <a:tcPr marL="68580" marR="68580" marT="0" marB="0" anchor="ctr">
                    <a:lnL w="12700" cap="flat" cmpd="sng" algn="ctr">
                      <a:solidFill>
                        <a:srgbClr val="990033"/>
                      </a:solidFill>
                      <a:prstDash val="solid"/>
                      <a:round/>
                      <a:headEnd type="none" w="med" len="med"/>
                      <a:tailEnd type="none" w="med" len="med"/>
                    </a:lnL>
                    <a:lnR w="12700" cap="flat" cmpd="sng" algn="ctr">
                      <a:solidFill>
                        <a:srgbClr val="990033"/>
                      </a:solidFill>
                      <a:prstDash val="solid"/>
                      <a:round/>
                      <a:headEnd type="none" w="med" len="med"/>
                      <a:tailEnd type="none" w="med" len="med"/>
                    </a:lnR>
                    <a:lnT w="12700" cap="flat" cmpd="sng" algn="ctr">
                      <a:solidFill>
                        <a:srgbClr val="990033"/>
                      </a:solidFill>
                      <a:prstDash val="solid"/>
                      <a:round/>
                      <a:headEnd type="none" w="med" len="med"/>
                      <a:tailEnd type="none" w="med" len="med"/>
                    </a:lnT>
                    <a:lnB w="12700" cap="flat" cmpd="sng" algn="ctr">
                      <a:solidFill>
                        <a:srgbClr val="990033"/>
                      </a:solidFill>
                      <a:prstDash val="solid"/>
                      <a:round/>
                      <a:headEnd type="none" w="med" len="med"/>
                      <a:tailEnd type="none" w="med" len="med"/>
                    </a:lnB>
                  </a:tcPr>
                </a:tc>
                <a:tc>
                  <a:txBody>
                    <a:bodyPr/>
                    <a:lstStyle/>
                    <a:p>
                      <a:pPr algn="ctr">
                        <a:spcAft>
                          <a:spcPts val="0"/>
                        </a:spcAft>
                      </a:pPr>
                      <a:endParaRPr lang="en-IE" sz="1600" b="0" dirty="0">
                        <a:solidFill>
                          <a:srgbClr val="990033"/>
                        </a:solidFill>
                        <a:latin typeface="Comic Sans MS" pitchFamily="66" charset="0"/>
                        <a:ea typeface="Calibri"/>
                        <a:cs typeface="Times New Roman"/>
                      </a:endParaRPr>
                    </a:p>
                  </a:txBody>
                  <a:tcPr marL="68580" marR="68580" marT="0" marB="0" anchor="ctr">
                    <a:lnL w="12700" cap="flat" cmpd="sng" algn="ctr">
                      <a:solidFill>
                        <a:srgbClr val="990033"/>
                      </a:solidFill>
                      <a:prstDash val="solid"/>
                      <a:round/>
                      <a:headEnd type="none" w="med" len="med"/>
                      <a:tailEnd type="none" w="med" len="med"/>
                    </a:lnL>
                    <a:lnR w="12700" cap="flat" cmpd="sng" algn="ctr">
                      <a:solidFill>
                        <a:srgbClr val="990033"/>
                      </a:solidFill>
                      <a:prstDash val="solid"/>
                      <a:round/>
                      <a:headEnd type="none" w="med" len="med"/>
                      <a:tailEnd type="none" w="med" len="med"/>
                    </a:lnR>
                    <a:lnT w="12700" cap="flat" cmpd="sng" algn="ctr">
                      <a:solidFill>
                        <a:srgbClr val="990033"/>
                      </a:solidFill>
                      <a:prstDash val="solid"/>
                      <a:round/>
                      <a:headEnd type="none" w="med" len="med"/>
                      <a:tailEnd type="none" w="med" len="med"/>
                    </a:lnT>
                    <a:lnB w="12700" cap="flat" cmpd="sng" algn="ctr">
                      <a:solidFill>
                        <a:srgbClr val="990033"/>
                      </a:solidFill>
                      <a:prstDash val="solid"/>
                      <a:round/>
                      <a:headEnd type="none" w="med" len="med"/>
                      <a:tailEnd type="none" w="med" len="med"/>
                    </a:lnB>
                  </a:tcPr>
                </a:tc>
                <a:tc>
                  <a:txBody>
                    <a:bodyPr/>
                    <a:lstStyle/>
                    <a:p>
                      <a:pPr algn="ctr">
                        <a:spcAft>
                          <a:spcPts val="0"/>
                        </a:spcAft>
                      </a:pPr>
                      <a:endParaRPr lang="en-IE" sz="1600" b="0" dirty="0">
                        <a:solidFill>
                          <a:srgbClr val="990033"/>
                        </a:solidFill>
                        <a:latin typeface="Comic Sans MS" pitchFamily="66" charset="0"/>
                        <a:ea typeface="Calibri"/>
                        <a:cs typeface="Times New Roman"/>
                      </a:endParaRPr>
                    </a:p>
                  </a:txBody>
                  <a:tcPr marL="68580" marR="68580" marT="0" marB="0" anchor="ctr">
                    <a:lnL w="12700" cap="flat" cmpd="sng" algn="ctr">
                      <a:solidFill>
                        <a:srgbClr val="990033"/>
                      </a:solidFill>
                      <a:prstDash val="solid"/>
                      <a:round/>
                      <a:headEnd type="none" w="med" len="med"/>
                      <a:tailEnd type="none" w="med" len="med"/>
                    </a:lnL>
                    <a:lnR w="12700" cap="flat" cmpd="sng" algn="ctr">
                      <a:solidFill>
                        <a:srgbClr val="990033"/>
                      </a:solidFill>
                      <a:prstDash val="solid"/>
                      <a:round/>
                      <a:headEnd type="none" w="med" len="med"/>
                      <a:tailEnd type="none" w="med" len="med"/>
                    </a:lnR>
                    <a:lnT w="12700" cap="flat" cmpd="sng" algn="ctr">
                      <a:solidFill>
                        <a:srgbClr val="990033"/>
                      </a:solidFill>
                      <a:prstDash val="solid"/>
                      <a:round/>
                      <a:headEnd type="none" w="med" len="med"/>
                      <a:tailEnd type="none" w="med" len="med"/>
                    </a:lnT>
                    <a:lnB w="12700" cap="flat" cmpd="sng" algn="ctr">
                      <a:solidFill>
                        <a:srgbClr val="990033"/>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IE" sz="1600" b="0" dirty="0" smtClean="0">
                        <a:solidFill>
                          <a:srgbClr val="990033"/>
                        </a:solidFill>
                        <a:latin typeface="Comic Sans MS" pitchFamily="66" charset="0"/>
                        <a:ea typeface="Calibri"/>
                        <a:cs typeface="Times New Roman"/>
                      </a:endParaRPr>
                    </a:p>
                  </a:txBody>
                  <a:tcPr marL="68580" marR="68580" marT="0" marB="0" anchor="ctr">
                    <a:lnL w="12700" cap="flat" cmpd="sng" algn="ctr">
                      <a:solidFill>
                        <a:srgbClr val="990033"/>
                      </a:solidFill>
                      <a:prstDash val="solid"/>
                      <a:round/>
                      <a:headEnd type="none" w="med" len="med"/>
                      <a:tailEnd type="none" w="med" len="med"/>
                    </a:lnL>
                    <a:lnR w="12700" cap="flat" cmpd="sng" algn="ctr">
                      <a:solidFill>
                        <a:srgbClr val="990033"/>
                      </a:solidFill>
                      <a:prstDash val="solid"/>
                      <a:round/>
                      <a:headEnd type="none" w="med" len="med"/>
                      <a:tailEnd type="none" w="med" len="med"/>
                    </a:lnR>
                    <a:lnT w="12700" cap="flat" cmpd="sng" algn="ctr">
                      <a:solidFill>
                        <a:srgbClr val="990033"/>
                      </a:solidFill>
                      <a:prstDash val="solid"/>
                      <a:round/>
                      <a:headEnd type="none" w="med" len="med"/>
                      <a:tailEnd type="none" w="med" len="med"/>
                    </a:lnT>
                    <a:lnB w="12700" cap="flat" cmpd="sng" algn="ctr">
                      <a:solidFill>
                        <a:srgbClr val="990033"/>
                      </a:solidFill>
                      <a:prstDash val="solid"/>
                      <a:round/>
                      <a:headEnd type="none" w="med" len="med"/>
                      <a:tailEnd type="none" w="med" len="med"/>
                    </a:lnB>
                  </a:tcPr>
                </a:tc>
                <a:tc>
                  <a:txBody>
                    <a:bodyPr/>
                    <a:lstStyle/>
                    <a:p>
                      <a:pPr algn="ctr">
                        <a:spcAft>
                          <a:spcPts val="0"/>
                        </a:spcAft>
                      </a:pPr>
                      <a:endParaRPr lang="en-IE" sz="1600" b="0" dirty="0">
                        <a:solidFill>
                          <a:srgbClr val="990033"/>
                        </a:solidFill>
                        <a:latin typeface="Comic Sans MS" pitchFamily="66" charset="0"/>
                        <a:ea typeface="Calibri"/>
                        <a:cs typeface="Times New Roman"/>
                      </a:endParaRPr>
                    </a:p>
                  </a:txBody>
                  <a:tcPr marL="68580" marR="68580" marT="0" marB="0" anchor="ctr">
                    <a:lnL w="12700" cap="flat" cmpd="sng" algn="ctr">
                      <a:solidFill>
                        <a:srgbClr val="990033"/>
                      </a:solidFill>
                      <a:prstDash val="solid"/>
                      <a:round/>
                      <a:headEnd type="none" w="med" len="med"/>
                      <a:tailEnd type="none" w="med" len="med"/>
                    </a:lnL>
                    <a:lnR w="12700" cap="flat" cmpd="sng" algn="ctr">
                      <a:solidFill>
                        <a:srgbClr val="990033"/>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a:spcAft>
                          <a:spcPts val="0"/>
                        </a:spcAft>
                      </a:pPr>
                      <a:r>
                        <a:rPr lang="en-IE" sz="1600" b="0" dirty="0" smtClean="0">
                          <a:solidFill>
                            <a:srgbClr val="990033"/>
                          </a:solidFill>
                          <a:latin typeface="Comic Sans MS" pitchFamily="66" charset="0"/>
                          <a:ea typeface="Calibri"/>
                          <a:cs typeface="Times New Roman"/>
                        </a:rPr>
                        <a:t>3</a:t>
                      </a:r>
                      <a:endParaRPr lang="en-IE" sz="1600" b="0" dirty="0">
                        <a:solidFill>
                          <a:srgbClr val="990033"/>
                        </a:solidFill>
                        <a:latin typeface="Comic Sans MS" pitchFamily="66" charset="0"/>
                        <a:ea typeface="Calibri"/>
                        <a:cs typeface="Times New Roman"/>
                      </a:endParaRPr>
                    </a:p>
                  </a:txBody>
                  <a:tcPr marL="68580" marR="68580" marT="0" marB="0" anchor="ctr">
                    <a:lnL w="12700" cap="flat" cmpd="sng" algn="ctr">
                      <a:solidFill>
                        <a:srgbClr val="990033"/>
                      </a:solidFill>
                      <a:prstDash val="solid"/>
                      <a:round/>
                      <a:headEnd type="none" w="med" len="med"/>
                      <a:tailEnd type="none" w="med" len="med"/>
                    </a:lnL>
                    <a:lnR w="12700" cap="flat" cmpd="sng" algn="ctr">
                      <a:solidFill>
                        <a:srgbClr val="990033"/>
                      </a:solidFill>
                      <a:prstDash val="solid"/>
                      <a:round/>
                      <a:headEnd type="none" w="med" len="med"/>
                      <a:tailEnd type="none" w="med" len="med"/>
                    </a:lnR>
                    <a:lnT w="12700" cap="flat" cmpd="sng" algn="ctr">
                      <a:solidFill>
                        <a:srgbClr val="990033"/>
                      </a:solidFill>
                      <a:prstDash val="solid"/>
                      <a:round/>
                      <a:headEnd type="none" w="med" len="med"/>
                      <a:tailEnd type="none" w="med" len="med"/>
                    </a:lnT>
                    <a:lnB w="12700" cap="flat" cmpd="sng" algn="ctr">
                      <a:solidFill>
                        <a:srgbClr val="990033"/>
                      </a:solidFill>
                      <a:prstDash val="solid"/>
                      <a:round/>
                      <a:headEnd type="none" w="med" len="med"/>
                      <a:tailEnd type="none" w="med" len="med"/>
                    </a:lnB>
                  </a:tcPr>
                </a:tc>
                <a:tc>
                  <a:txBody>
                    <a:bodyPr/>
                    <a:lstStyle/>
                    <a:p>
                      <a:pPr algn="ctr">
                        <a:spcAft>
                          <a:spcPts val="0"/>
                        </a:spcAft>
                      </a:pPr>
                      <a:endParaRPr lang="en-IE" sz="1600" b="0" dirty="0">
                        <a:solidFill>
                          <a:srgbClr val="990033"/>
                        </a:solidFill>
                        <a:latin typeface="Comic Sans MS" pitchFamily="66" charset="0"/>
                        <a:ea typeface="Calibri"/>
                        <a:cs typeface="Times New Roman"/>
                      </a:endParaRPr>
                    </a:p>
                  </a:txBody>
                  <a:tcPr marL="68580" marR="68580" marT="0" marB="0" anchor="ctr">
                    <a:lnL w="12700" cap="flat" cmpd="sng" algn="ctr">
                      <a:solidFill>
                        <a:srgbClr val="990033"/>
                      </a:solidFill>
                      <a:prstDash val="solid"/>
                      <a:round/>
                      <a:headEnd type="none" w="med" len="med"/>
                      <a:tailEnd type="none" w="med" len="med"/>
                    </a:lnL>
                    <a:lnR w="12700" cap="flat" cmpd="sng" algn="ctr">
                      <a:solidFill>
                        <a:srgbClr val="990033"/>
                      </a:solidFill>
                      <a:prstDash val="solid"/>
                      <a:round/>
                      <a:headEnd type="none" w="med" len="med"/>
                      <a:tailEnd type="none" w="med" len="med"/>
                    </a:lnR>
                    <a:lnT w="12700" cap="flat" cmpd="sng" algn="ctr">
                      <a:solidFill>
                        <a:srgbClr val="990033"/>
                      </a:solidFill>
                      <a:prstDash val="solid"/>
                      <a:round/>
                      <a:headEnd type="none" w="med" len="med"/>
                      <a:tailEnd type="none" w="med" len="med"/>
                    </a:lnT>
                    <a:lnB w="12700" cap="flat" cmpd="sng" algn="ctr">
                      <a:solidFill>
                        <a:srgbClr val="990033"/>
                      </a:solidFill>
                      <a:prstDash val="solid"/>
                      <a:round/>
                      <a:headEnd type="none" w="med" len="med"/>
                      <a:tailEnd type="none" w="med" len="med"/>
                    </a:lnB>
                  </a:tcPr>
                </a:tc>
                <a:tc>
                  <a:txBody>
                    <a:bodyPr/>
                    <a:lstStyle/>
                    <a:p>
                      <a:pPr algn="ctr">
                        <a:spcAft>
                          <a:spcPts val="0"/>
                        </a:spcAft>
                      </a:pPr>
                      <a:endParaRPr lang="en-IE" sz="1600" b="0" dirty="0">
                        <a:solidFill>
                          <a:srgbClr val="990033"/>
                        </a:solidFill>
                        <a:latin typeface="Comic Sans MS" pitchFamily="66" charset="0"/>
                        <a:ea typeface="Calibri"/>
                        <a:cs typeface="Times New Roman"/>
                      </a:endParaRPr>
                    </a:p>
                  </a:txBody>
                  <a:tcPr marL="68580" marR="68580" marT="0" marB="0" anchor="ctr">
                    <a:lnL w="12700" cap="flat" cmpd="sng" algn="ctr">
                      <a:solidFill>
                        <a:srgbClr val="990033"/>
                      </a:solidFill>
                      <a:prstDash val="solid"/>
                      <a:round/>
                      <a:headEnd type="none" w="med" len="med"/>
                      <a:tailEnd type="none" w="med" len="med"/>
                    </a:lnL>
                    <a:lnR w="12700" cap="flat" cmpd="sng" algn="ctr">
                      <a:solidFill>
                        <a:srgbClr val="990033"/>
                      </a:solidFill>
                      <a:prstDash val="solid"/>
                      <a:round/>
                      <a:headEnd type="none" w="med" len="med"/>
                      <a:tailEnd type="none" w="med" len="med"/>
                    </a:lnR>
                    <a:lnT w="12700" cap="flat" cmpd="sng" algn="ctr">
                      <a:solidFill>
                        <a:srgbClr val="990033"/>
                      </a:solidFill>
                      <a:prstDash val="solid"/>
                      <a:round/>
                      <a:headEnd type="none" w="med" len="med"/>
                      <a:tailEnd type="none" w="med" len="med"/>
                    </a:lnT>
                    <a:lnB w="12700" cap="flat" cmpd="sng" algn="ctr">
                      <a:solidFill>
                        <a:srgbClr val="990033"/>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IE" sz="1600" b="0" dirty="0" smtClean="0">
                        <a:solidFill>
                          <a:srgbClr val="990033"/>
                        </a:solidFill>
                        <a:effectLst/>
                        <a:latin typeface="Comic Sans MS" pitchFamily="66" charset="0"/>
                      </a:endParaRPr>
                    </a:p>
                  </a:txBody>
                  <a:tcPr marL="68580" marR="68580" marT="0" marB="0" anchor="ctr">
                    <a:lnL w="12700" cap="flat" cmpd="sng" algn="ctr">
                      <a:solidFill>
                        <a:srgbClr val="990033"/>
                      </a:solidFill>
                      <a:prstDash val="solid"/>
                      <a:round/>
                      <a:headEnd type="none" w="med" len="med"/>
                      <a:tailEnd type="none" w="med" len="med"/>
                    </a:lnL>
                    <a:lnR w="12700" cap="flat" cmpd="sng" algn="ctr">
                      <a:solidFill>
                        <a:srgbClr val="990033"/>
                      </a:solidFill>
                      <a:prstDash val="solid"/>
                      <a:round/>
                      <a:headEnd type="none" w="med" len="med"/>
                      <a:tailEnd type="none" w="med" len="med"/>
                    </a:lnR>
                    <a:lnT w="12700" cap="flat" cmpd="sng" algn="ctr">
                      <a:solidFill>
                        <a:srgbClr val="990033"/>
                      </a:solidFill>
                      <a:prstDash val="solid"/>
                      <a:round/>
                      <a:headEnd type="none" w="med" len="med"/>
                      <a:tailEnd type="none" w="med" len="med"/>
                    </a:lnT>
                    <a:lnB w="12700" cap="flat" cmpd="sng" algn="ctr">
                      <a:solidFill>
                        <a:srgbClr val="990033"/>
                      </a:solidFill>
                      <a:prstDash val="solid"/>
                      <a:round/>
                      <a:headEnd type="none" w="med" len="med"/>
                      <a:tailEnd type="none" w="med" len="med"/>
                    </a:lnB>
                  </a:tcPr>
                </a:tc>
              </a:tr>
              <a:tr h="360000">
                <a:tc>
                  <a:txBody>
                    <a:bodyPr/>
                    <a:lstStyle/>
                    <a:p>
                      <a:pPr algn="ctr">
                        <a:spcAft>
                          <a:spcPts val="0"/>
                        </a:spcAft>
                      </a:pPr>
                      <a:r>
                        <a:rPr lang="en-IE" sz="1600" b="0">
                          <a:solidFill>
                            <a:srgbClr val="990033"/>
                          </a:solidFill>
                          <a:latin typeface="Comic Sans MS" pitchFamily="66" charset="0"/>
                          <a:ea typeface="Calibri"/>
                          <a:cs typeface="Times New Roman"/>
                        </a:rPr>
                        <a:t>4</a:t>
                      </a:r>
                    </a:p>
                  </a:txBody>
                  <a:tcPr marL="68580" marR="68580" marT="0" marB="0" anchor="ctr">
                    <a:lnL w="12700" cap="flat" cmpd="sng" algn="ctr">
                      <a:solidFill>
                        <a:srgbClr val="990033"/>
                      </a:solidFill>
                      <a:prstDash val="solid"/>
                      <a:round/>
                      <a:headEnd type="none" w="med" len="med"/>
                      <a:tailEnd type="none" w="med" len="med"/>
                    </a:lnL>
                    <a:lnR w="12700" cap="flat" cmpd="sng" algn="ctr">
                      <a:solidFill>
                        <a:srgbClr val="990033"/>
                      </a:solidFill>
                      <a:prstDash val="solid"/>
                      <a:round/>
                      <a:headEnd type="none" w="med" len="med"/>
                      <a:tailEnd type="none" w="med" len="med"/>
                    </a:lnR>
                    <a:lnT w="12700" cap="flat" cmpd="sng" algn="ctr">
                      <a:solidFill>
                        <a:srgbClr val="990033"/>
                      </a:solidFill>
                      <a:prstDash val="solid"/>
                      <a:round/>
                      <a:headEnd type="none" w="med" len="med"/>
                      <a:tailEnd type="none" w="med" len="med"/>
                    </a:lnT>
                    <a:lnB w="12700" cap="flat" cmpd="sng" algn="ctr">
                      <a:solidFill>
                        <a:srgbClr val="990033"/>
                      </a:solidFill>
                      <a:prstDash val="solid"/>
                      <a:round/>
                      <a:headEnd type="none" w="med" len="med"/>
                      <a:tailEnd type="none" w="med" len="med"/>
                    </a:lnB>
                  </a:tcPr>
                </a:tc>
                <a:tc>
                  <a:txBody>
                    <a:bodyPr/>
                    <a:lstStyle/>
                    <a:p>
                      <a:pPr algn="ctr">
                        <a:spcAft>
                          <a:spcPts val="0"/>
                        </a:spcAft>
                      </a:pPr>
                      <a:endParaRPr lang="en-IE" sz="1600" b="0" dirty="0">
                        <a:solidFill>
                          <a:srgbClr val="990033"/>
                        </a:solidFill>
                        <a:latin typeface="Comic Sans MS" pitchFamily="66" charset="0"/>
                        <a:ea typeface="Calibri"/>
                        <a:cs typeface="Times New Roman"/>
                      </a:endParaRPr>
                    </a:p>
                  </a:txBody>
                  <a:tcPr marL="68580" marR="68580" marT="0" marB="0" anchor="ctr">
                    <a:lnL w="12700" cap="flat" cmpd="sng" algn="ctr">
                      <a:solidFill>
                        <a:srgbClr val="990033"/>
                      </a:solidFill>
                      <a:prstDash val="solid"/>
                      <a:round/>
                      <a:headEnd type="none" w="med" len="med"/>
                      <a:tailEnd type="none" w="med" len="med"/>
                    </a:lnL>
                    <a:lnR w="12700" cap="flat" cmpd="sng" algn="ctr">
                      <a:solidFill>
                        <a:srgbClr val="990033"/>
                      </a:solidFill>
                      <a:prstDash val="solid"/>
                      <a:round/>
                      <a:headEnd type="none" w="med" len="med"/>
                      <a:tailEnd type="none" w="med" len="med"/>
                    </a:lnR>
                    <a:lnT w="12700" cap="flat" cmpd="sng" algn="ctr">
                      <a:solidFill>
                        <a:srgbClr val="990033"/>
                      </a:solidFill>
                      <a:prstDash val="solid"/>
                      <a:round/>
                      <a:headEnd type="none" w="med" len="med"/>
                      <a:tailEnd type="none" w="med" len="med"/>
                    </a:lnT>
                    <a:lnB w="12700" cap="flat" cmpd="sng" algn="ctr">
                      <a:solidFill>
                        <a:srgbClr val="990033"/>
                      </a:solidFill>
                      <a:prstDash val="solid"/>
                      <a:round/>
                      <a:headEnd type="none" w="med" len="med"/>
                      <a:tailEnd type="none" w="med" len="med"/>
                    </a:lnB>
                  </a:tcPr>
                </a:tc>
                <a:tc>
                  <a:txBody>
                    <a:bodyPr/>
                    <a:lstStyle/>
                    <a:p>
                      <a:pPr algn="ctr">
                        <a:spcAft>
                          <a:spcPts val="0"/>
                        </a:spcAft>
                      </a:pPr>
                      <a:endParaRPr lang="en-IE" sz="1600" b="0" dirty="0">
                        <a:solidFill>
                          <a:srgbClr val="990033"/>
                        </a:solidFill>
                        <a:latin typeface="Comic Sans MS" pitchFamily="66" charset="0"/>
                        <a:ea typeface="Calibri"/>
                        <a:cs typeface="Times New Roman"/>
                      </a:endParaRPr>
                    </a:p>
                  </a:txBody>
                  <a:tcPr marL="68580" marR="68580" marT="0" marB="0" anchor="ctr">
                    <a:lnL w="12700" cap="flat" cmpd="sng" algn="ctr">
                      <a:solidFill>
                        <a:srgbClr val="990033"/>
                      </a:solidFill>
                      <a:prstDash val="solid"/>
                      <a:round/>
                      <a:headEnd type="none" w="med" len="med"/>
                      <a:tailEnd type="none" w="med" len="med"/>
                    </a:lnL>
                    <a:lnR w="12700" cap="flat" cmpd="sng" algn="ctr">
                      <a:solidFill>
                        <a:srgbClr val="990033"/>
                      </a:solidFill>
                      <a:prstDash val="solid"/>
                      <a:round/>
                      <a:headEnd type="none" w="med" len="med"/>
                      <a:tailEnd type="none" w="med" len="med"/>
                    </a:lnR>
                    <a:lnT w="12700" cap="flat" cmpd="sng" algn="ctr">
                      <a:solidFill>
                        <a:srgbClr val="990033"/>
                      </a:solidFill>
                      <a:prstDash val="solid"/>
                      <a:round/>
                      <a:headEnd type="none" w="med" len="med"/>
                      <a:tailEnd type="none" w="med" len="med"/>
                    </a:lnT>
                    <a:lnB w="12700" cap="flat" cmpd="sng" algn="ctr">
                      <a:solidFill>
                        <a:srgbClr val="990033"/>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IE" sz="1600" b="0" dirty="0" smtClean="0">
                        <a:solidFill>
                          <a:srgbClr val="990033"/>
                        </a:solidFill>
                        <a:latin typeface="Comic Sans MS" pitchFamily="66" charset="0"/>
                        <a:ea typeface="Calibri"/>
                        <a:cs typeface="Times New Roman"/>
                      </a:endParaRPr>
                    </a:p>
                  </a:txBody>
                  <a:tcPr marL="68580" marR="68580" marT="0" marB="0" anchor="ctr">
                    <a:lnL w="12700" cap="flat" cmpd="sng" algn="ctr">
                      <a:solidFill>
                        <a:srgbClr val="990033"/>
                      </a:solidFill>
                      <a:prstDash val="solid"/>
                      <a:round/>
                      <a:headEnd type="none" w="med" len="med"/>
                      <a:tailEnd type="none" w="med" len="med"/>
                    </a:lnL>
                    <a:lnR w="12700" cap="flat" cmpd="sng" algn="ctr">
                      <a:solidFill>
                        <a:srgbClr val="990033"/>
                      </a:solidFill>
                      <a:prstDash val="solid"/>
                      <a:round/>
                      <a:headEnd type="none" w="med" len="med"/>
                      <a:tailEnd type="none" w="med" len="med"/>
                    </a:lnR>
                    <a:lnT w="12700" cap="flat" cmpd="sng" algn="ctr">
                      <a:solidFill>
                        <a:srgbClr val="990033"/>
                      </a:solidFill>
                      <a:prstDash val="solid"/>
                      <a:round/>
                      <a:headEnd type="none" w="med" len="med"/>
                      <a:tailEnd type="none" w="med" len="med"/>
                    </a:lnT>
                    <a:lnB w="12700" cap="flat" cmpd="sng" algn="ctr">
                      <a:solidFill>
                        <a:srgbClr val="990033"/>
                      </a:solidFill>
                      <a:prstDash val="solid"/>
                      <a:round/>
                      <a:headEnd type="none" w="med" len="med"/>
                      <a:tailEnd type="none" w="med" len="med"/>
                    </a:lnB>
                  </a:tcPr>
                </a:tc>
                <a:tc>
                  <a:txBody>
                    <a:bodyPr/>
                    <a:lstStyle/>
                    <a:p>
                      <a:pPr algn="ctr">
                        <a:spcAft>
                          <a:spcPts val="0"/>
                        </a:spcAft>
                      </a:pPr>
                      <a:endParaRPr lang="en-IE" sz="1600" b="0" dirty="0">
                        <a:solidFill>
                          <a:srgbClr val="990033"/>
                        </a:solidFill>
                        <a:latin typeface="Comic Sans MS" pitchFamily="66" charset="0"/>
                        <a:ea typeface="Calibri"/>
                        <a:cs typeface="Times New Roman"/>
                      </a:endParaRPr>
                    </a:p>
                  </a:txBody>
                  <a:tcPr marL="68580" marR="68580" marT="0" marB="0" anchor="ctr">
                    <a:lnL w="12700" cap="flat" cmpd="sng" algn="ctr">
                      <a:solidFill>
                        <a:srgbClr val="990033"/>
                      </a:solidFill>
                      <a:prstDash val="solid"/>
                      <a:round/>
                      <a:headEnd type="none" w="med" len="med"/>
                      <a:tailEnd type="none" w="med" len="med"/>
                    </a:lnL>
                    <a:lnR w="12700" cap="flat" cmpd="sng" algn="ctr">
                      <a:solidFill>
                        <a:srgbClr val="990033"/>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a:spcAft>
                          <a:spcPts val="0"/>
                        </a:spcAft>
                      </a:pPr>
                      <a:r>
                        <a:rPr lang="en-IE" sz="1600" b="0" dirty="0" smtClean="0">
                          <a:solidFill>
                            <a:srgbClr val="990033"/>
                          </a:solidFill>
                          <a:latin typeface="Comic Sans MS" pitchFamily="66" charset="0"/>
                          <a:ea typeface="Calibri"/>
                          <a:cs typeface="Times New Roman"/>
                        </a:rPr>
                        <a:t>4</a:t>
                      </a:r>
                      <a:endParaRPr lang="en-IE" sz="1600" b="0" dirty="0">
                        <a:solidFill>
                          <a:srgbClr val="990033"/>
                        </a:solidFill>
                        <a:latin typeface="Comic Sans MS" pitchFamily="66" charset="0"/>
                        <a:ea typeface="Calibri"/>
                        <a:cs typeface="Times New Roman"/>
                      </a:endParaRPr>
                    </a:p>
                  </a:txBody>
                  <a:tcPr marL="68580" marR="68580" marT="0" marB="0" anchor="ctr">
                    <a:lnL w="12700" cap="flat" cmpd="sng" algn="ctr">
                      <a:solidFill>
                        <a:srgbClr val="990033"/>
                      </a:solidFill>
                      <a:prstDash val="solid"/>
                      <a:round/>
                      <a:headEnd type="none" w="med" len="med"/>
                      <a:tailEnd type="none" w="med" len="med"/>
                    </a:lnL>
                    <a:lnR w="12700" cap="flat" cmpd="sng" algn="ctr">
                      <a:solidFill>
                        <a:srgbClr val="990033"/>
                      </a:solidFill>
                      <a:prstDash val="solid"/>
                      <a:round/>
                      <a:headEnd type="none" w="med" len="med"/>
                      <a:tailEnd type="none" w="med" len="med"/>
                    </a:lnR>
                    <a:lnT w="12700" cap="flat" cmpd="sng" algn="ctr">
                      <a:solidFill>
                        <a:srgbClr val="990033"/>
                      </a:solidFill>
                      <a:prstDash val="solid"/>
                      <a:round/>
                      <a:headEnd type="none" w="med" len="med"/>
                      <a:tailEnd type="none" w="med" len="med"/>
                    </a:lnT>
                    <a:lnB w="12700" cap="flat" cmpd="sng" algn="ctr">
                      <a:solidFill>
                        <a:srgbClr val="990033"/>
                      </a:solidFill>
                      <a:prstDash val="solid"/>
                      <a:round/>
                      <a:headEnd type="none" w="med" len="med"/>
                      <a:tailEnd type="none" w="med" len="med"/>
                    </a:lnB>
                  </a:tcPr>
                </a:tc>
                <a:tc>
                  <a:txBody>
                    <a:bodyPr/>
                    <a:lstStyle/>
                    <a:p>
                      <a:pPr algn="ctr">
                        <a:spcAft>
                          <a:spcPts val="0"/>
                        </a:spcAft>
                      </a:pPr>
                      <a:endParaRPr lang="en-IE" sz="1600" b="0" dirty="0">
                        <a:solidFill>
                          <a:srgbClr val="990033"/>
                        </a:solidFill>
                        <a:latin typeface="Comic Sans MS" pitchFamily="66" charset="0"/>
                        <a:ea typeface="Calibri"/>
                        <a:cs typeface="Times New Roman"/>
                      </a:endParaRPr>
                    </a:p>
                  </a:txBody>
                  <a:tcPr marL="68580" marR="68580" marT="0" marB="0" anchor="ctr">
                    <a:lnL w="12700" cap="flat" cmpd="sng" algn="ctr">
                      <a:solidFill>
                        <a:srgbClr val="990033"/>
                      </a:solidFill>
                      <a:prstDash val="solid"/>
                      <a:round/>
                      <a:headEnd type="none" w="med" len="med"/>
                      <a:tailEnd type="none" w="med" len="med"/>
                    </a:lnL>
                    <a:lnR w="12700" cap="flat" cmpd="sng" algn="ctr">
                      <a:solidFill>
                        <a:srgbClr val="990033"/>
                      </a:solidFill>
                      <a:prstDash val="solid"/>
                      <a:round/>
                      <a:headEnd type="none" w="med" len="med"/>
                      <a:tailEnd type="none" w="med" len="med"/>
                    </a:lnR>
                    <a:lnT w="12700" cap="flat" cmpd="sng" algn="ctr">
                      <a:solidFill>
                        <a:srgbClr val="990033"/>
                      </a:solidFill>
                      <a:prstDash val="solid"/>
                      <a:round/>
                      <a:headEnd type="none" w="med" len="med"/>
                      <a:tailEnd type="none" w="med" len="med"/>
                    </a:lnT>
                    <a:lnB w="12700" cap="flat" cmpd="sng" algn="ctr">
                      <a:solidFill>
                        <a:srgbClr val="990033"/>
                      </a:solidFill>
                      <a:prstDash val="solid"/>
                      <a:round/>
                      <a:headEnd type="none" w="med" len="med"/>
                      <a:tailEnd type="none" w="med" len="med"/>
                    </a:lnB>
                  </a:tcPr>
                </a:tc>
                <a:tc>
                  <a:txBody>
                    <a:bodyPr/>
                    <a:lstStyle/>
                    <a:p>
                      <a:pPr algn="ctr">
                        <a:spcAft>
                          <a:spcPts val="0"/>
                        </a:spcAft>
                      </a:pPr>
                      <a:endParaRPr lang="en-IE" sz="1600" b="0" dirty="0">
                        <a:solidFill>
                          <a:srgbClr val="990033"/>
                        </a:solidFill>
                        <a:latin typeface="Comic Sans MS" pitchFamily="66" charset="0"/>
                        <a:ea typeface="Calibri"/>
                        <a:cs typeface="Times New Roman"/>
                      </a:endParaRPr>
                    </a:p>
                  </a:txBody>
                  <a:tcPr marL="68580" marR="68580" marT="0" marB="0" anchor="ctr">
                    <a:lnL w="12700" cap="flat" cmpd="sng" algn="ctr">
                      <a:solidFill>
                        <a:srgbClr val="990033"/>
                      </a:solidFill>
                      <a:prstDash val="solid"/>
                      <a:round/>
                      <a:headEnd type="none" w="med" len="med"/>
                      <a:tailEnd type="none" w="med" len="med"/>
                    </a:lnL>
                    <a:lnR w="12700" cap="flat" cmpd="sng" algn="ctr">
                      <a:solidFill>
                        <a:srgbClr val="990033"/>
                      </a:solidFill>
                      <a:prstDash val="solid"/>
                      <a:round/>
                      <a:headEnd type="none" w="med" len="med"/>
                      <a:tailEnd type="none" w="med" len="med"/>
                    </a:lnR>
                    <a:lnT w="12700" cap="flat" cmpd="sng" algn="ctr">
                      <a:solidFill>
                        <a:srgbClr val="990033"/>
                      </a:solidFill>
                      <a:prstDash val="solid"/>
                      <a:round/>
                      <a:headEnd type="none" w="med" len="med"/>
                      <a:tailEnd type="none" w="med" len="med"/>
                    </a:lnT>
                    <a:lnB w="12700" cap="flat" cmpd="sng" algn="ctr">
                      <a:solidFill>
                        <a:srgbClr val="990033"/>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IE" sz="1600" b="0" dirty="0" smtClean="0">
                        <a:solidFill>
                          <a:srgbClr val="990033"/>
                        </a:solidFill>
                        <a:effectLst/>
                        <a:latin typeface="Comic Sans MS" pitchFamily="66" charset="0"/>
                      </a:endParaRPr>
                    </a:p>
                  </a:txBody>
                  <a:tcPr marL="68580" marR="68580" marT="0" marB="0" anchor="ctr">
                    <a:lnL w="12700" cap="flat" cmpd="sng" algn="ctr">
                      <a:solidFill>
                        <a:srgbClr val="990033"/>
                      </a:solidFill>
                      <a:prstDash val="solid"/>
                      <a:round/>
                      <a:headEnd type="none" w="med" len="med"/>
                      <a:tailEnd type="none" w="med" len="med"/>
                    </a:lnL>
                    <a:lnR w="12700" cap="flat" cmpd="sng" algn="ctr">
                      <a:solidFill>
                        <a:srgbClr val="990033"/>
                      </a:solidFill>
                      <a:prstDash val="solid"/>
                      <a:round/>
                      <a:headEnd type="none" w="med" len="med"/>
                      <a:tailEnd type="none" w="med" len="med"/>
                    </a:lnR>
                    <a:lnT w="12700" cap="flat" cmpd="sng" algn="ctr">
                      <a:solidFill>
                        <a:srgbClr val="990033"/>
                      </a:solidFill>
                      <a:prstDash val="solid"/>
                      <a:round/>
                      <a:headEnd type="none" w="med" len="med"/>
                      <a:tailEnd type="none" w="med" len="med"/>
                    </a:lnT>
                    <a:lnB w="12700" cap="flat" cmpd="sng" algn="ctr">
                      <a:solidFill>
                        <a:srgbClr val="990033"/>
                      </a:solidFill>
                      <a:prstDash val="solid"/>
                      <a:round/>
                      <a:headEnd type="none" w="med" len="med"/>
                      <a:tailEnd type="none" w="med" len="med"/>
                    </a:lnB>
                  </a:tcPr>
                </a:tc>
              </a:tr>
              <a:tr h="360000">
                <a:tc>
                  <a:txBody>
                    <a:bodyPr/>
                    <a:lstStyle/>
                    <a:p>
                      <a:pPr algn="ctr">
                        <a:spcAft>
                          <a:spcPts val="0"/>
                        </a:spcAft>
                      </a:pPr>
                      <a:r>
                        <a:rPr lang="en-IE" sz="1600" b="0">
                          <a:solidFill>
                            <a:srgbClr val="990033"/>
                          </a:solidFill>
                          <a:latin typeface="Comic Sans MS" pitchFamily="66" charset="0"/>
                          <a:ea typeface="Calibri"/>
                          <a:cs typeface="Times New Roman"/>
                        </a:rPr>
                        <a:t>5</a:t>
                      </a:r>
                    </a:p>
                  </a:txBody>
                  <a:tcPr marL="68580" marR="68580" marT="0" marB="0" anchor="ctr">
                    <a:lnL w="12700" cap="flat" cmpd="sng" algn="ctr">
                      <a:solidFill>
                        <a:srgbClr val="990033"/>
                      </a:solidFill>
                      <a:prstDash val="solid"/>
                      <a:round/>
                      <a:headEnd type="none" w="med" len="med"/>
                      <a:tailEnd type="none" w="med" len="med"/>
                    </a:lnL>
                    <a:lnR w="12700" cap="flat" cmpd="sng" algn="ctr">
                      <a:solidFill>
                        <a:srgbClr val="990033"/>
                      </a:solidFill>
                      <a:prstDash val="solid"/>
                      <a:round/>
                      <a:headEnd type="none" w="med" len="med"/>
                      <a:tailEnd type="none" w="med" len="med"/>
                    </a:lnR>
                    <a:lnT w="12700" cap="flat" cmpd="sng" algn="ctr">
                      <a:solidFill>
                        <a:srgbClr val="990033"/>
                      </a:solidFill>
                      <a:prstDash val="solid"/>
                      <a:round/>
                      <a:headEnd type="none" w="med" len="med"/>
                      <a:tailEnd type="none" w="med" len="med"/>
                    </a:lnT>
                    <a:lnB w="12700" cap="flat" cmpd="sng" algn="ctr">
                      <a:solidFill>
                        <a:srgbClr val="990033"/>
                      </a:solidFill>
                      <a:prstDash val="solid"/>
                      <a:round/>
                      <a:headEnd type="none" w="med" len="med"/>
                      <a:tailEnd type="none" w="med" len="med"/>
                    </a:lnB>
                  </a:tcPr>
                </a:tc>
                <a:tc>
                  <a:txBody>
                    <a:bodyPr/>
                    <a:lstStyle/>
                    <a:p>
                      <a:pPr algn="ctr">
                        <a:spcAft>
                          <a:spcPts val="0"/>
                        </a:spcAft>
                      </a:pPr>
                      <a:endParaRPr lang="en-IE" sz="1600" b="0" dirty="0">
                        <a:solidFill>
                          <a:srgbClr val="990033"/>
                        </a:solidFill>
                        <a:latin typeface="Comic Sans MS" pitchFamily="66" charset="0"/>
                        <a:ea typeface="Calibri"/>
                        <a:cs typeface="Times New Roman"/>
                      </a:endParaRPr>
                    </a:p>
                  </a:txBody>
                  <a:tcPr marL="68580" marR="68580" marT="0" marB="0" anchor="ctr">
                    <a:lnL w="12700" cap="flat" cmpd="sng" algn="ctr">
                      <a:solidFill>
                        <a:srgbClr val="990033"/>
                      </a:solidFill>
                      <a:prstDash val="solid"/>
                      <a:round/>
                      <a:headEnd type="none" w="med" len="med"/>
                      <a:tailEnd type="none" w="med" len="med"/>
                    </a:lnL>
                    <a:lnR w="12700" cap="flat" cmpd="sng" algn="ctr">
                      <a:solidFill>
                        <a:srgbClr val="990033"/>
                      </a:solidFill>
                      <a:prstDash val="solid"/>
                      <a:round/>
                      <a:headEnd type="none" w="med" len="med"/>
                      <a:tailEnd type="none" w="med" len="med"/>
                    </a:lnR>
                    <a:lnT w="12700" cap="flat" cmpd="sng" algn="ctr">
                      <a:solidFill>
                        <a:srgbClr val="990033"/>
                      </a:solidFill>
                      <a:prstDash val="solid"/>
                      <a:round/>
                      <a:headEnd type="none" w="med" len="med"/>
                      <a:tailEnd type="none" w="med" len="med"/>
                    </a:lnT>
                    <a:lnB w="12700" cap="flat" cmpd="sng" algn="ctr">
                      <a:solidFill>
                        <a:srgbClr val="990033"/>
                      </a:solidFill>
                      <a:prstDash val="solid"/>
                      <a:round/>
                      <a:headEnd type="none" w="med" len="med"/>
                      <a:tailEnd type="none" w="med" len="med"/>
                    </a:lnB>
                  </a:tcPr>
                </a:tc>
                <a:tc>
                  <a:txBody>
                    <a:bodyPr/>
                    <a:lstStyle/>
                    <a:p>
                      <a:pPr algn="ctr">
                        <a:spcAft>
                          <a:spcPts val="0"/>
                        </a:spcAft>
                      </a:pPr>
                      <a:endParaRPr lang="en-IE" sz="1600" b="0" dirty="0">
                        <a:solidFill>
                          <a:srgbClr val="990033"/>
                        </a:solidFill>
                        <a:latin typeface="Comic Sans MS" pitchFamily="66" charset="0"/>
                        <a:ea typeface="Calibri"/>
                        <a:cs typeface="Times New Roman"/>
                      </a:endParaRPr>
                    </a:p>
                  </a:txBody>
                  <a:tcPr marL="68580" marR="68580" marT="0" marB="0" anchor="ctr">
                    <a:lnL w="12700" cap="flat" cmpd="sng" algn="ctr">
                      <a:solidFill>
                        <a:srgbClr val="990033"/>
                      </a:solidFill>
                      <a:prstDash val="solid"/>
                      <a:round/>
                      <a:headEnd type="none" w="med" len="med"/>
                      <a:tailEnd type="none" w="med" len="med"/>
                    </a:lnL>
                    <a:lnR w="12700" cap="flat" cmpd="sng" algn="ctr">
                      <a:solidFill>
                        <a:srgbClr val="990033"/>
                      </a:solidFill>
                      <a:prstDash val="solid"/>
                      <a:round/>
                      <a:headEnd type="none" w="med" len="med"/>
                      <a:tailEnd type="none" w="med" len="med"/>
                    </a:lnR>
                    <a:lnT w="12700" cap="flat" cmpd="sng" algn="ctr">
                      <a:solidFill>
                        <a:srgbClr val="990033"/>
                      </a:solidFill>
                      <a:prstDash val="solid"/>
                      <a:round/>
                      <a:headEnd type="none" w="med" len="med"/>
                      <a:tailEnd type="none" w="med" len="med"/>
                    </a:lnT>
                    <a:lnB w="12700" cap="flat" cmpd="sng" algn="ctr">
                      <a:solidFill>
                        <a:srgbClr val="990033"/>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IE" sz="1600" b="0" dirty="0" smtClean="0">
                        <a:solidFill>
                          <a:srgbClr val="990033"/>
                        </a:solidFill>
                        <a:latin typeface="Comic Sans MS" pitchFamily="66" charset="0"/>
                        <a:ea typeface="Calibri"/>
                        <a:cs typeface="Times New Roman"/>
                      </a:endParaRPr>
                    </a:p>
                  </a:txBody>
                  <a:tcPr marL="68580" marR="68580" marT="0" marB="0" anchor="ctr">
                    <a:lnL w="12700" cap="flat" cmpd="sng" algn="ctr">
                      <a:solidFill>
                        <a:srgbClr val="990033"/>
                      </a:solidFill>
                      <a:prstDash val="solid"/>
                      <a:round/>
                      <a:headEnd type="none" w="med" len="med"/>
                      <a:tailEnd type="none" w="med" len="med"/>
                    </a:lnL>
                    <a:lnR w="12700" cap="flat" cmpd="sng" algn="ctr">
                      <a:solidFill>
                        <a:srgbClr val="990033"/>
                      </a:solidFill>
                      <a:prstDash val="solid"/>
                      <a:round/>
                      <a:headEnd type="none" w="med" len="med"/>
                      <a:tailEnd type="none" w="med" len="med"/>
                    </a:lnR>
                    <a:lnT w="12700" cap="flat" cmpd="sng" algn="ctr">
                      <a:solidFill>
                        <a:srgbClr val="990033"/>
                      </a:solidFill>
                      <a:prstDash val="solid"/>
                      <a:round/>
                      <a:headEnd type="none" w="med" len="med"/>
                      <a:tailEnd type="none" w="med" len="med"/>
                    </a:lnT>
                    <a:lnB w="12700" cap="flat" cmpd="sng" algn="ctr">
                      <a:solidFill>
                        <a:srgbClr val="990033"/>
                      </a:solidFill>
                      <a:prstDash val="solid"/>
                      <a:round/>
                      <a:headEnd type="none" w="med" len="med"/>
                      <a:tailEnd type="none" w="med" len="med"/>
                    </a:lnB>
                  </a:tcPr>
                </a:tc>
                <a:tc>
                  <a:txBody>
                    <a:bodyPr/>
                    <a:lstStyle/>
                    <a:p>
                      <a:pPr algn="ctr">
                        <a:spcAft>
                          <a:spcPts val="0"/>
                        </a:spcAft>
                      </a:pPr>
                      <a:endParaRPr lang="en-IE" sz="1600" b="0" dirty="0">
                        <a:solidFill>
                          <a:srgbClr val="990033"/>
                        </a:solidFill>
                        <a:latin typeface="Comic Sans MS" pitchFamily="66" charset="0"/>
                        <a:ea typeface="Calibri"/>
                        <a:cs typeface="Times New Roman"/>
                      </a:endParaRPr>
                    </a:p>
                  </a:txBody>
                  <a:tcPr marL="68580" marR="68580" marT="0" marB="0" anchor="ctr">
                    <a:lnL w="12700" cap="flat" cmpd="sng" algn="ctr">
                      <a:solidFill>
                        <a:srgbClr val="990033"/>
                      </a:solidFill>
                      <a:prstDash val="solid"/>
                      <a:round/>
                      <a:headEnd type="none" w="med" len="med"/>
                      <a:tailEnd type="none" w="med" len="med"/>
                    </a:lnL>
                    <a:lnR w="12700" cap="flat" cmpd="sng" algn="ctr">
                      <a:solidFill>
                        <a:srgbClr val="990033"/>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a:spcAft>
                          <a:spcPts val="0"/>
                        </a:spcAft>
                      </a:pPr>
                      <a:r>
                        <a:rPr lang="en-IE" sz="1600" b="0" dirty="0" smtClean="0">
                          <a:solidFill>
                            <a:srgbClr val="990033"/>
                          </a:solidFill>
                          <a:latin typeface="Comic Sans MS" pitchFamily="66" charset="0"/>
                          <a:ea typeface="Calibri"/>
                          <a:cs typeface="Times New Roman"/>
                        </a:rPr>
                        <a:t>5</a:t>
                      </a:r>
                      <a:endParaRPr lang="en-IE" sz="1600" b="0" dirty="0">
                        <a:solidFill>
                          <a:srgbClr val="990033"/>
                        </a:solidFill>
                        <a:latin typeface="Comic Sans MS" pitchFamily="66" charset="0"/>
                        <a:ea typeface="Calibri"/>
                        <a:cs typeface="Times New Roman"/>
                      </a:endParaRPr>
                    </a:p>
                  </a:txBody>
                  <a:tcPr marL="68580" marR="68580" marT="0" marB="0" anchor="ctr">
                    <a:lnL w="12700" cap="flat" cmpd="sng" algn="ctr">
                      <a:solidFill>
                        <a:srgbClr val="990033"/>
                      </a:solidFill>
                      <a:prstDash val="solid"/>
                      <a:round/>
                      <a:headEnd type="none" w="med" len="med"/>
                      <a:tailEnd type="none" w="med" len="med"/>
                    </a:lnL>
                    <a:lnR w="12700" cap="flat" cmpd="sng" algn="ctr">
                      <a:solidFill>
                        <a:srgbClr val="990033"/>
                      </a:solidFill>
                      <a:prstDash val="solid"/>
                      <a:round/>
                      <a:headEnd type="none" w="med" len="med"/>
                      <a:tailEnd type="none" w="med" len="med"/>
                    </a:lnR>
                    <a:lnT w="12700" cap="flat" cmpd="sng" algn="ctr">
                      <a:solidFill>
                        <a:srgbClr val="990033"/>
                      </a:solidFill>
                      <a:prstDash val="solid"/>
                      <a:round/>
                      <a:headEnd type="none" w="med" len="med"/>
                      <a:tailEnd type="none" w="med" len="med"/>
                    </a:lnT>
                    <a:lnB w="12700" cap="flat" cmpd="sng" algn="ctr">
                      <a:solidFill>
                        <a:srgbClr val="990033"/>
                      </a:solidFill>
                      <a:prstDash val="solid"/>
                      <a:round/>
                      <a:headEnd type="none" w="med" len="med"/>
                      <a:tailEnd type="none" w="med" len="med"/>
                    </a:lnB>
                  </a:tcPr>
                </a:tc>
                <a:tc>
                  <a:txBody>
                    <a:bodyPr/>
                    <a:lstStyle/>
                    <a:p>
                      <a:pPr algn="ctr">
                        <a:spcAft>
                          <a:spcPts val="0"/>
                        </a:spcAft>
                      </a:pPr>
                      <a:endParaRPr lang="en-IE" sz="1600" b="0" dirty="0">
                        <a:solidFill>
                          <a:srgbClr val="990033"/>
                        </a:solidFill>
                        <a:latin typeface="Comic Sans MS" pitchFamily="66" charset="0"/>
                        <a:ea typeface="Calibri"/>
                        <a:cs typeface="Times New Roman"/>
                      </a:endParaRPr>
                    </a:p>
                  </a:txBody>
                  <a:tcPr marL="68580" marR="68580" marT="0" marB="0" anchor="ctr">
                    <a:lnL w="12700" cap="flat" cmpd="sng" algn="ctr">
                      <a:solidFill>
                        <a:srgbClr val="990033"/>
                      </a:solidFill>
                      <a:prstDash val="solid"/>
                      <a:round/>
                      <a:headEnd type="none" w="med" len="med"/>
                      <a:tailEnd type="none" w="med" len="med"/>
                    </a:lnL>
                    <a:lnR w="12700" cap="flat" cmpd="sng" algn="ctr">
                      <a:solidFill>
                        <a:srgbClr val="990033"/>
                      </a:solidFill>
                      <a:prstDash val="solid"/>
                      <a:round/>
                      <a:headEnd type="none" w="med" len="med"/>
                      <a:tailEnd type="none" w="med" len="med"/>
                    </a:lnR>
                    <a:lnT w="12700" cap="flat" cmpd="sng" algn="ctr">
                      <a:solidFill>
                        <a:srgbClr val="990033"/>
                      </a:solidFill>
                      <a:prstDash val="solid"/>
                      <a:round/>
                      <a:headEnd type="none" w="med" len="med"/>
                      <a:tailEnd type="none" w="med" len="med"/>
                    </a:lnT>
                    <a:lnB w="12700" cap="flat" cmpd="sng" algn="ctr">
                      <a:solidFill>
                        <a:srgbClr val="990033"/>
                      </a:solidFill>
                      <a:prstDash val="solid"/>
                      <a:round/>
                      <a:headEnd type="none" w="med" len="med"/>
                      <a:tailEnd type="none" w="med" len="med"/>
                    </a:lnB>
                  </a:tcPr>
                </a:tc>
                <a:tc>
                  <a:txBody>
                    <a:bodyPr/>
                    <a:lstStyle/>
                    <a:p>
                      <a:pPr algn="ctr">
                        <a:spcAft>
                          <a:spcPts val="0"/>
                        </a:spcAft>
                      </a:pPr>
                      <a:endParaRPr lang="en-IE" sz="1600" b="0" dirty="0">
                        <a:solidFill>
                          <a:srgbClr val="990033"/>
                        </a:solidFill>
                        <a:latin typeface="Comic Sans MS" pitchFamily="66" charset="0"/>
                        <a:ea typeface="Calibri"/>
                        <a:cs typeface="Times New Roman"/>
                      </a:endParaRPr>
                    </a:p>
                  </a:txBody>
                  <a:tcPr marL="68580" marR="68580" marT="0" marB="0" anchor="ctr">
                    <a:lnL w="12700" cap="flat" cmpd="sng" algn="ctr">
                      <a:solidFill>
                        <a:srgbClr val="990033"/>
                      </a:solidFill>
                      <a:prstDash val="solid"/>
                      <a:round/>
                      <a:headEnd type="none" w="med" len="med"/>
                      <a:tailEnd type="none" w="med" len="med"/>
                    </a:lnL>
                    <a:lnR w="12700" cap="flat" cmpd="sng" algn="ctr">
                      <a:solidFill>
                        <a:srgbClr val="990033"/>
                      </a:solidFill>
                      <a:prstDash val="solid"/>
                      <a:round/>
                      <a:headEnd type="none" w="med" len="med"/>
                      <a:tailEnd type="none" w="med" len="med"/>
                    </a:lnR>
                    <a:lnT w="12700" cap="flat" cmpd="sng" algn="ctr">
                      <a:solidFill>
                        <a:srgbClr val="990033"/>
                      </a:solidFill>
                      <a:prstDash val="solid"/>
                      <a:round/>
                      <a:headEnd type="none" w="med" len="med"/>
                      <a:tailEnd type="none" w="med" len="med"/>
                    </a:lnT>
                    <a:lnB w="12700" cap="flat" cmpd="sng" algn="ctr">
                      <a:solidFill>
                        <a:srgbClr val="990033"/>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IE" sz="1600" b="0" dirty="0" smtClean="0">
                        <a:solidFill>
                          <a:srgbClr val="990033"/>
                        </a:solidFill>
                        <a:effectLst/>
                        <a:latin typeface="Comic Sans MS" pitchFamily="66" charset="0"/>
                      </a:endParaRPr>
                    </a:p>
                  </a:txBody>
                  <a:tcPr marL="68580" marR="68580" marT="0" marB="0" anchor="ctr">
                    <a:lnL w="12700" cap="flat" cmpd="sng" algn="ctr">
                      <a:solidFill>
                        <a:srgbClr val="990033"/>
                      </a:solidFill>
                      <a:prstDash val="solid"/>
                      <a:round/>
                      <a:headEnd type="none" w="med" len="med"/>
                      <a:tailEnd type="none" w="med" len="med"/>
                    </a:lnL>
                    <a:lnR w="12700" cap="flat" cmpd="sng" algn="ctr">
                      <a:solidFill>
                        <a:srgbClr val="990033"/>
                      </a:solidFill>
                      <a:prstDash val="solid"/>
                      <a:round/>
                      <a:headEnd type="none" w="med" len="med"/>
                      <a:tailEnd type="none" w="med" len="med"/>
                    </a:lnR>
                    <a:lnT w="12700" cap="flat" cmpd="sng" algn="ctr">
                      <a:solidFill>
                        <a:srgbClr val="990033"/>
                      </a:solidFill>
                      <a:prstDash val="solid"/>
                      <a:round/>
                      <a:headEnd type="none" w="med" len="med"/>
                      <a:tailEnd type="none" w="med" len="med"/>
                    </a:lnT>
                    <a:lnB w="12700" cap="flat" cmpd="sng" algn="ctr">
                      <a:solidFill>
                        <a:srgbClr val="990033"/>
                      </a:solidFill>
                      <a:prstDash val="solid"/>
                      <a:round/>
                      <a:headEnd type="none" w="med" len="med"/>
                      <a:tailEnd type="none" w="med" len="med"/>
                    </a:lnB>
                  </a:tcPr>
                </a:tc>
              </a:tr>
              <a:tr h="360000">
                <a:tc>
                  <a:txBody>
                    <a:bodyPr/>
                    <a:lstStyle/>
                    <a:p>
                      <a:pPr algn="ctr">
                        <a:spcAft>
                          <a:spcPts val="0"/>
                        </a:spcAft>
                      </a:pPr>
                      <a:r>
                        <a:rPr lang="en-IE" sz="1600" b="0">
                          <a:solidFill>
                            <a:srgbClr val="990033"/>
                          </a:solidFill>
                          <a:latin typeface="Comic Sans MS" pitchFamily="66" charset="0"/>
                          <a:ea typeface="Calibri"/>
                          <a:cs typeface="Times New Roman"/>
                        </a:rPr>
                        <a:t>6</a:t>
                      </a:r>
                    </a:p>
                  </a:txBody>
                  <a:tcPr marL="68580" marR="68580" marT="0" marB="0" anchor="ctr">
                    <a:lnL w="12700" cap="flat" cmpd="sng" algn="ctr">
                      <a:solidFill>
                        <a:srgbClr val="990033"/>
                      </a:solidFill>
                      <a:prstDash val="solid"/>
                      <a:round/>
                      <a:headEnd type="none" w="med" len="med"/>
                      <a:tailEnd type="none" w="med" len="med"/>
                    </a:lnL>
                    <a:lnR w="12700" cap="flat" cmpd="sng" algn="ctr">
                      <a:solidFill>
                        <a:srgbClr val="990033"/>
                      </a:solidFill>
                      <a:prstDash val="solid"/>
                      <a:round/>
                      <a:headEnd type="none" w="med" len="med"/>
                      <a:tailEnd type="none" w="med" len="med"/>
                    </a:lnR>
                    <a:lnT w="12700" cap="flat" cmpd="sng" algn="ctr">
                      <a:solidFill>
                        <a:srgbClr val="990033"/>
                      </a:solidFill>
                      <a:prstDash val="solid"/>
                      <a:round/>
                      <a:headEnd type="none" w="med" len="med"/>
                      <a:tailEnd type="none" w="med" len="med"/>
                    </a:lnT>
                    <a:lnB w="12700" cap="flat" cmpd="sng" algn="ctr">
                      <a:solidFill>
                        <a:srgbClr val="990033"/>
                      </a:solidFill>
                      <a:prstDash val="solid"/>
                      <a:round/>
                      <a:headEnd type="none" w="med" len="med"/>
                      <a:tailEnd type="none" w="med" len="med"/>
                    </a:lnB>
                  </a:tcPr>
                </a:tc>
                <a:tc>
                  <a:txBody>
                    <a:bodyPr/>
                    <a:lstStyle/>
                    <a:p>
                      <a:pPr algn="ctr">
                        <a:spcAft>
                          <a:spcPts val="0"/>
                        </a:spcAft>
                      </a:pPr>
                      <a:endParaRPr lang="en-IE" sz="1600" b="0" dirty="0">
                        <a:solidFill>
                          <a:srgbClr val="990033"/>
                        </a:solidFill>
                        <a:latin typeface="Comic Sans MS" pitchFamily="66" charset="0"/>
                        <a:ea typeface="Calibri"/>
                        <a:cs typeface="Times New Roman"/>
                      </a:endParaRPr>
                    </a:p>
                  </a:txBody>
                  <a:tcPr marL="68580" marR="68580" marT="0" marB="0" anchor="ctr">
                    <a:lnL w="12700" cap="flat" cmpd="sng" algn="ctr">
                      <a:solidFill>
                        <a:srgbClr val="990033"/>
                      </a:solidFill>
                      <a:prstDash val="solid"/>
                      <a:round/>
                      <a:headEnd type="none" w="med" len="med"/>
                      <a:tailEnd type="none" w="med" len="med"/>
                    </a:lnL>
                    <a:lnR w="12700" cap="flat" cmpd="sng" algn="ctr">
                      <a:solidFill>
                        <a:srgbClr val="990033"/>
                      </a:solidFill>
                      <a:prstDash val="solid"/>
                      <a:round/>
                      <a:headEnd type="none" w="med" len="med"/>
                      <a:tailEnd type="none" w="med" len="med"/>
                    </a:lnR>
                    <a:lnT w="12700" cap="flat" cmpd="sng" algn="ctr">
                      <a:solidFill>
                        <a:srgbClr val="990033"/>
                      </a:solidFill>
                      <a:prstDash val="solid"/>
                      <a:round/>
                      <a:headEnd type="none" w="med" len="med"/>
                      <a:tailEnd type="none" w="med" len="med"/>
                    </a:lnT>
                    <a:lnB w="12700" cap="flat" cmpd="sng" algn="ctr">
                      <a:solidFill>
                        <a:srgbClr val="990033"/>
                      </a:solidFill>
                      <a:prstDash val="solid"/>
                      <a:round/>
                      <a:headEnd type="none" w="med" len="med"/>
                      <a:tailEnd type="none" w="med" len="med"/>
                    </a:lnB>
                  </a:tcPr>
                </a:tc>
                <a:tc>
                  <a:txBody>
                    <a:bodyPr/>
                    <a:lstStyle/>
                    <a:p>
                      <a:pPr algn="ctr">
                        <a:spcAft>
                          <a:spcPts val="0"/>
                        </a:spcAft>
                      </a:pPr>
                      <a:endParaRPr lang="en-IE" sz="1600" b="0" dirty="0">
                        <a:solidFill>
                          <a:srgbClr val="990033"/>
                        </a:solidFill>
                        <a:latin typeface="Comic Sans MS" pitchFamily="66" charset="0"/>
                        <a:ea typeface="Calibri"/>
                        <a:cs typeface="Times New Roman"/>
                      </a:endParaRPr>
                    </a:p>
                  </a:txBody>
                  <a:tcPr marL="68580" marR="68580" marT="0" marB="0" anchor="ctr">
                    <a:lnL w="12700" cap="flat" cmpd="sng" algn="ctr">
                      <a:solidFill>
                        <a:srgbClr val="990033"/>
                      </a:solidFill>
                      <a:prstDash val="solid"/>
                      <a:round/>
                      <a:headEnd type="none" w="med" len="med"/>
                      <a:tailEnd type="none" w="med" len="med"/>
                    </a:lnL>
                    <a:lnR w="12700" cap="flat" cmpd="sng" algn="ctr">
                      <a:solidFill>
                        <a:srgbClr val="990033"/>
                      </a:solidFill>
                      <a:prstDash val="solid"/>
                      <a:round/>
                      <a:headEnd type="none" w="med" len="med"/>
                      <a:tailEnd type="none" w="med" len="med"/>
                    </a:lnR>
                    <a:lnT w="12700" cap="flat" cmpd="sng" algn="ctr">
                      <a:solidFill>
                        <a:srgbClr val="990033"/>
                      </a:solidFill>
                      <a:prstDash val="solid"/>
                      <a:round/>
                      <a:headEnd type="none" w="med" len="med"/>
                      <a:tailEnd type="none" w="med" len="med"/>
                    </a:lnT>
                    <a:lnB w="12700" cap="flat" cmpd="sng" algn="ctr">
                      <a:solidFill>
                        <a:srgbClr val="990033"/>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IE" sz="1600" b="0" dirty="0" smtClean="0">
                        <a:solidFill>
                          <a:srgbClr val="990033"/>
                        </a:solidFill>
                        <a:latin typeface="Comic Sans MS" pitchFamily="66" charset="0"/>
                        <a:ea typeface="Calibri"/>
                        <a:cs typeface="Times New Roman"/>
                      </a:endParaRPr>
                    </a:p>
                  </a:txBody>
                  <a:tcPr marL="68580" marR="68580" marT="0" marB="0" anchor="ctr">
                    <a:lnL w="12700" cap="flat" cmpd="sng" algn="ctr">
                      <a:solidFill>
                        <a:srgbClr val="990033"/>
                      </a:solidFill>
                      <a:prstDash val="solid"/>
                      <a:round/>
                      <a:headEnd type="none" w="med" len="med"/>
                      <a:tailEnd type="none" w="med" len="med"/>
                    </a:lnL>
                    <a:lnR w="12700" cap="flat" cmpd="sng" algn="ctr">
                      <a:solidFill>
                        <a:srgbClr val="990033"/>
                      </a:solidFill>
                      <a:prstDash val="solid"/>
                      <a:round/>
                      <a:headEnd type="none" w="med" len="med"/>
                      <a:tailEnd type="none" w="med" len="med"/>
                    </a:lnR>
                    <a:lnT w="12700" cap="flat" cmpd="sng" algn="ctr">
                      <a:solidFill>
                        <a:srgbClr val="990033"/>
                      </a:solidFill>
                      <a:prstDash val="solid"/>
                      <a:round/>
                      <a:headEnd type="none" w="med" len="med"/>
                      <a:tailEnd type="none" w="med" len="med"/>
                    </a:lnT>
                    <a:lnB w="12700" cap="flat" cmpd="sng" algn="ctr">
                      <a:solidFill>
                        <a:srgbClr val="990033"/>
                      </a:solidFill>
                      <a:prstDash val="solid"/>
                      <a:round/>
                      <a:headEnd type="none" w="med" len="med"/>
                      <a:tailEnd type="none" w="med" len="med"/>
                    </a:lnB>
                  </a:tcPr>
                </a:tc>
                <a:tc>
                  <a:txBody>
                    <a:bodyPr/>
                    <a:lstStyle/>
                    <a:p>
                      <a:pPr algn="ctr">
                        <a:spcAft>
                          <a:spcPts val="0"/>
                        </a:spcAft>
                      </a:pPr>
                      <a:endParaRPr lang="en-IE" sz="1600" b="0" dirty="0">
                        <a:solidFill>
                          <a:srgbClr val="990033"/>
                        </a:solidFill>
                        <a:latin typeface="Comic Sans MS" pitchFamily="66" charset="0"/>
                        <a:ea typeface="Calibri"/>
                        <a:cs typeface="Times New Roman"/>
                      </a:endParaRPr>
                    </a:p>
                  </a:txBody>
                  <a:tcPr marL="68580" marR="68580" marT="0" marB="0" anchor="ctr">
                    <a:lnL w="12700" cap="flat" cmpd="sng" algn="ctr">
                      <a:solidFill>
                        <a:srgbClr val="990033"/>
                      </a:solidFill>
                      <a:prstDash val="solid"/>
                      <a:round/>
                      <a:headEnd type="none" w="med" len="med"/>
                      <a:tailEnd type="none" w="med" len="med"/>
                    </a:lnL>
                    <a:lnR w="12700" cap="flat" cmpd="sng" algn="ctr">
                      <a:solidFill>
                        <a:srgbClr val="990033"/>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a:spcAft>
                          <a:spcPts val="0"/>
                        </a:spcAft>
                      </a:pPr>
                      <a:r>
                        <a:rPr lang="en-IE" sz="1600" b="0" dirty="0" smtClean="0">
                          <a:solidFill>
                            <a:srgbClr val="990033"/>
                          </a:solidFill>
                          <a:latin typeface="Comic Sans MS" pitchFamily="66" charset="0"/>
                          <a:ea typeface="Calibri"/>
                          <a:cs typeface="Times New Roman"/>
                        </a:rPr>
                        <a:t>6</a:t>
                      </a:r>
                      <a:endParaRPr lang="en-IE" sz="1600" b="0" dirty="0">
                        <a:solidFill>
                          <a:srgbClr val="990033"/>
                        </a:solidFill>
                        <a:latin typeface="Comic Sans MS" pitchFamily="66" charset="0"/>
                        <a:ea typeface="Calibri"/>
                        <a:cs typeface="Times New Roman"/>
                      </a:endParaRPr>
                    </a:p>
                  </a:txBody>
                  <a:tcPr marL="68580" marR="68580" marT="0" marB="0" anchor="ctr">
                    <a:lnL w="12700" cap="flat" cmpd="sng" algn="ctr">
                      <a:solidFill>
                        <a:srgbClr val="990033"/>
                      </a:solidFill>
                      <a:prstDash val="solid"/>
                      <a:round/>
                      <a:headEnd type="none" w="med" len="med"/>
                      <a:tailEnd type="none" w="med" len="med"/>
                    </a:lnL>
                    <a:lnR w="12700" cap="flat" cmpd="sng" algn="ctr">
                      <a:solidFill>
                        <a:srgbClr val="990033"/>
                      </a:solidFill>
                      <a:prstDash val="solid"/>
                      <a:round/>
                      <a:headEnd type="none" w="med" len="med"/>
                      <a:tailEnd type="none" w="med" len="med"/>
                    </a:lnR>
                    <a:lnT w="12700" cap="flat" cmpd="sng" algn="ctr">
                      <a:solidFill>
                        <a:srgbClr val="990033"/>
                      </a:solidFill>
                      <a:prstDash val="solid"/>
                      <a:round/>
                      <a:headEnd type="none" w="med" len="med"/>
                      <a:tailEnd type="none" w="med" len="med"/>
                    </a:lnT>
                    <a:lnB w="12700" cap="flat" cmpd="sng" algn="ctr">
                      <a:solidFill>
                        <a:srgbClr val="990033"/>
                      </a:solidFill>
                      <a:prstDash val="solid"/>
                      <a:round/>
                      <a:headEnd type="none" w="med" len="med"/>
                      <a:tailEnd type="none" w="med" len="med"/>
                    </a:lnB>
                  </a:tcPr>
                </a:tc>
                <a:tc>
                  <a:txBody>
                    <a:bodyPr/>
                    <a:lstStyle/>
                    <a:p>
                      <a:pPr algn="ctr">
                        <a:spcAft>
                          <a:spcPts val="0"/>
                        </a:spcAft>
                      </a:pPr>
                      <a:endParaRPr lang="en-IE" sz="1600" b="0" dirty="0">
                        <a:solidFill>
                          <a:srgbClr val="990033"/>
                        </a:solidFill>
                        <a:latin typeface="Comic Sans MS" pitchFamily="66" charset="0"/>
                        <a:ea typeface="Calibri"/>
                        <a:cs typeface="Times New Roman"/>
                      </a:endParaRPr>
                    </a:p>
                  </a:txBody>
                  <a:tcPr marL="68580" marR="68580" marT="0" marB="0" anchor="ctr">
                    <a:lnL w="12700" cap="flat" cmpd="sng" algn="ctr">
                      <a:solidFill>
                        <a:srgbClr val="990033"/>
                      </a:solidFill>
                      <a:prstDash val="solid"/>
                      <a:round/>
                      <a:headEnd type="none" w="med" len="med"/>
                      <a:tailEnd type="none" w="med" len="med"/>
                    </a:lnL>
                    <a:lnR w="12700" cap="flat" cmpd="sng" algn="ctr">
                      <a:solidFill>
                        <a:srgbClr val="990033"/>
                      </a:solidFill>
                      <a:prstDash val="solid"/>
                      <a:round/>
                      <a:headEnd type="none" w="med" len="med"/>
                      <a:tailEnd type="none" w="med" len="med"/>
                    </a:lnR>
                    <a:lnT w="12700" cap="flat" cmpd="sng" algn="ctr">
                      <a:solidFill>
                        <a:srgbClr val="990033"/>
                      </a:solidFill>
                      <a:prstDash val="solid"/>
                      <a:round/>
                      <a:headEnd type="none" w="med" len="med"/>
                      <a:tailEnd type="none" w="med" len="med"/>
                    </a:lnT>
                    <a:lnB w="12700" cap="flat" cmpd="sng" algn="ctr">
                      <a:solidFill>
                        <a:srgbClr val="990033"/>
                      </a:solidFill>
                      <a:prstDash val="solid"/>
                      <a:round/>
                      <a:headEnd type="none" w="med" len="med"/>
                      <a:tailEnd type="none" w="med" len="med"/>
                    </a:lnB>
                  </a:tcPr>
                </a:tc>
                <a:tc>
                  <a:txBody>
                    <a:bodyPr/>
                    <a:lstStyle/>
                    <a:p>
                      <a:pPr algn="ctr">
                        <a:spcAft>
                          <a:spcPts val="0"/>
                        </a:spcAft>
                      </a:pPr>
                      <a:endParaRPr lang="en-IE" sz="1600" b="0" dirty="0">
                        <a:solidFill>
                          <a:srgbClr val="990033"/>
                        </a:solidFill>
                        <a:latin typeface="Comic Sans MS" pitchFamily="66" charset="0"/>
                        <a:ea typeface="Calibri"/>
                        <a:cs typeface="Times New Roman"/>
                      </a:endParaRPr>
                    </a:p>
                  </a:txBody>
                  <a:tcPr marL="68580" marR="68580" marT="0" marB="0" anchor="ctr">
                    <a:lnL w="12700" cap="flat" cmpd="sng" algn="ctr">
                      <a:solidFill>
                        <a:srgbClr val="990033"/>
                      </a:solidFill>
                      <a:prstDash val="solid"/>
                      <a:round/>
                      <a:headEnd type="none" w="med" len="med"/>
                      <a:tailEnd type="none" w="med" len="med"/>
                    </a:lnL>
                    <a:lnR w="12700" cap="flat" cmpd="sng" algn="ctr">
                      <a:solidFill>
                        <a:srgbClr val="990033"/>
                      </a:solidFill>
                      <a:prstDash val="solid"/>
                      <a:round/>
                      <a:headEnd type="none" w="med" len="med"/>
                      <a:tailEnd type="none" w="med" len="med"/>
                    </a:lnR>
                    <a:lnT w="12700" cap="flat" cmpd="sng" algn="ctr">
                      <a:solidFill>
                        <a:srgbClr val="990033"/>
                      </a:solidFill>
                      <a:prstDash val="solid"/>
                      <a:round/>
                      <a:headEnd type="none" w="med" len="med"/>
                      <a:tailEnd type="none" w="med" len="med"/>
                    </a:lnT>
                    <a:lnB w="12700" cap="flat" cmpd="sng" algn="ctr">
                      <a:solidFill>
                        <a:srgbClr val="990033"/>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IE" sz="1600" b="0" dirty="0" smtClean="0">
                        <a:solidFill>
                          <a:srgbClr val="990033"/>
                        </a:solidFill>
                        <a:effectLst/>
                        <a:latin typeface="Comic Sans MS" pitchFamily="66" charset="0"/>
                      </a:endParaRPr>
                    </a:p>
                  </a:txBody>
                  <a:tcPr marL="68580" marR="68580" marT="0" marB="0" anchor="ctr">
                    <a:lnL w="12700" cap="flat" cmpd="sng" algn="ctr">
                      <a:solidFill>
                        <a:srgbClr val="990033"/>
                      </a:solidFill>
                      <a:prstDash val="solid"/>
                      <a:round/>
                      <a:headEnd type="none" w="med" len="med"/>
                      <a:tailEnd type="none" w="med" len="med"/>
                    </a:lnL>
                    <a:lnR w="12700" cap="flat" cmpd="sng" algn="ctr">
                      <a:solidFill>
                        <a:srgbClr val="990033"/>
                      </a:solidFill>
                      <a:prstDash val="solid"/>
                      <a:round/>
                      <a:headEnd type="none" w="med" len="med"/>
                      <a:tailEnd type="none" w="med" len="med"/>
                    </a:lnR>
                    <a:lnT w="12700" cap="flat" cmpd="sng" algn="ctr">
                      <a:solidFill>
                        <a:srgbClr val="990033"/>
                      </a:solidFill>
                      <a:prstDash val="solid"/>
                      <a:round/>
                      <a:headEnd type="none" w="med" len="med"/>
                      <a:tailEnd type="none" w="med" len="med"/>
                    </a:lnT>
                    <a:lnB w="12700" cap="flat" cmpd="sng" algn="ctr">
                      <a:solidFill>
                        <a:srgbClr val="990033"/>
                      </a:solidFill>
                      <a:prstDash val="solid"/>
                      <a:round/>
                      <a:headEnd type="none" w="med" len="med"/>
                      <a:tailEnd type="none" w="med" len="med"/>
                    </a:lnB>
                  </a:tcPr>
                </a:tc>
              </a:tr>
              <a:tr h="360000">
                <a:tc>
                  <a:txBody>
                    <a:bodyPr/>
                    <a:lstStyle/>
                    <a:p>
                      <a:pPr algn="ctr">
                        <a:spcAft>
                          <a:spcPts val="0"/>
                        </a:spcAft>
                      </a:pPr>
                      <a:r>
                        <a:rPr lang="en-IE" sz="1600" b="0">
                          <a:solidFill>
                            <a:srgbClr val="990033"/>
                          </a:solidFill>
                          <a:latin typeface="Comic Sans MS" pitchFamily="66" charset="0"/>
                          <a:ea typeface="Calibri"/>
                          <a:cs typeface="Times New Roman"/>
                        </a:rPr>
                        <a:t>7</a:t>
                      </a:r>
                    </a:p>
                  </a:txBody>
                  <a:tcPr marL="68580" marR="68580" marT="0" marB="0" anchor="ctr">
                    <a:lnL w="12700" cap="flat" cmpd="sng" algn="ctr">
                      <a:solidFill>
                        <a:srgbClr val="990033"/>
                      </a:solidFill>
                      <a:prstDash val="solid"/>
                      <a:round/>
                      <a:headEnd type="none" w="med" len="med"/>
                      <a:tailEnd type="none" w="med" len="med"/>
                    </a:lnL>
                    <a:lnR w="12700" cap="flat" cmpd="sng" algn="ctr">
                      <a:solidFill>
                        <a:srgbClr val="990033"/>
                      </a:solidFill>
                      <a:prstDash val="solid"/>
                      <a:round/>
                      <a:headEnd type="none" w="med" len="med"/>
                      <a:tailEnd type="none" w="med" len="med"/>
                    </a:lnR>
                    <a:lnT w="12700" cap="flat" cmpd="sng" algn="ctr">
                      <a:solidFill>
                        <a:srgbClr val="990033"/>
                      </a:solidFill>
                      <a:prstDash val="solid"/>
                      <a:round/>
                      <a:headEnd type="none" w="med" len="med"/>
                      <a:tailEnd type="none" w="med" len="med"/>
                    </a:lnT>
                    <a:lnB w="12700" cap="flat" cmpd="sng" algn="ctr">
                      <a:solidFill>
                        <a:srgbClr val="990033"/>
                      </a:solidFill>
                      <a:prstDash val="solid"/>
                      <a:round/>
                      <a:headEnd type="none" w="med" len="med"/>
                      <a:tailEnd type="none" w="med" len="med"/>
                    </a:lnB>
                  </a:tcPr>
                </a:tc>
                <a:tc>
                  <a:txBody>
                    <a:bodyPr/>
                    <a:lstStyle/>
                    <a:p>
                      <a:pPr algn="ctr">
                        <a:spcAft>
                          <a:spcPts val="0"/>
                        </a:spcAft>
                      </a:pPr>
                      <a:endParaRPr lang="en-IE" sz="1600" b="0" dirty="0">
                        <a:solidFill>
                          <a:srgbClr val="990033"/>
                        </a:solidFill>
                        <a:latin typeface="Comic Sans MS" pitchFamily="66" charset="0"/>
                        <a:ea typeface="Calibri"/>
                        <a:cs typeface="Times New Roman"/>
                      </a:endParaRPr>
                    </a:p>
                  </a:txBody>
                  <a:tcPr marL="68580" marR="68580" marT="0" marB="0" anchor="ctr">
                    <a:lnL w="12700" cap="flat" cmpd="sng" algn="ctr">
                      <a:solidFill>
                        <a:srgbClr val="990033"/>
                      </a:solidFill>
                      <a:prstDash val="solid"/>
                      <a:round/>
                      <a:headEnd type="none" w="med" len="med"/>
                      <a:tailEnd type="none" w="med" len="med"/>
                    </a:lnL>
                    <a:lnR w="12700" cap="flat" cmpd="sng" algn="ctr">
                      <a:solidFill>
                        <a:srgbClr val="990033"/>
                      </a:solidFill>
                      <a:prstDash val="solid"/>
                      <a:round/>
                      <a:headEnd type="none" w="med" len="med"/>
                      <a:tailEnd type="none" w="med" len="med"/>
                    </a:lnR>
                    <a:lnT w="12700" cap="flat" cmpd="sng" algn="ctr">
                      <a:solidFill>
                        <a:srgbClr val="990033"/>
                      </a:solidFill>
                      <a:prstDash val="solid"/>
                      <a:round/>
                      <a:headEnd type="none" w="med" len="med"/>
                      <a:tailEnd type="none" w="med" len="med"/>
                    </a:lnT>
                    <a:lnB w="12700" cap="flat" cmpd="sng" algn="ctr">
                      <a:solidFill>
                        <a:srgbClr val="990033"/>
                      </a:solidFill>
                      <a:prstDash val="solid"/>
                      <a:round/>
                      <a:headEnd type="none" w="med" len="med"/>
                      <a:tailEnd type="none" w="med" len="med"/>
                    </a:lnB>
                  </a:tcPr>
                </a:tc>
                <a:tc>
                  <a:txBody>
                    <a:bodyPr/>
                    <a:lstStyle/>
                    <a:p>
                      <a:pPr algn="ctr">
                        <a:spcAft>
                          <a:spcPts val="0"/>
                        </a:spcAft>
                      </a:pPr>
                      <a:endParaRPr lang="en-IE" sz="1600" b="0" dirty="0">
                        <a:solidFill>
                          <a:srgbClr val="990033"/>
                        </a:solidFill>
                        <a:latin typeface="Comic Sans MS" pitchFamily="66" charset="0"/>
                        <a:ea typeface="Calibri"/>
                        <a:cs typeface="Times New Roman"/>
                      </a:endParaRPr>
                    </a:p>
                  </a:txBody>
                  <a:tcPr marL="68580" marR="68580" marT="0" marB="0" anchor="ctr">
                    <a:lnL w="12700" cap="flat" cmpd="sng" algn="ctr">
                      <a:solidFill>
                        <a:srgbClr val="990033"/>
                      </a:solidFill>
                      <a:prstDash val="solid"/>
                      <a:round/>
                      <a:headEnd type="none" w="med" len="med"/>
                      <a:tailEnd type="none" w="med" len="med"/>
                    </a:lnL>
                    <a:lnR w="12700" cap="flat" cmpd="sng" algn="ctr">
                      <a:solidFill>
                        <a:srgbClr val="990033"/>
                      </a:solidFill>
                      <a:prstDash val="solid"/>
                      <a:round/>
                      <a:headEnd type="none" w="med" len="med"/>
                      <a:tailEnd type="none" w="med" len="med"/>
                    </a:lnR>
                    <a:lnT w="12700" cap="flat" cmpd="sng" algn="ctr">
                      <a:solidFill>
                        <a:srgbClr val="990033"/>
                      </a:solidFill>
                      <a:prstDash val="solid"/>
                      <a:round/>
                      <a:headEnd type="none" w="med" len="med"/>
                      <a:tailEnd type="none" w="med" len="med"/>
                    </a:lnT>
                    <a:lnB w="12700" cap="flat" cmpd="sng" algn="ctr">
                      <a:solidFill>
                        <a:srgbClr val="990033"/>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IE" sz="1600" b="0" dirty="0" smtClean="0">
                        <a:solidFill>
                          <a:srgbClr val="990033"/>
                        </a:solidFill>
                        <a:latin typeface="Comic Sans MS" pitchFamily="66" charset="0"/>
                        <a:ea typeface="Calibri"/>
                        <a:cs typeface="Times New Roman"/>
                      </a:endParaRPr>
                    </a:p>
                  </a:txBody>
                  <a:tcPr marL="68580" marR="68580" marT="0" marB="0" anchor="ctr">
                    <a:lnL w="12700" cap="flat" cmpd="sng" algn="ctr">
                      <a:solidFill>
                        <a:srgbClr val="990033"/>
                      </a:solidFill>
                      <a:prstDash val="solid"/>
                      <a:round/>
                      <a:headEnd type="none" w="med" len="med"/>
                      <a:tailEnd type="none" w="med" len="med"/>
                    </a:lnL>
                    <a:lnR w="12700" cap="flat" cmpd="sng" algn="ctr">
                      <a:solidFill>
                        <a:srgbClr val="990033"/>
                      </a:solidFill>
                      <a:prstDash val="solid"/>
                      <a:round/>
                      <a:headEnd type="none" w="med" len="med"/>
                      <a:tailEnd type="none" w="med" len="med"/>
                    </a:lnR>
                    <a:lnT w="12700" cap="flat" cmpd="sng" algn="ctr">
                      <a:solidFill>
                        <a:srgbClr val="990033"/>
                      </a:solidFill>
                      <a:prstDash val="solid"/>
                      <a:round/>
                      <a:headEnd type="none" w="med" len="med"/>
                      <a:tailEnd type="none" w="med" len="med"/>
                    </a:lnT>
                    <a:lnB w="12700" cap="flat" cmpd="sng" algn="ctr">
                      <a:solidFill>
                        <a:srgbClr val="990033"/>
                      </a:solidFill>
                      <a:prstDash val="solid"/>
                      <a:round/>
                      <a:headEnd type="none" w="med" len="med"/>
                      <a:tailEnd type="none" w="med" len="med"/>
                    </a:lnB>
                  </a:tcPr>
                </a:tc>
                <a:tc>
                  <a:txBody>
                    <a:bodyPr/>
                    <a:lstStyle/>
                    <a:p>
                      <a:pPr algn="ctr">
                        <a:spcAft>
                          <a:spcPts val="0"/>
                        </a:spcAft>
                      </a:pPr>
                      <a:endParaRPr lang="en-IE" sz="1600" b="0" dirty="0">
                        <a:solidFill>
                          <a:srgbClr val="990033"/>
                        </a:solidFill>
                        <a:latin typeface="Comic Sans MS" pitchFamily="66" charset="0"/>
                        <a:ea typeface="Calibri"/>
                        <a:cs typeface="Times New Roman"/>
                      </a:endParaRPr>
                    </a:p>
                  </a:txBody>
                  <a:tcPr marL="68580" marR="68580" marT="0" marB="0" anchor="ctr">
                    <a:lnL w="12700" cap="flat" cmpd="sng" algn="ctr">
                      <a:solidFill>
                        <a:srgbClr val="990033"/>
                      </a:solidFill>
                      <a:prstDash val="solid"/>
                      <a:round/>
                      <a:headEnd type="none" w="med" len="med"/>
                      <a:tailEnd type="none" w="med" len="med"/>
                    </a:lnL>
                    <a:lnR w="12700" cap="flat" cmpd="sng" algn="ctr">
                      <a:solidFill>
                        <a:srgbClr val="990033"/>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a:spcAft>
                          <a:spcPts val="0"/>
                        </a:spcAft>
                      </a:pPr>
                      <a:r>
                        <a:rPr lang="en-IE" sz="1600" b="0" dirty="0" smtClean="0">
                          <a:solidFill>
                            <a:srgbClr val="990033"/>
                          </a:solidFill>
                          <a:latin typeface="Comic Sans MS" pitchFamily="66" charset="0"/>
                          <a:ea typeface="Calibri"/>
                          <a:cs typeface="Times New Roman"/>
                        </a:rPr>
                        <a:t>7</a:t>
                      </a:r>
                      <a:endParaRPr lang="en-IE" sz="1600" b="0" dirty="0">
                        <a:solidFill>
                          <a:srgbClr val="990033"/>
                        </a:solidFill>
                        <a:latin typeface="Comic Sans MS" pitchFamily="66" charset="0"/>
                        <a:ea typeface="Calibri"/>
                        <a:cs typeface="Times New Roman"/>
                      </a:endParaRPr>
                    </a:p>
                  </a:txBody>
                  <a:tcPr marL="68580" marR="68580" marT="0" marB="0" anchor="ctr">
                    <a:lnL w="12700" cap="flat" cmpd="sng" algn="ctr">
                      <a:solidFill>
                        <a:srgbClr val="990033"/>
                      </a:solidFill>
                      <a:prstDash val="solid"/>
                      <a:round/>
                      <a:headEnd type="none" w="med" len="med"/>
                      <a:tailEnd type="none" w="med" len="med"/>
                    </a:lnL>
                    <a:lnR w="12700" cap="flat" cmpd="sng" algn="ctr">
                      <a:solidFill>
                        <a:srgbClr val="990033"/>
                      </a:solidFill>
                      <a:prstDash val="solid"/>
                      <a:round/>
                      <a:headEnd type="none" w="med" len="med"/>
                      <a:tailEnd type="none" w="med" len="med"/>
                    </a:lnR>
                    <a:lnT w="12700" cap="flat" cmpd="sng" algn="ctr">
                      <a:solidFill>
                        <a:srgbClr val="990033"/>
                      </a:solidFill>
                      <a:prstDash val="solid"/>
                      <a:round/>
                      <a:headEnd type="none" w="med" len="med"/>
                      <a:tailEnd type="none" w="med" len="med"/>
                    </a:lnT>
                    <a:lnB w="12700" cap="flat" cmpd="sng" algn="ctr">
                      <a:solidFill>
                        <a:srgbClr val="990033"/>
                      </a:solidFill>
                      <a:prstDash val="solid"/>
                      <a:round/>
                      <a:headEnd type="none" w="med" len="med"/>
                      <a:tailEnd type="none" w="med" len="med"/>
                    </a:lnB>
                  </a:tcPr>
                </a:tc>
                <a:tc>
                  <a:txBody>
                    <a:bodyPr/>
                    <a:lstStyle/>
                    <a:p>
                      <a:pPr algn="ctr">
                        <a:spcAft>
                          <a:spcPts val="0"/>
                        </a:spcAft>
                      </a:pPr>
                      <a:endParaRPr lang="en-IE" sz="1600" b="0" dirty="0">
                        <a:solidFill>
                          <a:srgbClr val="990033"/>
                        </a:solidFill>
                        <a:latin typeface="Comic Sans MS" pitchFamily="66" charset="0"/>
                        <a:ea typeface="Calibri"/>
                        <a:cs typeface="Times New Roman"/>
                      </a:endParaRPr>
                    </a:p>
                  </a:txBody>
                  <a:tcPr marL="68580" marR="68580" marT="0" marB="0" anchor="ctr">
                    <a:lnL w="12700" cap="flat" cmpd="sng" algn="ctr">
                      <a:solidFill>
                        <a:srgbClr val="990033"/>
                      </a:solidFill>
                      <a:prstDash val="solid"/>
                      <a:round/>
                      <a:headEnd type="none" w="med" len="med"/>
                      <a:tailEnd type="none" w="med" len="med"/>
                    </a:lnL>
                    <a:lnR w="12700" cap="flat" cmpd="sng" algn="ctr">
                      <a:solidFill>
                        <a:srgbClr val="990033"/>
                      </a:solidFill>
                      <a:prstDash val="solid"/>
                      <a:round/>
                      <a:headEnd type="none" w="med" len="med"/>
                      <a:tailEnd type="none" w="med" len="med"/>
                    </a:lnR>
                    <a:lnT w="12700" cap="flat" cmpd="sng" algn="ctr">
                      <a:solidFill>
                        <a:srgbClr val="990033"/>
                      </a:solidFill>
                      <a:prstDash val="solid"/>
                      <a:round/>
                      <a:headEnd type="none" w="med" len="med"/>
                      <a:tailEnd type="none" w="med" len="med"/>
                    </a:lnT>
                    <a:lnB w="12700" cap="flat" cmpd="sng" algn="ctr">
                      <a:solidFill>
                        <a:srgbClr val="990033"/>
                      </a:solidFill>
                      <a:prstDash val="solid"/>
                      <a:round/>
                      <a:headEnd type="none" w="med" len="med"/>
                      <a:tailEnd type="none" w="med" len="med"/>
                    </a:lnB>
                  </a:tcPr>
                </a:tc>
                <a:tc>
                  <a:txBody>
                    <a:bodyPr/>
                    <a:lstStyle/>
                    <a:p>
                      <a:pPr algn="ctr">
                        <a:spcAft>
                          <a:spcPts val="0"/>
                        </a:spcAft>
                      </a:pPr>
                      <a:endParaRPr lang="en-IE" sz="1600" b="0" dirty="0">
                        <a:solidFill>
                          <a:srgbClr val="990033"/>
                        </a:solidFill>
                        <a:latin typeface="Comic Sans MS" pitchFamily="66" charset="0"/>
                        <a:ea typeface="Calibri"/>
                        <a:cs typeface="Times New Roman"/>
                      </a:endParaRPr>
                    </a:p>
                  </a:txBody>
                  <a:tcPr marL="68580" marR="68580" marT="0" marB="0" anchor="ctr">
                    <a:lnL w="12700" cap="flat" cmpd="sng" algn="ctr">
                      <a:solidFill>
                        <a:srgbClr val="990033"/>
                      </a:solidFill>
                      <a:prstDash val="solid"/>
                      <a:round/>
                      <a:headEnd type="none" w="med" len="med"/>
                      <a:tailEnd type="none" w="med" len="med"/>
                    </a:lnL>
                    <a:lnR w="12700" cap="flat" cmpd="sng" algn="ctr">
                      <a:solidFill>
                        <a:srgbClr val="990033"/>
                      </a:solidFill>
                      <a:prstDash val="solid"/>
                      <a:round/>
                      <a:headEnd type="none" w="med" len="med"/>
                      <a:tailEnd type="none" w="med" len="med"/>
                    </a:lnR>
                    <a:lnT w="12700" cap="flat" cmpd="sng" algn="ctr">
                      <a:solidFill>
                        <a:srgbClr val="990033"/>
                      </a:solidFill>
                      <a:prstDash val="solid"/>
                      <a:round/>
                      <a:headEnd type="none" w="med" len="med"/>
                      <a:tailEnd type="none" w="med" len="med"/>
                    </a:lnT>
                    <a:lnB w="12700" cap="flat" cmpd="sng" algn="ctr">
                      <a:solidFill>
                        <a:srgbClr val="990033"/>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IE" sz="1600" b="0" dirty="0" smtClean="0">
                        <a:solidFill>
                          <a:srgbClr val="990033"/>
                        </a:solidFill>
                        <a:effectLst/>
                        <a:latin typeface="Comic Sans MS" pitchFamily="66" charset="0"/>
                      </a:endParaRPr>
                    </a:p>
                  </a:txBody>
                  <a:tcPr marL="68580" marR="68580" marT="0" marB="0" anchor="ctr">
                    <a:lnL w="12700" cap="flat" cmpd="sng" algn="ctr">
                      <a:solidFill>
                        <a:srgbClr val="990033"/>
                      </a:solidFill>
                      <a:prstDash val="solid"/>
                      <a:round/>
                      <a:headEnd type="none" w="med" len="med"/>
                      <a:tailEnd type="none" w="med" len="med"/>
                    </a:lnL>
                    <a:lnR w="12700" cap="flat" cmpd="sng" algn="ctr">
                      <a:solidFill>
                        <a:srgbClr val="990033"/>
                      </a:solidFill>
                      <a:prstDash val="solid"/>
                      <a:round/>
                      <a:headEnd type="none" w="med" len="med"/>
                      <a:tailEnd type="none" w="med" len="med"/>
                    </a:lnR>
                    <a:lnT w="12700" cap="flat" cmpd="sng" algn="ctr">
                      <a:solidFill>
                        <a:srgbClr val="990033"/>
                      </a:solidFill>
                      <a:prstDash val="solid"/>
                      <a:round/>
                      <a:headEnd type="none" w="med" len="med"/>
                      <a:tailEnd type="none" w="med" len="med"/>
                    </a:lnT>
                    <a:lnB w="12700" cap="flat" cmpd="sng" algn="ctr">
                      <a:solidFill>
                        <a:srgbClr val="990033"/>
                      </a:solidFill>
                      <a:prstDash val="solid"/>
                      <a:round/>
                      <a:headEnd type="none" w="med" len="med"/>
                      <a:tailEnd type="none" w="med" len="med"/>
                    </a:lnB>
                  </a:tcPr>
                </a:tc>
              </a:tr>
              <a:tr h="360000">
                <a:tc>
                  <a:txBody>
                    <a:bodyPr/>
                    <a:lstStyle/>
                    <a:p>
                      <a:pPr algn="ctr">
                        <a:spcAft>
                          <a:spcPts val="0"/>
                        </a:spcAft>
                      </a:pPr>
                      <a:r>
                        <a:rPr lang="en-IE" sz="1600" b="0">
                          <a:solidFill>
                            <a:srgbClr val="990033"/>
                          </a:solidFill>
                          <a:latin typeface="Comic Sans MS" pitchFamily="66" charset="0"/>
                          <a:ea typeface="Calibri"/>
                          <a:cs typeface="Times New Roman"/>
                        </a:rPr>
                        <a:t>8</a:t>
                      </a:r>
                    </a:p>
                  </a:txBody>
                  <a:tcPr marL="68580" marR="68580" marT="0" marB="0" anchor="ctr">
                    <a:lnL w="12700" cap="flat" cmpd="sng" algn="ctr">
                      <a:solidFill>
                        <a:srgbClr val="990033"/>
                      </a:solidFill>
                      <a:prstDash val="solid"/>
                      <a:round/>
                      <a:headEnd type="none" w="med" len="med"/>
                      <a:tailEnd type="none" w="med" len="med"/>
                    </a:lnL>
                    <a:lnR w="12700" cap="flat" cmpd="sng" algn="ctr">
                      <a:solidFill>
                        <a:srgbClr val="990033"/>
                      </a:solidFill>
                      <a:prstDash val="solid"/>
                      <a:round/>
                      <a:headEnd type="none" w="med" len="med"/>
                      <a:tailEnd type="none" w="med" len="med"/>
                    </a:lnR>
                    <a:lnT w="12700" cap="flat" cmpd="sng" algn="ctr">
                      <a:solidFill>
                        <a:srgbClr val="990033"/>
                      </a:solidFill>
                      <a:prstDash val="solid"/>
                      <a:round/>
                      <a:headEnd type="none" w="med" len="med"/>
                      <a:tailEnd type="none" w="med" len="med"/>
                    </a:lnT>
                    <a:lnB w="12700" cap="flat" cmpd="sng" algn="ctr">
                      <a:solidFill>
                        <a:srgbClr val="990033"/>
                      </a:solidFill>
                      <a:prstDash val="solid"/>
                      <a:round/>
                      <a:headEnd type="none" w="med" len="med"/>
                      <a:tailEnd type="none" w="med" len="med"/>
                    </a:lnB>
                  </a:tcPr>
                </a:tc>
                <a:tc>
                  <a:txBody>
                    <a:bodyPr/>
                    <a:lstStyle/>
                    <a:p>
                      <a:pPr algn="ctr">
                        <a:spcAft>
                          <a:spcPts val="0"/>
                        </a:spcAft>
                      </a:pPr>
                      <a:endParaRPr lang="en-IE" sz="1600" b="0" dirty="0">
                        <a:solidFill>
                          <a:srgbClr val="990033"/>
                        </a:solidFill>
                        <a:latin typeface="Comic Sans MS" pitchFamily="66" charset="0"/>
                        <a:ea typeface="Calibri"/>
                        <a:cs typeface="Times New Roman"/>
                      </a:endParaRPr>
                    </a:p>
                  </a:txBody>
                  <a:tcPr marL="68580" marR="68580" marT="0" marB="0" anchor="ctr">
                    <a:lnL w="12700" cap="flat" cmpd="sng" algn="ctr">
                      <a:solidFill>
                        <a:srgbClr val="990033"/>
                      </a:solidFill>
                      <a:prstDash val="solid"/>
                      <a:round/>
                      <a:headEnd type="none" w="med" len="med"/>
                      <a:tailEnd type="none" w="med" len="med"/>
                    </a:lnL>
                    <a:lnR w="12700" cap="flat" cmpd="sng" algn="ctr">
                      <a:solidFill>
                        <a:srgbClr val="990033"/>
                      </a:solidFill>
                      <a:prstDash val="solid"/>
                      <a:round/>
                      <a:headEnd type="none" w="med" len="med"/>
                      <a:tailEnd type="none" w="med" len="med"/>
                    </a:lnR>
                    <a:lnT w="12700" cap="flat" cmpd="sng" algn="ctr">
                      <a:solidFill>
                        <a:srgbClr val="990033"/>
                      </a:solidFill>
                      <a:prstDash val="solid"/>
                      <a:round/>
                      <a:headEnd type="none" w="med" len="med"/>
                      <a:tailEnd type="none" w="med" len="med"/>
                    </a:lnT>
                    <a:lnB w="12700" cap="flat" cmpd="sng" algn="ctr">
                      <a:solidFill>
                        <a:srgbClr val="990033"/>
                      </a:solidFill>
                      <a:prstDash val="solid"/>
                      <a:round/>
                      <a:headEnd type="none" w="med" len="med"/>
                      <a:tailEnd type="none" w="med" len="med"/>
                    </a:lnB>
                  </a:tcPr>
                </a:tc>
                <a:tc>
                  <a:txBody>
                    <a:bodyPr/>
                    <a:lstStyle/>
                    <a:p>
                      <a:pPr algn="ctr">
                        <a:spcAft>
                          <a:spcPts val="0"/>
                        </a:spcAft>
                      </a:pPr>
                      <a:endParaRPr lang="en-IE" sz="1600" b="0" dirty="0">
                        <a:solidFill>
                          <a:srgbClr val="990033"/>
                        </a:solidFill>
                        <a:latin typeface="Comic Sans MS" pitchFamily="66" charset="0"/>
                        <a:ea typeface="Calibri"/>
                        <a:cs typeface="Times New Roman"/>
                      </a:endParaRPr>
                    </a:p>
                  </a:txBody>
                  <a:tcPr marL="68580" marR="68580" marT="0" marB="0" anchor="ctr">
                    <a:lnL w="12700" cap="flat" cmpd="sng" algn="ctr">
                      <a:solidFill>
                        <a:srgbClr val="990033"/>
                      </a:solidFill>
                      <a:prstDash val="solid"/>
                      <a:round/>
                      <a:headEnd type="none" w="med" len="med"/>
                      <a:tailEnd type="none" w="med" len="med"/>
                    </a:lnL>
                    <a:lnR w="12700" cap="flat" cmpd="sng" algn="ctr">
                      <a:solidFill>
                        <a:srgbClr val="990033"/>
                      </a:solidFill>
                      <a:prstDash val="solid"/>
                      <a:round/>
                      <a:headEnd type="none" w="med" len="med"/>
                      <a:tailEnd type="none" w="med" len="med"/>
                    </a:lnR>
                    <a:lnT w="12700" cap="flat" cmpd="sng" algn="ctr">
                      <a:solidFill>
                        <a:srgbClr val="990033"/>
                      </a:solidFill>
                      <a:prstDash val="solid"/>
                      <a:round/>
                      <a:headEnd type="none" w="med" len="med"/>
                      <a:tailEnd type="none" w="med" len="med"/>
                    </a:lnT>
                    <a:lnB w="12700" cap="flat" cmpd="sng" algn="ctr">
                      <a:solidFill>
                        <a:srgbClr val="990033"/>
                      </a:solidFill>
                      <a:prstDash val="solid"/>
                      <a:round/>
                      <a:headEnd type="none" w="med" len="med"/>
                      <a:tailEnd type="none" w="med" len="med"/>
                    </a:lnB>
                  </a:tcPr>
                </a:tc>
                <a:tc>
                  <a:txBody>
                    <a:bodyPr/>
                    <a:lstStyle/>
                    <a:p>
                      <a:pPr algn="ctr">
                        <a:spcAft>
                          <a:spcPts val="0"/>
                        </a:spcAft>
                      </a:pPr>
                      <a:endParaRPr lang="en-IE" sz="1600" b="0" dirty="0">
                        <a:solidFill>
                          <a:srgbClr val="990033"/>
                        </a:solidFill>
                        <a:latin typeface="Comic Sans MS" pitchFamily="66" charset="0"/>
                        <a:ea typeface="Calibri"/>
                        <a:cs typeface="Times New Roman"/>
                      </a:endParaRPr>
                    </a:p>
                  </a:txBody>
                  <a:tcPr marL="68580" marR="68580" marT="0" marB="0" anchor="ctr">
                    <a:lnL w="12700" cap="flat" cmpd="sng" algn="ctr">
                      <a:solidFill>
                        <a:srgbClr val="990033"/>
                      </a:solidFill>
                      <a:prstDash val="solid"/>
                      <a:round/>
                      <a:headEnd type="none" w="med" len="med"/>
                      <a:tailEnd type="none" w="med" len="med"/>
                    </a:lnL>
                    <a:lnR w="12700" cap="flat" cmpd="sng" algn="ctr">
                      <a:solidFill>
                        <a:srgbClr val="990033"/>
                      </a:solidFill>
                      <a:prstDash val="solid"/>
                      <a:round/>
                      <a:headEnd type="none" w="med" len="med"/>
                      <a:tailEnd type="none" w="med" len="med"/>
                    </a:lnR>
                    <a:lnT w="12700" cap="flat" cmpd="sng" algn="ctr">
                      <a:solidFill>
                        <a:srgbClr val="990033"/>
                      </a:solidFill>
                      <a:prstDash val="solid"/>
                      <a:round/>
                      <a:headEnd type="none" w="med" len="med"/>
                      <a:tailEnd type="none" w="med" len="med"/>
                    </a:lnT>
                    <a:lnB w="12700" cap="flat" cmpd="sng" algn="ctr">
                      <a:solidFill>
                        <a:srgbClr val="990033"/>
                      </a:solidFill>
                      <a:prstDash val="solid"/>
                      <a:round/>
                      <a:headEnd type="none" w="med" len="med"/>
                      <a:tailEnd type="none" w="med" len="med"/>
                    </a:lnB>
                  </a:tcPr>
                </a:tc>
                <a:tc>
                  <a:txBody>
                    <a:bodyPr/>
                    <a:lstStyle/>
                    <a:p>
                      <a:pPr algn="ctr">
                        <a:spcAft>
                          <a:spcPts val="0"/>
                        </a:spcAft>
                      </a:pPr>
                      <a:endParaRPr lang="en-IE" sz="1600" b="0" dirty="0">
                        <a:solidFill>
                          <a:srgbClr val="990033"/>
                        </a:solidFill>
                        <a:latin typeface="Comic Sans MS" pitchFamily="66" charset="0"/>
                        <a:ea typeface="Calibri"/>
                        <a:cs typeface="Times New Roman"/>
                      </a:endParaRPr>
                    </a:p>
                  </a:txBody>
                  <a:tcPr marL="68580" marR="68580" marT="0" marB="0" anchor="ctr">
                    <a:lnL w="12700" cap="flat" cmpd="sng" algn="ctr">
                      <a:solidFill>
                        <a:srgbClr val="990033"/>
                      </a:solidFill>
                      <a:prstDash val="solid"/>
                      <a:round/>
                      <a:headEnd type="none" w="med" len="med"/>
                      <a:tailEnd type="none" w="med" len="med"/>
                    </a:lnL>
                    <a:lnR w="12700" cap="flat" cmpd="sng" algn="ctr">
                      <a:solidFill>
                        <a:srgbClr val="990033"/>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a:spcAft>
                          <a:spcPts val="0"/>
                        </a:spcAft>
                      </a:pPr>
                      <a:r>
                        <a:rPr lang="en-IE" sz="1600" b="0" dirty="0" smtClean="0">
                          <a:solidFill>
                            <a:srgbClr val="990033"/>
                          </a:solidFill>
                          <a:latin typeface="Comic Sans MS" pitchFamily="66" charset="0"/>
                          <a:ea typeface="Calibri"/>
                          <a:cs typeface="Times New Roman"/>
                        </a:rPr>
                        <a:t>8</a:t>
                      </a:r>
                      <a:endParaRPr lang="en-IE" sz="1600" b="0" dirty="0">
                        <a:solidFill>
                          <a:srgbClr val="990033"/>
                        </a:solidFill>
                        <a:latin typeface="Comic Sans MS" pitchFamily="66" charset="0"/>
                        <a:ea typeface="Calibri"/>
                        <a:cs typeface="Times New Roman"/>
                      </a:endParaRPr>
                    </a:p>
                  </a:txBody>
                  <a:tcPr marL="68580" marR="68580" marT="0" marB="0" anchor="ctr">
                    <a:lnL w="12700" cap="flat" cmpd="sng" algn="ctr">
                      <a:solidFill>
                        <a:srgbClr val="990033"/>
                      </a:solidFill>
                      <a:prstDash val="solid"/>
                      <a:round/>
                      <a:headEnd type="none" w="med" len="med"/>
                      <a:tailEnd type="none" w="med" len="med"/>
                    </a:lnL>
                    <a:lnR w="12700" cap="flat" cmpd="sng" algn="ctr">
                      <a:solidFill>
                        <a:srgbClr val="990033"/>
                      </a:solidFill>
                      <a:prstDash val="solid"/>
                      <a:round/>
                      <a:headEnd type="none" w="med" len="med"/>
                      <a:tailEnd type="none" w="med" len="med"/>
                    </a:lnR>
                    <a:lnT w="12700" cap="flat" cmpd="sng" algn="ctr">
                      <a:solidFill>
                        <a:srgbClr val="990033"/>
                      </a:solidFill>
                      <a:prstDash val="solid"/>
                      <a:round/>
                      <a:headEnd type="none" w="med" len="med"/>
                      <a:tailEnd type="none" w="med" len="med"/>
                    </a:lnT>
                    <a:lnB w="12700" cap="flat" cmpd="sng" algn="ctr">
                      <a:solidFill>
                        <a:srgbClr val="990033"/>
                      </a:solidFill>
                      <a:prstDash val="solid"/>
                      <a:round/>
                      <a:headEnd type="none" w="med" len="med"/>
                      <a:tailEnd type="none" w="med" len="med"/>
                    </a:lnB>
                  </a:tcPr>
                </a:tc>
                <a:tc>
                  <a:txBody>
                    <a:bodyPr/>
                    <a:lstStyle/>
                    <a:p>
                      <a:pPr algn="ctr">
                        <a:spcAft>
                          <a:spcPts val="0"/>
                        </a:spcAft>
                      </a:pPr>
                      <a:endParaRPr lang="en-IE" sz="1600" b="0" dirty="0">
                        <a:solidFill>
                          <a:srgbClr val="990033"/>
                        </a:solidFill>
                        <a:latin typeface="Comic Sans MS" pitchFamily="66" charset="0"/>
                        <a:ea typeface="Calibri"/>
                        <a:cs typeface="Times New Roman"/>
                      </a:endParaRPr>
                    </a:p>
                  </a:txBody>
                  <a:tcPr marL="68580" marR="68580" marT="0" marB="0" anchor="ctr">
                    <a:lnL w="12700" cap="flat" cmpd="sng" algn="ctr">
                      <a:solidFill>
                        <a:srgbClr val="990033"/>
                      </a:solidFill>
                      <a:prstDash val="solid"/>
                      <a:round/>
                      <a:headEnd type="none" w="med" len="med"/>
                      <a:tailEnd type="none" w="med" len="med"/>
                    </a:lnL>
                    <a:lnR w="12700" cap="flat" cmpd="sng" algn="ctr">
                      <a:solidFill>
                        <a:srgbClr val="990033"/>
                      </a:solidFill>
                      <a:prstDash val="solid"/>
                      <a:round/>
                      <a:headEnd type="none" w="med" len="med"/>
                      <a:tailEnd type="none" w="med" len="med"/>
                    </a:lnR>
                    <a:lnT w="12700" cap="flat" cmpd="sng" algn="ctr">
                      <a:solidFill>
                        <a:srgbClr val="990033"/>
                      </a:solidFill>
                      <a:prstDash val="solid"/>
                      <a:round/>
                      <a:headEnd type="none" w="med" len="med"/>
                      <a:tailEnd type="none" w="med" len="med"/>
                    </a:lnT>
                    <a:lnB w="12700" cap="flat" cmpd="sng" algn="ctr">
                      <a:solidFill>
                        <a:srgbClr val="990033"/>
                      </a:solidFill>
                      <a:prstDash val="solid"/>
                      <a:round/>
                      <a:headEnd type="none" w="med" len="med"/>
                      <a:tailEnd type="none" w="med" len="med"/>
                    </a:lnB>
                  </a:tcPr>
                </a:tc>
                <a:tc>
                  <a:txBody>
                    <a:bodyPr/>
                    <a:lstStyle/>
                    <a:p>
                      <a:pPr algn="ctr">
                        <a:spcAft>
                          <a:spcPts val="0"/>
                        </a:spcAft>
                      </a:pPr>
                      <a:endParaRPr lang="en-IE" sz="1600" b="0" dirty="0">
                        <a:solidFill>
                          <a:srgbClr val="990033"/>
                        </a:solidFill>
                        <a:latin typeface="Comic Sans MS" pitchFamily="66" charset="0"/>
                        <a:ea typeface="Calibri"/>
                        <a:cs typeface="Times New Roman"/>
                      </a:endParaRPr>
                    </a:p>
                  </a:txBody>
                  <a:tcPr marL="68580" marR="68580" marT="0" marB="0" anchor="ctr">
                    <a:lnL w="12700" cap="flat" cmpd="sng" algn="ctr">
                      <a:solidFill>
                        <a:srgbClr val="990033"/>
                      </a:solidFill>
                      <a:prstDash val="solid"/>
                      <a:round/>
                      <a:headEnd type="none" w="med" len="med"/>
                      <a:tailEnd type="none" w="med" len="med"/>
                    </a:lnL>
                    <a:lnR w="12700" cap="flat" cmpd="sng" algn="ctr">
                      <a:solidFill>
                        <a:srgbClr val="990033"/>
                      </a:solidFill>
                      <a:prstDash val="solid"/>
                      <a:round/>
                      <a:headEnd type="none" w="med" len="med"/>
                      <a:tailEnd type="none" w="med" len="med"/>
                    </a:lnR>
                    <a:lnT w="12700" cap="flat" cmpd="sng" algn="ctr">
                      <a:solidFill>
                        <a:srgbClr val="990033"/>
                      </a:solidFill>
                      <a:prstDash val="solid"/>
                      <a:round/>
                      <a:headEnd type="none" w="med" len="med"/>
                      <a:tailEnd type="none" w="med" len="med"/>
                    </a:lnT>
                    <a:lnB w="12700" cap="flat" cmpd="sng" algn="ctr">
                      <a:solidFill>
                        <a:srgbClr val="990033"/>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IE" sz="1600" b="0" dirty="0" smtClean="0">
                        <a:solidFill>
                          <a:srgbClr val="990033"/>
                        </a:solidFill>
                        <a:effectLst/>
                        <a:latin typeface="Comic Sans MS" pitchFamily="66" charset="0"/>
                      </a:endParaRPr>
                    </a:p>
                  </a:txBody>
                  <a:tcPr marL="68580" marR="68580" marT="0" marB="0" anchor="ctr">
                    <a:lnL w="12700" cap="flat" cmpd="sng" algn="ctr">
                      <a:solidFill>
                        <a:srgbClr val="990033"/>
                      </a:solidFill>
                      <a:prstDash val="solid"/>
                      <a:round/>
                      <a:headEnd type="none" w="med" len="med"/>
                      <a:tailEnd type="none" w="med" len="med"/>
                    </a:lnL>
                    <a:lnR w="12700" cap="flat" cmpd="sng" algn="ctr">
                      <a:solidFill>
                        <a:srgbClr val="990033"/>
                      </a:solidFill>
                      <a:prstDash val="solid"/>
                      <a:round/>
                      <a:headEnd type="none" w="med" len="med"/>
                      <a:tailEnd type="none" w="med" len="med"/>
                    </a:lnR>
                    <a:lnT w="12700" cap="flat" cmpd="sng" algn="ctr">
                      <a:solidFill>
                        <a:srgbClr val="990033"/>
                      </a:solidFill>
                      <a:prstDash val="solid"/>
                      <a:round/>
                      <a:headEnd type="none" w="med" len="med"/>
                      <a:tailEnd type="none" w="med" len="med"/>
                    </a:lnT>
                    <a:lnB w="12700" cap="flat" cmpd="sng" algn="ctr">
                      <a:solidFill>
                        <a:srgbClr val="990033"/>
                      </a:solidFill>
                      <a:prstDash val="solid"/>
                      <a:round/>
                      <a:headEnd type="none" w="med" len="med"/>
                      <a:tailEnd type="none" w="med" len="med"/>
                    </a:lnB>
                  </a:tcPr>
                </a:tc>
              </a:tr>
              <a:tr h="360000">
                <a:tc>
                  <a:txBody>
                    <a:bodyPr/>
                    <a:lstStyle/>
                    <a:p>
                      <a:pPr algn="ctr">
                        <a:spcAft>
                          <a:spcPts val="0"/>
                        </a:spcAft>
                      </a:pPr>
                      <a:r>
                        <a:rPr lang="en-IE" sz="1600" b="0">
                          <a:solidFill>
                            <a:srgbClr val="990033"/>
                          </a:solidFill>
                          <a:latin typeface="Comic Sans MS" pitchFamily="66" charset="0"/>
                          <a:ea typeface="Calibri"/>
                          <a:cs typeface="Times New Roman"/>
                        </a:rPr>
                        <a:t>9</a:t>
                      </a:r>
                    </a:p>
                  </a:txBody>
                  <a:tcPr marL="68580" marR="68580" marT="0" marB="0" anchor="ctr">
                    <a:lnL w="12700" cap="flat" cmpd="sng" algn="ctr">
                      <a:solidFill>
                        <a:srgbClr val="990033"/>
                      </a:solidFill>
                      <a:prstDash val="solid"/>
                      <a:round/>
                      <a:headEnd type="none" w="med" len="med"/>
                      <a:tailEnd type="none" w="med" len="med"/>
                    </a:lnL>
                    <a:lnR w="12700" cap="flat" cmpd="sng" algn="ctr">
                      <a:solidFill>
                        <a:srgbClr val="990033"/>
                      </a:solidFill>
                      <a:prstDash val="solid"/>
                      <a:round/>
                      <a:headEnd type="none" w="med" len="med"/>
                      <a:tailEnd type="none" w="med" len="med"/>
                    </a:lnR>
                    <a:lnT w="12700" cap="flat" cmpd="sng" algn="ctr">
                      <a:solidFill>
                        <a:srgbClr val="990033"/>
                      </a:solidFill>
                      <a:prstDash val="solid"/>
                      <a:round/>
                      <a:headEnd type="none" w="med" len="med"/>
                      <a:tailEnd type="none" w="med" len="med"/>
                    </a:lnT>
                    <a:lnB w="12700" cap="flat" cmpd="sng" algn="ctr">
                      <a:solidFill>
                        <a:srgbClr val="990033"/>
                      </a:solidFill>
                      <a:prstDash val="solid"/>
                      <a:round/>
                      <a:headEnd type="none" w="med" len="med"/>
                      <a:tailEnd type="none" w="med" len="med"/>
                    </a:lnB>
                  </a:tcPr>
                </a:tc>
                <a:tc>
                  <a:txBody>
                    <a:bodyPr/>
                    <a:lstStyle/>
                    <a:p>
                      <a:pPr algn="ctr">
                        <a:spcAft>
                          <a:spcPts val="0"/>
                        </a:spcAft>
                      </a:pPr>
                      <a:endParaRPr lang="en-IE" sz="1600" b="0" dirty="0">
                        <a:solidFill>
                          <a:srgbClr val="990033"/>
                        </a:solidFill>
                        <a:latin typeface="Comic Sans MS" pitchFamily="66" charset="0"/>
                        <a:ea typeface="Calibri"/>
                        <a:cs typeface="Times New Roman"/>
                      </a:endParaRPr>
                    </a:p>
                  </a:txBody>
                  <a:tcPr marL="68580" marR="68580" marT="0" marB="0" anchor="ctr">
                    <a:lnL w="12700" cap="flat" cmpd="sng" algn="ctr">
                      <a:solidFill>
                        <a:srgbClr val="990033"/>
                      </a:solidFill>
                      <a:prstDash val="solid"/>
                      <a:round/>
                      <a:headEnd type="none" w="med" len="med"/>
                      <a:tailEnd type="none" w="med" len="med"/>
                    </a:lnL>
                    <a:lnR w="12700" cap="flat" cmpd="sng" algn="ctr">
                      <a:solidFill>
                        <a:srgbClr val="990033"/>
                      </a:solidFill>
                      <a:prstDash val="solid"/>
                      <a:round/>
                      <a:headEnd type="none" w="med" len="med"/>
                      <a:tailEnd type="none" w="med" len="med"/>
                    </a:lnR>
                    <a:lnT w="12700" cap="flat" cmpd="sng" algn="ctr">
                      <a:solidFill>
                        <a:srgbClr val="990033"/>
                      </a:solidFill>
                      <a:prstDash val="solid"/>
                      <a:round/>
                      <a:headEnd type="none" w="med" len="med"/>
                      <a:tailEnd type="none" w="med" len="med"/>
                    </a:lnT>
                    <a:lnB w="12700" cap="flat" cmpd="sng" algn="ctr">
                      <a:solidFill>
                        <a:srgbClr val="990033"/>
                      </a:solidFill>
                      <a:prstDash val="solid"/>
                      <a:round/>
                      <a:headEnd type="none" w="med" len="med"/>
                      <a:tailEnd type="none" w="med" len="med"/>
                    </a:lnB>
                  </a:tcPr>
                </a:tc>
                <a:tc>
                  <a:txBody>
                    <a:bodyPr/>
                    <a:lstStyle/>
                    <a:p>
                      <a:pPr algn="ctr">
                        <a:spcAft>
                          <a:spcPts val="0"/>
                        </a:spcAft>
                      </a:pPr>
                      <a:endParaRPr lang="en-IE" sz="1600" b="0" dirty="0">
                        <a:solidFill>
                          <a:srgbClr val="990033"/>
                        </a:solidFill>
                        <a:latin typeface="Comic Sans MS" pitchFamily="66" charset="0"/>
                        <a:ea typeface="Calibri"/>
                        <a:cs typeface="Times New Roman"/>
                      </a:endParaRPr>
                    </a:p>
                  </a:txBody>
                  <a:tcPr marL="68580" marR="68580" marT="0" marB="0" anchor="ctr">
                    <a:lnL w="12700" cap="flat" cmpd="sng" algn="ctr">
                      <a:solidFill>
                        <a:srgbClr val="990033"/>
                      </a:solidFill>
                      <a:prstDash val="solid"/>
                      <a:round/>
                      <a:headEnd type="none" w="med" len="med"/>
                      <a:tailEnd type="none" w="med" len="med"/>
                    </a:lnL>
                    <a:lnR w="12700" cap="flat" cmpd="sng" algn="ctr">
                      <a:solidFill>
                        <a:srgbClr val="990033"/>
                      </a:solidFill>
                      <a:prstDash val="solid"/>
                      <a:round/>
                      <a:headEnd type="none" w="med" len="med"/>
                      <a:tailEnd type="none" w="med" len="med"/>
                    </a:lnR>
                    <a:lnT w="12700" cap="flat" cmpd="sng" algn="ctr">
                      <a:solidFill>
                        <a:srgbClr val="990033"/>
                      </a:solidFill>
                      <a:prstDash val="solid"/>
                      <a:round/>
                      <a:headEnd type="none" w="med" len="med"/>
                      <a:tailEnd type="none" w="med" len="med"/>
                    </a:lnT>
                    <a:lnB w="12700" cap="flat" cmpd="sng" algn="ctr">
                      <a:solidFill>
                        <a:srgbClr val="990033"/>
                      </a:solidFill>
                      <a:prstDash val="solid"/>
                      <a:round/>
                      <a:headEnd type="none" w="med" len="med"/>
                      <a:tailEnd type="none" w="med" len="med"/>
                    </a:lnB>
                  </a:tcPr>
                </a:tc>
                <a:tc>
                  <a:txBody>
                    <a:bodyPr/>
                    <a:lstStyle/>
                    <a:p>
                      <a:pPr algn="ctr">
                        <a:spcAft>
                          <a:spcPts val="0"/>
                        </a:spcAft>
                      </a:pPr>
                      <a:endParaRPr lang="en-IE" sz="1600" b="0" dirty="0">
                        <a:solidFill>
                          <a:srgbClr val="990033"/>
                        </a:solidFill>
                        <a:latin typeface="Comic Sans MS" pitchFamily="66" charset="0"/>
                        <a:ea typeface="Calibri"/>
                        <a:cs typeface="Times New Roman"/>
                      </a:endParaRPr>
                    </a:p>
                  </a:txBody>
                  <a:tcPr marL="68580" marR="68580" marT="0" marB="0" anchor="ctr">
                    <a:lnL w="12700" cap="flat" cmpd="sng" algn="ctr">
                      <a:solidFill>
                        <a:srgbClr val="990033"/>
                      </a:solidFill>
                      <a:prstDash val="solid"/>
                      <a:round/>
                      <a:headEnd type="none" w="med" len="med"/>
                      <a:tailEnd type="none" w="med" len="med"/>
                    </a:lnL>
                    <a:lnR w="12700" cap="flat" cmpd="sng" algn="ctr">
                      <a:solidFill>
                        <a:srgbClr val="990033"/>
                      </a:solidFill>
                      <a:prstDash val="solid"/>
                      <a:round/>
                      <a:headEnd type="none" w="med" len="med"/>
                      <a:tailEnd type="none" w="med" len="med"/>
                    </a:lnR>
                    <a:lnT w="12700" cap="flat" cmpd="sng" algn="ctr">
                      <a:solidFill>
                        <a:srgbClr val="990033"/>
                      </a:solidFill>
                      <a:prstDash val="solid"/>
                      <a:round/>
                      <a:headEnd type="none" w="med" len="med"/>
                      <a:tailEnd type="none" w="med" len="med"/>
                    </a:lnT>
                    <a:lnB w="12700" cap="flat" cmpd="sng" algn="ctr">
                      <a:solidFill>
                        <a:srgbClr val="990033"/>
                      </a:solidFill>
                      <a:prstDash val="solid"/>
                      <a:round/>
                      <a:headEnd type="none" w="med" len="med"/>
                      <a:tailEnd type="none" w="med" len="med"/>
                    </a:lnB>
                  </a:tcPr>
                </a:tc>
                <a:tc>
                  <a:txBody>
                    <a:bodyPr/>
                    <a:lstStyle/>
                    <a:p>
                      <a:pPr algn="ctr">
                        <a:spcAft>
                          <a:spcPts val="0"/>
                        </a:spcAft>
                      </a:pPr>
                      <a:endParaRPr lang="en-IE" sz="1600" b="0" dirty="0">
                        <a:solidFill>
                          <a:srgbClr val="990033"/>
                        </a:solidFill>
                        <a:latin typeface="Comic Sans MS" pitchFamily="66" charset="0"/>
                        <a:ea typeface="Calibri"/>
                        <a:cs typeface="Times New Roman"/>
                      </a:endParaRPr>
                    </a:p>
                  </a:txBody>
                  <a:tcPr marL="68580" marR="68580" marT="0" marB="0" anchor="ctr">
                    <a:lnL w="12700" cap="flat" cmpd="sng" algn="ctr">
                      <a:solidFill>
                        <a:srgbClr val="990033"/>
                      </a:solidFill>
                      <a:prstDash val="solid"/>
                      <a:round/>
                      <a:headEnd type="none" w="med" len="med"/>
                      <a:tailEnd type="none" w="med" len="med"/>
                    </a:lnL>
                    <a:lnR w="12700" cap="flat" cmpd="sng" algn="ctr">
                      <a:solidFill>
                        <a:srgbClr val="990033"/>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a:spcAft>
                          <a:spcPts val="0"/>
                        </a:spcAft>
                      </a:pPr>
                      <a:r>
                        <a:rPr lang="en-IE" sz="1600" b="0" dirty="0" smtClean="0">
                          <a:solidFill>
                            <a:srgbClr val="990033"/>
                          </a:solidFill>
                          <a:latin typeface="Comic Sans MS" pitchFamily="66" charset="0"/>
                          <a:ea typeface="Calibri"/>
                          <a:cs typeface="Times New Roman"/>
                        </a:rPr>
                        <a:t>9</a:t>
                      </a:r>
                      <a:endParaRPr lang="en-IE" sz="1600" b="0" dirty="0">
                        <a:solidFill>
                          <a:srgbClr val="990033"/>
                        </a:solidFill>
                        <a:latin typeface="Comic Sans MS" pitchFamily="66" charset="0"/>
                        <a:ea typeface="Calibri"/>
                        <a:cs typeface="Times New Roman"/>
                      </a:endParaRPr>
                    </a:p>
                  </a:txBody>
                  <a:tcPr marL="68580" marR="68580" marT="0" marB="0" anchor="ctr">
                    <a:lnL w="12700" cap="flat" cmpd="sng" algn="ctr">
                      <a:solidFill>
                        <a:srgbClr val="990033"/>
                      </a:solidFill>
                      <a:prstDash val="solid"/>
                      <a:round/>
                      <a:headEnd type="none" w="med" len="med"/>
                      <a:tailEnd type="none" w="med" len="med"/>
                    </a:lnL>
                    <a:lnR w="12700" cap="flat" cmpd="sng" algn="ctr">
                      <a:solidFill>
                        <a:srgbClr val="990033"/>
                      </a:solidFill>
                      <a:prstDash val="solid"/>
                      <a:round/>
                      <a:headEnd type="none" w="med" len="med"/>
                      <a:tailEnd type="none" w="med" len="med"/>
                    </a:lnR>
                    <a:lnT w="12700" cap="flat" cmpd="sng" algn="ctr">
                      <a:solidFill>
                        <a:srgbClr val="990033"/>
                      </a:solidFill>
                      <a:prstDash val="solid"/>
                      <a:round/>
                      <a:headEnd type="none" w="med" len="med"/>
                      <a:tailEnd type="none" w="med" len="med"/>
                    </a:lnT>
                    <a:lnB w="12700" cap="flat" cmpd="sng" algn="ctr">
                      <a:solidFill>
                        <a:srgbClr val="990033"/>
                      </a:solidFill>
                      <a:prstDash val="solid"/>
                      <a:round/>
                      <a:headEnd type="none" w="med" len="med"/>
                      <a:tailEnd type="none" w="med" len="med"/>
                    </a:lnB>
                  </a:tcPr>
                </a:tc>
                <a:tc>
                  <a:txBody>
                    <a:bodyPr/>
                    <a:lstStyle/>
                    <a:p>
                      <a:pPr algn="ctr">
                        <a:spcAft>
                          <a:spcPts val="0"/>
                        </a:spcAft>
                      </a:pPr>
                      <a:endParaRPr lang="en-IE" sz="1600" b="0" dirty="0">
                        <a:solidFill>
                          <a:srgbClr val="990033"/>
                        </a:solidFill>
                        <a:latin typeface="Comic Sans MS" pitchFamily="66" charset="0"/>
                        <a:ea typeface="Calibri"/>
                        <a:cs typeface="Times New Roman"/>
                      </a:endParaRPr>
                    </a:p>
                  </a:txBody>
                  <a:tcPr marL="68580" marR="68580" marT="0" marB="0" anchor="ctr">
                    <a:lnL w="12700" cap="flat" cmpd="sng" algn="ctr">
                      <a:solidFill>
                        <a:srgbClr val="990033"/>
                      </a:solidFill>
                      <a:prstDash val="solid"/>
                      <a:round/>
                      <a:headEnd type="none" w="med" len="med"/>
                      <a:tailEnd type="none" w="med" len="med"/>
                    </a:lnL>
                    <a:lnR w="12700" cap="flat" cmpd="sng" algn="ctr">
                      <a:solidFill>
                        <a:srgbClr val="990033"/>
                      </a:solidFill>
                      <a:prstDash val="solid"/>
                      <a:round/>
                      <a:headEnd type="none" w="med" len="med"/>
                      <a:tailEnd type="none" w="med" len="med"/>
                    </a:lnR>
                    <a:lnT w="12700" cap="flat" cmpd="sng" algn="ctr">
                      <a:solidFill>
                        <a:srgbClr val="990033"/>
                      </a:solidFill>
                      <a:prstDash val="solid"/>
                      <a:round/>
                      <a:headEnd type="none" w="med" len="med"/>
                      <a:tailEnd type="none" w="med" len="med"/>
                    </a:lnT>
                    <a:lnB w="12700" cap="flat" cmpd="sng" algn="ctr">
                      <a:solidFill>
                        <a:srgbClr val="990033"/>
                      </a:solidFill>
                      <a:prstDash val="solid"/>
                      <a:round/>
                      <a:headEnd type="none" w="med" len="med"/>
                      <a:tailEnd type="none" w="med" len="med"/>
                    </a:lnB>
                  </a:tcPr>
                </a:tc>
                <a:tc>
                  <a:txBody>
                    <a:bodyPr/>
                    <a:lstStyle/>
                    <a:p>
                      <a:pPr algn="ctr">
                        <a:spcAft>
                          <a:spcPts val="0"/>
                        </a:spcAft>
                      </a:pPr>
                      <a:endParaRPr lang="en-IE" sz="1600" b="0" dirty="0">
                        <a:solidFill>
                          <a:srgbClr val="990033"/>
                        </a:solidFill>
                        <a:latin typeface="Comic Sans MS" pitchFamily="66" charset="0"/>
                        <a:ea typeface="Calibri"/>
                        <a:cs typeface="Times New Roman"/>
                      </a:endParaRPr>
                    </a:p>
                  </a:txBody>
                  <a:tcPr marL="68580" marR="68580" marT="0" marB="0" anchor="ctr">
                    <a:lnL w="12700" cap="flat" cmpd="sng" algn="ctr">
                      <a:solidFill>
                        <a:srgbClr val="990033"/>
                      </a:solidFill>
                      <a:prstDash val="solid"/>
                      <a:round/>
                      <a:headEnd type="none" w="med" len="med"/>
                      <a:tailEnd type="none" w="med" len="med"/>
                    </a:lnL>
                    <a:lnR w="12700" cap="flat" cmpd="sng" algn="ctr">
                      <a:solidFill>
                        <a:srgbClr val="990033"/>
                      </a:solidFill>
                      <a:prstDash val="solid"/>
                      <a:round/>
                      <a:headEnd type="none" w="med" len="med"/>
                      <a:tailEnd type="none" w="med" len="med"/>
                    </a:lnR>
                    <a:lnT w="12700" cap="flat" cmpd="sng" algn="ctr">
                      <a:solidFill>
                        <a:srgbClr val="990033"/>
                      </a:solidFill>
                      <a:prstDash val="solid"/>
                      <a:round/>
                      <a:headEnd type="none" w="med" len="med"/>
                      <a:tailEnd type="none" w="med" len="med"/>
                    </a:lnT>
                    <a:lnB w="12700" cap="flat" cmpd="sng" algn="ctr">
                      <a:solidFill>
                        <a:srgbClr val="990033"/>
                      </a:solidFill>
                      <a:prstDash val="solid"/>
                      <a:round/>
                      <a:headEnd type="none" w="med" len="med"/>
                      <a:tailEnd type="none" w="med" len="med"/>
                    </a:lnB>
                  </a:tcPr>
                </a:tc>
                <a:tc>
                  <a:txBody>
                    <a:bodyPr/>
                    <a:lstStyle/>
                    <a:p>
                      <a:pPr algn="ctr">
                        <a:spcAft>
                          <a:spcPts val="0"/>
                        </a:spcAft>
                      </a:pPr>
                      <a:endParaRPr lang="en-IE" sz="1600" b="0" dirty="0">
                        <a:solidFill>
                          <a:srgbClr val="990033"/>
                        </a:solidFill>
                        <a:latin typeface="Comic Sans MS" pitchFamily="66" charset="0"/>
                        <a:ea typeface="Calibri"/>
                        <a:cs typeface="Times New Roman"/>
                      </a:endParaRPr>
                    </a:p>
                  </a:txBody>
                  <a:tcPr marL="68580" marR="68580" marT="0" marB="0" anchor="ctr">
                    <a:lnL w="12700" cap="flat" cmpd="sng" algn="ctr">
                      <a:solidFill>
                        <a:srgbClr val="990033"/>
                      </a:solidFill>
                      <a:prstDash val="solid"/>
                      <a:round/>
                      <a:headEnd type="none" w="med" len="med"/>
                      <a:tailEnd type="none" w="med" len="med"/>
                    </a:lnL>
                    <a:lnR w="12700" cap="flat" cmpd="sng" algn="ctr">
                      <a:solidFill>
                        <a:srgbClr val="990033"/>
                      </a:solidFill>
                      <a:prstDash val="solid"/>
                      <a:round/>
                      <a:headEnd type="none" w="med" len="med"/>
                      <a:tailEnd type="none" w="med" len="med"/>
                    </a:lnR>
                    <a:lnT w="12700" cap="flat" cmpd="sng" algn="ctr">
                      <a:solidFill>
                        <a:srgbClr val="990033"/>
                      </a:solidFill>
                      <a:prstDash val="solid"/>
                      <a:round/>
                      <a:headEnd type="none" w="med" len="med"/>
                      <a:tailEnd type="none" w="med" len="med"/>
                    </a:lnT>
                    <a:lnB w="12700" cap="flat" cmpd="sng" algn="ctr">
                      <a:solidFill>
                        <a:srgbClr val="990033"/>
                      </a:solidFill>
                      <a:prstDash val="solid"/>
                      <a:round/>
                      <a:headEnd type="none" w="med" len="med"/>
                      <a:tailEnd type="none" w="med" len="med"/>
                    </a:lnB>
                  </a:tcPr>
                </a:tc>
              </a:tr>
              <a:tr h="360000">
                <a:tc>
                  <a:txBody>
                    <a:bodyPr/>
                    <a:lstStyle/>
                    <a:p>
                      <a:pPr algn="ctr">
                        <a:spcAft>
                          <a:spcPts val="0"/>
                        </a:spcAft>
                      </a:pPr>
                      <a:r>
                        <a:rPr lang="en-IE" sz="1600" b="0" dirty="0">
                          <a:solidFill>
                            <a:srgbClr val="990033"/>
                          </a:solidFill>
                          <a:latin typeface="Comic Sans MS" pitchFamily="66" charset="0"/>
                          <a:ea typeface="Calibri"/>
                          <a:cs typeface="Times New Roman"/>
                        </a:rPr>
                        <a:t>10</a:t>
                      </a:r>
                    </a:p>
                  </a:txBody>
                  <a:tcPr marL="68580" marR="68580" marT="0" marB="0" anchor="ctr">
                    <a:lnL w="12700" cap="flat" cmpd="sng" algn="ctr">
                      <a:solidFill>
                        <a:srgbClr val="990033"/>
                      </a:solidFill>
                      <a:prstDash val="solid"/>
                      <a:round/>
                      <a:headEnd type="none" w="med" len="med"/>
                      <a:tailEnd type="none" w="med" len="med"/>
                    </a:lnL>
                    <a:lnR w="12700" cap="flat" cmpd="sng" algn="ctr">
                      <a:solidFill>
                        <a:srgbClr val="990033"/>
                      </a:solidFill>
                      <a:prstDash val="solid"/>
                      <a:round/>
                      <a:headEnd type="none" w="med" len="med"/>
                      <a:tailEnd type="none" w="med" len="med"/>
                    </a:lnR>
                    <a:lnT w="12700" cap="flat" cmpd="sng" algn="ctr">
                      <a:solidFill>
                        <a:srgbClr val="990033"/>
                      </a:solidFill>
                      <a:prstDash val="solid"/>
                      <a:round/>
                      <a:headEnd type="none" w="med" len="med"/>
                      <a:tailEnd type="none" w="med" len="med"/>
                    </a:lnT>
                    <a:lnB w="12700" cap="flat" cmpd="sng" algn="ctr">
                      <a:solidFill>
                        <a:srgbClr val="990033"/>
                      </a:solidFill>
                      <a:prstDash val="solid"/>
                      <a:round/>
                      <a:headEnd type="none" w="med" len="med"/>
                      <a:tailEnd type="none" w="med" len="med"/>
                    </a:lnB>
                  </a:tcPr>
                </a:tc>
                <a:tc>
                  <a:txBody>
                    <a:bodyPr/>
                    <a:lstStyle/>
                    <a:p>
                      <a:pPr algn="ctr">
                        <a:spcAft>
                          <a:spcPts val="0"/>
                        </a:spcAft>
                      </a:pPr>
                      <a:endParaRPr lang="en-IE" sz="1600" b="0" dirty="0">
                        <a:solidFill>
                          <a:srgbClr val="990033"/>
                        </a:solidFill>
                        <a:latin typeface="Comic Sans MS" pitchFamily="66" charset="0"/>
                        <a:ea typeface="Calibri"/>
                        <a:cs typeface="Times New Roman"/>
                      </a:endParaRPr>
                    </a:p>
                  </a:txBody>
                  <a:tcPr marL="68580" marR="68580" marT="0" marB="0" anchor="ctr">
                    <a:lnL w="12700" cap="flat" cmpd="sng" algn="ctr">
                      <a:solidFill>
                        <a:srgbClr val="990033"/>
                      </a:solidFill>
                      <a:prstDash val="solid"/>
                      <a:round/>
                      <a:headEnd type="none" w="med" len="med"/>
                      <a:tailEnd type="none" w="med" len="med"/>
                    </a:lnL>
                    <a:lnR w="12700" cap="flat" cmpd="sng" algn="ctr">
                      <a:solidFill>
                        <a:srgbClr val="990033"/>
                      </a:solidFill>
                      <a:prstDash val="solid"/>
                      <a:round/>
                      <a:headEnd type="none" w="med" len="med"/>
                      <a:tailEnd type="none" w="med" len="med"/>
                    </a:lnR>
                    <a:lnT w="12700" cap="flat" cmpd="sng" algn="ctr">
                      <a:solidFill>
                        <a:srgbClr val="990033"/>
                      </a:solidFill>
                      <a:prstDash val="solid"/>
                      <a:round/>
                      <a:headEnd type="none" w="med" len="med"/>
                      <a:tailEnd type="none" w="med" len="med"/>
                    </a:lnT>
                    <a:lnB w="12700" cap="flat" cmpd="sng" algn="ctr">
                      <a:solidFill>
                        <a:srgbClr val="990033"/>
                      </a:solidFill>
                      <a:prstDash val="solid"/>
                      <a:round/>
                      <a:headEnd type="none" w="med" len="med"/>
                      <a:tailEnd type="none" w="med" len="med"/>
                    </a:lnB>
                  </a:tcPr>
                </a:tc>
                <a:tc>
                  <a:txBody>
                    <a:bodyPr/>
                    <a:lstStyle/>
                    <a:p>
                      <a:pPr algn="ctr">
                        <a:spcAft>
                          <a:spcPts val="0"/>
                        </a:spcAft>
                      </a:pPr>
                      <a:endParaRPr lang="en-IE" sz="1600" b="0" dirty="0">
                        <a:solidFill>
                          <a:srgbClr val="990033"/>
                        </a:solidFill>
                        <a:latin typeface="Comic Sans MS" pitchFamily="66" charset="0"/>
                        <a:ea typeface="Calibri"/>
                        <a:cs typeface="Times New Roman"/>
                      </a:endParaRPr>
                    </a:p>
                  </a:txBody>
                  <a:tcPr marL="68580" marR="68580" marT="0" marB="0" anchor="ctr">
                    <a:lnL w="12700" cap="flat" cmpd="sng" algn="ctr">
                      <a:solidFill>
                        <a:srgbClr val="990033"/>
                      </a:solidFill>
                      <a:prstDash val="solid"/>
                      <a:round/>
                      <a:headEnd type="none" w="med" len="med"/>
                      <a:tailEnd type="none" w="med" len="med"/>
                    </a:lnL>
                    <a:lnR w="12700" cap="flat" cmpd="sng" algn="ctr">
                      <a:solidFill>
                        <a:srgbClr val="990033"/>
                      </a:solidFill>
                      <a:prstDash val="solid"/>
                      <a:round/>
                      <a:headEnd type="none" w="med" len="med"/>
                      <a:tailEnd type="none" w="med" len="med"/>
                    </a:lnR>
                    <a:lnT w="12700" cap="flat" cmpd="sng" algn="ctr">
                      <a:solidFill>
                        <a:srgbClr val="990033"/>
                      </a:solidFill>
                      <a:prstDash val="solid"/>
                      <a:round/>
                      <a:headEnd type="none" w="med" len="med"/>
                      <a:tailEnd type="none" w="med" len="med"/>
                    </a:lnT>
                    <a:lnB w="12700" cap="flat" cmpd="sng" algn="ctr">
                      <a:solidFill>
                        <a:srgbClr val="990033"/>
                      </a:solidFill>
                      <a:prstDash val="solid"/>
                      <a:round/>
                      <a:headEnd type="none" w="med" len="med"/>
                      <a:tailEnd type="none" w="med" len="med"/>
                    </a:lnB>
                  </a:tcPr>
                </a:tc>
                <a:tc>
                  <a:txBody>
                    <a:bodyPr/>
                    <a:lstStyle/>
                    <a:p>
                      <a:pPr algn="ctr">
                        <a:spcAft>
                          <a:spcPts val="0"/>
                        </a:spcAft>
                      </a:pPr>
                      <a:endParaRPr lang="en-IE" sz="1600" b="0" dirty="0">
                        <a:solidFill>
                          <a:srgbClr val="990033"/>
                        </a:solidFill>
                        <a:latin typeface="Comic Sans MS" pitchFamily="66" charset="0"/>
                        <a:ea typeface="Calibri"/>
                        <a:cs typeface="Times New Roman"/>
                      </a:endParaRPr>
                    </a:p>
                  </a:txBody>
                  <a:tcPr marL="68580" marR="68580" marT="0" marB="0" anchor="ctr">
                    <a:lnL w="12700" cap="flat" cmpd="sng" algn="ctr">
                      <a:solidFill>
                        <a:srgbClr val="990033"/>
                      </a:solidFill>
                      <a:prstDash val="solid"/>
                      <a:round/>
                      <a:headEnd type="none" w="med" len="med"/>
                      <a:tailEnd type="none" w="med" len="med"/>
                    </a:lnL>
                    <a:lnR w="12700" cap="flat" cmpd="sng" algn="ctr">
                      <a:solidFill>
                        <a:srgbClr val="990033"/>
                      </a:solidFill>
                      <a:prstDash val="solid"/>
                      <a:round/>
                      <a:headEnd type="none" w="med" len="med"/>
                      <a:tailEnd type="none" w="med" len="med"/>
                    </a:lnR>
                    <a:lnT w="12700" cap="flat" cmpd="sng" algn="ctr">
                      <a:solidFill>
                        <a:srgbClr val="990033"/>
                      </a:solidFill>
                      <a:prstDash val="solid"/>
                      <a:round/>
                      <a:headEnd type="none" w="med" len="med"/>
                      <a:tailEnd type="none" w="med" len="med"/>
                    </a:lnT>
                    <a:lnB w="12700" cap="flat" cmpd="sng" algn="ctr">
                      <a:solidFill>
                        <a:srgbClr val="990033"/>
                      </a:solidFill>
                      <a:prstDash val="solid"/>
                      <a:round/>
                      <a:headEnd type="none" w="med" len="med"/>
                      <a:tailEnd type="none" w="med" len="med"/>
                    </a:lnB>
                  </a:tcPr>
                </a:tc>
                <a:tc>
                  <a:txBody>
                    <a:bodyPr/>
                    <a:lstStyle/>
                    <a:p>
                      <a:pPr algn="ctr">
                        <a:spcAft>
                          <a:spcPts val="0"/>
                        </a:spcAft>
                      </a:pPr>
                      <a:endParaRPr lang="en-IE" sz="1600" b="0" dirty="0">
                        <a:solidFill>
                          <a:srgbClr val="990033"/>
                        </a:solidFill>
                        <a:latin typeface="Comic Sans MS" pitchFamily="66" charset="0"/>
                        <a:ea typeface="Calibri"/>
                        <a:cs typeface="Times New Roman"/>
                      </a:endParaRPr>
                    </a:p>
                  </a:txBody>
                  <a:tcPr marL="68580" marR="68580" marT="0" marB="0" anchor="ctr">
                    <a:lnL w="12700" cap="flat" cmpd="sng" algn="ctr">
                      <a:solidFill>
                        <a:srgbClr val="990033"/>
                      </a:solidFill>
                      <a:prstDash val="solid"/>
                      <a:round/>
                      <a:headEnd type="none" w="med" len="med"/>
                      <a:tailEnd type="none" w="med" len="med"/>
                    </a:lnL>
                    <a:lnR w="12700" cap="flat" cmpd="sng" algn="ctr">
                      <a:solidFill>
                        <a:srgbClr val="990033"/>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a:spcAft>
                          <a:spcPts val="0"/>
                        </a:spcAft>
                      </a:pPr>
                      <a:r>
                        <a:rPr lang="en-IE" sz="1600" b="0" dirty="0" smtClean="0">
                          <a:solidFill>
                            <a:srgbClr val="990033"/>
                          </a:solidFill>
                          <a:latin typeface="Comic Sans MS" pitchFamily="66" charset="0"/>
                          <a:ea typeface="Calibri"/>
                          <a:cs typeface="Times New Roman"/>
                        </a:rPr>
                        <a:t>10</a:t>
                      </a:r>
                      <a:endParaRPr lang="en-IE" sz="1600" b="0" dirty="0">
                        <a:solidFill>
                          <a:srgbClr val="990033"/>
                        </a:solidFill>
                        <a:latin typeface="Comic Sans MS" pitchFamily="66" charset="0"/>
                        <a:ea typeface="Calibri"/>
                        <a:cs typeface="Times New Roman"/>
                      </a:endParaRPr>
                    </a:p>
                  </a:txBody>
                  <a:tcPr marL="68580" marR="68580" marT="0" marB="0" anchor="ctr">
                    <a:lnL w="12700" cap="flat" cmpd="sng" algn="ctr">
                      <a:solidFill>
                        <a:srgbClr val="990033"/>
                      </a:solidFill>
                      <a:prstDash val="solid"/>
                      <a:round/>
                      <a:headEnd type="none" w="med" len="med"/>
                      <a:tailEnd type="none" w="med" len="med"/>
                    </a:lnL>
                    <a:lnR w="12700" cap="flat" cmpd="sng" algn="ctr">
                      <a:solidFill>
                        <a:srgbClr val="990033"/>
                      </a:solidFill>
                      <a:prstDash val="solid"/>
                      <a:round/>
                      <a:headEnd type="none" w="med" len="med"/>
                      <a:tailEnd type="none" w="med" len="med"/>
                    </a:lnR>
                    <a:lnT w="12700" cap="flat" cmpd="sng" algn="ctr">
                      <a:solidFill>
                        <a:srgbClr val="990033"/>
                      </a:solidFill>
                      <a:prstDash val="solid"/>
                      <a:round/>
                      <a:headEnd type="none" w="med" len="med"/>
                      <a:tailEnd type="none" w="med" len="med"/>
                    </a:lnT>
                    <a:lnB w="12700" cap="flat" cmpd="sng" algn="ctr">
                      <a:solidFill>
                        <a:srgbClr val="990033"/>
                      </a:solidFill>
                      <a:prstDash val="solid"/>
                      <a:round/>
                      <a:headEnd type="none" w="med" len="med"/>
                      <a:tailEnd type="none" w="med" len="med"/>
                    </a:lnB>
                  </a:tcPr>
                </a:tc>
                <a:tc>
                  <a:txBody>
                    <a:bodyPr/>
                    <a:lstStyle/>
                    <a:p>
                      <a:pPr algn="ctr">
                        <a:spcAft>
                          <a:spcPts val="0"/>
                        </a:spcAft>
                      </a:pPr>
                      <a:endParaRPr lang="en-IE" sz="1600" b="0" dirty="0">
                        <a:solidFill>
                          <a:srgbClr val="990033"/>
                        </a:solidFill>
                        <a:latin typeface="Comic Sans MS" pitchFamily="66" charset="0"/>
                        <a:ea typeface="Calibri"/>
                        <a:cs typeface="Times New Roman"/>
                      </a:endParaRPr>
                    </a:p>
                  </a:txBody>
                  <a:tcPr marL="68580" marR="68580" marT="0" marB="0" anchor="ctr">
                    <a:lnL w="12700" cap="flat" cmpd="sng" algn="ctr">
                      <a:solidFill>
                        <a:srgbClr val="990033"/>
                      </a:solidFill>
                      <a:prstDash val="solid"/>
                      <a:round/>
                      <a:headEnd type="none" w="med" len="med"/>
                      <a:tailEnd type="none" w="med" len="med"/>
                    </a:lnL>
                    <a:lnR w="12700" cap="flat" cmpd="sng" algn="ctr">
                      <a:solidFill>
                        <a:srgbClr val="990033"/>
                      </a:solidFill>
                      <a:prstDash val="solid"/>
                      <a:round/>
                      <a:headEnd type="none" w="med" len="med"/>
                      <a:tailEnd type="none" w="med" len="med"/>
                    </a:lnR>
                    <a:lnT w="12700" cap="flat" cmpd="sng" algn="ctr">
                      <a:solidFill>
                        <a:srgbClr val="990033"/>
                      </a:solidFill>
                      <a:prstDash val="solid"/>
                      <a:round/>
                      <a:headEnd type="none" w="med" len="med"/>
                      <a:tailEnd type="none" w="med" len="med"/>
                    </a:lnT>
                    <a:lnB w="12700" cap="flat" cmpd="sng" algn="ctr">
                      <a:solidFill>
                        <a:srgbClr val="990033"/>
                      </a:solidFill>
                      <a:prstDash val="solid"/>
                      <a:round/>
                      <a:headEnd type="none" w="med" len="med"/>
                      <a:tailEnd type="none" w="med" len="med"/>
                    </a:lnB>
                  </a:tcPr>
                </a:tc>
                <a:tc>
                  <a:txBody>
                    <a:bodyPr/>
                    <a:lstStyle/>
                    <a:p>
                      <a:pPr algn="ctr">
                        <a:spcAft>
                          <a:spcPts val="0"/>
                        </a:spcAft>
                      </a:pPr>
                      <a:endParaRPr lang="en-IE" sz="1600" b="0" dirty="0">
                        <a:solidFill>
                          <a:srgbClr val="990033"/>
                        </a:solidFill>
                        <a:latin typeface="Comic Sans MS" pitchFamily="66" charset="0"/>
                        <a:ea typeface="Calibri"/>
                        <a:cs typeface="Times New Roman"/>
                      </a:endParaRPr>
                    </a:p>
                  </a:txBody>
                  <a:tcPr marL="68580" marR="68580" marT="0" marB="0" anchor="ctr">
                    <a:lnL w="12700" cap="flat" cmpd="sng" algn="ctr">
                      <a:solidFill>
                        <a:srgbClr val="990033"/>
                      </a:solidFill>
                      <a:prstDash val="solid"/>
                      <a:round/>
                      <a:headEnd type="none" w="med" len="med"/>
                      <a:tailEnd type="none" w="med" len="med"/>
                    </a:lnL>
                    <a:lnR w="12700" cap="flat" cmpd="sng" algn="ctr">
                      <a:solidFill>
                        <a:srgbClr val="990033"/>
                      </a:solidFill>
                      <a:prstDash val="solid"/>
                      <a:round/>
                      <a:headEnd type="none" w="med" len="med"/>
                      <a:tailEnd type="none" w="med" len="med"/>
                    </a:lnR>
                    <a:lnT w="12700" cap="flat" cmpd="sng" algn="ctr">
                      <a:solidFill>
                        <a:srgbClr val="990033"/>
                      </a:solidFill>
                      <a:prstDash val="solid"/>
                      <a:round/>
                      <a:headEnd type="none" w="med" len="med"/>
                      <a:tailEnd type="none" w="med" len="med"/>
                    </a:lnT>
                    <a:lnB w="12700" cap="flat" cmpd="sng" algn="ctr">
                      <a:solidFill>
                        <a:srgbClr val="990033"/>
                      </a:solidFill>
                      <a:prstDash val="solid"/>
                      <a:round/>
                      <a:headEnd type="none" w="med" len="med"/>
                      <a:tailEnd type="none" w="med" len="med"/>
                    </a:lnB>
                  </a:tcPr>
                </a:tc>
                <a:tc>
                  <a:txBody>
                    <a:bodyPr/>
                    <a:lstStyle/>
                    <a:p>
                      <a:pPr algn="ctr">
                        <a:spcAft>
                          <a:spcPts val="0"/>
                        </a:spcAft>
                      </a:pPr>
                      <a:endParaRPr lang="en-IE" sz="1600" b="0" dirty="0">
                        <a:solidFill>
                          <a:srgbClr val="990033"/>
                        </a:solidFill>
                        <a:latin typeface="Comic Sans MS" pitchFamily="66" charset="0"/>
                        <a:ea typeface="Calibri"/>
                        <a:cs typeface="Times New Roman"/>
                      </a:endParaRPr>
                    </a:p>
                  </a:txBody>
                  <a:tcPr marL="68580" marR="68580" marT="0" marB="0" anchor="ctr">
                    <a:lnL w="12700" cap="flat" cmpd="sng" algn="ctr">
                      <a:solidFill>
                        <a:srgbClr val="990033"/>
                      </a:solidFill>
                      <a:prstDash val="solid"/>
                      <a:round/>
                      <a:headEnd type="none" w="med" len="med"/>
                      <a:tailEnd type="none" w="med" len="med"/>
                    </a:lnL>
                    <a:lnR w="12700" cap="flat" cmpd="sng" algn="ctr">
                      <a:solidFill>
                        <a:srgbClr val="990033"/>
                      </a:solidFill>
                      <a:prstDash val="solid"/>
                      <a:round/>
                      <a:headEnd type="none" w="med" len="med"/>
                      <a:tailEnd type="none" w="med" len="med"/>
                    </a:lnR>
                    <a:lnT w="12700" cap="flat" cmpd="sng" algn="ctr">
                      <a:solidFill>
                        <a:srgbClr val="990033"/>
                      </a:solidFill>
                      <a:prstDash val="solid"/>
                      <a:round/>
                      <a:headEnd type="none" w="med" len="med"/>
                      <a:tailEnd type="none" w="med" len="med"/>
                    </a:lnT>
                    <a:lnB w="12700" cap="flat" cmpd="sng" algn="ctr">
                      <a:solidFill>
                        <a:srgbClr val="990033"/>
                      </a:solidFill>
                      <a:prstDash val="solid"/>
                      <a:round/>
                      <a:headEnd type="none" w="med" len="med"/>
                      <a:tailEnd type="none" w="med" len="med"/>
                    </a:lnB>
                  </a:tcPr>
                </a:tc>
              </a:tr>
            </a:tbl>
          </a:graphicData>
        </a:graphic>
      </p:graphicFrame>
      <p:graphicFrame>
        <p:nvGraphicFramePr>
          <p:cNvPr id="6" name="Table 5"/>
          <p:cNvGraphicFramePr>
            <a:graphicFrameLocks noGrp="1"/>
          </p:cNvGraphicFramePr>
          <p:nvPr>
            <p:extLst>
              <p:ext uri="{D42A27DB-BD31-4B8C-83A1-F6EECF244321}">
                <p14:modId xmlns:p14="http://schemas.microsoft.com/office/powerpoint/2010/main" val="447211909"/>
              </p:ext>
            </p:extLst>
          </p:nvPr>
        </p:nvGraphicFramePr>
        <p:xfrm>
          <a:off x="395976" y="393664"/>
          <a:ext cx="8352048" cy="4691520"/>
        </p:xfrm>
        <a:graphic>
          <a:graphicData uri="http://schemas.openxmlformats.org/drawingml/2006/table">
            <a:tbl>
              <a:tblPr/>
              <a:tblGrid>
                <a:gridCol w="612000"/>
                <a:gridCol w="1116000"/>
                <a:gridCol w="1116000"/>
                <a:gridCol w="1116000"/>
                <a:gridCol w="432048"/>
                <a:gridCol w="612000"/>
                <a:gridCol w="1116000"/>
                <a:gridCol w="1116000"/>
                <a:gridCol w="1116000"/>
              </a:tblGrid>
              <a:tr h="0">
                <a:tc>
                  <a:txBody>
                    <a:bodyPr/>
                    <a:lstStyle/>
                    <a:p>
                      <a:pPr algn="ctr">
                        <a:spcAft>
                          <a:spcPts val="0"/>
                        </a:spcAft>
                      </a:pPr>
                      <a:endParaRPr lang="en-IE" sz="1600" b="0" dirty="0">
                        <a:solidFill>
                          <a:srgbClr val="990033"/>
                        </a:solidFill>
                        <a:latin typeface="Comic Sans MS" pitchFamily="66" charset="0"/>
                        <a:ea typeface="Calibri"/>
                        <a:cs typeface="Times New Roman"/>
                      </a:endParaRPr>
                    </a:p>
                  </a:txBody>
                  <a:tcPr marL="68580" marR="68580" marT="0" marB="0" anchor="ctr">
                    <a:lnL w="12700" cap="flat" cmpd="sng" algn="ctr">
                      <a:solidFill>
                        <a:srgbClr val="990033"/>
                      </a:solidFill>
                      <a:prstDash val="solid"/>
                      <a:round/>
                      <a:headEnd type="none" w="med" len="med"/>
                      <a:tailEnd type="none" w="med" len="med"/>
                    </a:lnL>
                    <a:lnR w="12700" cap="flat" cmpd="sng" algn="ctr">
                      <a:solidFill>
                        <a:srgbClr val="990033"/>
                      </a:solidFill>
                      <a:prstDash val="solid"/>
                      <a:round/>
                      <a:headEnd type="none" w="med" len="med"/>
                      <a:tailEnd type="none" w="med" len="med"/>
                    </a:lnR>
                    <a:lnT w="12700" cap="flat" cmpd="sng" algn="ctr">
                      <a:solidFill>
                        <a:srgbClr val="990033"/>
                      </a:solidFill>
                      <a:prstDash val="solid"/>
                      <a:round/>
                      <a:headEnd type="none" w="med" len="med"/>
                      <a:tailEnd type="none" w="med" len="med"/>
                    </a:lnT>
                    <a:lnB w="12700" cap="flat" cmpd="sng" algn="ctr">
                      <a:solidFill>
                        <a:srgbClr val="990033"/>
                      </a:solidFill>
                      <a:prstDash val="solid"/>
                      <a:round/>
                      <a:headEnd type="none" w="med" len="med"/>
                      <a:tailEnd type="none" w="med" len="med"/>
                    </a:lnB>
                  </a:tcPr>
                </a:tc>
                <a:tc gridSpan="3">
                  <a:txBody>
                    <a:bodyPr/>
                    <a:lstStyle/>
                    <a:p>
                      <a:pPr algn="ctr">
                        <a:spcAft>
                          <a:spcPts val="0"/>
                        </a:spcAft>
                      </a:pPr>
                      <a:r>
                        <a:rPr lang="en-IE" sz="1600" b="0">
                          <a:solidFill>
                            <a:srgbClr val="990033"/>
                          </a:solidFill>
                          <a:latin typeface="Comic Sans MS" pitchFamily="66" charset="0"/>
                          <a:ea typeface="Calibri"/>
                          <a:cs typeface="Times New Roman"/>
                        </a:rPr>
                        <a:t>David</a:t>
                      </a:r>
                    </a:p>
                  </a:txBody>
                  <a:tcPr marL="68580" marR="68580" marT="0" marB="0" anchor="ctr">
                    <a:lnL w="12700" cap="flat" cmpd="sng" algn="ctr">
                      <a:solidFill>
                        <a:srgbClr val="990033"/>
                      </a:solidFill>
                      <a:prstDash val="solid"/>
                      <a:round/>
                      <a:headEnd type="none" w="med" len="med"/>
                      <a:tailEnd type="none" w="med" len="med"/>
                    </a:lnL>
                    <a:lnR w="12700" cap="flat" cmpd="sng" algn="ctr">
                      <a:solidFill>
                        <a:srgbClr val="990033"/>
                      </a:solidFill>
                      <a:prstDash val="solid"/>
                      <a:round/>
                      <a:headEnd type="none" w="med" len="med"/>
                      <a:tailEnd type="none" w="med" len="med"/>
                    </a:lnR>
                    <a:lnT w="12700" cap="flat" cmpd="sng" algn="ctr">
                      <a:solidFill>
                        <a:srgbClr val="990033"/>
                      </a:solidFill>
                      <a:prstDash val="solid"/>
                      <a:round/>
                      <a:headEnd type="none" w="med" len="med"/>
                      <a:tailEnd type="none" w="med" len="med"/>
                    </a:lnT>
                    <a:lnB w="12700" cap="flat" cmpd="sng" algn="ctr">
                      <a:solidFill>
                        <a:srgbClr val="990033"/>
                      </a:solidFill>
                      <a:prstDash val="solid"/>
                      <a:round/>
                      <a:headEnd type="none" w="med" len="med"/>
                      <a:tailEnd type="none" w="med" len="med"/>
                    </a:lnB>
                  </a:tcPr>
                </a:tc>
                <a:tc hMerge="1">
                  <a:txBody>
                    <a:bodyPr/>
                    <a:lstStyle/>
                    <a:p>
                      <a:endParaRPr lang="en-IE"/>
                    </a:p>
                  </a:txBody>
                  <a:tcPr/>
                </a:tc>
                <a:tc hMerge="1">
                  <a:txBody>
                    <a:bodyPr/>
                    <a:lstStyle/>
                    <a:p>
                      <a:endParaRPr lang="en-IE"/>
                    </a:p>
                  </a:txBody>
                  <a:tcPr/>
                </a:tc>
                <a:tc>
                  <a:txBody>
                    <a:bodyPr/>
                    <a:lstStyle/>
                    <a:p>
                      <a:pPr algn="ctr">
                        <a:spcAft>
                          <a:spcPts val="0"/>
                        </a:spcAft>
                      </a:pPr>
                      <a:endParaRPr lang="en-IE" sz="1600" b="0" dirty="0">
                        <a:solidFill>
                          <a:srgbClr val="990033"/>
                        </a:solidFill>
                        <a:latin typeface="Comic Sans MS" pitchFamily="66" charset="0"/>
                        <a:ea typeface="Calibri"/>
                        <a:cs typeface="Times New Roman"/>
                      </a:endParaRPr>
                    </a:p>
                  </a:txBody>
                  <a:tcPr marL="68580" marR="68580" marT="0" marB="0" anchor="ctr">
                    <a:lnL w="12700" cap="flat" cmpd="sng" algn="ctr">
                      <a:solidFill>
                        <a:srgbClr val="990033"/>
                      </a:solidFill>
                      <a:prstDash val="solid"/>
                      <a:round/>
                      <a:headEnd type="none" w="med" len="med"/>
                      <a:tailEnd type="none" w="med" len="med"/>
                    </a:lnL>
                    <a:lnR w="12700" cap="flat" cmpd="sng" algn="ctr">
                      <a:solidFill>
                        <a:srgbClr val="990033"/>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a:spcAft>
                          <a:spcPts val="0"/>
                        </a:spcAft>
                      </a:pPr>
                      <a:endParaRPr lang="en-IE" sz="1600" b="0" dirty="0">
                        <a:solidFill>
                          <a:srgbClr val="990033"/>
                        </a:solidFill>
                        <a:latin typeface="Comic Sans MS" pitchFamily="66" charset="0"/>
                        <a:ea typeface="Calibri"/>
                        <a:cs typeface="Times New Roman"/>
                      </a:endParaRPr>
                    </a:p>
                  </a:txBody>
                  <a:tcPr marL="68580" marR="68580" marT="0" marB="0" anchor="ctr">
                    <a:lnL w="12700" cap="flat" cmpd="sng" algn="ctr">
                      <a:solidFill>
                        <a:srgbClr val="990033"/>
                      </a:solidFill>
                      <a:prstDash val="solid"/>
                      <a:round/>
                      <a:headEnd type="none" w="med" len="med"/>
                      <a:tailEnd type="none" w="med" len="med"/>
                    </a:lnL>
                    <a:lnR w="12700" cap="flat" cmpd="sng" algn="ctr">
                      <a:solidFill>
                        <a:srgbClr val="990033"/>
                      </a:solidFill>
                      <a:prstDash val="solid"/>
                      <a:round/>
                      <a:headEnd type="none" w="med" len="med"/>
                      <a:tailEnd type="none" w="med" len="med"/>
                    </a:lnR>
                    <a:lnT w="12700" cap="flat" cmpd="sng" algn="ctr">
                      <a:solidFill>
                        <a:srgbClr val="990033"/>
                      </a:solidFill>
                      <a:prstDash val="solid"/>
                      <a:round/>
                      <a:headEnd type="none" w="med" len="med"/>
                      <a:tailEnd type="none" w="med" len="med"/>
                    </a:lnT>
                    <a:lnB w="12700" cap="flat" cmpd="sng" algn="ctr">
                      <a:solidFill>
                        <a:srgbClr val="990033"/>
                      </a:solidFill>
                      <a:prstDash val="solid"/>
                      <a:round/>
                      <a:headEnd type="none" w="med" len="med"/>
                      <a:tailEnd type="none" w="med" len="med"/>
                    </a:lnB>
                  </a:tcPr>
                </a:tc>
                <a:tc gridSpan="3">
                  <a:txBody>
                    <a:bodyPr/>
                    <a:lstStyle/>
                    <a:p>
                      <a:pPr algn="ctr">
                        <a:spcAft>
                          <a:spcPts val="0"/>
                        </a:spcAft>
                      </a:pPr>
                      <a:r>
                        <a:rPr lang="en-IE" sz="1600" b="0">
                          <a:solidFill>
                            <a:srgbClr val="990033"/>
                          </a:solidFill>
                          <a:latin typeface="Comic Sans MS" pitchFamily="66" charset="0"/>
                          <a:ea typeface="Calibri"/>
                          <a:cs typeface="Times New Roman"/>
                        </a:rPr>
                        <a:t>Michael</a:t>
                      </a:r>
                    </a:p>
                  </a:txBody>
                  <a:tcPr marL="68580" marR="68580" marT="0" marB="0" anchor="ctr">
                    <a:lnL w="12700" cap="flat" cmpd="sng" algn="ctr">
                      <a:solidFill>
                        <a:srgbClr val="990033"/>
                      </a:solidFill>
                      <a:prstDash val="solid"/>
                      <a:round/>
                      <a:headEnd type="none" w="med" len="med"/>
                      <a:tailEnd type="none" w="med" len="med"/>
                    </a:lnL>
                    <a:lnR w="12700" cap="flat" cmpd="sng" algn="ctr">
                      <a:solidFill>
                        <a:srgbClr val="990033"/>
                      </a:solidFill>
                      <a:prstDash val="solid"/>
                      <a:round/>
                      <a:headEnd type="none" w="med" len="med"/>
                      <a:tailEnd type="none" w="med" len="med"/>
                    </a:lnR>
                    <a:lnT w="12700" cap="flat" cmpd="sng" algn="ctr">
                      <a:solidFill>
                        <a:srgbClr val="990033"/>
                      </a:solidFill>
                      <a:prstDash val="solid"/>
                      <a:round/>
                      <a:headEnd type="none" w="med" len="med"/>
                      <a:tailEnd type="none" w="med" len="med"/>
                    </a:lnT>
                    <a:lnB w="12700" cap="flat" cmpd="sng" algn="ctr">
                      <a:solidFill>
                        <a:srgbClr val="990033"/>
                      </a:solidFill>
                      <a:prstDash val="solid"/>
                      <a:round/>
                      <a:headEnd type="none" w="med" len="med"/>
                      <a:tailEnd type="none" w="med" len="med"/>
                    </a:lnB>
                  </a:tcPr>
                </a:tc>
                <a:tc hMerge="1">
                  <a:txBody>
                    <a:bodyPr/>
                    <a:lstStyle/>
                    <a:p>
                      <a:endParaRPr lang="en-IE"/>
                    </a:p>
                  </a:txBody>
                  <a:tcPr/>
                </a:tc>
                <a:tc hMerge="1">
                  <a:txBody>
                    <a:bodyPr/>
                    <a:lstStyle/>
                    <a:p>
                      <a:endParaRPr lang="en-IE"/>
                    </a:p>
                  </a:txBody>
                  <a:tcPr/>
                </a:tc>
              </a:tr>
              <a:tr h="0">
                <a:tc>
                  <a:txBody>
                    <a:bodyPr/>
                    <a:lstStyle/>
                    <a:p>
                      <a:pPr algn="ctr">
                        <a:spcAft>
                          <a:spcPts val="0"/>
                        </a:spcAft>
                      </a:pPr>
                      <a:r>
                        <a:rPr lang="en-IE" sz="1600" b="0" dirty="0">
                          <a:solidFill>
                            <a:srgbClr val="990033"/>
                          </a:solidFill>
                          <a:latin typeface="Comic Sans MS" pitchFamily="66" charset="0"/>
                          <a:ea typeface="Calibri"/>
                          <a:cs typeface="Times New Roman"/>
                        </a:rPr>
                        <a:t>Time</a:t>
                      </a:r>
                    </a:p>
                  </a:txBody>
                  <a:tcPr marL="68580" marR="68580" marT="0" marB="0" anchor="ctr">
                    <a:lnL w="12700" cap="flat" cmpd="sng" algn="ctr">
                      <a:solidFill>
                        <a:srgbClr val="990033"/>
                      </a:solidFill>
                      <a:prstDash val="solid"/>
                      <a:round/>
                      <a:headEnd type="none" w="med" len="med"/>
                      <a:tailEnd type="none" w="med" len="med"/>
                    </a:lnL>
                    <a:lnR w="12700" cap="flat" cmpd="sng" algn="ctr">
                      <a:solidFill>
                        <a:srgbClr val="990033"/>
                      </a:solidFill>
                      <a:prstDash val="solid"/>
                      <a:round/>
                      <a:headEnd type="none" w="med" len="med"/>
                      <a:tailEnd type="none" w="med" len="med"/>
                    </a:lnR>
                    <a:lnT w="12700" cap="flat" cmpd="sng" algn="ctr">
                      <a:solidFill>
                        <a:srgbClr val="990033"/>
                      </a:solidFill>
                      <a:prstDash val="solid"/>
                      <a:round/>
                      <a:headEnd type="none" w="med" len="med"/>
                      <a:tailEnd type="none" w="med" len="med"/>
                    </a:lnT>
                    <a:lnB w="12700" cap="flat" cmpd="sng" algn="ctr">
                      <a:solidFill>
                        <a:srgbClr val="990033"/>
                      </a:solidFill>
                      <a:prstDash val="solid"/>
                      <a:round/>
                      <a:headEnd type="none" w="med" len="med"/>
                      <a:tailEnd type="none" w="med" len="med"/>
                    </a:lnB>
                  </a:tcPr>
                </a:tc>
                <a:tc>
                  <a:txBody>
                    <a:bodyPr/>
                    <a:lstStyle/>
                    <a:p>
                      <a:pPr algn="ctr">
                        <a:spcAft>
                          <a:spcPts val="0"/>
                        </a:spcAft>
                      </a:pPr>
                      <a:r>
                        <a:rPr lang="en-IE" sz="1600" b="0" dirty="0">
                          <a:solidFill>
                            <a:srgbClr val="990033"/>
                          </a:solidFill>
                          <a:latin typeface="Comic Sans MS" pitchFamily="66" charset="0"/>
                          <a:ea typeface="Calibri"/>
                          <a:cs typeface="Times New Roman"/>
                        </a:rPr>
                        <a:t>Monthly Total</a:t>
                      </a:r>
                    </a:p>
                  </a:txBody>
                  <a:tcPr marL="68580" marR="68580" marT="0" marB="0" anchor="ctr">
                    <a:lnL w="12700" cap="flat" cmpd="sng" algn="ctr">
                      <a:solidFill>
                        <a:srgbClr val="990033"/>
                      </a:solidFill>
                      <a:prstDash val="solid"/>
                      <a:round/>
                      <a:headEnd type="none" w="med" len="med"/>
                      <a:tailEnd type="none" w="med" len="med"/>
                    </a:lnL>
                    <a:lnR w="12700" cap="flat" cmpd="sng" algn="ctr">
                      <a:solidFill>
                        <a:srgbClr val="990033"/>
                      </a:solidFill>
                      <a:prstDash val="solid"/>
                      <a:round/>
                      <a:headEnd type="none" w="med" len="med"/>
                      <a:tailEnd type="none" w="med" len="med"/>
                    </a:lnR>
                    <a:lnT w="12700" cap="flat" cmpd="sng" algn="ctr">
                      <a:solidFill>
                        <a:srgbClr val="990033"/>
                      </a:solidFill>
                      <a:prstDash val="solid"/>
                      <a:round/>
                      <a:headEnd type="none" w="med" len="med"/>
                      <a:tailEnd type="none" w="med" len="med"/>
                    </a:lnT>
                    <a:lnB w="12700" cap="flat" cmpd="sng" algn="ctr">
                      <a:solidFill>
                        <a:srgbClr val="990033"/>
                      </a:solidFill>
                      <a:prstDash val="solid"/>
                      <a:round/>
                      <a:headEnd type="none" w="med" len="med"/>
                      <a:tailEnd type="none" w="med" len="med"/>
                    </a:lnB>
                  </a:tcPr>
                </a:tc>
                <a:tc>
                  <a:txBody>
                    <a:bodyPr/>
                    <a:lstStyle/>
                    <a:p>
                      <a:pPr algn="ctr">
                        <a:spcAft>
                          <a:spcPts val="0"/>
                        </a:spcAft>
                      </a:pPr>
                      <a:r>
                        <a:rPr lang="en-IE" sz="1600" b="0" dirty="0">
                          <a:solidFill>
                            <a:srgbClr val="990033"/>
                          </a:solidFill>
                          <a:latin typeface="Comic Sans MS" pitchFamily="66" charset="0"/>
                          <a:ea typeface="Calibri"/>
                          <a:cs typeface="Times New Roman"/>
                        </a:rPr>
                        <a:t>Interest</a:t>
                      </a:r>
                    </a:p>
                  </a:txBody>
                  <a:tcPr marL="68580" marR="68580" marT="0" marB="0" anchor="ctr">
                    <a:lnL w="12700" cap="flat" cmpd="sng" algn="ctr">
                      <a:solidFill>
                        <a:srgbClr val="990033"/>
                      </a:solidFill>
                      <a:prstDash val="solid"/>
                      <a:round/>
                      <a:headEnd type="none" w="med" len="med"/>
                      <a:tailEnd type="none" w="med" len="med"/>
                    </a:lnL>
                    <a:lnR w="12700" cap="flat" cmpd="sng" algn="ctr">
                      <a:solidFill>
                        <a:srgbClr val="990033"/>
                      </a:solidFill>
                      <a:prstDash val="solid"/>
                      <a:round/>
                      <a:headEnd type="none" w="med" len="med"/>
                      <a:tailEnd type="none" w="med" len="med"/>
                    </a:lnR>
                    <a:lnT w="12700" cap="flat" cmpd="sng" algn="ctr">
                      <a:solidFill>
                        <a:srgbClr val="990033"/>
                      </a:solidFill>
                      <a:prstDash val="solid"/>
                      <a:round/>
                      <a:headEnd type="none" w="med" len="med"/>
                      <a:tailEnd type="none" w="med" len="med"/>
                    </a:lnT>
                    <a:lnB w="12700" cap="flat" cmpd="sng" algn="ctr">
                      <a:solidFill>
                        <a:srgbClr val="990033"/>
                      </a:solidFill>
                      <a:prstDash val="solid"/>
                      <a:round/>
                      <a:headEnd type="none" w="med" len="med"/>
                      <a:tailEnd type="none" w="med" len="med"/>
                    </a:lnB>
                  </a:tcPr>
                </a:tc>
                <a:tc>
                  <a:txBody>
                    <a:bodyPr/>
                    <a:lstStyle/>
                    <a:p>
                      <a:pPr algn="ctr">
                        <a:spcAft>
                          <a:spcPts val="0"/>
                        </a:spcAft>
                      </a:pPr>
                      <a:r>
                        <a:rPr lang="en-IE" sz="1600" b="0" dirty="0">
                          <a:solidFill>
                            <a:srgbClr val="990033"/>
                          </a:solidFill>
                          <a:latin typeface="Comic Sans MS" pitchFamily="66" charset="0"/>
                          <a:ea typeface="Calibri"/>
                          <a:cs typeface="Times New Roman"/>
                        </a:rPr>
                        <a:t>Payments</a:t>
                      </a:r>
                    </a:p>
                  </a:txBody>
                  <a:tcPr marL="68580" marR="68580" marT="0" marB="0" anchor="ctr">
                    <a:lnL w="12700" cap="flat" cmpd="sng" algn="ctr">
                      <a:solidFill>
                        <a:srgbClr val="990033"/>
                      </a:solidFill>
                      <a:prstDash val="solid"/>
                      <a:round/>
                      <a:headEnd type="none" w="med" len="med"/>
                      <a:tailEnd type="none" w="med" len="med"/>
                    </a:lnL>
                    <a:lnR w="12700" cap="flat" cmpd="sng" algn="ctr">
                      <a:solidFill>
                        <a:srgbClr val="990033"/>
                      </a:solidFill>
                      <a:prstDash val="solid"/>
                      <a:round/>
                      <a:headEnd type="none" w="med" len="med"/>
                      <a:tailEnd type="none" w="med" len="med"/>
                    </a:lnR>
                    <a:lnT w="12700" cap="flat" cmpd="sng" algn="ctr">
                      <a:solidFill>
                        <a:srgbClr val="990033"/>
                      </a:solidFill>
                      <a:prstDash val="solid"/>
                      <a:round/>
                      <a:headEnd type="none" w="med" len="med"/>
                      <a:tailEnd type="none" w="med" len="med"/>
                    </a:lnT>
                    <a:lnB w="12700" cap="flat" cmpd="sng" algn="ctr">
                      <a:solidFill>
                        <a:srgbClr val="990033"/>
                      </a:solidFill>
                      <a:prstDash val="solid"/>
                      <a:round/>
                      <a:headEnd type="none" w="med" len="med"/>
                      <a:tailEnd type="none" w="med" len="med"/>
                    </a:lnB>
                  </a:tcPr>
                </a:tc>
                <a:tc>
                  <a:txBody>
                    <a:bodyPr/>
                    <a:lstStyle/>
                    <a:p>
                      <a:pPr algn="ctr">
                        <a:spcAft>
                          <a:spcPts val="0"/>
                        </a:spcAft>
                      </a:pPr>
                      <a:endParaRPr lang="en-IE" sz="1600" b="0" dirty="0">
                        <a:solidFill>
                          <a:srgbClr val="990033"/>
                        </a:solidFill>
                        <a:latin typeface="Comic Sans MS" pitchFamily="66" charset="0"/>
                        <a:ea typeface="Calibri"/>
                        <a:cs typeface="Times New Roman"/>
                      </a:endParaRPr>
                    </a:p>
                  </a:txBody>
                  <a:tcPr marL="68580" marR="68580" marT="0" marB="0" anchor="ctr">
                    <a:lnL w="12700" cap="flat" cmpd="sng" algn="ctr">
                      <a:solidFill>
                        <a:srgbClr val="990033"/>
                      </a:solidFill>
                      <a:prstDash val="solid"/>
                      <a:round/>
                      <a:headEnd type="none" w="med" len="med"/>
                      <a:tailEnd type="none" w="med" len="med"/>
                    </a:lnL>
                    <a:lnR w="12700" cap="flat" cmpd="sng" algn="ctr">
                      <a:solidFill>
                        <a:srgbClr val="990033"/>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a:spcAft>
                          <a:spcPts val="0"/>
                        </a:spcAft>
                      </a:pPr>
                      <a:r>
                        <a:rPr lang="en-IE" sz="1600" b="0" dirty="0" smtClean="0">
                          <a:solidFill>
                            <a:srgbClr val="990033"/>
                          </a:solidFill>
                          <a:latin typeface="Comic Sans MS" pitchFamily="66" charset="0"/>
                          <a:ea typeface="Calibri"/>
                          <a:cs typeface="Times New Roman"/>
                        </a:rPr>
                        <a:t>Time</a:t>
                      </a:r>
                      <a:endParaRPr lang="en-IE" sz="1600" b="0" dirty="0">
                        <a:solidFill>
                          <a:srgbClr val="990033"/>
                        </a:solidFill>
                        <a:latin typeface="Comic Sans MS" pitchFamily="66" charset="0"/>
                        <a:ea typeface="Calibri"/>
                        <a:cs typeface="Times New Roman"/>
                      </a:endParaRPr>
                    </a:p>
                  </a:txBody>
                  <a:tcPr marL="68580" marR="68580" marT="0" marB="0" anchor="ctr">
                    <a:lnL w="12700" cap="flat" cmpd="sng" algn="ctr">
                      <a:solidFill>
                        <a:srgbClr val="990033"/>
                      </a:solidFill>
                      <a:prstDash val="solid"/>
                      <a:round/>
                      <a:headEnd type="none" w="med" len="med"/>
                      <a:tailEnd type="none" w="med" len="med"/>
                    </a:lnL>
                    <a:lnR w="12700" cap="flat" cmpd="sng" algn="ctr">
                      <a:solidFill>
                        <a:srgbClr val="990033"/>
                      </a:solidFill>
                      <a:prstDash val="solid"/>
                      <a:round/>
                      <a:headEnd type="none" w="med" len="med"/>
                      <a:tailEnd type="none" w="med" len="med"/>
                    </a:lnR>
                    <a:lnT w="12700" cap="flat" cmpd="sng" algn="ctr">
                      <a:solidFill>
                        <a:srgbClr val="990033"/>
                      </a:solidFill>
                      <a:prstDash val="solid"/>
                      <a:round/>
                      <a:headEnd type="none" w="med" len="med"/>
                      <a:tailEnd type="none" w="med" len="med"/>
                    </a:lnT>
                    <a:lnB w="12700" cap="flat" cmpd="sng" algn="ctr">
                      <a:solidFill>
                        <a:srgbClr val="990033"/>
                      </a:solidFill>
                      <a:prstDash val="solid"/>
                      <a:round/>
                      <a:headEnd type="none" w="med" len="med"/>
                      <a:tailEnd type="none" w="med" len="med"/>
                    </a:lnB>
                  </a:tcPr>
                </a:tc>
                <a:tc>
                  <a:txBody>
                    <a:bodyPr/>
                    <a:lstStyle/>
                    <a:p>
                      <a:pPr algn="ctr">
                        <a:spcAft>
                          <a:spcPts val="0"/>
                        </a:spcAft>
                      </a:pPr>
                      <a:r>
                        <a:rPr lang="en-IE" sz="1600" b="0" dirty="0">
                          <a:solidFill>
                            <a:srgbClr val="990033"/>
                          </a:solidFill>
                          <a:latin typeface="Comic Sans MS" pitchFamily="66" charset="0"/>
                          <a:ea typeface="Calibri"/>
                          <a:cs typeface="Times New Roman"/>
                        </a:rPr>
                        <a:t>Monthly Total</a:t>
                      </a:r>
                    </a:p>
                  </a:txBody>
                  <a:tcPr marL="68580" marR="68580" marT="0" marB="0" anchor="ctr">
                    <a:lnL w="12700" cap="flat" cmpd="sng" algn="ctr">
                      <a:solidFill>
                        <a:srgbClr val="990033"/>
                      </a:solidFill>
                      <a:prstDash val="solid"/>
                      <a:round/>
                      <a:headEnd type="none" w="med" len="med"/>
                      <a:tailEnd type="none" w="med" len="med"/>
                    </a:lnL>
                    <a:lnR w="12700" cap="flat" cmpd="sng" algn="ctr">
                      <a:solidFill>
                        <a:srgbClr val="990033"/>
                      </a:solidFill>
                      <a:prstDash val="solid"/>
                      <a:round/>
                      <a:headEnd type="none" w="med" len="med"/>
                      <a:tailEnd type="none" w="med" len="med"/>
                    </a:lnR>
                    <a:lnT w="12700" cap="flat" cmpd="sng" algn="ctr">
                      <a:solidFill>
                        <a:srgbClr val="990033"/>
                      </a:solidFill>
                      <a:prstDash val="solid"/>
                      <a:round/>
                      <a:headEnd type="none" w="med" len="med"/>
                      <a:tailEnd type="none" w="med" len="med"/>
                    </a:lnT>
                    <a:lnB w="12700" cap="flat" cmpd="sng" algn="ctr">
                      <a:solidFill>
                        <a:srgbClr val="990033"/>
                      </a:solidFill>
                      <a:prstDash val="solid"/>
                      <a:round/>
                      <a:headEnd type="none" w="med" len="med"/>
                      <a:tailEnd type="none" w="med" len="med"/>
                    </a:lnB>
                  </a:tcPr>
                </a:tc>
                <a:tc>
                  <a:txBody>
                    <a:bodyPr/>
                    <a:lstStyle/>
                    <a:p>
                      <a:pPr algn="ctr">
                        <a:spcAft>
                          <a:spcPts val="0"/>
                        </a:spcAft>
                      </a:pPr>
                      <a:r>
                        <a:rPr lang="en-IE" sz="1600" b="0" dirty="0">
                          <a:solidFill>
                            <a:srgbClr val="990033"/>
                          </a:solidFill>
                          <a:latin typeface="Comic Sans MS" pitchFamily="66" charset="0"/>
                          <a:ea typeface="Calibri"/>
                          <a:cs typeface="Times New Roman"/>
                        </a:rPr>
                        <a:t>Interest</a:t>
                      </a:r>
                    </a:p>
                  </a:txBody>
                  <a:tcPr marL="68580" marR="68580" marT="0" marB="0" anchor="ctr">
                    <a:lnL w="12700" cap="flat" cmpd="sng" algn="ctr">
                      <a:solidFill>
                        <a:srgbClr val="990033"/>
                      </a:solidFill>
                      <a:prstDash val="solid"/>
                      <a:round/>
                      <a:headEnd type="none" w="med" len="med"/>
                      <a:tailEnd type="none" w="med" len="med"/>
                    </a:lnL>
                    <a:lnR w="12700" cap="flat" cmpd="sng" algn="ctr">
                      <a:solidFill>
                        <a:srgbClr val="990033"/>
                      </a:solidFill>
                      <a:prstDash val="solid"/>
                      <a:round/>
                      <a:headEnd type="none" w="med" len="med"/>
                      <a:tailEnd type="none" w="med" len="med"/>
                    </a:lnR>
                    <a:lnT w="12700" cap="flat" cmpd="sng" algn="ctr">
                      <a:solidFill>
                        <a:srgbClr val="990033"/>
                      </a:solidFill>
                      <a:prstDash val="solid"/>
                      <a:round/>
                      <a:headEnd type="none" w="med" len="med"/>
                      <a:tailEnd type="none" w="med" len="med"/>
                    </a:lnT>
                    <a:lnB w="12700" cap="flat" cmpd="sng" algn="ctr">
                      <a:solidFill>
                        <a:srgbClr val="990033"/>
                      </a:solidFill>
                      <a:prstDash val="solid"/>
                      <a:round/>
                      <a:headEnd type="none" w="med" len="med"/>
                      <a:tailEnd type="none" w="med" len="med"/>
                    </a:lnB>
                  </a:tcPr>
                </a:tc>
                <a:tc>
                  <a:txBody>
                    <a:bodyPr/>
                    <a:lstStyle/>
                    <a:p>
                      <a:pPr algn="ctr">
                        <a:spcAft>
                          <a:spcPts val="0"/>
                        </a:spcAft>
                      </a:pPr>
                      <a:r>
                        <a:rPr lang="en-IE" sz="1600" b="0" dirty="0">
                          <a:solidFill>
                            <a:srgbClr val="990033"/>
                          </a:solidFill>
                          <a:latin typeface="Comic Sans MS" pitchFamily="66" charset="0"/>
                          <a:ea typeface="Calibri"/>
                          <a:cs typeface="Times New Roman"/>
                        </a:rPr>
                        <a:t>Payments</a:t>
                      </a:r>
                    </a:p>
                  </a:txBody>
                  <a:tcPr marL="68580" marR="68580" marT="0" marB="0" anchor="ctr">
                    <a:lnL w="12700" cap="flat" cmpd="sng" algn="ctr">
                      <a:solidFill>
                        <a:srgbClr val="990033"/>
                      </a:solidFill>
                      <a:prstDash val="solid"/>
                      <a:round/>
                      <a:headEnd type="none" w="med" len="med"/>
                      <a:tailEnd type="none" w="med" len="med"/>
                    </a:lnL>
                    <a:lnR w="12700" cap="flat" cmpd="sng" algn="ctr">
                      <a:solidFill>
                        <a:srgbClr val="990033"/>
                      </a:solidFill>
                      <a:prstDash val="solid"/>
                      <a:round/>
                      <a:headEnd type="none" w="med" len="med"/>
                      <a:tailEnd type="none" w="med" len="med"/>
                    </a:lnR>
                    <a:lnT w="12700" cap="flat" cmpd="sng" algn="ctr">
                      <a:solidFill>
                        <a:srgbClr val="990033"/>
                      </a:solidFill>
                      <a:prstDash val="solid"/>
                      <a:round/>
                      <a:headEnd type="none" w="med" len="med"/>
                      <a:tailEnd type="none" w="med" len="med"/>
                    </a:lnT>
                    <a:lnB w="12700" cap="flat" cmpd="sng" algn="ctr">
                      <a:solidFill>
                        <a:srgbClr val="990033"/>
                      </a:solidFill>
                      <a:prstDash val="solid"/>
                      <a:round/>
                      <a:headEnd type="none" w="med" len="med"/>
                      <a:tailEnd type="none" w="med" len="med"/>
                    </a:lnB>
                  </a:tcPr>
                </a:tc>
              </a:tr>
              <a:tr h="360000">
                <a:tc>
                  <a:txBody>
                    <a:bodyPr/>
                    <a:lstStyle/>
                    <a:p>
                      <a:pPr algn="ctr">
                        <a:spcAft>
                          <a:spcPts val="0"/>
                        </a:spcAft>
                      </a:pPr>
                      <a:r>
                        <a:rPr lang="en-IE" sz="1600" b="0" dirty="0" smtClean="0">
                          <a:solidFill>
                            <a:srgbClr val="990033"/>
                          </a:solidFill>
                          <a:latin typeface="Comic Sans MS" pitchFamily="66" charset="0"/>
                          <a:ea typeface="Calibri"/>
                          <a:cs typeface="Times New Roman"/>
                        </a:rPr>
                        <a:t>0</a:t>
                      </a:r>
                      <a:endParaRPr lang="en-IE" sz="1600" b="0" dirty="0">
                        <a:solidFill>
                          <a:srgbClr val="990033"/>
                        </a:solidFill>
                        <a:latin typeface="Comic Sans MS" pitchFamily="66" charset="0"/>
                        <a:ea typeface="Calibri"/>
                        <a:cs typeface="Times New Roman"/>
                      </a:endParaRPr>
                    </a:p>
                  </a:txBody>
                  <a:tcPr marL="68580" marR="68580" marT="0" marB="0" anchor="ctr">
                    <a:lnL w="12700" cap="flat" cmpd="sng" algn="ctr">
                      <a:solidFill>
                        <a:srgbClr val="990033"/>
                      </a:solidFill>
                      <a:prstDash val="solid"/>
                      <a:round/>
                      <a:headEnd type="none" w="med" len="med"/>
                      <a:tailEnd type="none" w="med" len="med"/>
                    </a:lnL>
                    <a:lnR w="12700" cap="flat" cmpd="sng" algn="ctr">
                      <a:solidFill>
                        <a:srgbClr val="990033"/>
                      </a:solidFill>
                      <a:prstDash val="solid"/>
                      <a:round/>
                      <a:headEnd type="none" w="med" len="med"/>
                      <a:tailEnd type="none" w="med" len="med"/>
                    </a:lnR>
                    <a:lnT w="12700" cap="flat" cmpd="sng" algn="ctr">
                      <a:solidFill>
                        <a:srgbClr val="990033"/>
                      </a:solidFill>
                      <a:prstDash val="solid"/>
                      <a:round/>
                      <a:headEnd type="none" w="med" len="med"/>
                      <a:tailEnd type="none" w="med" len="med"/>
                    </a:lnT>
                    <a:lnB w="12700" cap="flat" cmpd="sng" algn="ctr">
                      <a:solidFill>
                        <a:srgbClr val="990033"/>
                      </a:solidFill>
                      <a:prstDash val="solid"/>
                      <a:round/>
                      <a:headEnd type="none" w="med" len="med"/>
                      <a:tailEnd type="none" w="med" len="med"/>
                    </a:lnB>
                  </a:tcPr>
                </a:tc>
                <a:tc>
                  <a:txBody>
                    <a:bodyPr/>
                    <a:lstStyle/>
                    <a:p>
                      <a:pPr algn="ctr">
                        <a:spcAft>
                          <a:spcPts val="0"/>
                        </a:spcAft>
                      </a:pPr>
                      <a:endParaRPr lang="en-IE" sz="1600" b="0" dirty="0">
                        <a:solidFill>
                          <a:srgbClr val="990033"/>
                        </a:solidFill>
                        <a:latin typeface="Comic Sans MS" pitchFamily="66" charset="0"/>
                        <a:ea typeface="Calibri"/>
                        <a:cs typeface="Times New Roman"/>
                      </a:endParaRPr>
                    </a:p>
                  </a:txBody>
                  <a:tcPr marL="68580" marR="68580" marT="0" marB="0" anchor="ctr">
                    <a:lnL w="12700" cap="flat" cmpd="sng" algn="ctr">
                      <a:solidFill>
                        <a:srgbClr val="990033"/>
                      </a:solidFill>
                      <a:prstDash val="solid"/>
                      <a:round/>
                      <a:headEnd type="none" w="med" len="med"/>
                      <a:tailEnd type="none" w="med" len="med"/>
                    </a:lnL>
                    <a:lnR w="12700" cap="flat" cmpd="sng" algn="ctr">
                      <a:solidFill>
                        <a:srgbClr val="990033"/>
                      </a:solidFill>
                      <a:prstDash val="solid"/>
                      <a:round/>
                      <a:headEnd type="none" w="med" len="med"/>
                      <a:tailEnd type="none" w="med" len="med"/>
                    </a:lnR>
                    <a:lnT w="12700" cap="flat" cmpd="sng" algn="ctr">
                      <a:solidFill>
                        <a:srgbClr val="990033"/>
                      </a:solidFill>
                      <a:prstDash val="solid"/>
                      <a:round/>
                      <a:headEnd type="none" w="med" len="med"/>
                      <a:tailEnd type="none" w="med" len="med"/>
                    </a:lnT>
                    <a:lnB w="12700" cap="flat" cmpd="sng" algn="ctr">
                      <a:solidFill>
                        <a:srgbClr val="990033"/>
                      </a:solidFill>
                      <a:prstDash val="solid"/>
                      <a:round/>
                      <a:headEnd type="none" w="med" len="med"/>
                      <a:tailEnd type="none" w="med" len="med"/>
                    </a:lnB>
                  </a:tcPr>
                </a:tc>
                <a:tc>
                  <a:txBody>
                    <a:bodyPr/>
                    <a:lstStyle/>
                    <a:p>
                      <a:pPr algn="ctr">
                        <a:spcAft>
                          <a:spcPts val="0"/>
                        </a:spcAft>
                      </a:pPr>
                      <a:endParaRPr lang="en-IE" sz="1600" b="0" dirty="0">
                        <a:solidFill>
                          <a:srgbClr val="990033"/>
                        </a:solidFill>
                        <a:latin typeface="Comic Sans MS" pitchFamily="66" charset="0"/>
                        <a:ea typeface="Calibri"/>
                        <a:cs typeface="Times New Roman"/>
                      </a:endParaRPr>
                    </a:p>
                  </a:txBody>
                  <a:tcPr marL="68580" marR="68580" marT="0" marB="0" anchor="ctr">
                    <a:lnL w="12700" cap="flat" cmpd="sng" algn="ctr">
                      <a:solidFill>
                        <a:srgbClr val="990033"/>
                      </a:solidFill>
                      <a:prstDash val="solid"/>
                      <a:round/>
                      <a:headEnd type="none" w="med" len="med"/>
                      <a:tailEnd type="none" w="med" len="med"/>
                    </a:lnL>
                    <a:lnR w="12700" cap="flat" cmpd="sng" algn="ctr">
                      <a:solidFill>
                        <a:srgbClr val="990033"/>
                      </a:solidFill>
                      <a:prstDash val="solid"/>
                      <a:round/>
                      <a:headEnd type="none" w="med" len="med"/>
                      <a:tailEnd type="none" w="med" len="med"/>
                    </a:lnR>
                    <a:lnT w="12700" cap="flat" cmpd="sng" algn="ctr">
                      <a:solidFill>
                        <a:srgbClr val="990033"/>
                      </a:solidFill>
                      <a:prstDash val="solid"/>
                      <a:round/>
                      <a:headEnd type="none" w="med" len="med"/>
                      <a:tailEnd type="none" w="med" len="med"/>
                    </a:lnT>
                    <a:lnB w="12700" cap="flat" cmpd="sng" algn="ctr">
                      <a:solidFill>
                        <a:srgbClr val="990033"/>
                      </a:solidFill>
                      <a:prstDash val="solid"/>
                      <a:round/>
                      <a:headEnd type="none" w="med" len="med"/>
                      <a:tailEnd type="none" w="med" len="med"/>
                    </a:lnB>
                  </a:tcPr>
                </a:tc>
                <a:tc>
                  <a:txBody>
                    <a:bodyPr/>
                    <a:lstStyle/>
                    <a:p>
                      <a:pPr algn="ctr">
                        <a:spcAft>
                          <a:spcPts val="0"/>
                        </a:spcAft>
                      </a:pPr>
                      <a:endParaRPr lang="en-IE" sz="1600" b="0" dirty="0">
                        <a:solidFill>
                          <a:srgbClr val="990033"/>
                        </a:solidFill>
                        <a:latin typeface="Comic Sans MS" pitchFamily="66" charset="0"/>
                        <a:ea typeface="Calibri"/>
                        <a:cs typeface="Times New Roman"/>
                      </a:endParaRPr>
                    </a:p>
                  </a:txBody>
                  <a:tcPr marL="68580" marR="68580" marT="0" marB="0" anchor="ctr">
                    <a:lnL w="12700" cap="flat" cmpd="sng" algn="ctr">
                      <a:solidFill>
                        <a:srgbClr val="990033"/>
                      </a:solidFill>
                      <a:prstDash val="solid"/>
                      <a:round/>
                      <a:headEnd type="none" w="med" len="med"/>
                      <a:tailEnd type="none" w="med" len="med"/>
                    </a:lnL>
                    <a:lnR w="12700" cap="flat" cmpd="sng" algn="ctr">
                      <a:solidFill>
                        <a:srgbClr val="990033"/>
                      </a:solidFill>
                      <a:prstDash val="solid"/>
                      <a:round/>
                      <a:headEnd type="none" w="med" len="med"/>
                      <a:tailEnd type="none" w="med" len="med"/>
                    </a:lnR>
                    <a:lnT w="12700" cap="flat" cmpd="sng" algn="ctr">
                      <a:solidFill>
                        <a:srgbClr val="990033"/>
                      </a:solidFill>
                      <a:prstDash val="solid"/>
                      <a:round/>
                      <a:headEnd type="none" w="med" len="med"/>
                      <a:tailEnd type="none" w="med" len="med"/>
                    </a:lnT>
                    <a:lnB w="12700" cap="flat" cmpd="sng" algn="ctr">
                      <a:solidFill>
                        <a:srgbClr val="990033"/>
                      </a:solidFill>
                      <a:prstDash val="solid"/>
                      <a:round/>
                      <a:headEnd type="none" w="med" len="med"/>
                      <a:tailEnd type="none" w="med" len="med"/>
                    </a:lnB>
                  </a:tcPr>
                </a:tc>
                <a:tc>
                  <a:txBody>
                    <a:bodyPr/>
                    <a:lstStyle/>
                    <a:p>
                      <a:pPr algn="ctr">
                        <a:spcAft>
                          <a:spcPts val="0"/>
                        </a:spcAft>
                      </a:pPr>
                      <a:endParaRPr lang="en-IE" sz="1600" b="0" dirty="0">
                        <a:solidFill>
                          <a:srgbClr val="990033"/>
                        </a:solidFill>
                        <a:latin typeface="Comic Sans MS" pitchFamily="66" charset="0"/>
                        <a:ea typeface="Calibri"/>
                        <a:cs typeface="Times New Roman"/>
                      </a:endParaRPr>
                    </a:p>
                  </a:txBody>
                  <a:tcPr marL="68580" marR="68580" marT="0" marB="0" anchor="ctr">
                    <a:lnL w="12700" cap="flat" cmpd="sng" algn="ctr">
                      <a:solidFill>
                        <a:srgbClr val="990033"/>
                      </a:solidFill>
                      <a:prstDash val="solid"/>
                      <a:round/>
                      <a:headEnd type="none" w="med" len="med"/>
                      <a:tailEnd type="none" w="med" len="med"/>
                    </a:lnL>
                    <a:lnR w="12700" cap="flat" cmpd="sng" algn="ctr">
                      <a:solidFill>
                        <a:srgbClr val="990033"/>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a:spcAft>
                          <a:spcPts val="0"/>
                        </a:spcAft>
                      </a:pPr>
                      <a:r>
                        <a:rPr lang="en-IE" sz="1600" b="0" dirty="0" smtClean="0">
                          <a:solidFill>
                            <a:srgbClr val="990033"/>
                          </a:solidFill>
                          <a:latin typeface="Comic Sans MS" pitchFamily="66" charset="0"/>
                          <a:ea typeface="Calibri"/>
                          <a:cs typeface="Times New Roman"/>
                        </a:rPr>
                        <a:t>0</a:t>
                      </a:r>
                      <a:endParaRPr lang="en-IE" sz="1600" b="0" dirty="0">
                        <a:solidFill>
                          <a:srgbClr val="990033"/>
                        </a:solidFill>
                        <a:latin typeface="Comic Sans MS" pitchFamily="66" charset="0"/>
                        <a:ea typeface="Calibri"/>
                        <a:cs typeface="Times New Roman"/>
                      </a:endParaRPr>
                    </a:p>
                  </a:txBody>
                  <a:tcPr marL="68580" marR="68580" marT="0" marB="0" anchor="ctr">
                    <a:lnL w="12700" cap="flat" cmpd="sng" algn="ctr">
                      <a:solidFill>
                        <a:srgbClr val="990033"/>
                      </a:solidFill>
                      <a:prstDash val="solid"/>
                      <a:round/>
                      <a:headEnd type="none" w="med" len="med"/>
                      <a:tailEnd type="none" w="med" len="med"/>
                    </a:lnL>
                    <a:lnR w="12700" cap="flat" cmpd="sng" algn="ctr">
                      <a:solidFill>
                        <a:srgbClr val="990033"/>
                      </a:solidFill>
                      <a:prstDash val="solid"/>
                      <a:round/>
                      <a:headEnd type="none" w="med" len="med"/>
                      <a:tailEnd type="none" w="med" len="med"/>
                    </a:lnR>
                    <a:lnT w="12700" cap="flat" cmpd="sng" algn="ctr">
                      <a:solidFill>
                        <a:srgbClr val="990033"/>
                      </a:solidFill>
                      <a:prstDash val="solid"/>
                      <a:round/>
                      <a:headEnd type="none" w="med" len="med"/>
                      <a:tailEnd type="none" w="med" len="med"/>
                    </a:lnT>
                    <a:lnB w="12700" cap="flat" cmpd="sng" algn="ctr">
                      <a:solidFill>
                        <a:srgbClr val="990033"/>
                      </a:solidFill>
                      <a:prstDash val="solid"/>
                      <a:round/>
                      <a:headEnd type="none" w="med" len="med"/>
                      <a:tailEnd type="none" w="med" len="med"/>
                    </a:lnB>
                  </a:tcPr>
                </a:tc>
                <a:tc>
                  <a:txBody>
                    <a:bodyPr/>
                    <a:lstStyle/>
                    <a:p>
                      <a:pPr algn="ctr">
                        <a:spcAft>
                          <a:spcPts val="0"/>
                        </a:spcAft>
                      </a:pPr>
                      <a:endParaRPr lang="en-IE" sz="1600" b="0" dirty="0">
                        <a:solidFill>
                          <a:srgbClr val="990033"/>
                        </a:solidFill>
                        <a:latin typeface="Comic Sans MS" pitchFamily="66" charset="0"/>
                        <a:ea typeface="Calibri"/>
                        <a:cs typeface="Times New Roman"/>
                      </a:endParaRPr>
                    </a:p>
                  </a:txBody>
                  <a:tcPr marL="68580" marR="68580" marT="0" marB="0" anchor="ctr">
                    <a:lnL w="12700" cap="flat" cmpd="sng" algn="ctr">
                      <a:solidFill>
                        <a:srgbClr val="990033"/>
                      </a:solidFill>
                      <a:prstDash val="solid"/>
                      <a:round/>
                      <a:headEnd type="none" w="med" len="med"/>
                      <a:tailEnd type="none" w="med" len="med"/>
                    </a:lnL>
                    <a:lnR w="12700" cap="flat" cmpd="sng" algn="ctr">
                      <a:solidFill>
                        <a:srgbClr val="990033"/>
                      </a:solidFill>
                      <a:prstDash val="solid"/>
                      <a:round/>
                      <a:headEnd type="none" w="med" len="med"/>
                      <a:tailEnd type="none" w="med" len="med"/>
                    </a:lnR>
                    <a:lnT w="12700" cap="flat" cmpd="sng" algn="ctr">
                      <a:solidFill>
                        <a:srgbClr val="990033"/>
                      </a:solidFill>
                      <a:prstDash val="solid"/>
                      <a:round/>
                      <a:headEnd type="none" w="med" len="med"/>
                      <a:tailEnd type="none" w="med" len="med"/>
                    </a:lnT>
                    <a:lnB w="12700" cap="flat" cmpd="sng" algn="ctr">
                      <a:solidFill>
                        <a:srgbClr val="990033"/>
                      </a:solidFill>
                      <a:prstDash val="solid"/>
                      <a:round/>
                      <a:headEnd type="none" w="med" len="med"/>
                      <a:tailEnd type="none" w="med" len="med"/>
                    </a:lnB>
                  </a:tcPr>
                </a:tc>
                <a:tc>
                  <a:txBody>
                    <a:bodyPr/>
                    <a:lstStyle/>
                    <a:p>
                      <a:pPr algn="ctr">
                        <a:spcAft>
                          <a:spcPts val="0"/>
                        </a:spcAft>
                      </a:pPr>
                      <a:endParaRPr lang="en-IE" sz="1600" b="0" dirty="0">
                        <a:solidFill>
                          <a:srgbClr val="990033"/>
                        </a:solidFill>
                        <a:latin typeface="Comic Sans MS" pitchFamily="66" charset="0"/>
                        <a:ea typeface="Calibri"/>
                        <a:cs typeface="Times New Roman"/>
                      </a:endParaRPr>
                    </a:p>
                  </a:txBody>
                  <a:tcPr marL="68580" marR="68580" marT="0" marB="0" anchor="ctr">
                    <a:lnL w="12700" cap="flat" cmpd="sng" algn="ctr">
                      <a:solidFill>
                        <a:srgbClr val="990033"/>
                      </a:solidFill>
                      <a:prstDash val="solid"/>
                      <a:round/>
                      <a:headEnd type="none" w="med" len="med"/>
                      <a:tailEnd type="none" w="med" len="med"/>
                    </a:lnL>
                    <a:lnR w="12700" cap="flat" cmpd="sng" algn="ctr">
                      <a:solidFill>
                        <a:srgbClr val="990033"/>
                      </a:solidFill>
                      <a:prstDash val="solid"/>
                      <a:round/>
                      <a:headEnd type="none" w="med" len="med"/>
                      <a:tailEnd type="none" w="med" len="med"/>
                    </a:lnR>
                    <a:lnT w="12700" cap="flat" cmpd="sng" algn="ctr">
                      <a:solidFill>
                        <a:srgbClr val="990033"/>
                      </a:solidFill>
                      <a:prstDash val="solid"/>
                      <a:round/>
                      <a:headEnd type="none" w="med" len="med"/>
                      <a:tailEnd type="none" w="med" len="med"/>
                    </a:lnT>
                    <a:lnB w="12700" cap="flat" cmpd="sng" algn="ctr">
                      <a:solidFill>
                        <a:srgbClr val="990033"/>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IE" sz="1600" b="0" dirty="0" smtClean="0">
                        <a:solidFill>
                          <a:srgbClr val="990033"/>
                        </a:solidFill>
                        <a:effectLst/>
                        <a:latin typeface="Comic Sans MS" pitchFamily="66" charset="0"/>
                      </a:endParaRPr>
                    </a:p>
                  </a:txBody>
                  <a:tcPr marL="68580" marR="68580" marT="0" marB="0" anchor="ctr">
                    <a:lnL w="12700" cap="flat" cmpd="sng" algn="ctr">
                      <a:solidFill>
                        <a:srgbClr val="990033"/>
                      </a:solidFill>
                      <a:prstDash val="solid"/>
                      <a:round/>
                      <a:headEnd type="none" w="med" len="med"/>
                      <a:tailEnd type="none" w="med" len="med"/>
                    </a:lnL>
                    <a:lnR w="12700" cap="flat" cmpd="sng" algn="ctr">
                      <a:solidFill>
                        <a:srgbClr val="990033"/>
                      </a:solidFill>
                      <a:prstDash val="solid"/>
                      <a:round/>
                      <a:headEnd type="none" w="med" len="med"/>
                      <a:tailEnd type="none" w="med" len="med"/>
                    </a:lnR>
                    <a:lnT w="12700" cap="flat" cmpd="sng" algn="ctr">
                      <a:solidFill>
                        <a:srgbClr val="990033"/>
                      </a:solidFill>
                      <a:prstDash val="solid"/>
                      <a:round/>
                      <a:headEnd type="none" w="med" len="med"/>
                      <a:tailEnd type="none" w="med" len="med"/>
                    </a:lnT>
                    <a:lnB w="12700" cap="flat" cmpd="sng" algn="ctr">
                      <a:solidFill>
                        <a:srgbClr val="990033"/>
                      </a:solidFill>
                      <a:prstDash val="solid"/>
                      <a:round/>
                      <a:headEnd type="none" w="med" len="med"/>
                      <a:tailEnd type="none" w="med" len="med"/>
                    </a:lnB>
                  </a:tcPr>
                </a:tc>
              </a:tr>
              <a:tr h="360000">
                <a:tc>
                  <a:txBody>
                    <a:bodyPr/>
                    <a:lstStyle/>
                    <a:p>
                      <a:pPr algn="ctr">
                        <a:spcAft>
                          <a:spcPts val="0"/>
                        </a:spcAft>
                      </a:pPr>
                      <a:r>
                        <a:rPr lang="en-IE" sz="1600" b="0">
                          <a:solidFill>
                            <a:srgbClr val="990033"/>
                          </a:solidFill>
                          <a:latin typeface="Comic Sans MS" pitchFamily="66" charset="0"/>
                          <a:ea typeface="Calibri"/>
                          <a:cs typeface="Times New Roman"/>
                        </a:rPr>
                        <a:t>1</a:t>
                      </a:r>
                    </a:p>
                  </a:txBody>
                  <a:tcPr marL="68580" marR="68580" marT="0" marB="0" anchor="ctr">
                    <a:lnL w="12700" cap="flat" cmpd="sng" algn="ctr">
                      <a:solidFill>
                        <a:srgbClr val="990033"/>
                      </a:solidFill>
                      <a:prstDash val="solid"/>
                      <a:round/>
                      <a:headEnd type="none" w="med" len="med"/>
                      <a:tailEnd type="none" w="med" len="med"/>
                    </a:lnL>
                    <a:lnR w="12700" cap="flat" cmpd="sng" algn="ctr">
                      <a:solidFill>
                        <a:srgbClr val="990033"/>
                      </a:solidFill>
                      <a:prstDash val="solid"/>
                      <a:round/>
                      <a:headEnd type="none" w="med" len="med"/>
                      <a:tailEnd type="none" w="med" len="med"/>
                    </a:lnR>
                    <a:lnT w="12700" cap="flat" cmpd="sng" algn="ctr">
                      <a:solidFill>
                        <a:srgbClr val="990033"/>
                      </a:solidFill>
                      <a:prstDash val="solid"/>
                      <a:round/>
                      <a:headEnd type="none" w="med" len="med"/>
                      <a:tailEnd type="none" w="med" len="med"/>
                    </a:lnT>
                    <a:lnB w="12700" cap="flat" cmpd="sng" algn="ctr">
                      <a:solidFill>
                        <a:srgbClr val="990033"/>
                      </a:solidFill>
                      <a:prstDash val="solid"/>
                      <a:round/>
                      <a:headEnd type="none" w="med" len="med"/>
                      <a:tailEnd type="none" w="med" len="med"/>
                    </a:lnB>
                  </a:tcPr>
                </a:tc>
                <a:tc>
                  <a:txBody>
                    <a:bodyPr/>
                    <a:lstStyle/>
                    <a:p>
                      <a:pPr algn="ctr">
                        <a:spcAft>
                          <a:spcPts val="0"/>
                        </a:spcAft>
                      </a:pPr>
                      <a:endParaRPr lang="en-IE" sz="1600" b="0" dirty="0">
                        <a:solidFill>
                          <a:srgbClr val="990033"/>
                        </a:solidFill>
                        <a:latin typeface="Comic Sans MS" pitchFamily="66" charset="0"/>
                        <a:ea typeface="Calibri"/>
                        <a:cs typeface="Times New Roman"/>
                      </a:endParaRPr>
                    </a:p>
                  </a:txBody>
                  <a:tcPr marL="68580" marR="68580" marT="0" marB="0" anchor="ctr">
                    <a:lnL w="12700" cap="flat" cmpd="sng" algn="ctr">
                      <a:solidFill>
                        <a:srgbClr val="990033"/>
                      </a:solidFill>
                      <a:prstDash val="solid"/>
                      <a:round/>
                      <a:headEnd type="none" w="med" len="med"/>
                      <a:tailEnd type="none" w="med" len="med"/>
                    </a:lnL>
                    <a:lnR w="12700" cap="flat" cmpd="sng" algn="ctr">
                      <a:solidFill>
                        <a:srgbClr val="990033"/>
                      </a:solidFill>
                      <a:prstDash val="solid"/>
                      <a:round/>
                      <a:headEnd type="none" w="med" len="med"/>
                      <a:tailEnd type="none" w="med" len="med"/>
                    </a:lnR>
                    <a:lnT w="12700" cap="flat" cmpd="sng" algn="ctr">
                      <a:solidFill>
                        <a:srgbClr val="990033"/>
                      </a:solidFill>
                      <a:prstDash val="solid"/>
                      <a:round/>
                      <a:headEnd type="none" w="med" len="med"/>
                      <a:tailEnd type="none" w="med" len="med"/>
                    </a:lnT>
                    <a:lnB w="12700" cap="flat" cmpd="sng" algn="ctr">
                      <a:solidFill>
                        <a:srgbClr val="990033"/>
                      </a:solidFill>
                      <a:prstDash val="solid"/>
                      <a:round/>
                      <a:headEnd type="none" w="med" len="med"/>
                      <a:tailEnd type="none" w="med" len="med"/>
                    </a:lnB>
                  </a:tcPr>
                </a:tc>
                <a:tc>
                  <a:txBody>
                    <a:bodyPr/>
                    <a:lstStyle/>
                    <a:p>
                      <a:pPr algn="ctr">
                        <a:spcAft>
                          <a:spcPts val="0"/>
                        </a:spcAft>
                      </a:pPr>
                      <a:endParaRPr lang="en-IE" sz="1600" b="0" dirty="0">
                        <a:solidFill>
                          <a:srgbClr val="990033"/>
                        </a:solidFill>
                        <a:latin typeface="Comic Sans MS" pitchFamily="66" charset="0"/>
                        <a:ea typeface="Calibri"/>
                        <a:cs typeface="Times New Roman"/>
                      </a:endParaRPr>
                    </a:p>
                  </a:txBody>
                  <a:tcPr marL="68580" marR="68580" marT="0" marB="0" anchor="ctr">
                    <a:lnL w="12700" cap="flat" cmpd="sng" algn="ctr">
                      <a:solidFill>
                        <a:srgbClr val="990033"/>
                      </a:solidFill>
                      <a:prstDash val="solid"/>
                      <a:round/>
                      <a:headEnd type="none" w="med" len="med"/>
                      <a:tailEnd type="none" w="med" len="med"/>
                    </a:lnL>
                    <a:lnR w="12700" cap="flat" cmpd="sng" algn="ctr">
                      <a:solidFill>
                        <a:srgbClr val="990033"/>
                      </a:solidFill>
                      <a:prstDash val="solid"/>
                      <a:round/>
                      <a:headEnd type="none" w="med" len="med"/>
                      <a:tailEnd type="none" w="med" len="med"/>
                    </a:lnR>
                    <a:lnT w="12700" cap="flat" cmpd="sng" algn="ctr">
                      <a:solidFill>
                        <a:srgbClr val="990033"/>
                      </a:solidFill>
                      <a:prstDash val="solid"/>
                      <a:round/>
                      <a:headEnd type="none" w="med" len="med"/>
                      <a:tailEnd type="none" w="med" len="med"/>
                    </a:lnT>
                    <a:lnB w="12700" cap="flat" cmpd="sng" algn="ctr">
                      <a:solidFill>
                        <a:srgbClr val="990033"/>
                      </a:solidFill>
                      <a:prstDash val="solid"/>
                      <a:round/>
                      <a:headEnd type="none" w="med" len="med"/>
                      <a:tailEnd type="none" w="med" len="med"/>
                    </a:lnB>
                  </a:tcPr>
                </a:tc>
                <a:tc>
                  <a:txBody>
                    <a:bodyPr/>
                    <a:lstStyle/>
                    <a:p>
                      <a:pPr algn="ctr">
                        <a:spcAft>
                          <a:spcPts val="0"/>
                        </a:spcAft>
                      </a:pPr>
                      <a:endParaRPr lang="en-IE" sz="1600" b="0" dirty="0">
                        <a:solidFill>
                          <a:srgbClr val="990033"/>
                        </a:solidFill>
                        <a:latin typeface="Comic Sans MS" pitchFamily="66" charset="0"/>
                        <a:ea typeface="Calibri"/>
                        <a:cs typeface="Times New Roman"/>
                      </a:endParaRPr>
                    </a:p>
                  </a:txBody>
                  <a:tcPr marL="68580" marR="68580" marT="0" marB="0" anchor="ctr">
                    <a:lnL w="12700" cap="flat" cmpd="sng" algn="ctr">
                      <a:solidFill>
                        <a:srgbClr val="990033"/>
                      </a:solidFill>
                      <a:prstDash val="solid"/>
                      <a:round/>
                      <a:headEnd type="none" w="med" len="med"/>
                      <a:tailEnd type="none" w="med" len="med"/>
                    </a:lnL>
                    <a:lnR w="12700" cap="flat" cmpd="sng" algn="ctr">
                      <a:solidFill>
                        <a:srgbClr val="990033"/>
                      </a:solidFill>
                      <a:prstDash val="solid"/>
                      <a:round/>
                      <a:headEnd type="none" w="med" len="med"/>
                      <a:tailEnd type="none" w="med" len="med"/>
                    </a:lnR>
                    <a:lnT w="12700" cap="flat" cmpd="sng" algn="ctr">
                      <a:solidFill>
                        <a:srgbClr val="990033"/>
                      </a:solidFill>
                      <a:prstDash val="solid"/>
                      <a:round/>
                      <a:headEnd type="none" w="med" len="med"/>
                      <a:tailEnd type="none" w="med" len="med"/>
                    </a:lnT>
                    <a:lnB w="12700" cap="flat" cmpd="sng" algn="ctr">
                      <a:solidFill>
                        <a:srgbClr val="990033"/>
                      </a:solidFill>
                      <a:prstDash val="solid"/>
                      <a:round/>
                      <a:headEnd type="none" w="med" len="med"/>
                      <a:tailEnd type="none" w="med" len="med"/>
                    </a:lnB>
                  </a:tcPr>
                </a:tc>
                <a:tc>
                  <a:txBody>
                    <a:bodyPr/>
                    <a:lstStyle/>
                    <a:p>
                      <a:pPr algn="ctr">
                        <a:spcAft>
                          <a:spcPts val="0"/>
                        </a:spcAft>
                      </a:pPr>
                      <a:endParaRPr lang="en-IE" sz="1600" b="0" dirty="0">
                        <a:solidFill>
                          <a:srgbClr val="990033"/>
                        </a:solidFill>
                        <a:latin typeface="Comic Sans MS" pitchFamily="66" charset="0"/>
                        <a:ea typeface="Calibri"/>
                        <a:cs typeface="Times New Roman"/>
                      </a:endParaRPr>
                    </a:p>
                  </a:txBody>
                  <a:tcPr marL="68580" marR="68580" marT="0" marB="0" anchor="ctr">
                    <a:lnL w="12700" cap="flat" cmpd="sng" algn="ctr">
                      <a:solidFill>
                        <a:srgbClr val="990033"/>
                      </a:solidFill>
                      <a:prstDash val="solid"/>
                      <a:round/>
                      <a:headEnd type="none" w="med" len="med"/>
                      <a:tailEnd type="none" w="med" len="med"/>
                    </a:lnL>
                    <a:lnR w="12700" cap="flat" cmpd="sng" algn="ctr">
                      <a:solidFill>
                        <a:srgbClr val="990033"/>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a:spcAft>
                          <a:spcPts val="0"/>
                        </a:spcAft>
                      </a:pPr>
                      <a:r>
                        <a:rPr lang="en-IE" sz="1600" b="0" dirty="0" smtClean="0">
                          <a:solidFill>
                            <a:srgbClr val="990033"/>
                          </a:solidFill>
                          <a:latin typeface="Comic Sans MS" pitchFamily="66" charset="0"/>
                          <a:ea typeface="Calibri"/>
                          <a:cs typeface="Times New Roman"/>
                        </a:rPr>
                        <a:t>1</a:t>
                      </a:r>
                      <a:endParaRPr lang="en-IE" sz="1600" b="0" dirty="0">
                        <a:solidFill>
                          <a:srgbClr val="990033"/>
                        </a:solidFill>
                        <a:latin typeface="Comic Sans MS" pitchFamily="66" charset="0"/>
                        <a:ea typeface="Calibri"/>
                        <a:cs typeface="Times New Roman"/>
                      </a:endParaRPr>
                    </a:p>
                  </a:txBody>
                  <a:tcPr marL="68580" marR="68580" marT="0" marB="0" anchor="ctr">
                    <a:lnL w="12700" cap="flat" cmpd="sng" algn="ctr">
                      <a:solidFill>
                        <a:srgbClr val="990033"/>
                      </a:solidFill>
                      <a:prstDash val="solid"/>
                      <a:round/>
                      <a:headEnd type="none" w="med" len="med"/>
                      <a:tailEnd type="none" w="med" len="med"/>
                    </a:lnL>
                    <a:lnR w="12700" cap="flat" cmpd="sng" algn="ctr">
                      <a:solidFill>
                        <a:srgbClr val="990033"/>
                      </a:solidFill>
                      <a:prstDash val="solid"/>
                      <a:round/>
                      <a:headEnd type="none" w="med" len="med"/>
                      <a:tailEnd type="none" w="med" len="med"/>
                    </a:lnR>
                    <a:lnT w="12700" cap="flat" cmpd="sng" algn="ctr">
                      <a:solidFill>
                        <a:srgbClr val="990033"/>
                      </a:solidFill>
                      <a:prstDash val="solid"/>
                      <a:round/>
                      <a:headEnd type="none" w="med" len="med"/>
                      <a:tailEnd type="none" w="med" len="med"/>
                    </a:lnT>
                    <a:lnB w="12700" cap="flat" cmpd="sng" algn="ctr">
                      <a:solidFill>
                        <a:srgbClr val="990033"/>
                      </a:solidFill>
                      <a:prstDash val="solid"/>
                      <a:round/>
                      <a:headEnd type="none" w="med" len="med"/>
                      <a:tailEnd type="none" w="med" len="med"/>
                    </a:lnB>
                  </a:tcPr>
                </a:tc>
                <a:tc>
                  <a:txBody>
                    <a:bodyPr/>
                    <a:lstStyle/>
                    <a:p>
                      <a:pPr algn="ctr">
                        <a:spcAft>
                          <a:spcPts val="0"/>
                        </a:spcAft>
                      </a:pPr>
                      <a:endParaRPr lang="en-IE" sz="1600" b="0" dirty="0">
                        <a:solidFill>
                          <a:srgbClr val="990033"/>
                        </a:solidFill>
                        <a:latin typeface="Comic Sans MS" pitchFamily="66" charset="0"/>
                        <a:ea typeface="Calibri"/>
                        <a:cs typeface="Times New Roman"/>
                      </a:endParaRPr>
                    </a:p>
                  </a:txBody>
                  <a:tcPr marL="68580" marR="68580" marT="0" marB="0" anchor="ctr">
                    <a:lnL w="12700" cap="flat" cmpd="sng" algn="ctr">
                      <a:solidFill>
                        <a:srgbClr val="990033"/>
                      </a:solidFill>
                      <a:prstDash val="solid"/>
                      <a:round/>
                      <a:headEnd type="none" w="med" len="med"/>
                      <a:tailEnd type="none" w="med" len="med"/>
                    </a:lnL>
                    <a:lnR w="12700" cap="flat" cmpd="sng" algn="ctr">
                      <a:solidFill>
                        <a:srgbClr val="990033"/>
                      </a:solidFill>
                      <a:prstDash val="solid"/>
                      <a:round/>
                      <a:headEnd type="none" w="med" len="med"/>
                      <a:tailEnd type="none" w="med" len="med"/>
                    </a:lnR>
                    <a:lnT w="12700" cap="flat" cmpd="sng" algn="ctr">
                      <a:solidFill>
                        <a:srgbClr val="990033"/>
                      </a:solidFill>
                      <a:prstDash val="solid"/>
                      <a:round/>
                      <a:headEnd type="none" w="med" len="med"/>
                      <a:tailEnd type="none" w="med" len="med"/>
                    </a:lnT>
                    <a:lnB w="12700" cap="flat" cmpd="sng" algn="ctr">
                      <a:solidFill>
                        <a:srgbClr val="990033"/>
                      </a:solidFill>
                      <a:prstDash val="solid"/>
                      <a:round/>
                      <a:headEnd type="none" w="med" len="med"/>
                      <a:tailEnd type="none" w="med" len="med"/>
                    </a:lnB>
                  </a:tcPr>
                </a:tc>
                <a:tc>
                  <a:txBody>
                    <a:bodyPr/>
                    <a:lstStyle/>
                    <a:p>
                      <a:pPr algn="ctr">
                        <a:spcAft>
                          <a:spcPts val="0"/>
                        </a:spcAft>
                      </a:pPr>
                      <a:endParaRPr lang="en-IE" sz="1600" b="0" dirty="0">
                        <a:solidFill>
                          <a:srgbClr val="990033"/>
                        </a:solidFill>
                        <a:latin typeface="Comic Sans MS" pitchFamily="66" charset="0"/>
                        <a:ea typeface="Calibri"/>
                        <a:cs typeface="Times New Roman"/>
                      </a:endParaRPr>
                    </a:p>
                  </a:txBody>
                  <a:tcPr marL="68580" marR="68580" marT="0" marB="0" anchor="ctr">
                    <a:lnL w="12700" cap="flat" cmpd="sng" algn="ctr">
                      <a:solidFill>
                        <a:srgbClr val="990033"/>
                      </a:solidFill>
                      <a:prstDash val="solid"/>
                      <a:round/>
                      <a:headEnd type="none" w="med" len="med"/>
                      <a:tailEnd type="none" w="med" len="med"/>
                    </a:lnL>
                    <a:lnR w="12700" cap="flat" cmpd="sng" algn="ctr">
                      <a:solidFill>
                        <a:srgbClr val="990033"/>
                      </a:solidFill>
                      <a:prstDash val="solid"/>
                      <a:round/>
                      <a:headEnd type="none" w="med" len="med"/>
                      <a:tailEnd type="none" w="med" len="med"/>
                    </a:lnR>
                    <a:lnT w="12700" cap="flat" cmpd="sng" algn="ctr">
                      <a:solidFill>
                        <a:srgbClr val="990033"/>
                      </a:solidFill>
                      <a:prstDash val="solid"/>
                      <a:round/>
                      <a:headEnd type="none" w="med" len="med"/>
                      <a:tailEnd type="none" w="med" len="med"/>
                    </a:lnT>
                    <a:lnB w="12700" cap="flat" cmpd="sng" algn="ctr">
                      <a:solidFill>
                        <a:srgbClr val="990033"/>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IE" sz="1600" b="0" dirty="0" smtClean="0">
                        <a:solidFill>
                          <a:srgbClr val="990033"/>
                        </a:solidFill>
                        <a:effectLst/>
                        <a:latin typeface="Comic Sans MS" pitchFamily="66" charset="0"/>
                      </a:endParaRPr>
                    </a:p>
                  </a:txBody>
                  <a:tcPr marL="68580" marR="68580" marT="0" marB="0" anchor="ctr">
                    <a:lnL w="12700" cap="flat" cmpd="sng" algn="ctr">
                      <a:solidFill>
                        <a:srgbClr val="990033"/>
                      </a:solidFill>
                      <a:prstDash val="solid"/>
                      <a:round/>
                      <a:headEnd type="none" w="med" len="med"/>
                      <a:tailEnd type="none" w="med" len="med"/>
                    </a:lnL>
                    <a:lnR w="12700" cap="flat" cmpd="sng" algn="ctr">
                      <a:solidFill>
                        <a:srgbClr val="990033"/>
                      </a:solidFill>
                      <a:prstDash val="solid"/>
                      <a:round/>
                      <a:headEnd type="none" w="med" len="med"/>
                      <a:tailEnd type="none" w="med" len="med"/>
                    </a:lnR>
                    <a:lnT w="12700" cap="flat" cmpd="sng" algn="ctr">
                      <a:solidFill>
                        <a:srgbClr val="990033"/>
                      </a:solidFill>
                      <a:prstDash val="solid"/>
                      <a:round/>
                      <a:headEnd type="none" w="med" len="med"/>
                      <a:tailEnd type="none" w="med" len="med"/>
                    </a:lnT>
                    <a:lnB w="12700" cap="flat" cmpd="sng" algn="ctr">
                      <a:solidFill>
                        <a:srgbClr val="990033"/>
                      </a:solidFill>
                      <a:prstDash val="solid"/>
                      <a:round/>
                      <a:headEnd type="none" w="med" len="med"/>
                      <a:tailEnd type="none" w="med" len="med"/>
                    </a:lnB>
                  </a:tcPr>
                </a:tc>
              </a:tr>
              <a:tr h="360000">
                <a:tc>
                  <a:txBody>
                    <a:bodyPr/>
                    <a:lstStyle/>
                    <a:p>
                      <a:pPr algn="ctr">
                        <a:spcAft>
                          <a:spcPts val="0"/>
                        </a:spcAft>
                      </a:pPr>
                      <a:r>
                        <a:rPr lang="en-IE" sz="1600" b="0">
                          <a:solidFill>
                            <a:srgbClr val="990033"/>
                          </a:solidFill>
                          <a:latin typeface="Comic Sans MS" pitchFamily="66" charset="0"/>
                          <a:ea typeface="Calibri"/>
                          <a:cs typeface="Times New Roman"/>
                        </a:rPr>
                        <a:t>2</a:t>
                      </a:r>
                    </a:p>
                  </a:txBody>
                  <a:tcPr marL="68580" marR="68580" marT="0" marB="0" anchor="ctr">
                    <a:lnL w="12700" cap="flat" cmpd="sng" algn="ctr">
                      <a:solidFill>
                        <a:srgbClr val="990033"/>
                      </a:solidFill>
                      <a:prstDash val="solid"/>
                      <a:round/>
                      <a:headEnd type="none" w="med" len="med"/>
                      <a:tailEnd type="none" w="med" len="med"/>
                    </a:lnL>
                    <a:lnR w="12700" cap="flat" cmpd="sng" algn="ctr">
                      <a:solidFill>
                        <a:srgbClr val="990033"/>
                      </a:solidFill>
                      <a:prstDash val="solid"/>
                      <a:round/>
                      <a:headEnd type="none" w="med" len="med"/>
                      <a:tailEnd type="none" w="med" len="med"/>
                    </a:lnR>
                    <a:lnT w="12700" cap="flat" cmpd="sng" algn="ctr">
                      <a:solidFill>
                        <a:srgbClr val="990033"/>
                      </a:solidFill>
                      <a:prstDash val="solid"/>
                      <a:round/>
                      <a:headEnd type="none" w="med" len="med"/>
                      <a:tailEnd type="none" w="med" len="med"/>
                    </a:lnT>
                    <a:lnB w="12700" cap="flat" cmpd="sng" algn="ctr">
                      <a:solidFill>
                        <a:srgbClr val="990033"/>
                      </a:solidFill>
                      <a:prstDash val="solid"/>
                      <a:round/>
                      <a:headEnd type="none" w="med" len="med"/>
                      <a:tailEnd type="none" w="med" len="med"/>
                    </a:lnB>
                  </a:tcPr>
                </a:tc>
                <a:tc>
                  <a:txBody>
                    <a:bodyPr/>
                    <a:lstStyle/>
                    <a:p>
                      <a:pPr algn="ctr">
                        <a:spcAft>
                          <a:spcPts val="0"/>
                        </a:spcAft>
                      </a:pPr>
                      <a:endParaRPr lang="en-IE" sz="1600" b="0" dirty="0">
                        <a:solidFill>
                          <a:srgbClr val="990033"/>
                        </a:solidFill>
                        <a:latin typeface="Comic Sans MS" pitchFamily="66" charset="0"/>
                        <a:ea typeface="Calibri"/>
                        <a:cs typeface="Times New Roman"/>
                      </a:endParaRPr>
                    </a:p>
                  </a:txBody>
                  <a:tcPr marL="68580" marR="68580" marT="0" marB="0" anchor="ctr">
                    <a:lnL w="12700" cap="flat" cmpd="sng" algn="ctr">
                      <a:solidFill>
                        <a:srgbClr val="990033"/>
                      </a:solidFill>
                      <a:prstDash val="solid"/>
                      <a:round/>
                      <a:headEnd type="none" w="med" len="med"/>
                      <a:tailEnd type="none" w="med" len="med"/>
                    </a:lnL>
                    <a:lnR w="12700" cap="flat" cmpd="sng" algn="ctr">
                      <a:solidFill>
                        <a:srgbClr val="990033"/>
                      </a:solidFill>
                      <a:prstDash val="solid"/>
                      <a:round/>
                      <a:headEnd type="none" w="med" len="med"/>
                      <a:tailEnd type="none" w="med" len="med"/>
                    </a:lnR>
                    <a:lnT w="12700" cap="flat" cmpd="sng" algn="ctr">
                      <a:solidFill>
                        <a:srgbClr val="990033"/>
                      </a:solidFill>
                      <a:prstDash val="solid"/>
                      <a:round/>
                      <a:headEnd type="none" w="med" len="med"/>
                      <a:tailEnd type="none" w="med" len="med"/>
                    </a:lnT>
                    <a:lnB w="12700" cap="flat" cmpd="sng" algn="ctr">
                      <a:solidFill>
                        <a:srgbClr val="990033"/>
                      </a:solidFill>
                      <a:prstDash val="solid"/>
                      <a:round/>
                      <a:headEnd type="none" w="med" len="med"/>
                      <a:tailEnd type="none" w="med" len="med"/>
                    </a:lnB>
                  </a:tcPr>
                </a:tc>
                <a:tc>
                  <a:txBody>
                    <a:bodyPr/>
                    <a:lstStyle/>
                    <a:p>
                      <a:pPr algn="ctr">
                        <a:spcAft>
                          <a:spcPts val="0"/>
                        </a:spcAft>
                      </a:pPr>
                      <a:endParaRPr lang="en-IE" sz="1600" b="0" dirty="0">
                        <a:solidFill>
                          <a:srgbClr val="990033"/>
                        </a:solidFill>
                        <a:latin typeface="Comic Sans MS" pitchFamily="66" charset="0"/>
                        <a:ea typeface="Calibri"/>
                        <a:cs typeface="Times New Roman"/>
                      </a:endParaRPr>
                    </a:p>
                  </a:txBody>
                  <a:tcPr marL="68580" marR="68580" marT="0" marB="0" anchor="ctr">
                    <a:lnL w="12700" cap="flat" cmpd="sng" algn="ctr">
                      <a:solidFill>
                        <a:srgbClr val="990033"/>
                      </a:solidFill>
                      <a:prstDash val="solid"/>
                      <a:round/>
                      <a:headEnd type="none" w="med" len="med"/>
                      <a:tailEnd type="none" w="med" len="med"/>
                    </a:lnL>
                    <a:lnR w="12700" cap="flat" cmpd="sng" algn="ctr">
                      <a:solidFill>
                        <a:srgbClr val="990033"/>
                      </a:solidFill>
                      <a:prstDash val="solid"/>
                      <a:round/>
                      <a:headEnd type="none" w="med" len="med"/>
                      <a:tailEnd type="none" w="med" len="med"/>
                    </a:lnR>
                    <a:lnT w="12700" cap="flat" cmpd="sng" algn="ctr">
                      <a:solidFill>
                        <a:srgbClr val="990033"/>
                      </a:solidFill>
                      <a:prstDash val="solid"/>
                      <a:round/>
                      <a:headEnd type="none" w="med" len="med"/>
                      <a:tailEnd type="none" w="med" len="med"/>
                    </a:lnT>
                    <a:lnB w="12700" cap="flat" cmpd="sng" algn="ctr">
                      <a:solidFill>
                        <a:srgbClr val="990033"/>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IE" sz="1600" b="0" dirty="0" smtClean="0">
                        <a:solidFill>
                          <a:srgbClr val="990033"/>
                        </a:solidFill>
                        <a:latin typeface="Comic Sans MS" pitchFamily="66" charset="0"/>
                        <a:ea typeface="Calibri"/>
                        <a:cs typeface="Times New Roman"/>
                      </a:endParaRPr>
                    </a:p>
                  </a:txBody>
                  <a:tcPr marL="68580" marR="68580" marT="0" marB="0" anchor="ctr">
                    <a:lnL w="12700" cap="flat" cmpd="sng" algn="ctr">
                      <a:solidFill>
                        <a:srgbClr val="990033"/>
                      </a:solidFill>
                      <a:prstDash val="solid"/>
                      <a:round/>
                      <a:headEnd type="none" w="med" len="med"/>
                      <a:tailEnd type="none" w="med" len="med"/>
                    </a:lnL>
                    <a:lnR w="12700" cap="flat" cmpd="sng" algn="ctr">
                      <a:solidFill>
                        <a:srgbClr val="990033"/>
                      </a:solidFill>
                      <a:prstDash val="solid"/>
                      <a:round/>
                      <a:headEnd type="none" w="med" len="med"/>
                      <a:tailEnd type="none" w="med" len="med"/>
                    </a:lnR>
                    <a:lnT w="12700" cap="flat" cmpd="sng" algn="ctr">
                      <a:solidFill>
                        <a:srgbClr val="990033"/>
                      </a:solidFill>
                      <a:prstDash val="solid"/>
                      <a:round/>
                      <a:headEnd type="none" w="med" len="med"/>
                      <a:tailEnd type="none" w="med" len="med"/>
                    </a:lnT>
                    <a:lnB w="12700" cap="flat" cmpd="sng" algn="ctr">
                      <a:solidFill>
                        <a:srgbClr val="990033"/>
                      </a:solidFill>
                      <a:prstDash val="solid"/>
                      <a:round/>
                      <a:headEnd type="none" w="med" len="med"/>
                      <a:tailEnd type="none" w="med" len="med"/>
                    </a:lnB>
                  </a:tcPr>
                </a:tc>
                <a:tc>
                  <a:txBody>
                    <a:bodyPr/>
                    <a:lstStyle/>
                    <a:p>
                      <a:pPr algn="ctr">
                        <a:spcAft>
                          <a:spcPts val="0"/>
                        </a:spcAft>
                      </a:pPr>
                      <a:endParaRPr lang="en-IE" sz="1600" b="0" dirty="0">
                        <a:solidFill>
                          <a:srgbClr val="990033"/>
                        </a:solidFill>
                        <a:latin typeface="Comic Sans MS" pitchFamily="66" charset="0"/>
                        <a:ea typeface="Calibri"/>
                        <a:cs typeface="Times New Roman"/>
                      </a:endParaRPr>
                    </a:p>
                  </a:txBody>
                  <a:tcPr marL="68580" marR="68580" marT="0" marB="0" anchor="ctr">
                    <a:lnL w="12700" cap="flat" cmpd="sng" algn="ctr">
                      <a:solidFill>
                        <a:srgbClr val="990033"/>
                      </a:solidFill>
                      <a:prstDash val="solid"/>
                      <a:round/>
                      <a:headEnd type="none" w="med" len="med"/>
                      <a:tailEnd type="none" w="med" len="med"/>
                    </a:lnL>
                    <a:lnR w="12700" cap="flat" cmpd="sng" algn="ctr">
                      <a:solidFill>
                        <a:srgbClr val="990033"/>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a:spcAft>
                          <a:spcPts val="0"/>
                        </a:spcAft>
                      </a:pPr>
                      <a:r>
                        <a:rPr lang="en-IE" sz="1600" b="0" dirty="0" smtClean="0">
                          <a:solidFill>
                            <a:srgbClr val="990033"/>
                          </a:solidFill>
                          <a:latin typeface="Comic Sans MS" pitchFamily="66" charset="0"/>
                          <a:ea typeface="Calibri"/>
                          <a:cs typeface="Times New Roman"/>
                        </a:rPr>
                        <a:t>2</a:t>
                      </a:r>
                      <a:endParaRPr lang="en-IE" sz="1600" b="0" dirty="0">
                        <a:solidFill>
                          <a:srgbClr val="990033"/>
                        </a:solidFill>
                        <a:latin typeface="Comic Sans MS" pitchFamily="66" charset="0"/>
                        <a:ea typeface="Calibri"/>
                        <a:cs typeface="Times New Roman"/>
                      </a:endParaRPr>
                    </a:p>
                  </a:txBody>
                  <a:tcPr marL="68580" marR="68580" marT="0" marB="0" anchor="ctr">
                    <a:lnL w="12700" cap="flat" cmpd="sng" algn="ctr">
                      <a:solidFill>
                        <a:srgbClr val="990033"/>
                      </a:solidFill>
                      <a:prstDash val="solid"/>
                      <a:round/>
                      <a:headEnd type="none" w="med" len="med"/>
                      <a:tailEnd type="none" w="med" len="med"/>
                    </a:lnL>
                    <a:lnR w="12700" cap="flat" cmpd="sng" algn="ctr">
                      <a:solidFill>
                        <a:srgbClr val="990033"/>
                      </a:solidFill>
                      <a:prstDash val="solid"/>
                      <a:round/>
                      <a:headEnd type="none" w="med" len="med"/>
                      <a:tailEnd type="none" w="med" len="med"/>
                    </a:lnR>
                    <a:lnT w="12700" cap="flat" cmpd="sng" algn="ctr">
                      <a:solidFill>
                        <a:srgbClr val="990033"/>
                      </a:solidFill>
                      <a:prstDash val="solid"/>
                      <a:round/>
                      <a:headEnd type="none" w="med" len="med"/>
                      <a:tailEnd type="none" w="med" len="med"/>
                    </a:lnT>
                    <a:lnB w="12700" cap="flat" cmpd="sng" algn="ctr">
                      <a:solidFill>
                        <a:srgbClr val="990033"/>
                      </a:solidFill>
                      <a:prstDash val="solid"/>
                      <a:round/>
                      <a:headEnd type="none" w="med" len="med"/>
                      <a:tailEnd type="none" w="med" len="med"/>
                    </a:lnB>
                  </a:tcPr>
                </a:tc>
                <a:tc>
                  <a:txBody>
                    <a:bodyPr/>
                    <a:lstStyle/>
                    <a:p>
                      <a:pPr algn="ctr">
                        <a:spcAft>
                          <a:spcPts val="0"/>
                        </a:spcAft>
                      </a:pPr>
                      <a:endParaRPr lang="en-IE" sz="1600" b="0" dirty="0">
                        <a:solidFill>
                          <a:srgbClr val="990033"/>
                        </a:solidFill>
                        <a:latin typeface="Comic Sans MS" pitchFamily="66" charset="0"/>
                        <a:ea typeface="Calibri"/>
                        <a:cs typeface="Times New Roman"/>
                      </a:endParaRPr>
                    </a:p>
                  </a:txBody>
                  <a:tcPr marL="68580" marR="68580" marT="0" marB="0" anchor="ctr">
                    <a:lnL w="12700" cap="flat" cmpd="sng" algn="ctr">
                      <a:solidFill>
                        <a:srgbClr val="990033"/>
                      </a:solidFill>
                      <a:prstDash val="solid"/>
                      <a:round/>
                      <a:headEnd type="none" w="med" len="med"/>
                      <a:tailEnd type="none" w="med" len="med"/>
                    </a:lnL>
                    <a:lnR w="12700" cap="flat" cmpd="sng" algn="ctr">
                      <a:solidFill>
                        <a:srgbClr val="990033"/>
                      </a:solidFill>
                      <a:prstDash val="solid"/>
                      <a:round/>
                      <a:headEnd type="none" w="med" len="med"/>
                      <a:tailEnd type="none" w="med" len="med"/>
                    </a:lnR>
                    <a:lnT w="12700" cap="flat" cmpd="sng" algn="ctr">
                      <a:solidFill>
                        <a:srgbClr val="990033"/>
                      </a:solidFill>
                      <a:prstDash val="solid"/>
                      <a:round/>
                      <a:headEnd type="none" w="med" len="med"/>
                      <a:tailEnd type="none" w="med" len="med"/>
                    </a:lnT>
                    <a:lnB w="12700" cap="flat" cmpd="sng" algn="ctr">
                      <a:solidFill>
                        <a:srgbClr val="990033"/>
                      </a:solidFill>
                      <a:prstDash val="solid"/>
                      <a:round/>
                      <a:headEnd type="none" w="med" len="med"/>
                      <a:tailEnd type="none" w="med" len="med"/>
                    </a:lnB>
                  </a:tcPr>
                </a:tc>
                <a:tc>
                  <a:txBody>
                    <a:bodyPr/>
                    <a:lstStyle/>
                    <a:p>
                      <a:pPr algn="ctr">
                        <a:spcAft>
                          <a:spcPts val="0"/>
                        </a:spcAft>
                      </a:pPr>
                      <a:endParaRPr lang="en-IE" sz="1600" b="0" dirty="0">
                        <a:solidFill>
                          <a:srgbClr val="990033"/>
                        </a:solidFill>
                        <a:latin typeface="Comic Sans MS" pitchFamily="66" charset="0"/>
                        <a:ea typeface="Calibri"/>
                        <a:cs typeface="Times New Roman"/>
                      </a:endParaRPr>
                    </a:p>
                  </a:txBody>
                  <a:tcPr marL="68580" marR="68580" marT="0" marB="0" anchor="ctr">
                    <a:lnL w="12700" cap="flat" cmpd="sng" algn="ctr">
                      <a:solidFill>
                        <a:srgbClr val="990033"/>
                      </a:solidFill>
                      <a:prstDash val="solid"/>
                      <a:round/>
                      <a:headEnd type="none" w="med" len="med"/>
                      <a:tailEnd type="none" w="med" len="med"/>
                    </a:lnL>
                    <a:lnR w="12700" cap="flat" cmpd="sng" algn="ctr">
                      <a:solidFill>
                        <a:srgbClr val="990033"/>
                      </a:solidFill>
                      <a:prstDash val="solid"/>
                      <a:round/>
                      <a:headEnd type="none" w="med" len="med"/>
                      <a:tailEnd type="none" w="med" len="med"/>
                    </a:lnR>
                    <a:lnT w="12700" cap="flat" cmpd="sng" algn="ctr">
                      <a:solidFill>
                        <a:srgbClr val="990033"/>
                      </a:solidFill>
                      <a:prstDash val="solid"/>
                      <a:round/>
                      <a:headEnd type="none" w="med" len="med"/>
                      <a:tailEnd type="none" w="med" len="med"/>
                    </a:lnT>
                    <a:lnB w="12700" cap="flat" cmpd="sng" algn="ctr">
                      <a:solidFill>
                        <a:srgbClr val="990033"/>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IE" sz="1600" b="0" dirty="0" smtClean="0">
                        <a:solidFill>
                          <a:srgbClr val="990033"/>
                        </a:solidFill>
                        <a:effectLst/>
                        <a:latin typeface="Comic Sans MS" pitchFamily="66" charset="0"/>
                      </a:endParaRPr>
                    </a:p>
                  </a:txBody>
                  <a:tcPr marL="68580" marR="68580" marT="0" marB="0" anchor="ctr">
                    <a:lnL w="12700" cap="flat" cmpd="sng" algn="ctr">
                      <a:solidFill>
                        <a:srgbClr val="990033"/>
                      </a:solidFill>
                      <a:prstDash val="solid"/>
                      <a:round/>
                      <a:headEnd type="none" w="med" len="med"/>
                      <a:tailEnd type="none" w="med" len="med"/>
                    </a:lnL>
                    <a:lnR w="12700" cap="flat" cmpd="sng" algn="ctr">
                      <a:solidFill>
                        <a:srgbClr val="990033"/>
                      </a:solidFill>
                      <a:prstDash val="solid"/>
                      <a:round/>
                      <a:headEnd type="none" w="med" len="med"/>
                      <a:tailEnd type="none" w="med" len="med"/>
                    </a:lnR>
                    <a:lnT w="12700" cap="flat" cmpd="sng" algn="ctr">
                      <a:solidFill>
                        <a:srgbClr val="990033"/>
                      </a:solidFill>
                      <a:prstDash val="solid"/>
                      <a:round/>
                      <a:headEnd type="none" w="med" len="med"/>
                      <a:tailEnd type="none" w="med" len="med"/>
                    </a:lnT>
                    <a:lnB w="12700" cap="flat" cmpd="sng" algn="ctr">
                      <a:solidFill>
                        <a:srgbClr val="990033"/>
                      </a:solidFill>
                      <a:prstDash val="solid"/>
                      <a:round/>
                      <a:headEnd type="none" w="med" len="med"/>
                      <a:tailEnd type="none" w="med" len="med"/>
                    </a:lnB>
                  </a:tcPr>
                </a:tc>
              </a:tr>
              <a:tr h="360000">
                <a:tc>
                  <a:txBody>
                    <a:bodyPr/>
                    <a:lstStyle/>
                    <a:p>
                      <a:pPr algn="ctr">
                        <a:spcAft>
                          <a:spcPts val="0"/>
                        </a:spcAft>
                      </a:pPr>
                      <a:r>
                        <a:rPr lang="en-IE" sz="1600" b="0">
                          <a:solidFill>
                            <a:srgbClr val="990033"/>
                          </a:solidFill>
                          <a:latin typeface="Comic Sans MS" pitchFamily="66" charset="0"/>
                          <a:ea typeface="Calibri"/>
                          <a:cs typeface="Times New Roman"/>
                        </a:rPr>
                        <a:t>3</a:t>
                      </a:r>
                    </a:p>
                  </a:txBody>
                  <a:tcPr marL="68580" marR="68580" marT="0" marB="0" anchor="ctr">
                    <a:lnL w="12700" cap="flat" cmpd="sng" algn="ctr">
                      <a:solidFill>
                        <a:srgbClr val="990033"/>
                      </a:solidFill>
                      <a:prstDash val="solid"/>
                      <a:round/>
                      <a:headEnd type="none" w="med" len="med"/>
                      <a:tailEnd type="none" w="med" len="med"/>
                    </a:lnL>
                    <a:lnR w="12700" cap="flat" cmpd="sng" algn="ctr">
                      <a:solidFill>
                        <a:srgbClr val="990033"/>
                      </a:solidFill>
                      <a:prstDash val="solid"/>
                      <a:round/>
                      <a:headEnd type="none" w="med" len="med"/>
                      <a:tailEnd type="none" w="med" len="med"/>
                    </a:lnR>
                    <a:lnT w="12700" cap="flat" cmpd="sng" algn="ctr">
                      <a:solidFill>
                        <a:srgbClr val="990033"/>
                      </a:solidFill>
                      <a:prstDash val="solid"/>
                      <a:round/>
                      <a:headEnd type="none" w="med" len="med"/>
                      <a:tailEnd type="none" w="med" len="med"/>
                    </a:lnT>
                    <a:lnB w="12700" cap="flat" cmpd="sng" algn="ctr">
                      <a:solidFill>
                        <a:srgbClr val="990033"/>
                      </a:solidFill>
                      <a:prstDash val="solid"/>
                      <a:round/>
                      <a:headEnd type="none" w="med" len="med"/>
                      <a:tailEnd type="none" w="med" len="med"/>
                    </a:lnB>
                  </a:tcPr>
                </a:tc>
                <a:tc>
                  <a:txBody>
                    <a:bodyPr/>
                    <a:lstStyle/>
                    <a:p>
                      <a:pPr algn="ctr">
                        <a:spcAft>
                          <a:spcPts val="0"/>
                        </a:spcAft>
                      </a:pPr>
                      <a:endParaRPr lang="en-IE" sz="1600" b="0" dirty="0">
                        <a:solidFill>
                          <a:srgbClr val="990033"/>
                        </a:solidFill>
                        <a:latin typeface="Comic Sans MS" pitchFamily="66" charset="0"/>
                        <a:ea typeface="Calibri"/>
                        <a:cs typeface="Times New Roman"/>
                      </a:endParaRPr>
                    </a:p>
                  </a:txBody>
                  <a:tcPr marL="68580" marR="68580" marT="0" marB="0" anchor="ctr">
                    <a:lnL w="12700" cap="flat" cmpd="sng" algn="ctr">
                      <a:solidFill>
                        <a:srgbClr val="990033"/>
                      </a:solidFill>
                      <a:prstDash val="solid"/>
                      <a:round/>
                      <a:headEnd type="none" w="med" len="med"/>
                      <a:tailEnd type="none" w="med" len="med"/>
                    </a:lnL>
                    <a:lnR w="12700" cap="flat" cmpd="sng" algn="ctr">
                      <a:solidFill>
                        <a:srgbClr val="990033"/>
                      </a:solidFill>
                      <a:prstDash val="solid"/>
                      <a:round/>
                      <a:headEnd type="none" w="med" len="med"/>
                      <a:tailEnd type="none" w="med" len="med"/>
                    </a:lnR>
                    <a:lnT w="12700" cap="flat" cmpd="sng" algn="ctr">
                      <a:solidFill>
                        <a:srgbClr val="990033"/>
                      </a:solidFill>
                      <a:prstDash val="solid"/>
                      <a:round/>
                      <a:headEnd type="none" w="med" len="med"/>
                      <a:tailEnd type="none" w="med" len="med"/>
                    </a:lnT>
                    <a:lnB w="12700" cap="flat" cmpd="sng" algn="ctr">
                      <a:solidFill>
                        <a:srgbClr val="990033"/>
                      </a:solidFill>
                      <a:prstDash val="solid"/>
                      <a:round/>
                      <a:headEnd type="none" w="med" len="med"/>
                      <a:tailEnd type="none" w="med" len="med"/>
                    </a:lnB>
                  </a:tcPr>
                </a:tc>
                <a:tc>
                  <a:txBody>
                    <a:bodyPr/>
                    <a:lstStyle/>
                    <a:p>
                      <a:pPr algn="ctr">
                        <a:spcAft>
                          <a:spcPts val="0"/>
                        </a:spcAft>
                      </a:pPr>
                      <a:endParaRPr lang="en-IE" sz="1600" b="0" dirty="0">
                        <a:solidFill>
                          <a:srgbClr val="990033"/>
                        </a:solidFill>
                        <a:latin typeface="Comic Sans MS" pitchFamily="66" charset="0"/>
                        <a:ea typeface="Calibri"/>
                        <a:cs typeface="Times New Roman"/>
                      </a:endParaRPr>
                    </a:p>
                  </a:txBody>
                  <a:tcPr marL="68580" marR="68580" marT="0" marB="0" anchor="ctr">
                    <a:lnL w="12700" cap="flat" cmpd="sng" algn="ctr">
                      <a:solidFill>
                        <a:srgbClr val="990033"/>
                      </a:solidFill>
                      <a:prstDash val="solid"/>
                      <a:round/>
                      <a:headEnd type="none" w="med" len="med"/>
                      <a:tailEnd type="none" w="med" len="med"/>
                    </a:lnL>
                    <a:lnR w="12700" cap="flat" cmpd="sng" algn="ctr">
                      <a:solidFill>
                        <a:srgbClr val="990033"/>
                      </a:solidFill>
                      <a:prstDash val="solid"/>
                      <a:round/>
                      <a:headEnd type="none" w="med" len="med"/>
                      <a:tailEnd type="none" w="med" len="med"/>
                    </a:lnR>
                    <a:lnT w="12700" cap="flat" cmpd="sng" algn="ctr">
                      <a:solidFill>
                        <a:srgbClr val="990033"/>
                      </a:solidFill>
                      <a:prstDash val="solid"/>
                      <a:round/>
                      <a:headEnd type="none" w="med" len="med"/>
                      <a:tailEnd type="none" w="med" len="med"/>
                    </a:lnT>
                    <a:lnB w="12700" cap="flat" cmpd="sng" algn="ctr">
                      <a:solidFill>
                        <a:srgbClr val="990033"/>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IE" sz="1600" b="0" dirty="0" smtClean="0">
                        <a:solidFill>
                          <a:srgbClr val="990033"/>
                        </a:solidFill>
                        <a:latin typeface="Comic Sans MS" pitchFamily="66" charset="0"/>
                        <a:ea typeface="Calibri"/>
                        <a:cs typeface="Times New Roman"/>
                      </a:endParaRPr>
                    </a:p>
                  </a:txBody>
                  <a:tcPr marL="68580" marR="68580" marT="0" marB="0" anchor="ctr">
                    <a:lnL w="12700" cap="flat" cmpd="sng" algn="ctr">
                      <a:solidFill>
                        <a:srgbClr val="990033"/>
                      </a:solidFill>
                      <a:prstDash val="solid"/>
                      <a:round/>
                      <a:headEnd type="none" w="med" len="med"/>
                      <a:tailEnd type="none" w="med" len="med"/>
                    </a:lnL>
                    <a:lnR w="12700" cap="flat" cmpd="sng" algn="ctr">
                      <a:solidFill>
                        <a:srgbClr val="990033"/>
                      </a:solidFill>
                      <a:prstDash val="solid"/>
                      <a:round/>
                      <a:headEnd type="none" w="med" len="med"/>
                      <a:tailEnd type="none" w="med" len="med"/>
                    </a:lnR>
                    <a:lnT w="12700" cap="flat" cmpd="sng" algn="ctr">
                      <a:solidFill>
                        <a:srgbClr val="990033"/>
                      </a:solidFill>
                      <a:prstDash val="solid"/>
                      <a:round/>
                      <a:headEnd type="none" w="med" len="med"/>
                      <a:tailEnd type="none" w="med" len="med"/>
                    </a:lnT>
                    <a:lnB w="12700" cap="flat" cmpd="sng" algn="ctr">
                      <a:solidFill>
                        <a:srgbClr val="990033"/>
                      </a:solidFill>
                      <a:prstDash val="solid"/>
                      <a:round/>
                      <a:headEnd type="none" w="med" len="med"/>
                      <a:tailEnd type="none" w="med" len="med"/>
                    </a:lnB>
                  </a:tcPr>
                </a:tc>
                <a:tc>
                  <a:txBody>
                    <a:bodyPr/>
                    <a:lstStyle/>
                    <a:p>
                      <a:pPr algn="ctr">
                        <a:spcAft>
                          <a:spcPts val="0"/>
                        </a:spcAft>
                      </a:pPr>
                      <a:endParaRPr lang="en-IE" sz="1600" b="0" dirty="0">
                        <a:solidFill>
                          <a:srgbClr val="990033"/>
                        </a:solidFill>
                        <a:latin typeface="Comic Sans MS" pitchFamily="66" charset="0"/>
                        <a:ea typeface="Calibri"/>
                        <a:cs typeface="Times New Roman"/>
                      </a:endParaRPr>
                    </a:p>
                  </a:txBody>
                  <a:tcPr marL="68580" marR="68580" marT="0" marB="0" anchor="ctr">
                    <a:lnL w="12700" cap="flat" cmpd="sng" algn="ctr">
                      <a:solidFill>
                        <a:srgbClr val="990033"/>
                      </a:solidFill>
                      <a:prstDash val="solid"/>
                      <a:round/>
                      <a:headEnd type="none" w="med" len="med"/>
                      <a:tailEnd type="none" w="med" len="med"/>
                    </a:lnL>
                    <a:lnR w="12700" cap="flat" cmpd="sng" algn="ctr">
                      <a:solidFill>
                        <a:srgbClr val="990033"/>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a:spcAft>
                          <a:spcPts val="0"/>
                        </a:spcAft>
                      </a:pPr>
                      <a:r>
                        <a:rPr lang="en-IE" sz="1600" b="0" dirty="0" smtClean="0">
                          <a:solidFill>
                            <a:srgbClr val="990033"/>
                          </a:solidFill>
                          <a:latin typeface="Comic Sans MS" pitchFamily="66" charset="0"/>
                          <a:ea typeface="Calibri"/>
                          <a:cs typeface="Times New Roman"/>
                        </a:rPr>
                        <a:t>3</a:t>
                      </a:r>
                      <a:endParaRPr lang="en-IE" sz="1600" b="0" dirty="0">
                        <a:solidFill>
                          <a:srgbClr val="990033"/>
                        </a:solidFill>
                        <a:latin typeface="Comic Sans MS" pitchFamily="66" charset="0"/>
                        <a:ea typeface="Calibri"/>
                        <a:cs typeface="Times New Roman"/>
                      </a:endParaRPr>
                    </a:p>
                  </a:txBody>
                  <a:tcPr marL="68580" marR="68580" marT="0" marB="0" anchor="ctr">
                    <a:lnL w="12700" cap="flat" cmpd="sng" algn="ctr">
                      <a:solidFill>
                        <a:srgbClr val="990033"/>
                      </a:solidFill>
                      <a:prstDash val="solid"/>
                      <a:round/>
                      <a:headEnd type="none" w="med" len="med"/>
                      <a:tailEnd type="none" w="med" len="med"/>
                    </a:lnL>
                    <a:lnR w="12700" cap="flat" cmpd="sng" algn="ctr">
                      <a:solidFill>
                        <a:srgbClr val="990033"/>
                      </a:solidFill>
                      <a:prstDash val="solid"/>
                      <a:round/>
                      <a:headEnd type="none" w="med" len="med"/>
                      <a:tailEnd type="none" w="med" len="med"/>
                    </a:lnR>
                    <a:lnT w="12700" cap="flat" cmpd="sng" algn="ctr">
                      <a:solidFill>
                        <a:srgbClr val="990033"/>
                      </a:solidFill>
                      <a:prstDash val="solid"/>
                      <a:round/>
                      <a:headEnd type="none" w="med" len="med"/>
                      <a:tailEnd type="none" w="med" len="med"/>
                    </a:lnT>
                    <a:lnB w="12700" cap="flat" cmpd="sng" algn="ctr">
                      <a:solidFill>
                        <a:srgbClr val="990033"/>
                      </a:solidFill>
                      <a:prstDash val="solid"/>
                      <a:round/>
                      <a:headEnd type="none" w="med" len="med"/>
                      <a:tailEnd type="none" w="med" len="med"/>
                    </a:lnB>
                  </a:tcPr>
                </a:tc>
                <a:tc>
                  <a:txBody>
                    <a:bodyPr/>
                    <a:lstStyle/>
                    <a:p>
                      <a:pPr algn="ctr">
                        <a:spcAft>
                          <a:spcPts val="0"/>
                        </a:spcAft>
                      </a:pPr>
                      <a:endParaRPr lang="en-IE" sz="1600" b="0" dirty="0">
                        <a:solidFill>
                          <a:srgbClr val="990033"/>
                        </a:solidFill>
                        <a:latin typeface="Comic Sans MS" pitchFamily="66" charset="0"/>
                        <a:ea typeface="Calibri"/>
                        <a:cs typeface="Times New Roman"/>
                      </a:endParaRPr>
                    </a:p>
                  </a:txBody>
                  <a:tcPr marL="68580" marR="68580" marT="0" marB="0" anchor="ctr">
                    <a:lnL w="12700" cap="flat" cmpd="sng" algn="ctr">
                      <a:solidFill>
                        <a:srgbClr val="990033"/>
                      </a:solidFill>
                      <a:prstDash val="solid"/>
                      <a:round/>
                      <a:headEnd type="none" w="med" len="med"/>
                      <a:tailEnd type="none" w="med" len="med"/>
                    </a:lnL>
                    <a:lnR w="12700" cap="flat" cmpd="sng" algn="ctr">
                      <a:solidFill>
                        <a:srgbClr val="990033"/>
                      </a:solidFill>
                      <a:prstDash val="solid"/>
                      <a:round/>
                      <a:headEnd type="none" w="med" len="med"/>
                      <a:tailEnd type="none" w="med" len="med"/>
                    </a:lnR>
                    <a:lnT w="12700" cap="flat" cmpd="sng" algn="ctr">
                      <a:solidFill>
                        <a:srgbClr val="990033"/>
                      </a:solidFill>
                      <a:prstDash val="solid"/>
                      <a:round/>
                      <a:headEnd type="none" w="med" len="med"/>
                      <a:tailEnd type="none" w="med" len="med"/>
                    </a:lnT>
                    <a:lnB w="12700" cap="flat" cmpd="sng" algn="ctr">
                      <a:solidFill>
                        <a:srgbClr val="990033"/>
                      </a:solidFill>
                      <a:prstDash val="solid"/>
                      <a:round/>
                      <a:headEnd type="none" w="med" len="med"/>
                      <a:tailEnd type="none" w="med" len="med"/>
                    </a:lnB>
                  </a:tcPr>
                </a:tc>
                <a:tc>
                  <a:txBody>
                    <a:bodyPr/>
                    <a:lstStyle/>
                    <a:p>
                      <a:pPr algn="ctr">
                        <a:spcAft>
                          <a:spcPts val="0"/>
                        </a:spcAft>
                      </a:pPr>
                      <a:endParaRPr lang="en-IE" sz="1600" b="0" dirty="0">
                        <a:solidFill>
                          <a:srgbClr val="990033"/>
                        </a:solidFill>
                        <a:latin typeface="Comic Sans MS" pitchFamily="66" charset="0"/>
                        <a:ea typeface="Calibri"/>
                        <a:cs typeface="Times New Roman"/>
                      </a:endParaRPr>
                    </a:p>
                  </a:txBody>
                  <a:tcPr marL="68580" marR="68580" marT="0" marB="0" anchor="ctr">
                    <a:lnL w="12700" cap="flat" cmpd="sng" algn="ctr">
                      <a:solidFill>
                        <a:srgbClr val="990033"/>
                      </a:solidFill>
                      <a:prstDash val="solid"/>
                      <a:round/>
                      <a:headEnd type="none" w="med" len="med"/>
                      <a:tailEnd type="none" w="med" len="med"/>
                    </a:lnL>
                    <a:lnR w="12700" cap="flat" cmpd="sng" algn="ctr">
                      <a:solidFill>
                        <a:srgbClr val="990033"/>
                      </a:solidFill>
                      <a:prstDash val="solid"/>
                      <a:round/>
                      <a:headEnd type="none" w="med" len="med"/>
                      <a:tailEnd type="none" w="med" len="med"/>
                    </a:lnR>
                    <a:lnT w="12700" cap="flat" cmpd="sng" algn="ctr">
                      <a:solidFill>
                        <a:srgbClr val="990033"/>
                      </a:solidFill>
                      <a:prstDash val="solid"/>
                      <a:round/>
                      <a:headEnd type="none" w="med" len="med"/>
                      <a:tailEnd type="none" w="med" len="med"/>
                    </a:lnT>
                    <a:lnB w="12700" cap="flat" cmpd="sng" algn="ctr">
                      <a:solidFill>
                        <a:srgbClr val="990033"/>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IE" sz="1600" b="0" dirty="0" smtClean="0">
                        <a:solidFill>
                          <a:srgbClr val="990033"/>
                        </a:solidFill>
                        <a:effectLst/>
                        <a:latin typeface="Comic Sans MS" pitchFamily="66" charset="0"/>
                      </a:endParaRPr>
                    </a:p>
                  </a:txBody>
                  <a:tcPr marL="68580" marR="68580" marT="0" marB="0" anchor="ctr">
                    <a:lnL w="12700" cap="flat" cmpd="sng" algn="ctr">
                      <a:solidFill>
                        <a:srgbClr val="990033"/>
                      </a:solidFill>
                      <a:prstDash val="solid"/>
                      <a:round/>
                      <a:headEnd type="none" w="med" len="med"/>
                      <a:tailEnd type="none" w="med" len="med"/>
                    </a:lnL>
                    <a:lnR w="12700" cap="flat" cmpd="sng" algn="ctr">
                      <a:solidFill>
                        <a:srgbClr val="990033"/>
                      </a:solidFill>
                      <a:prstDash val="solid"/>
                      <a:round/>
                      <a:headEnd type="none" w="med" len="med"/>
                      <a:tailEnd type="none" w="med" len="med"/>
                    </a:lnR>
                    <a:lnT w="12700" cap="flat" cmpd="sng" algn="ctr">
                      <a:solidFill>
                        <a:srgbClr val="990033"/>
                      </a:solidFill>
                      <a:prstDash val="solid"/>
                      <a:round/>
                      <a:headEnd type="none" w="med" len="med"/>
                      <a:tailEnd type="none" w="med" len="med"/>
                    </a:lnT>
                    <a:lnB w="12700" cap="flat" cmpd="sng" algn="ctr">
                      <a:solidFill>
                        <a:srgbClr val="990033"/>
                      </a:solidFill>
                      <a:prstDash val="solid"/>
                      <a:round/>
                      <a:headEnd type="none" w="med" len="med"/>
                      <a:tailEnd type="none" w="med" len="med"/>
                    </a:lnB>
                  </a:tcPr>
                </a:tc>
              </a:tr>
              <a:tr h="360000">
                <a:tc>
                  <a:txBody>
                    <a:bodyPr/>
                    <a:lstStyle/>
                    <a:p>
                      <a:pPr algn="ctr">
                        <a:spcAft>
                          <a:spcPts val="0"/>
                        </a:spcAft>
                      </a:pPr>
                      <a:r>
                        <a:rPr lang="en-IE" sz="1600" b="0">
                          <a:solidFill>
                            <a:srgbClr val="990033"/>
                          </a:solidFill>
                          <a:latin typeface="Comic Sans MS" pitchFamily="66" charset="0"/>
                          <a:ea typeface="Calibri"/>
                          <a:cs typeface="Times New Roman"/>
                        </a:rPr>
                        <a:t>4</a:t>
                      </a:r>
                    </a:p>
                  </a:txBody>
                  <a:tcPr marL="68580" marR="68580" marT="0" marB="0" anchor="ctr">
                    <a:lnL w="12700" cap="flat" cmpd="sng" algn="ctr">
                      <a:solidFill>
                        <a:srgbClr val="990033"/>
                      </a:solidFill>
                      <a:prstDash val="solid"/>
                      <a:round/>
                      <a:headEnd type="none" w="med" len="med"/>
                      <a:tailEnd type="none" w="med" len="med"/>
                    </a:lnL>
                    <a:lnR w="12700" cap="flat" cmpd="sng" algn="ctr">
                      <a:solidFill>
                        <a:srgbClr val="990033"/>
                      </a:solidFill>
                      <a:prstDash val="solid"/>
                      <a:round/>
                      <a:headEnd type="none" w="med" len="med"/>
                      <a:tailEnd type="none" w="med" len="med"/>
                    </a:lnR>
                    <a:lnT w="12700" cap="flat" cmpd="sng" algn="ctr">
                      <a:solidFill>
                        <a:srgbClr val="990033"/>
                      </a:solidFill>
                      <a:prstDash val="solid"/>
                      <a:round/>
                      <a:headEnd type="none" w="med" len="med"/>
                      <a:tailEnd type="none" w="med" len="med"/>
                    </a:lnT>
                    <a:lnB w="12700" cap="flat" cmpd="sng" algn="ctr">
                      <a:solidFill>
                        <a:srgbClr val="990033"/>
                      </a:solidFill>
                      <a:prstDash val="solid"/>
                      <a:round/>
                      <a:headEnd type="none" w="med" len="med"/>
                      <a:tailEnd type="none" w="med" len="med"/>
                    </a:lnB>
                  </a:tcPr>
                </a:tc>
                <a:tc>
                  <a:txBody>
                    <a:bodyPr/>
                    <a:lstStyle/>
                    <a:p>
                      <a:pPr algn="ctr">
                        <a:spcAft>
                          <a:spcPts val="0"/>
                        </a:spcAft>
                      </a:pPr>
                      <a:endParaRPr lang="en-IE" sz="1600" b="0" dirty="0">
                        <a:solidFill>
                          <a:srgbClr val="990033"/>
                        </a:solidFill>
                        <a:latin typeface="Comic Sans MS" pitchFamily="66" charset="0"/>
                        <a:ea typeface="Calibri"/>
                        <a:cs typeface="Times New Roman"/>
                      </a:endParaRPr>
                    </a:p>
                  </a:txBody>
                  <a:tcPr marL="68580" marR="68580" marT="0" marB="0" anchor="ctr">
                    <a:lnL w="12700" cap="flat" cmpd="sng" algn="ctr">
                      <a:solidFill>
                        <a:srgbClr val="990033"/>
                      </a:solidFill>
                      <a:prstDash val="solid"/>
                      <a:round/>
                      <a:headEnd type="none" w="med" len="med"/>
                      <a:tailEnd type="none" w="med" len="med"/>
                    </a:lnL>
                    <a:lnR w="12700" cap="flat" cmpd="sng" algn="ctr">
                      <a:solidFill>
                        <a:srgbClr val="990033"/>
                      </a:solidFill>
                      <a:prstDash val="solid"/>
                      <a:round/>
                      <a:headEnd type="none" w="med" len="med"/>
                      <a:tailEnd type="none" w="med" len="med"/>
                    </a:lnR>
                    <a:lnT w="12700" cap="flat" cmpd="sng" algn="ctr">
                      <a:solidFill>
                        <a:srgbClr val="990033"/>
                      </a:solidFill>
                      <a:prstDash val="solid"/>
                      <a:round/>
                      <a:headEnd type="none" w="med" len="med"/>
                      <a:tailEnd type="none" w="med" len="med"/>
                    </a:lnT>
                    <a:lnB w="12700" cap="flat" cmpd="sng" algn="ctr">
                      <a:solidFill>
                        <a:srgbClr val="990033"/>
                      </a:solidFill>
                      <a:prstDash val="solid"/>
                      <a:round/>
                      <a:headEnd type="none" w="med" len="med"/>
                      <a:tailEnd type="none" w="med" len="med"/>
                    </a:lnB>
                  </a:tcPr>
                </a:tc>
                <a:tc>
                  <a:txBody>
                    <a:bodyPr/>
                    <a:lstStyle/>
                    <a:p>
                      <a:pPr algn="ctr">
                        <a:spcAft>
                          <a:spcPts val="0"/>
                        </a:spcAft>
                      </a:pPr>
                      <a:endParaRPr lang="en-IE" sz="1600" b="0" dirty="0">
                        <a:solidFill>
                          <a:srgbClr val="990033"/>
                        </a:solidFill>
                        <a:latin typeface="Comic Sans MS" pitchFamily="66" charset="0"/>
                        <a:ea typeface="Calibri"/>
                        <a:cs typeface="Times New Roman"/>
                      </a:endParaRPr>
                    </a:p>
                  </a:txBody>
                  <a:tcPr marL="68580" marR="68580" marT="0" marB="0" anchor="ctr">
                    <a:lnL w="12700" cap="flat" cmpd="sng" algn="ctr">
                      <a:solidFill>
                        <a:srgbClr val="990033"/>
                      </a:solidFill>
                      <a:prstDash val="solid"/>
                      <a:round/>
                      <a:headEnd type="none" w="med" len="med"/>
                      <a:tailEnd type="none" w="med" len="med"/>
                    </a:lnL>
                    <a:lnR w="12700" cap="flat" cmpd="sng" algn="ctr">
                      <a:solidFill>
                        <a:srgbClr val="990033"/>
                      </a:solidFill>
                      <a:prstDash val="solid"/>
                      <a:round/>
                      <a:headEnd type="none" w="med" len="med"/>
                      <a:tailEnd type="none" w="med" len="med"/>
                    </a:lnR>
                    <a:lnT w="12700" cap="flat" cmpd="sng" algn="ctr">
                      <a:solidFill>
                        <a:srgbClr val="990033"/>
                      </a:solidFill>
                      <a:prstDash val="solid"/>
                      <a:round/>
                      <a:headEnd type="none" w="med" len="med"/>
                      <a:tailEnd type="none" w="med" len="med"/>
                    </a:lnT>
                    <a:lnB w="12700" cap="flat" cmpd="sng" algn="ctr">
                      <a:solidFill>
                        <a:srgbClr val="990033"/>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IE" sz="1600" b="0" dirty="0" smtClean="0">
                        <a:solidFill>
                          <a:srgbClr val="990033"/>
                        </a:solidFill>
                        <a:latin typeface="Comic Sans MS" pitchFamily="66" charset="0"/>
                        <a:ea typeface="Calibri"/>
                        <a:cs typeface="Times New Roman"/>
                      </a:endParaRPr>
                    </a:p>
                  </a:txBody>
                  <a:tcPr marL="68580" marR="68580" marT="0" marB="0" anchor="ctr">
                    <a:lnL w="12700" cap="flat" cmpd="sng" algn="ctr">
                      <a:solidFill>
                        <a:srgbClr val="990033"/>
                      </a:solidFill>
                      <a:prstDash val="solid"/>
                      <a:round/>
                      <a:headEnd type="none" w="med" len="med"/>
                      <a:tailEnd type="none" w="med" len="med"/>
                    </a:lnL>
                    <a:lnR w="12700" cap="flat" cmpd="sng" algn="ctr">
                      <a:solidFill>
                        <a:srgbClr val="990033"/>
                      </a:solidFill>
                      <a:prstDash val="solid"/>
                      <a:round/>
                      <a:headEnd type="none" w="med" len="med"/>
                      <a:tailEnd type="none" w="med" len="med"/>
                    </a:lnR>
                    <a:lnT w="12700" cap="flat" cmpd="sng" algn="ctr">
                      <a:solidFill>
                        <a:srgbClr val="990033"/>
                      </a:solidFill>
                      <a:prstDash val="solid"/>
                      <a:round/>
                      <a:headEnd type="none" w="med" len="med"/>
                      <a:tailEnd type="none" w="med" len="med"/>
                    </a:lnT>
                    <a:lnB w="12700" cap="flat" cmpd="sng" algn="ctr">
                      <a:solidFill>
                        <a:srgbClr val="990033"/>
                      </a:solidFill>
                      <a:prstDash val="solid"/>
                      <a:round/>
                      <a:headEnd type="none" w="med" len="med"/>
                      <a:tailEnd type="none" w="med" len="med"/>
                    </a:lnB>
                  </a:tcPr>
                </a:tc>
                <a:tc>
                  <a:txBody>
                    <a:bodyPr/>
                    <a:lstStyle/>
                    <a:p>
                      <a:pPr algn="ctr">
                        <a:spcAft>
                          <a:spcPts val="0"/>
                        </a:spcAft>
                      </a:pPr>
                      <a:endParaRPr lang="en-IE" sz="1600" b="0" dirty="0">
                        <a:solidFill>
                          <a:srgbClr val="990033"/>
                        </a:solidFill>
                        <a:latin typeface="Comic Sans MS" pitchFamily="66" charset="0"/>
                        <a:ea typeface="Calibri"/>
                        <a:cs typeface="Times New Roman"/>
                      </a:endParaRPr>
                    </a:p>
                  </a:txBody>
                  <a:tcPr marL="68580" marR="68580" marT="0" marB="0" anchor="ctr">
                    <a:lnL w="12700" cap="flat" cmpd="sng" algn="ctr">
                      <a:solidFill>
                        <a:srgbClr val="990033"/>
                      </a:solidFill>
                      <a:prstDash val="solid"/>
                      <a:round/>
                      <a:headEnd type="none" w="med" len="med"/>
                      <a:tailEnd type="none" w="med" len="med"/>
                    </a:lnL>
                    <a:lnR w="12700" cap="flat" cmpd="sng" algn="ctr">
                      <a:solidFill>
                        <a:srgbClr val="990033"/>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a:spcAft>
                          <a:spcPts val="0"/>
                        </a:spcAft>
                      </a:pPr>
                      <a:r>
                        <a:rPr lang="en-IE" sz="1600" b="0" dirty="0" smtClean="0">
                          <a:solidFill>
                            <a:srgbClr val="990033"/>
                          </a:solidFill>
                          <a:latin typeface="Comic Sans MS" pitchFamily="66" charset="0"/>
                          <a:ea typeface="Calibri"/>
                          <a:cs typeface="Times New Roman"/>
                        </a:rPr>
                        <a:t>4</a:t>
                      </a:r>
                      <a:endParaRPr lang="en-IE" sz="1600" b="0" dirty="0">
                        <a:solidFill>
                          <a:srgbClr val="990033"/>
                        </a:solidFill>
                        <a:latin typeface="Comic Sans MS" pitchFamily="66" charset="0"/>
                        <a:ea typeface="Calibri"/>
                        <a:cs typeface="Times New Roman"/>
                      </a:endParaRPr>
                    </a:p>
                  </a:txBody>
                  <a:tcPr marL="68580" marR="68580" marT="0" marB="0" anchor="ctr">
                    <a:lnL w="12700" cap="flat" cmpd="sng" algn="ctr">
                      <a:solidFill>
                        <a:srgbClr val="990033"/>
                      </a:solidFill>
                      <a:prstDash val="solid"/>
                      <a:round/>
                      <a:headEnd type="none" w="med" len="med"/>
                      <a:tailEnd type="none" w="med" len="med"/>
                    </a:lnL>
                    <a:lnR w="12700" cap="flat" cmpd="sng" algn="ctr">
                      <a:solidFill>
                        <a:srgbClr val="990033"/>
                      </a:solidFill>
                      <a:prstDash val="solid"/>
                      <a:round/>
                      <a:headEnd type="none" w="med" len="med"/>
                      <a:tailEnd type="none" w="med" len="med"/>
                    </a:lnR>
                    <a:lnT w="12700" cap="flat" cmpd="sng" algn="ctr">
                      <a:solidFill>
                        <a:srgbClr val="990033"/>
                      </a:solidFill>
                      <a:prstDash val="solid"/>
                      <a:round/>
                      <a:headEnd type="none" w="med" len="med"/>
                      <a:tailEnd type="none" w="med" len="med"/>
                    </a:lnT>
                    <a:lnB w="12700" cap="flat" cmpd="sng" algn="ctr">
                      <a:solidFill>
                        <a:srgbClr val="990033"/>
                      </a:solidFill>
                      <a:prstDash val="solid"/>
                      <a:round/>
                      <a:headEnd type="none" w="med" len="med"/>
                      <a:tailEnd type="none" w="med" len="med"/>
                    </a:lnB>
                  </a:tcPr>
                </a:tc>
                <a:tc>
                  <a:txBody>
                    <a:bodyPr/>
                    <a:lstStyle/>
                    <a:p>
                      <a:pPr algn="ctr">
                        <a:spcAft>
                          <a:spcPts val="0"/>
                        </a:spcAft>
                      </a:pPr>
                      <a:endParaRPr lang="en-IE" sz="1600" b="0" dirty="0">
                        <a:solidFill>
                          <a:srgbClr val="990033"/>
                        </a:solidFill>
                        <a:latin typeface="Comic Sans MS" pitchFamily="66" charset="0"/>
                        <a:ea typeface="Calibri"/>
                        <a:cs typeface="Times New Roman"/>
                      </a:endParaRPr>
                    </a:p>
                  </a:txBody>
                  <a:tcPr marL="68580" marR="68580" marT="0" marB="0" anchor="ctr">
                    <a:lnL w="12700" cap="flat" cmpd="sng" algn="ctr">
                      <a:solidFill>
                        <a:srgbClr val="990033"/>
                      </a:solidFill>
                      <a:prstDash val="solid"/>
                      <a:round/>
                      <a:headEnd type="none" w="med" len="med"/>
                      <a:tailEnd type="none" w="med" len="med"/>
                    </a:lnL>
                    <a:lnR w="12700" cap="flat" cmpd="sng" algn="ctr">
                      <a:solidFill>
                        <a:srgbClr val="990033"/>
                      </a:solidFill>
                      <a:prstDash val="solid"/>
                      <a:round/>
                      <a:headEnd type="none" w="med" len="med"/>
                      <a:tailEnd type="none" w="med" len="med"/>
                    </a:lnR>
                    <a:lnT w="12700" cap="flat" cmpd="sng" algn="ctr">
                      <a:solidFill>
                        <a:srgbClr val="990033"/>
                      </a:solidFill>
                      <a:prstDash val="solid"/>
                      <a:round/>
                      <a:headEnd type="none" w="med" len="med"/>
                      <a:tailEnd type="none" w="med" len="med"/>
                    </a:lnT>
                    <a:lnB w="12700" cap="flat" cmpd="sng" algn="ctr">
                      <a:solidFill>
                        <a:srgbClr val="990033"/>
                      </a:solidFill>
                      <a:prstDash val="solid"/>
                      <a:round/>
                      <a:headEnd type="none" w="med" len="med"/>
                      <a:tailEnd type="none" w="med" len="med"/>
                    </a:lnB>
                  </a:tcPr>
                </a:tc>
                <a:tc>
                  <a:txBody>
                    <a:bodyPr/>
                    <a:lstStyle/>
                    <a:p>
                      <a:pPr algn="ctr">
                        <a:spcAft>
                          <a:spcPts val="0"/>
                        </a:spcAft>
                      </a:pPr>
                      <a:endParaRPr lang="en-IE" sz="1600" b="0" dirty="0">
                        <a:solidFill>
                          <a:srgbClr val="990033"/>
                        </a:solidFill>
                        <a:latin typeface="Comic Sans MS" pitchFamily="66" charset="0"/>
                        <a:ea typeface="Calibri"/>
                        <a:cs typeface="Times New Roman"/>
                      </a:endParaRPr>
                    </a:p>
                  </a:txBody>
                  <a:tcPr marL="68580" marR="68580" marT="0" marB="0" anchor="ctr">
                    <a:lnL w="12700" cap="flat" cmpd="sng" algn="ctr">
                      <a:solidFill>
                        <a:srgbClr val="990033"/>
                      </a:solidFill>
                      <a:prstDash val="solid"/>
                      <a:round/>
                      <a:headEnd type="none" w="med" len="med"/>
                      <a:tailEnd type="none" w="med" len="med"/>
                    </a:lnL>
                    <a:lnR w="12700" cap="flat" cmpd="sng" algn="ctr">
                      <a:solidFill>
                        <a:srgbClr val="990033"/>
                      </a:solidFill>
                      <a:prstDash val="solid"/>
                      <a:round/>
                      <a:headEnd type="none" w="med" len="med"/>
                      <a:tailEnd type="none" w="med" len="med"/>
                    </a:lnR>
                    <a:lnT w="12700" cap="flat" cmpd="sng" algn="ctr">
                      <a:solidFill>
                        <a:srgbClr val="990033"/>
                      </a:solidFill>
                      <a:prstDash val="solid"/>
                      <a:round/>
                      <a:headEnd type="none" w="med" len="med"/>
                      <a:tailEnd type="none" w="med" len="med"/>
                    </a:lnT>
                    <a:lnB w="12700" cap="flat" cmpd="sng" algn="ctr">
                      <a:solidFill>
                        <a:srgbClr val="990033"/>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IE" sz="1600" b="0" dirty="0" smtClean="0">
                        <a:solidFill>
                          <a:srgbClr val="990033"/>
                        </a:solidFill>
                        <a:effectLst/>
                        <a:latin typeface="Comic Sans MS" pitchFamily="66" charset="0"/>
                      </a:endParaRPr>
                    </a:p>
                  </a:txBody>
                  <a:tcPr marL="68580" marR="68580" marT="0" marB="0" anchor="ctr">
                    <a:lnL w="12700" cap="flat" cmpd="sng" algn="ctr">
                      <a:solidFill>
                        <a:srgbClr val="990033"/>
                      </a:solidFill>
                      <a:prstDash val="solid"/>
                      <a:round/>
                      <a:headEnd type="none" w="med" len="med"/>
                      <a:tailEnd type="none" w="med" len="med"/>
                    </a:lnL>
                    <a:lnR w="12700" cap="flat" cmpd="sng" algn="ctr">
                      <a:solidFill>
                        <a:srgbClr val="990033"/>
                      </a:solidFill>
                      <a:prstDash val="solid"/>
                      <a:round/>
                      <a:headEnd type="none" w="med" len="med"/>
                      <a:tailEnd type="none" w="med" len="med"/>
                    </a:lnR>
                    <a:lnT w="12700" cap="flat" cmpd="sng" algn="ctr">
                      <a:solidFill>
                        <a:srgbClr val="990033"/>
                      </a:solidFill>
                      <a:prstDash val="solid"/>
                      <a:round/>
                      <a:headEnd type="none" w="med" len="med"/>
                      <a:tailEnd type="none" w="med" len="med"/>
                    </a:lnT>
                    <a:lnB w="12700" cap="flat" cmpd="sng" algn="ctr">
                      <a:solidFill>
                        <a:srgbClr val="990033"/>
                      </a:solidFill>
                      <a:prstDash val="solid"/>
                      <a:round/>
                      <a:headEnd type="none" w="med" len="med"/>
                      <a:tailEnd type="none" w="med" len="med"/>
                    </a:lnB>
                  </a:tcPr>
                </a:tc>
              </a:tr>
              <a:tr h="360000">
                <a:tc>
                  <a:txBody>
                    <a:bodyPr/>
                    <a:lstStyle/>
                    <a:p>
                      <a:pPr algn="ctr">
                        <a:spcAft>
                          <a:spcPts val="0"/>
                        </a:spcAft>
                      </a:pPr>
                      <a:r>
                        <a:rPr lang="en-IE" sz="1600" b="0">
                          <a:solidFill>
                            <a:srgbClr val="990033"/>
                          </a:solidFill>
                          <a:latin typeface="Comic Sans MS" pitchFamily="66" charset="0"/>
                          <a:ea typeface="Calibri"/>
                          <a:cs typeface="Times New Roman"/>
                        </a:rPr>
                        <a:t>5</a:t>
                      </a:r>
                    </a:p>
                  </a:txBody>
                  <a:tcPr marL="68580" marR="68580" marT="0" marB="0" anchor="ctr">
                    <a:lnL w="12700" cap="flat" cmpd="sng" algn="ctr">
                      <a:solidFill>
                        <a:srgbClr val="990033"/>
                      </a:solidFill>
                      <a:prstDash val="solid"/>
                      <a:round/>
                      <a:headEnd type="none" w="med" len="med"/>
                      <a:tailEnd type="none" w="med" len="med"/>
                    </a:lnL>
                    <a:lnR w="12700" cap="flat" cmpd="sng" algn="ctr">
                      <a:solidFill>
                        <a:srgbClr val="990033"/>
                      </a:solidFill>
                      <a:prstDash val="solid"/>
                      <a:round/>
                      <a:headEnd type="none" w="med" len="med"/>
                      <a:tailEnd type="none" w="med" len="med"/>
                    </a:lnR>
                    <a:lnT w="12700" cap="flat" cmpd="sng" algn="ctr">
                      <a:solidFill>
                        <a:srgbClr val="990033"/>
                      </a:solidFill>
                      <a:prstDash val="solid"/>
                      <a:round/>
                      <a:headEnd type="none" w="med" len="med"/>
                      <a:tailEnd type="none" w="med" len="med"/>
                    </a:lnT>
                    <a:lnB w="12700" cap="flat" cmpd="sng" algn="ctr">
                      <a:solidFill>
                        <a:srgbClr val="990033"/>
                      </a:solidFill>
                      <a:prstDash val="solid"/>
                      <a:round/>
                      <a:headEnd type="none" w="med" len="med"/>
                      <a:tailEnd type="none" w="med" len="med"/>
                    </a:lnB>
                  </a:tcPr>
                </a:tc>
                <a:tc>
                  <a:txBody>
                    <a:bodyPr/>
                    <a:lstStyle/>
                    <a:p>
                      <a:pPr algn="ctr">
                        <a:spcAft>
                          <a:spcPts val="0"/>
                        </a:spcAft>
                      </a:pPr>
                      <a:endParaRPr lang="en-IE" sz="1600" b="0" dirty="0">
                        <a:solidFill>
                          <a:srgbClr val="990033"/>
                        </a:solidFill>
                        <a:latin typeface="Comic Sans MS" pitchFamily="66" charset="0"/>
                        <a:ea typeface="Calibri"/>
                        <a:cs typeface="Times New Roman"/>
                      </a:endParaRPr>
                    </a:p>
                  </a:txBody>
                  <a:tcPr marL="68580" marR="68580" marT="0" marB="0" anchor="ctr">
                    <a:lnL w="12700" cap="flat" cmpd="sng" algn="ctr">
                      <a:solidFill>
                        <a:srgbClr val="990033"/>
                      </a:solidFill>
                      <a:prstDash val="solid"/>
                      <a:round/>
                      <a:headEnd type="none" w="med" len="med"/>
                      <a:tailEnd type="none" w="med" len="med"/>
                    </a:lnL>
                    <a:lnR w="12700" cap="flat" cmpd="sng" algn="ctr">
                      <a:solidFill>
                        <a:srgbClr val="990033"/>
                      </a:solidFill>
                      <a:prstDash val="solid"/>
                      <a:round/>
                      <a:headEnd type="none" w="med" len="med"/>
                      <a:tailEnd type="none" w="med" len="med"/>
                    </a:lnR>
                    <a:lnT w="12700" cap="flat" cmpd="sng" algn="ctr">
                      <a:solidFill>
                        <a:srgbClr val="990033"/>
                      </a:solidFill>
                      <a:prstDash val="solid"/>
                      <a:round/>
                      <a:headEnd type="none" w="med" len="med"/>
                      <a:tailEnd type="none" w="med" len="med"/>
                    </a:lnT>
                    <a:lnB w="12700" cap="flat" cmpd="sng" algn="ctr">
                      <a:solidFill>
                        <a:srgbClr val="990033"/>
                      </a:solidFill>
                      <a:prstDash val="solid"/>
                      <a:round/>
                      <a:headEnd type="none" w="med" len="med"/>
                      <a:tailEnd type="none" w="med" len="med"/>
                    </a:lnB>
                  </a:tcPr>
                </a:tc>
                <a:tc>
                  <a:txBody>
                    <a:bodyPr/>
                    <a:lstStyle/>
                    <a:p>
                      <a:pPr algn="ctr">
                        <a:spcAft>
                          <a:spcPts val="0"/>
                        </a:spcAft>
                      </a:pPr>
                      <a:endParaRPr lang="en-IE" sz="1600" b="0" dirty="0">
                        <a:solidFill>
                          <a:srgbClr val="990033"/>
                        </a:solidFill>
                        <a:latin typeface="Comic Sans MS" pitchFamily="66" charset="0"/>
                        <a:ea typeface="Calibri"/>
                        <a:cs typeface="Times New Roman"/>
                      </a:endParaRPr>
                    </a:p>
                  </a:txBody>
                  <a:tcPr marL="68580" marR="68580" marT="0" marB="0" anchor="ctr">
                    <a:lnL w="12700" cap="flat" cmpd="sng" algn="ctr">
                      <a:solidFill>
                        <a:srgbClr val="990033"/>
                      </a:solidFill>
                      <a:prstDash val="solid"/>
                      <a:round/>
                      <a:headEnd type="none" w="med" len="med"/>
                      <a:tailEnd type="none" w="med" len="med"/>
                    </a:lnL>
                    <a:lnR w="12700" cap="flat" cmpd="sng" algn="ctr">
                      <a:solidFill>
                        <a:srgbClr val="990033"/>
                      </a:solidFill>
                      <a:prstDash val="solid"/>
                      <a:round/>
                      <a:headEnd type="none" w="med" len="med"/>
                      <a:tailEnd type="none" w="med" len="med"/>
                    </a:lnR>
                    <a:lnT w="12700" cap="flat" cmpd="sng" algn="ctr">
                      <a:solidFill>
                        <a:srgbClr val="990033"/>
                      </a:solidFill>
                      <a:prstDash val="solid"/>
                      <a:round/>
                      <a:headEnd type="none" w="med" len="med"/>
                      <a:tailEnd type="none" w="med" len="med"/>
                    </a:lnT>
                    <a:lnB w="12700" cap="flat" cmpd="sng" algn="ctr">
                      <a:solidFill>
                        <a:srgbClr val="990033"/>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IE" sz="1600" b="0" dirty="0" smtClean="0">
                        <a:solidFill>
                          <a:srgbClr val="990033"/>
                        </a:solidFill>
                        <a:latin typeface="Comic Sans MS" pitchFamily="66" charset="0"/>
                        <a:ea typeface="Calibri"/>
                        <a:cs typeface="Times New Roman"/>
                      </a:endParaRPr>
                    </a:p>
                  </a:txBody>
                  <a:tcPr marL="68580" marR="68580" marT="0" marB="0" anchor="ctr">
                    <a:lnL w="12700" cap="flat" cmpd="sng" algn="ctr">
                      <a:solidFill>
                        <a:srgbClr val="990033"/>
                      </a:solidFill>
                      <a:prstDash val="solid"/>
                      <a:round/>
                      <a:headEnd type="none" w="med" len="med"/>
                      <a:tailEnd type="none" w="med" len="med"/>
                    </a:lnL>
                    <a:lnR w="12700" cap="flat" cmpd="sng" algn="ctr">
                      <a:solidFill>
                        <a:srgbClr val="990033"/>
                      </a:solidFill>
                      <a:prstDash val="solid"/>
                      <a:round/>
                      <a:headEnd type="none" w="med" len="med"/>
                      <a:tailEnd type="none" w="med" len="med"/>
                    </a:lnR>
                    <a:lnT w="12700" cap="flat" cmpd="sng" algn="ctr">
                      <a:solidFill>
                        <a:srgbClr val="990033"/>
                      </a:solidFill>
                      <a:prstDash val="solid"/>
                      <a:round/>
                      <a:headEnd type="none" w="med" len="med"/>
                      <a:tailEnd type="none" w="med" len="med"/>
                    </a:lnT>
                    <a:lnB w="12700" cap="flat" cmpd="sng" algn="ctr">
                      <a:solidFill>
                        <a:srgbClr val="990033"/>
                      </a:solidFill>
                      <a:prstDash val="solid"/>
                      <a:round/>
                      <a:headEnd type="none" w="med" len="med"/>
                      <a:tailEnd type="none" w="med" len="med"/>
                    </a:lnB>
                  </a:tcPr>
                </a:tc>
                <a:tc>
                  <a:txBody>
                    <a:bodyPr/>
                    <a:lstStyle/>
                    <a:p>
                      <a:pPr algn="ctr">
                        <a:spcAft>
                          <a:spcPts val="0"/>
                        </a:spcAft>
                      </a:pPr>
                      <a:endParaRPr lang="en-IE" sz="1600" b="0" dirty="0">
                        <a:solidFill>
                          <a:srgbClr val="990033"/>
                        </a:solidFill>
                        <a:latin typeface="Comic Sans MS" pitchFamily="66" charset="0"/>
                        <a:ea typeface="Calibri"/>
                        <a:cs typeface="Times New Roman"/>
                      </a:endParaRPr>
                    </a:p>
                  </a:txBody>
                  <a:tcPr marL="68580" marR="68580" marT="0" marB="0" anchor="ctr">
                    <a:lnL w="12700" cap="flat" cmpd="sng" algn="ctr">
                      <a:solidFill>
                        <a:srgbClr val="990033"/>
                      </a:solidFill>
                      <a:prstDash val="solid"/>
                      <a:round/>
                      <a:headEnd type="none" w="med" len="med"/>
                      <a:tailEnd type="none" w="med" len="med"/>
                    </a:lnL>
                    <a:lnR w="12700" cap="flat" cmpd="sng" algn="ctr">
                      <a:solidFill>
                        <a:srgbClr val="990033"/>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a:spcAft>
                          <a:spcPts val="0"/>
                        </a:spcAft>
                      </a:pPr>
                      <a:r>
                        <a:rPr lang="en-IE" sz="1600" b="0" dirty="0" smtClean="0">
                          <a:solidFill>
                            <a:srgbClr val="990033"/>
                          </a:solidFill>
                          <a:latin typeface="Comic Sans MS" pitchFamily="66" charset="0"/>
                          <a:ea typeface="Calibri"/>
                          <a:cs typeface="Times New Roman"/>
                        </a:rPr>
                        <a:t>5</a:t>
                      </a:r>
                      <a:endParaRPr lang="en-IE" sz="1600" b="0" dirty="0">
                        <a:solidFill>
                          <a:srgbClr val="990033"/>
                        </a:solidFill>
                        <a:latin typeface="Comic Sans MS" pitchFamily="66" charset="0"/>
                        <a:ea typeface="Calibri"/>
                        <a:cs typeface="Times New Roman"/>
                      </a:endParaRPr>
                    </a:p>
                  </a:txBody>
                  <a:tcPr marL="68580" marR="68580" marT="0" marB="0" anchor="ctr">
                    <a:lnL w="12700" cap="flat" cmpd="sng" algn="ctr">
                      <a:solidFill>
                        <a:srgbClr val="990033"/>
                      </a:solidFill>
                      <a:prstDash val="solid"/>
                      <a:round/>
                      <a:headEnd type="none" w="med" len="med"/>
                      <a:tailEnd type="none" w="med" len="med"/>
                    </a:lnL>
                    <a:lnR w="12700" cap="flat" cmpd="sng" algn="ctr">
                      <a:solidFill>
                        <a:srgbClr val="990033"/>
                      </a:solidFill>
                      <a:prstDash val="solid"/>
                      <a:round/>
                      <a:headEnd type="none" w="med" len="med"/>
                      <a:tailEnd type="none" w="med" len="med"/>
                    </a:lnR>
                    <a:lnT w="12700" cap="flat" cmpd="sng" algn="ctr">
                      <a:solidFill>
                        <a:srgbClr val="990033"/>
                      </a:solidFill>
                      <a:prstDash val="solid"/>
                      <a:round/>
                      <a:headEnd type="none" w="med" len="med"/>
                      <a:tailEnd type="none" w="med" len="med"/>
                    </a:lnT>
                    <a:lnB w="12700" cap="flat" cmpd="sng" algn="ctr">
                      <a:solidFill>
                        <a:srgbClr val="990033"/>
                      </a:solidFill>
                      <a:prstDash val="solid"/>
                      <a:round/>
                      <a:headEnd type="none" w="med" len="med"/>
                      <a:tailEnd type="none" w="med" len="med"/>
                    </a:lnB>
                  </a:tcPr>
                </a:tc>
                <a:tc>
                  <a:txBody>
                    <a:bodyPr/>
                    <a:lstStyle/>
                    <a:p>
                      <a:pPr algn="ctr">
                        <a:spcAft>
                          <a:spcPts val="0"/>
                        </a:spcAft>
                      </a:pPr>
                      <a:endParaRPr lang="en-IE" sz="1600" b="0" dirty="0">
                        <a:solidFill>
                          <a:srgbClr val="990033"/>
                        </a:solidFill>
                        <a:latin typeface="Comic Sans MS" pitchFamily="66" charset="0"/>
                        <a:ea typeface="Calibri"/>
                        <a:cs typeface="Times New Roman"/>
                      </a:endParaRPr>
                    </a:p>
                  </a:txBody>
                  <a:tcPr marL="68580" marR="68580" marT="0" marB="0" anchor="ctr">
                    <a:lnL w="12700" cap="flat" cmpd="sng" algn="ctr">
                      <a:solidFill>
                        <a:srgbClr val="990033"/>
                      </a:solidFill>
                      <a:prstDash val="solid"/>
                      <a:round/>
                      <a:headEnd type="none" w="med" len="med"/>
                      <a:tailEnd type="none" w="med" len="med"/>
                    </a:lnL>
                    <a:lnR w="12700" cap="flat" cmpd="sng" algn="ctr">
                      <a:solidFill>
                        <a:srgbClr val="990033"/>
                      </a:solidFill>
                      <a:prstDash val="solid"/>
                      <a:round/>
                      <a:headEnd type="none" w="med" len="med"/>
                      <a:tailEnd type="none" w="med" len="med"/>
                    </a:lnR>
                    <a:lnT w="12700" cap="flat" cmpd="sng" algn="ctr">
                      <a:solidFill>
                        <a:srgbClr val="990033"/>
                      </a:solidFill>
                      <a:prstDash val="solid"/>
                      <a:round/>
                      <a:headEnd type="none" w="med" len="med"/>
                      <a:tailEnd type="none" w="med" len="med"/>
                    </a:lnT>
                    <a:lnB w="12700" cap="flat" cmpd="sng" algn="ctr">
                      <a:solidFill>
                        <a:srgbClr val="990033"/>
                      </a:solidFill>
                      <a:prstDash val="solid"/>
                      <a:round/>
                      <a:headEnd type="none" w="med" len="med"/>
                      <a:tailEnd type="none" w="med" len="med"/>
                    </a:lnB>
                  </a:tcPr>
                </a:tc>
                <a:tc>
                  <a:txBody>
                    <a:bodyPr/>
                    <a:lstStyle/>
                    <a:p>
                      <a:pPr algn="ctr">
                        <a:spcAft>
                          <a:spcPts val="0"/>
                        </a:spcAft>
                      </a:pPr>
                      <a:endParaRPr lang="en-IE" sz="1600" b="0" dirty="0">
                        <a:solidFill>
                          <a:srgbClr val="990033"/>
                        </a:solidFill>
                        <a:latin typeface="Comic Sans MS" pitchFamily="66" charset="0"/>
                        <a:ea typeface="Calibri"/>
                        <a:cs typeface="Times New Roman"/>
                      </a:endParaRPr>
                    </a:p>
                  </a:txBody>
                  <a:tcPr marL="68580" marR="68580" marT="0" marB="0" anchor="ctr">
                    <a:lnL w="12700" cap="flat" cmpd="sng" algn="ctr">
                      <a:solidFill>
                        <a:srgbClr val="990033"/>
                      </a:solidFill>
                      <a:prstDash val="solid"/>
                      <a:round/>
                      <a:headEnd type="none" w="med" len="med"/>
                      <a:tailEnd type="none" w="med" len="med"/>
                    </a:lnL>
                    <a:lnR w="12700" cap="flat" cmpd="sng" algn="ctr">
                      <a:solidFill>
                        <a:srgbClr val="990033"/>
                      </a:solidFill>
                      <a:prstDash val="solid"/>
                      <a:round/>
                      <a:headEnd type="none" w="med" len="med"/>
                      <a:tailEnd type="none" w="med" len="med"/>
                    </a:lnR>
                    <a:lnT w="12700" cap="flat" cmpd="sng" algn="ctr">
                      <a:solidFill>
                        <a:srgbClr val="990033"/>
                      </a:solidFill>
                      <a:prstDash val="solid"/>
                      <a:round/>
                      <a:headEnd type="none" w="med" len="med"/>
                      <a:tailEnd type="none" w="med" len="med"/>
                    </a:lnT>
                    <a:lnB w="12700" cap="flat" cmpd="sng" algn="ctr">
                      <a:solidFill>
                        <a:srgbClr val="990033"/>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IE" sz="1600" b="0" dirty="0" smtClean="0">
                        <a:solidFill>
                          <a:srgbClr val="990033"/>
                        </a:solidFill>
                        <a:effectLst/>
                        <a:latin typeface="Comic Sans MS" pitchFamily="66" charset="0"/>
                      </a:endParaRPr>
                    </a:p>
                  </a:txBody>
                  <a:tcPr marL="68580" marR="68580" marT="0" marB="0" anchor="ctr">
                    <a:lnL w="12700" cap="flat" cmpd="sng" algn="ctr">
                      <a:solidFill>
                        <a:srgbClr val="990033"/>
                      </a:solidFill>
                      <a:prstDash val="solid"/>
                      <a:round/>
                      <a:headEnd type="none" w="med" len="med"/>
                      <a:tailEnd type="none" w="med" len="med"/>
                    </a:lnL>
                    <a:lnR w="12700" cap="flat" cmpd="sng" algn="ctr">
                      <a:solidFill>
                        <a:srgbClr val="990033"/>
                      </a:solidFill>
                      <a:prstDash val="solid"/>
                      <a:round/>
                      <a:headEnd type="none" w="med" len="med"/>
                      <a:tailEnd type="none" w="med" len="med"/>
                    </a:lnR>
                    <a:lnT w="12700" cap="flat" cmpd="sng" algn="ctr">
                      <a:solidFill>
                        <a:srgbClr val="990033"/>
                      </a:solidFill>
                      <a:prstDash val="solid"/>
                      <a:round/>
                      <a:headEnd type="none" w="med" len="med"/>
                      <a:tailEnd type="none" w="med" len="med"/>
                    </a:lnT>
                    <a:lnB w="12700" cap="flat" cmpd="sng" algn="ctr">
                      <a:solidFill>
                        <a:srgbClr val="990033"/>
                      </a:solidFill>
                      <a:prstDash val="solid"/>
                      <a:round/>
                      <a:headEnd type="none" w="med" len="med"/>
                      <a:tailEnd type="none" w="med" len="med"/>
                    </a:lnB>
                  </a:tcPr>
                </a:tc>
              </a:tr>
              <a:tr h="360000">
                <a:tc>
                  <a:txBody>
                    <a:bodyPr/>
                    <a:lstStyle/>
                    <a:p>
                      <a:pPr algn="ctr">
                        <a:spcAft>
                          <a:spcPts val="0"/>
                        </a:spcAft>
                      </a:pPr>
                      <a:r>
                        <a:rPr lang="en-IE" sz="1600" b="0">
                          <a:solidFill>
                            <a:srgbClr val="990033"/>
                          </a:solidFill>
                          <a:latin typeface="Comic Sans MS" pitchFamily="66" charset="0"/>
                          <a:ea typeface="Calibri"/>
                          <a:cs typeface="Times New Roman"/>
                        </a:rPr>
                        <a:t>6</a:t>
                      </a:r>
                    </a:p>
                  </a:txBody>
                  <a:tcPr marL="68580" marR="68580" marT="0" marB="0" anchor="ctr">
                    <a:lnL w="12700" cap="flat" cmpd="sng" algn="ctr">
                      <a:solidFill>
                        <a:srgbClr val="990033"/>
                      </a:solidFill>
                      <a:prstDash val="solid"/>
                      <a:round/>
                      <a:headEnd type="none" w="med" len="med"/>
                      <a:tailEnd type="none" w="med" len="med"/>
                    </a:lnL>
                    <a:lnR w="12700" cap="flat" cmpd="sng" algn="ctr">
                      <a:solidFill>
                        <a:srgbClr val="990033"/>
                      </a:solidFill>
                      <a:prstDash val="solid"/>
                      <a:round/>
                      <a:headEnd type="none" w="med" len="med"/>
                      <a:tailEnd type="none" w="med" len="med"/>
                    </a:lnR>
                    <a:lnT w="12700" cap="flat" cmpd="sng" algn="ctr">
                      <a:solidFill>
                        <a:srgbClr val="990033"/>
                      </a:solidFill>
                      <a:prstDash val="solid"/>
                      <a:round/>
                      <a:headEnd type="none" w="med" len="med"/>
                      <a:tailEnd type="none" w="med" len="med"/>
                    </a:lnT>
                    <a:lnB w="12700" cap="flat" cmpd="sng" algn="ctr">
                      <a:solidFill>
                        <a:srgbClr val="990033"/>
                      </a:solidFill>
                      <a:prstDash val="solid"/>
                      <a:round/>
                      <a:headEnd type="none" w="med" len="med"/>
                      <a:tailEnd type="none" w="med" len="med"/>
                    </a:lnB>
                  </a:tcPr>
                </a:tc>
                <a:tc>
                  <a:txBody>
                    <a:bodyPr/>
                    <a:lstStyle/>
                    <a:p>
                      <a:pPr algn="ctr">
                        <a:spcAft>
                          <a:spcPts val="0"/>
                        </a:spcAft>
                      </a:pPr>
                      <a:endParaRPr lang="en-IE" sz="1600" b="0" dirty="0">
                        <a:solidFill>
                          <a:srgbClr val="990033"/>
                        </a:solidFill>
                        <a:latin typeface="Comic Sans MS" pitchFamily="66" charset="0"/>
                        <a:ea typeface="Calibri"/>
                        <a:cs typeface="Times New Roman"/>
                      </a:endParaRPr>
                    </a:p>
                  </a:txBody>
                  <a:tcPr marL="68580" marR="68580" marT="0" marB="0" anchor="ctr">
                    <a:lnL w="12700" cap="flat" cmpd="sng" algn="ctr">
                      <a:solidFill>
                        <a:srgbClr val="990033"/>
                      </a:solidFill>
                      <a:prstDash val="solid"/>
                      <a:round/>
                      <a:headEnd type="none" w="med" len="med"/>
                      <a:tailEnd type="none" w="med" len="med"/>
                    </a:lnL>
                    <a:lnR w="12700" cap="flat" cmpd="sng" algn="ctr">
                      <a:solidFill>
                        <a:srgbClr val="990033"/>
                      </a:solidFill>
                      <a:prstDash val="solid"/>
                      <a:round/>
                      <a:headEnd type="none" w="med" len="med"/>
                      <a:tailEnd type="none" w="med" len="med"/>
                    </a:lnR>
                    <a:lnT w="12700" cap="flat" cmpd="sng" algn="ctr">
                      <a:solidFill>
                        <a:srgbClr val="990033"/>
                      </a:solidFill>
                      <a:prstDash val="solid"/>
                      <a:round/>
                      <a:headEnd type="none" w="med" len="med"/>
                      <a:tailEnd type="none" w="med" len="med"/>
                    </a:lnT>
                    <a:lnB w="12700" cap="flat" cmpd="sng" algn="ctr">
                      <a:solidFill>
                        <a:srgbClr val="990033"/>
                      </a:solidFill>
                      <a:prstDash val="solid"/>
                      <a:round/>
                      <a:headEnd type="none" w="med" len="med"/>
                      <a:tailEnd type="none" w="med" len="med"/>
                    </a:lnB>
                  </a:tcPr>
                </a:tc>
                <a:tc>
                  <a:txBody>
                    <a:bodyPr/>
                    <a:lstStyle/>
                    <a:p>
                      <a:pPr algn="ctr">
                        <a:spcAft>
                          <a:spcPts val="0"/>
                        </a:spcAft>
                      </a:pPr>
                      <a:endParaRPr lang="en-IE" sz="1600" b="0" dirty="0">
                        <a:solidFill>
                          <a:srgbClr val="990033"/>
                        </a:solidFill>
                        <a:latin typeface="Comic Sans MS" pitchFamily="66" charset="0"/>
                        <a:ea typeface="Calibri"/>
                        <a:cs typeface="Times New Roman"/>
                      </a:endParaRPr>
                    </a:p>
                  </a:txBody>
                  <a:tcPr marL="68580" marR="68580" marT="0" marB="0" anchor="ctr">
                    <a:lnL w="12700" cap="flat" cmpd="sng" algn="ctr">
                      <a:solidFill>
                        <a:srgbClr val="990033"/>
                      </a:solidFill>
                      <a:prstDash val="solid"/>
                      <a:round/>
                      <a:headEnd type="none" w="med" len="med"/>
                      <a:tailEnd type="none" w="med" len="med"/>
                    </a:lnL>
                    <a:lnR w="12700" cap="flat" cmpd="sng" algn="ctr">
                      <a:solidFill>
                        <a:srgbClr val="990033"/>
                      </a:solidFill>
                      <a:prstDash val="solid"/>
                      <a:round/>
                      <a:headEnd type="none" w="med" len="med"/>
                      <a:tailEnd type="none" w="med" len="med"/>
                    </a:lnR>
                    <a:lnT w="12700" cap="flat" cmpd="sng" algn="ctr">
                      <a:solidFill>
                        <a:srgbClr val="990033"/>
                      </a:solidFill>
                      <a:prstDash val="solid"/>
                      <a:round/>
                      <a:headEnd type="none" w="med" len="med"/>
                      <a:tailEnd type="none" w="med" len="med"/>
                    </a:lnT>
                    <a:lnB w="12700" cap="flat" cmpd="sng" algn="ctr">
                      <a:solidFill>
                        <a:srgbClr val="990033"/>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IE" sz="1600" b="0" dirty="0" smtClean="0">
                        <a:solidFill>
                          <a:srgbClr val="990033"/>
                        </a:solidFill>
                        <a:latin typeface="Comic Sans MS" pitchFamily="66" charset="0"/>
                        <a:ea typeface="Calibri"/>
                        <a:cs typeface="Times New Roman"/>
                      </a:endParaRPr>
                    </a:p>
                  </a:txBody>
                  <a:tcPr marL="68580" marR="68580" marT="0" marB="0" anchor="ctr">
                    <a:lnL w="12700" cap="flat" cmpd="sng" algn="ctr">
                      <a:solidFill>
                        <a:srgbClr val="990033"/>
                      </a:solidFill>
                      <a:prstDash val="solid"/>
                      <a:round/>
                      <a:headEnd type="none" w="med" len="med"/>
                      <a:tailEnd type="none" w="med" len="med"/>
                    </a:lnL>
                    <a:lnR w="12700" cap="flat" cmpd="sng" algn="ctr">
                      <a:solidFill>
                        <a:srgbClr val="990033"/>
                      </a:solidFill>
                      <a:prstDash val="solid"/>
                      <a:round/>
                      <a:headEnd type="none" w="med" len="med"/>
                      <a:tailEnd type="none" w="med" len="med"/>
                    </a:lnR>
                    <a:lnT w="12700" cap="flat" cmpd="sng" algn="ctr">
                      <a:solidFill>
                        <a:srgbClr val="990033"/>
                      </a:solidFill>
                      <a:prstDash val="solid"/>
                      <a:round/>
                      <a:headEnd type="none" w="med" len="med"/>
                      <a:tailEnd type="none" w="med" len="med"/>
                    </a:lnT>
                    <a:lnB w="12700" cap="flat" cmpd="sng" algn="ctr">
                      <a:solidFill>
                        <a:srgbClr val="990033"/>
                      </a:solidFill>
                      <a:prstDash val="solid"/>
                      <a:round/>
                      <a:headEnd type="none" w="med" len="med"/>
                      <a:tailEnd type="none" w="med" len="med"/>
                    </a:lnB>
                  </a:tcPr>
                </a:tc>
                <a:tc>
                  <a:txBody>
                    <a:bodyPr/>
                    <a:lstStyle/>
                    <a:p>
                      <a:pPr algn="ctr">
                        <a:spcAft>
                          <a:spcPts val="0"/>
                        </a:spcAft>
                      </a:pPr>
                      <a:endParaRPr lang="en-IE" sz="1600" b="0" dirty="0">
                        <a:solidFill>
                          <a:srgbClr val="990033"/>
                        </a:solidFill>
                        <a:latin typeface="Comic Sans MS" pitchFamily="66" charset="0"/>
                        <a:ea typeface="Calibri"/>
                        <a:cs typeface="Times New Roman"/>
                      </a:endParaRPr>
                    </a:p>
                  </a:txBody>
                  <a:tcPr marL="68580" marR="68580" marT="0" marB="0" anchor="ctr">
                    <a:lnL w="12700" cap="flat" cmpd="sng" algn="ctr">
                      <a:solidFill>
                        <a:srgbClr val="990033"/>
                      </a:solidFill>
                      <a:prstDash val="solid"/>
                      <a:round/>
                      <a:headEnd type="none" w="med" len="med"/>
                      <a:tailEnd type="none" w="med" len="med"/>
                    </a:lnL>
                    <a:lnR w="12700" cap="flat" cmpd="sng" algn="ctr">
                      <a:solidFill>
                        <a:srgbClr val="990033"/>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a:spcAft>
                          <a:spcPts val="0"/>
                        </a:spcAft>
                      </a:pPr>
                      <a:r>
                        <a:rPr lang="en-IE" sz="1600" b="0" dirty="0" smtClean="0">
                          <a:solidFill>
                            <a:srgbClr val="990033"/>
                          </a:solidFill>
                          <a:latin typeface="Comic Sans MS" pitchFamily="66" charset="0"/>
                          <a:ea typeface="Calibri"/>
                          <a:cs typeface="Times New Roman"/>
                        </a:rPr>
                        <a:t>6</a:t>
                      </a:r>
                      <a:endParaRPr lang="en-IE" sz="1600" b="0" dirty="0">
                        <a:solidFill>
                          <a:srgbClr val="990033"/>
                        </a:solidFill>
                        <a:latin typeface="Comic Sans MS" pitchFamily="66" charset="0"/>
                        <a:ea typeface="Calibri"/>
                        <a:cs typeface="Times New Roman"/>
                      </a:endParaRPr>
                    </a:p>
                  </a:txBody>
                  <a:tcPr marL="68580" marR="68580" marT="0" marB="0" anchor="ctr">
                    <a:lnL w="12700" cap="flat" cmpd="sng" algn="ctr">
                      <a:solidFill>
                        <a:srgbClr val="990033"/>
                      </a:solidFill>
                      <a:prstDash val="solid"/>
                      <a:round/>
                      <a:headEnd type="none" w="med" len="med"/>
                      <a:tailEnd type="none" w="med" len="med"/>
                    </a:lnL>
                    <a:lnR w="12700" cap="flat" cmpd="sng" algn="ctr">
                      <a:solidFill>
                        <a:srgbClr val="990033"/>
                      </a:solidFill>
                      <a:prstDash val="solid"/>
                      <a:round/>
                      <a:headEnd type="none" w="med" len="med"/>
                      <a:tailEnd type="none" w="med" len="med"/>
                    </a:lnR>
                    <a:lnT w="12700" cap="flat" cmpd="sng" algn="ctr">
                      <a:solidFill>
                        <a:srgbClr val="990033"/>
                      </a:solidFill>
                      <a:prstDash val="solid"/>
                      <a:round/>
                      <a:headEnd type="none" w="med" len="med"/>
                      <a:tailEnd type="none" w="med" len="med"/>
                    </a:lnT>
                    <a:lnB w="12700" cap="flat" cmpd="sng" algn="ctr">
                      <a:solidFill>
                        <a:srgbClr val="990033"/>
                      </a:solidFill>
                      <a:prstDash val="solid"/>
                      <a:round/>
                      <a:headEnd type="none" w="med" len="med"/>
                      <a:tailEnd type="none" w="med" len="med"/>
                    </a:lnB>
                  </a:tcPr>
                </a:tc>
                <a:tc>
                  <a:txBody>
                    <a:bodyPr/>
                    <a:lstStyle/>
                    <a:p>
                      <a:pPr algn="ctr">
                        <a:spcAft>
                          <a:spcPts val="0"/>
                        </a:spcAft>
                      </a:pPr>
                      <a:endParaRPr lang="en-IE" sz="1600" b="0" dirty="0">
                        <a:solidFill>
                          <a:srgbClr val="990033"/>
                        </a:solidFill>
                        <a:latin typeface="Comic Sans MS" pitchFamily="66" charset="0"/>
                        <a:ea typeface="Calibri"/>
                        <a:cs typeface="Times New Roman"/>
                      </a:endParaRPr>
                    </a:p>
                  </a:txBody>
                  <a:tcPr marL="68580" marR="68580" marT="0" marB="0" anchor="ctr">
                    <a:lnL w="12700" cap="flat" cmpd="sng" algn="ctr">
                      <a:solidFill>
                        <a:srgbClr val="990033"/>
                      </a:solidFill>
                      <a:prstDash val="solid"/>
                      <a:round/>
                      <a:headEnd type="none" w="med" len="med"/>
                      <a:tailEnd type="none" w="med" len="med"/>
                    </a:lnL>
                    <a:lnR w="12700" cap="flat" cmpd="sng" algn="ctr">
                      <a:solidFill>
                        <a:srgbClr val="990033"/>
                      </a:solidFill>
                      <a:prstDash val="solid"/>
                      <a:round/>
                      <a:headEnd type="none" w="med" len="med"/>
                      <a:tailEnd type="none" w="med" len="med"/>
                    </a:lnR>
                    <a:lnT w="12700" cap="flat" cmpd="sng" algn="ctr">
                      <a:solidFill>
                        <a:srgbClr val="990033"/>
                      </a:solidFill>
                      <a:prstDash val="solid"/>
                      <a:round/>
                      <a:headEnd type="none" w="med" len="med"/>
                      <a:tailEnd type="none" w="med" len="med"/>
                    </a:lnT>
                    <a:lnB w="12700" cap="flat" cmpd="sng" algn="ctr">
                      <a:solidFill>
                        <a:srgbClr val="990033"/>
                      </a:solidFill>
                      <a:prstDash val="solid"/>
                      <a:round/>
                      <a:headEnd type="none" w="med" len="med"/>
                      <a:tailEnd type="none" w="med" len="med"/>
                    </a:lnB>
                  </a:tcPr>
                </a:tc>
                <a:tc>
                  <a:txBody>
                    <a:bodyPr/>
                    <a:lstStyle/>
                    <a:p>
                      <a:pPr algn="ctr">
                        <a:spcAft>
                          <a:spcPts val="0"/>
                        </a:spcAft>
                      </a:pPr>
                      <a:endParaRPr lang="en-IE" sz="1600" b="0" dirty="0">
                        <a:solidFill>
                          <a:srgbClr val="990033"/>
                        </a:solidFill>
                        <a:latin typeface="Comic Sans MS" pitchFamily="66" charset="0"/>
                        <a:ea typeface="Calibri"/>
                        <a:cs typeface="Times New Roman"/>
                      </a:endParaRPr>
                    </a:p>
                  </a:txBody>
                  <a:tcPr marL="68580" marR="68580" marT="0" marB="0" anchor="ctr">
                    <a:lnL w="12700" cap="flat" cmpd="sng" algn="ctr">
                      <a:solidFill>
                        <a:srgbClr val="990033"/>
                      </a:solidFill>
                      <a:prstDash val="solid"/>
                      <a:round/>
                      <a:headEnd type="none" w="med" len="med"/>
                      <a:tailEnd type="none" w="med" len="med"/>
                    </a:lnL>
                    <a:lnR w="12700" cap="flat" cmpd="sng" algn="ctr">
                      <a:solidFill>
                        <a:srgbClr val="990033"/>
                      </a:solidFill>
                      <a:prstDash val="solid"/>
                      <a:round/>
                      <a:headEnd type="none" w="med" len="med"/>
                      <a:tailEnd type="none" w="med" len="med"/>
                    </a:lnR>
                    <a:lnT w="12700" cap="flat" cmpd="sng" algn="ctr">
                      <a:solidFill>
                        <a:srgbClr val="990033"/>
                      </a:solidFill>
                      <a:prstDash val="solid"/>
                      <a:round/>
                      <a:headEnd type="none" w="med" len="med"/>
                      <a:tailEnd type="none" w="med" len="med"/>
                    </a:lnT>
                    <a:lnB w="12700" cap="flat" cmpd="sng" algn="ctr">
                      <a:solidFill>
                        <a:srgbClr val="990033"/>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IE" sz="1600" b="0" dirty="0" smtClean="0">
                        <a:solidFill>
                          <a:srgbClr val="990033"/>
                        </a:solidFill>
                        <a:effectLst/>
                        <a:latin typeface="Comic Sans MS" pitchFamily="66" charset="0"/>
                      </a:endParaRPr>
                    </a:p>
                  </a:txBody>
                  <a:tcPr marL="68580" marR="68580" marT="0" marB="0" anchor="ctr">
                    <a:lnL w="12700" cap="flat" cmpd="sng" algn="ctr">
                      <a:solidFill>
                        <a:srgbClr val="990033"/>
                      </a:solidFill>
                      <a:prstDash val="solid"/>
                      <a:round/>
                      <a:headEnd type="none" w="med" len="med"/>
                      <a:tailEnd type="none" w="med" len="med"/>
                    </a:lnL>
                    <a:lnR w="12700" cap="flat" cmpd="sng" algn="ctr">
                      <a:solidFill>
                        <a:srgbClr val="990033"/>
                      </a:solidFill>
                      <a:prstDash val="solid"/>
                      <a:round/>
                      <a:headEnd type="none" w="med" len="med"/>
                      <a:tailEnd type="none" w="med" len="med"/>
                    </a:lnR>
                    <a:lnT w="12700" cap="flat" cmpd="sng" algn="ctr">
                      <a:solidFill>
                        <a:srgbClr val="990033"/>
                      </a:solidFill>
                      <a:prstDash val="solid"/>
                      <a:round/>
                      <a:headEnd type="none" w="med" len="med"/>
                      <a:tailEnd type="none" w="med" len="med"/>
                    </a:lnT>
                    <a:lnB w="12700" cap="flat" cmpd="sng" algn="ctr">
                      <a:solidFill>
                        <a:srgbClr val="990033"/>
                      </a:solidFill>
                      <a:prstDash val="solid"/>
                      <a:round/>
                      <a:headEnd type="none" w="med" len="med"/>
                      <a:tailEnd type="none" w="med" len="med"/>
                    </a:lnB>
                  </a:tcPr>
                </a:tc>
              </a:tr>
              <a:tr h="360000">
                <a:tc>
                  <a:txBody>
                    <a:bodyPr/>
                    <a:lstStyle/>
                    <a:p>
                      <a:pPr algn="ctr">
                        <a:spcAft>
                          <a:spcPts val="0"/>
                        </a:spcAft>
                      </a:pPr>
                      <a:r>
                        <a:rPr lang="en-IE" sz="1600" b="0">
                          <a:solidFill>
                            <a:srgbClr val="990033"/>
                          </a:solidFill>
                          <a:latin typeface="Comic Sans MS" pitchFamily="66" charset="0"/>
                          <a:ea typeface="Calibri"/>
                          <a:cs typeface="Times New Roman"/>
                        </a:rPr>
                        <a:t>7</a:t>
                      </a:r>
                    </a:p>
                  </a:txBody>
                  <a:tcPr marL="68580" marR="68580" marT="0" marB="0" anchor="ctr">
                    <a:lnL w="12700" cap="flat" cmpd="sng" algn="ctr">
                      <a:solidFill>
                        <a:srgbClr val="990033"/>
                      </a:solidFill>
                      <a:prstDash val="solid"/>
                      <a:round/>
                      <a:headEnd type="none" w="med" len="med"/>
                      <a:tailEnd type="none" w="med" len="med"/>
                    </a:lnL>
                    <a:lnR w="12700" cap="flat" cmpd="sng" algn="ctr">
                      <a:solidFill>
                        <a:srgbClr val="990033"/>
                      </a:solidFill>
                      <a:prstDash val="solid"/>
                      <a:round/>
                      <a:headEnd type="none" w="med" len="med"/>
                      <a:tailEnd type="none" w="med" len="med"/>
                    </a:lnR>
                    <a:lnT w="12700" cap="flat" cmpd="sng" algn="ctr">
                      <a:solidFill>
                        <a:srgbClr val="990033"/>
                      </a:solidFill>
                      <a:prstDash val="solid"/>
                      <a:round/>
                      <a:headEnd type="none" w="med" len="med"/>
                      <a:tailEnd type="none" w="med" len="med"/>
                    </a:lnT>
                    <a:lnB w="12700" cap="flat" cmpd="sng" algn="ctr">
                      <a:solidFill>
                        <a:srgbClr val="990033"/>
                      </a:solidFill>
                      <a:prstDash val="solid"/>
                      <a:round/>
                      <a:headEnd type="none" w="med" len="med"/>
                      <a:tailEnd type="none" w="med" len="med"/>
                    </a:lnB>
                  </a:tcPr>
                </a:tc>
                <a:tc>
                  <a:txBody>
                    <a:bodyPr/>
                    <a:lstStyle/>
                    <a:p>
                      <a:pPr algn="ctr">
                        <a:spcAft>
                          <a:spcPts val="0"/>
                        </a:spcAft>
                      </a:pPr>
                      <a:endParaRPr lang="en-IE" sz="1600" b="0" dirty="0">
                        <a:solidFill>
                          <a:srgbClr val="990033"/>
                        </a:solidFill>
                        <a:latin typeface="Comic Sans MS" pitchFamily="66" charset="0"/>
                        <a:ea typeface="Calibri"/>
                        <a:cs typeface="Times New Roman"/>
                      </a:endParaRPr>
                    </a:p>
                  </a:txBody>
                  <a:tcPr marL="68580" marR="68580" marT="0" marB="0" anchor="ctr">
                    <a:lnL w="12700" cap="flat" cmpd="sng" algn="ctr">
                      <a:solidFill>
                        <a:srgbClr val="990033"/>
                      </a:solidFill>
                      <a:prstDash val="solid"/>
                      <a:round/>
                      <a:headEnd type="none" w="med" len="med"/>
                      <a:tailEnd type="none" w="med" len="med"/>
                    </a:lnL>
                    <a:lnR w="12700" cap="flat" cmpd="sng" algn="ctr">
                      <a:solidFill>
                        <a:srgbClr val="990033"/>
                      </a:solidFill>
                      <a:prstDash val="solid"/>
                      <a:round/>
                      <a:headEnd type="none" w="med" len="med"/>
                      <a:tailEnd type="none" w="med" len="med"/>
                    </a:lnR>
                    <a:lnT w="12700" cap="flat" cmpd="sng" algn="ctr">
                      <a:solidFill>
                        <a:srgbClr val="990033"/>
                      </a:solidFill>
                      <a:prstDash val="solid"/>
                      <a:round/>
                      <a:headEnd type="none" w="med" len="med"/>
                      <a:tailEnd type="none" w="med" len="med"/>
                    </a:lnT>
                    <a:lnB w="12700" cap="flat" cmpd="sng" algn="ctr">
                      <a:solidFill>
                        <a:srgbClr val="990033"/>
                      </a:solidFill>
                      <a:prstDash val="solid"/>
                      <a:round/>
                      <a:headEnd type="none" w="med" len="med"/>
                      <a:tailEnd type="none" w="med" len="med"/>
                    </a:lnB>
                  </a:tcPr>
                </a:tc>
                <a:tc>
                  <a:txBody>
                    <a:bodyPr/>
                    <a:lstStyle/>
                    <a:p>
                      <a:pPr algn="ctr">
                        <a:spcAft>
                          <a:spcPts val="0"/>
                        </a:spcAft>
                      </a:pPr>
                      <a:endParaRPr lang="en-IE" sz="1600" b="0" dirty="0">
                        <a:solidFill>
                          <a:srgbClr val="990033"/>
                        </a:solidFill>
                        <a:latin typeface="Comic Sans MS" pitchFamily="66" charset="0"/>
                        <a:ea typeface="Calibri"/>
                        <a:cs typeface="Times New Roman"/>
                      </a:endParaRPr>
                    </a:p>
                  </a:txBody>
                  <a:tcPr marL="68580" marR="68580" marT="0" marB="0" anchor="ctr">
                    <a:lnL w="12700" cap="flat" cmpd="sng" algn="ctr">
                      <a:solidFill>
                        <a:srgbClr val="990033"/>
                      </a:solidFill>
                      <a:prstDash val="solid"/>
                      <a:round/>
                      <a:headEnd type="none" w="med" len="med"/>
                      <a:tailEnd type="none" w="med" len="med"/>
                    </a:lnL>
                    <a:lnR w="12700" cap="flat" cmpd="sng" algn="ctr">
                      <a:solidFill>
                        <a:srgbClr val="990033"/>
                      </a:solidFill>
                      <a:prstDash val="solid"/>
                      <a:round/>
                      <a:headEnd type="none" w="med" len="med"/>
                      <a:tailEnd type="none" w="med" len="med"/>
                    </a:lnR>
                    <a:lnT w="12700" cap="flat" cmpd="sng" algn="ctr">
                      <a:solidFill>
                        <a:srgbClr val="990033"/>
                      </a:solidFill>
                      <a:prstDash val="solid"/>
                      <a:round/>
                      <a:headEnd type="none" w="med" len="med"/>
                      <a:tailEnd type="none" w="med" len="med"/>
                    </a:lnT>
                    <a:lnB w="12700" cap="flat" cmpd="sng" algn="ctr">
                      <a:solidFill>
                        <a:srgbClr val="990033"/>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IE" sz="1600" b="0" dirty="0" smtClean="0">
                        <a:solidFill>
                          <a:srgbClr val="990033"/>
                        </a:solidFill>
                        <a:latin typeface="Comic Sans MS" pitchFamily="66" charset="0"/>
                        <a:ea typeface="Calibri"/>
                        <a:cs typeface="Times New Roman"/>
                      </a:endParaRPr>
                    </a:p>
                  </a:txBody>
                  <a:tcPr marL="68580" marR="68580" marT="0" marB="0" anchor="ctr">
                    <a:lnL w="12700" cap="flat" cmpd="sng" algn="ctr">
                      <a:solidFill>
                        <a:srgbClr val="990033"/>
                      </a:solidFill>
                      <a:prstDash val="solid"/>
                      <a:round/>
                      <a:headEnd type="none" w="med" len="med"/>
                      <a:tailEnd type="none" w="med" len="med"/>
                    </a:lnL>
                    <a:lnR w="12700" cap="flat" cmpd="sng" algn="ctr">
                      <a:solidFill>
                        <a:srgbClr val="990033"/>
                      </a:solidFill>
                      <a:prstDash val="solid"/>
                      <a:round/>
                      <a:headEnd type="none" w="med" len="med"/>
                      <a:tailEnd type="none" w="med" len="med"/>
                    </a:lnR>
                    <a:lnT w="12700" cap="flat" cmpd="sng" algn="ctr">
                      <a:solidFill>
                        <a:srgbClr val="990033"/>
                      </a:solidFill>
                      <a:prstDash val="solid"/>
                      <a:round/>
                      <a:headEnd type="none" w="med" len="med"/>
                      <a:tailEnd type="none" w="med" len="med"/>
                    </a:lnT>
                    <a:lnB w="12700" cap="flat" cmpd="sng" algn="ctr">
                      <a:solidFill>
                        <a:srgbClr val="990033"/>
                      </a:solidFill>
                      <a:prstDash val="solid"/>
                      <a:round/>
                      <a:headEnd type="none" w="med" len="med"/>
                      <a:tailEnd type="none" w="med" len="med"/>
                    </a:lnB>
                  </a:tcPr>
                </a:tc>
                <a:tc>
                  <a:txBody>
                    <a:bodyPr/>
                    <a:lstStyle/>
                    <a:p>
                      <a:pPr algn="ctr">
                        <a:spcAft>
                          <a:spcPts val="0"/>
                        </a:spcAft>
                      </a:pPr>
                      <a:endParaRPr lang="en-IE" sz="1600" b="0" dirty="0">
                        <a:solidFill>
                          <a:srgbClr val="990033"/>
                        </a:solidFill>
                        <a:latin typeface="Comic Sans MS" pitchFamily="66" charset="0"/>
                        <a:ea typeface="Calibri"/>
                        <a:cs typeface="Times New Roman"/>
                      </a:endParaRPr>
                    </a:p>
                  </a:txBody>
                  <a:tcPr marL="68580" marR="68580" marT="0" marB="0" anchor="ctr">
                    <a:lnL w="12700" cap="flat" cmpd="sng" algn="ctr">
                      <a:solidFill>
                        <a:srgbClr val="990033"/>
                      </a:solidFill>
                      <a:prstDash val="solid"/>
                      <a:round/>
                      <a:headEnd type="none" w="med" len="med"/>
                      <a:tailEnd type="none" w="med" len="med"/>
                    </a:lnL>
                    <a:lnR w="12700" cap="flat" cmpd="sng" algn="ctr">
                      <a:solidFill>
                        <a:srgbClr val="990033"/>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a:spcAft>
                          <a:spcPts val="0"/>
                        </a:spcAft>
                      </a:pPr>
                      <a:r>
                        <a:rPr lang="en-IE" sz="1600" b="0" dirty="0" smtClean="0">
                          <a:solidFill>
                            <a:srgbClr val="990033"/>
                          </a:solidFill>
                          <a:latin typeface="Comic Sans MS" pitchFamily="66" charset="0"/>
                          <a:ea typeface="Calibri"/>
                          <a:cs typeface="Times New Roman"/>
                        </a:rPr>
                        <a:t>7</a:t>
                      </a:r>
                      <a:endParaRPr lang="en-IE" sz="1600" b="0" dirty="0">
                        <a:solidFill>
                          <a:srgbClr val="990033"/>
                        </a:solidFill>
                        <a:latin typeface="Comic Sans MS" pitchFamily="66" charset="0"/>
                        <a:ea typeface="Calibri"/>
                        <a:cs typeface="Times New Roman"/>
                      </a:endParaRPr>
                    </a:p>
                  </a:txBody>
                  <a:tcPr marL="68580" marR="68580" marT="0" marB="0" anchor="ctr">
                    <a:lnL w="12700" cap="flat" cmpd="sng" algn="ctr">
                      <a:solidFill>
                        <a:srgbClr val="990033"/>
                      </a:solidFill>
                      <a:prstDash val="solid"/>
                      <a:round/>
                      <a:headEnd type="none" w="med" len="med"/>
                      <a:tailEnd type="none" w="med" len="med"/>
                    </a:lnL>
                    <a:lnR w="12700" cap="flat" cmpd="sng" algn="ctr">
                      <a:solidFill>
                        <a:srgbClr val="990033"/>
                      </a:solidFill>
                      <a:prstDash val="solid"/>
                      <a:round/>
                      <a:headEnd type="none" w="med" len="med"/>
                      <a:tailEnd type="none" w="med" len="med"/>
                    </a:lnR>
                    <a:lnT w="12700" cap="flat" cmpd="sng" algn="ctr">
                      <a:solidFill>
                        <a:srgbClr val="990033"/>
                      </a:solidFill>
                      <a:prstDash val="solid"/>
                      <a:round/>
                      <a:headEnd type="none" w="med" len="med"/>
                      <a:tailEnd type="none" w="med" len="med"/>
                    </a:lnT>
                    <a:lnB w="12700" cap="flat" cmpd="sng" algn="ctr">
                      <a:solidFill>
                        <a:srgbClr val="990033"/>
                      </a:solidFill>
                      <a:prstDash val="solid"/>
                      <a:round/>
                      <a:headEnd type="none" w="med" len="med"/>
                      <a:tailEnd type="none" w="med" len="med"/>
                    </a:lnB>
                  </a:tcPr>
                </a:tc>
                <a:tc>
                  <a:txBody>
                    <a:bodyPr/>
                    <a:lstStyle/>
                    <a:p>
                      <a:pPr algn="ctr">
                        <a:spcAft>
                          <a:spcPts val="0"/>
                        </a:spcAft>
                      </a:pPr>
                      <a:endParaRPr lang="en-IE" sz="1600" b="0" dirty="0">
                        <a:solidFill>
                          <a:srgbClr val="990033"/>
                        </a:solidFill>
                        <a:latin typeface="Comic Sans MS" pitchFamily="66" charset="0"/>
                        <a:ea typeface="Calibri"/>
                        <a:cs typeface="Times New Roman"/>
                      </a:endParaRPr>
                    </a:p>
                  </a:txBody>
                  <a:tcPr marL="68580" marR="68580" marT="0" marB="0" anchor="ctr">
                    <a:lnL w="12700" cap="flat" cmpd="sng" algn="ctr">
                      <a:solidFill>
                        <a:srgbClr val="990033"/>
                      </a:solidFill>
                      <a:prstDash val="solid"/>
                      <a:round/>
                      <a:headEnd type="none" w="med" len="med"/>
                      <a:tailEnd type="none" w="med" len="med"/>
                    </a:lnL>
                    <a:lnR w="12700" cap="flat" cmpd="sng" algn="ctr">
                      <a:solidFill>
                        <a:srgbClr val="990033"/>
                      </a:solidFill>
                      <a:prstDash val="solid"/>
                      <a:round/>
                      <a:headEnd type="none" w="med" len="med"/>
                      <a:tailEnd type="none" w="med" len="med"/>
                    </a:lnR>
                    <a:lnT w="12700" cap="flat" cmpd="sng" algn="ctr">
                      <a:solidFill>
                        <a:srgbClr val="990033"/>
                      </a:solidFill>
                      <a:prstDash val="solid"/>
                      <a:round/>
                      <a:headEnd type="none" w="med" len="med"/>
                      <a:tailEnd type="none" w="med" len="med"/>
                    </a:lnT>
                    <a:lnB w="12700" cap="flat" cmpd="sng" algn="ctr">
                      <a:solidFill>
                        <a:srgbClr val="990033"/>
                      </a:solidFill>
                      <a:prstDash val="solid"/>
                      <a:round/>
                      <a:headEnd type="none" w="med" len="med"/>
                      <a:tailEnd type="none" w="med" len="med"/>
                    </a:lnB>
                  </a:tcPr>
                </a:tc>
                <a:tc>
                  <a:txBody>
                    <a:bodyPr/>
                    <a:lstStyle/>
                    <a:p>
                      <a:pPr algn="ctr">
                        <a:spcAft>
                          <a:spcPts val="0"/>
                        </a:spcAft>
                      </a:pPr>
                      <a:endParaRPr lang="en-IE" sz="1600" b="0" dirty="0">
                        <a:solidFill>
                          <a:srgbClr val="990033"/>
                        </a:solidFill>
                        <a:latin typeface="Comic Sans MS" pitchFamily="66" charset="0"/>
                        <a:ea typeface="Calibri"/>
                        <a:cs typeface="Times New Roman"/>
                      </a:endParaRPr>
                    </a:p>
                  </a:txBody>
                  <a:tcPr marL="68580" marR="68580" marT="0" marB="0" anchor="ctr">
                    <a:lnL w="12700" cap="flat" cmpd="sng" algn="ctr">
                      <a:solidFill>
                        <a:srgbClr val="990033"/>
                      </a:solidFill>
                      <a:prstDash val="solid"/>
                      <a:round/>
                      <a:headEnd type="none" w="med" len="med"/>
                      <a:tailEnd type="none" w="med" len="med"/>
                    </a:lnL>
                    <a:lnR w="12700" cap="flat" cmpd="sng" algn="ctr">
                      <a:solidFill>
                        <a:srgbClr val="990033"/>
                      </a:solidFill>
                      <a:prstDash val="solid"/>
                      <a:round/>
                      <a:headEnd type="none" w="med" len="med"/>
                      <a:tailEnd type="none" w="med" len="med"/>
                    </a:lnR>
                    <a:lnT w="12700" cap="flat" cmpd="sng" algn="ctr">
                      <a:solidFill>
                        <a:srgbClr val="990033"/>
                      </a:solidFill>
                      <a:prstDash val="solid"/>
                      <a:round/>
                      <a:headEnd type="none" w="med" len="med"/>
                      <a:tailEnd type="none" w="med" len="med"/>
                    </a:lnT>
                    <a:lnB w="12700" cap="flat" cmpd="sng" algn="ctr">
                      <a:solidFill>
                        <a:srgbClr val="990033"/>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IE" sz="1600" b="0" dirty="0" smtClean="0">
                        <a:solidFill>
                          <a:srgbClr val="990033"/>
                        </a:solidFill>
                        <a:effectLst/>
                        <a:latin typeface="Comic Sans MS" pitchFamily="66" charset="0"/>
                      </a:endParaRPr>
                    </a:p>
                  </a:txBody>
                  <a:tcPr marL="68580" marR="68580" marT="0" marB="0" anchor="ctr">
                    <a:lnL w="12700" cap="flat" cmpd="sng" algn="ctr">
                      <a:solidFill>
                        <a:srgbClr val="990033"/>
                      </a:solidFill>
                      <a:prstDash val="solid"/>
                      <a:round/>
                      <a:headEnd type="none" w="med" len="med"/>
                      <a:tailEnd type="none" w="med" len="med"/>
                    </a:lnL>
                    <a:lnR w="12700" cap="flat" cmpd="sng" algn="ctr">
                      <a:solidFill>
                        <a:srgbClr val="990033"/>
                      </a:solidFill>
                      <a:prstDash val="solid"/>
                      <a:round/>
                      <a:headEnd type="none" w="med" len="med"/>
                      <a:tailEnd type="none" w="med" len="med"/>
                    </a:lnR>
                    <a:lnT w="12700" cap="flat" cmpd="sng" algn="ctr">
                      <a:solidFill>
                        <a:srgbClr val="990033"/>
                      </a:solidFill>
                      <a:prstDash val="solid"/>
                      <a:round/>
                      <a:headEnd type="none" w="med" len="med"/>
                      <a:tailEnd type="none" w="med" len="med"/>
                    </a:lnT>
                    <a:lnB w="12700" cap="flat" cmpd="sng" algn="ctr">
                      <a:solidFill>
                        <a:srgbClr val="990033"/>
                      </a:solidFill>
                      <a:prstDash val="solid"/>
                      <a:round/>
                      <a:headEnd type="none" w="med" len="med"/>
                      <a:tailEnd type="none" w="med" len="med"/>
                    </a:lnB>
                  </a:tcPr>
                </a:tc>
              </a:tr>
              <a:tr h="360000">
                <a:tc>
                  <a:txBody>
                    <a:bodyPr/>
                    <a:lstStyle/>
                    <a:p>
                      <a:pPr algn="ctr">
                        <a:spcAft>
                          <a:spcPts val="0"/>
                        </a:spcAft>
                      </a:pPr>
                      <a:r>
                        <a:rPr lang="en-IE" sz="1600" b="0">
                          <a:solidFill>
                            <a:srgbClr val="990033"/>
                          </a:solidFill>
                          <a:latin typeface="Comic Sans MS" pitchFamily="66" charset="0"/>
                          <a:ea typeface="Calibri"/>
                          <a:cs typeface="Times New Roman"/>
                        </a:rPr>
                        <a:t>8</a:t>
                      </a:r>
                    </a:p>
                  </a:txBody>
                  <a:tcPr marL="68580" marR="68580" marT="0" marB="0" anchor="ctr">
                    <a:lnL w="12700" cap="flat" cmpd="sng" algn="ctr">
                      <a:solidFill>
                        <a:srgbClr val="990033"/>
                      </a:solidFill>
                      <a:prstDash val="solid"/>
                      <a:round/>
                      <a:headEnd type="none" w="med" len="med"/>
                      <a:tailEnd type="none" w="med" len="med"/>
                    </a:lnL>
                    <a:lnR w="12700" cap="flat" cmpd="sng" algn="ctr">
                      <a:solidFill>
                        <a:srgbClr val="990033"/>
                      </a:solidFill>
                      <a:prstDash val="solid"/>
                      <a:round/>
                      <a:headEnd type="none" w="med" len="med"/>
                      <a:tailEnd type="none" w="med" len="med"/>
                    </a:lnR>
                    <a:lnT w="12700" cap="flat" cmpd="sng" algn="ctr">
                      <a:solidFill>
                        <a:srgbClr val="990033"/>
                      </a:solidFill>
                      <a:prstDash val="solid"/>
                      <a:round/>
                      <a:headEnd type="none" w="med" len="med"/>
                      <a:tailEnd type="none" w="med" len="med"/>
                    </a:lnT>
                    <a:lnB w="12700" cap="flat" cmpd="sng" algn="ctr">
                      <a:solidFill>
                        <a:srgbClr val="990033"/>
                      </a:solidFill>
                      <a:prstDash val="solid"/>
                      <a:round/>
                      <a:headEnd type="none" w="med" len="med"/>
                      <a:tailEnd type="none" w="med" len="med"/>
                    </a:lnB>
                  </a:tcPr>
                </a:tc>
                <a:tc>
                  <a:txBody>
                    <a:bodyPr/>
                    <a:lstStyle/>
                    <a:p>
                      <a:pPr algn="ctr">
                        <a:spcAft>
                          <a:spcPts val="0"/>
                        </a:spcAft>
                      </a:pPr>
                      <a:endParaRPr lang="en-IE" sz="1600" b="0" dirty="0">
                        <a:solidFill>
                          <a:srgbClr val="990033"/>
                        </a:solidFill>
                        <a:latin typeface="Comic Sans MS" pitchFamily="66" charset="0"/>
                        <a:ea typeface="Calibri"/>
                        <a:cs typeface="Times New Roman"/>
                      </a:endParaRPr>
                    </a:p>
                  </a:txBody>
                  <a:tcPr marL="68580" marR="68580" marT="0" marB="0" anchor="ctr">
                    <a:lnL w="12700" cap="flat" cmpd="sng" algn="ctr">
                      <a:solidFill>
                        <a:srgbClr val="990033"/>
                      </a:solidFill>
                      <a:prstDash val="solid"/>
                      <a:round/>
                      <a:headEnd type="none" w="med" len="med"/>
                      <a:tailEnd type="none" w="med" len="med"/>
                    </a:lnL>
                    <a:lnR w="12700" cap="flat" cmpd="sng" algn="ctr">
                      <a:solidFill>
                        <a:srgbClr val="990033"/>
                      </a:solidFill>
                      <a:prstDash val="solid"/>
                      <a:round/>
                      <a:headEnd type="none" w="med" len="med"/>
                      <a:tailEnd type="none" w="med" len="med"/>
                    </a:lnR>
                    <a:lnT w="12700" cap="flat" cmpd="sng" algn="ctr">
                      <a:solidFill>
                        <a:srgbClr val="990033"/>
                      </a:solidFill>
                      <a:prstDash val="solid"/>
                      <a:round/>
                      <a:headEnd type="none" w="med" len="med"/>
                      <a:tailEnd type="none" w="med" len="med"/>
                    </a:lnT>
                    <a:lnB w="12700" cap="flat" cmpd="sng" algn="ctr">
                      <a:solidFill>
                        <a:srgbClr val="990033"/>
                      </a:solidFill>
                      <a:prstDash val="solid"/>
                      <a:round/>
                      <a:headEnd type="none" w="med" len="med"/>
                      <a:tailEnd type="none" w="med" len="med"/>
                    </a:lnB>
                  </a:tcPr>
                </a:tc>
                <a:tc>
                  <a:txBody>
                    <a:bodyPr/>
                    <a:lstStyle/>
                    <a:p>
                      <a:pPr algn="ctr">
                        <a:spcAft>
                          <a:spcPts val="0"/>
                        </a:spcAft>
                      </a:pPr>
                      <a:endParaRPr lang="en-IE" sz="1600" b="0" dirty="0">
                        <a:solidFill>
                          <a:srgbClr val="990033"/>
                        </a:solidFill>
                        <a:latin typeface="Comic Sans MS" pitchFamily="66" charset="0"/>
                        <a:ea typeface="Calibri"/>
                        <a:cs typeface="Times New Roman"/>
                      </a:endParaRPr>
                    </a:p>
                  </a:txBody>
                  <a:tcPr marL="68580" marR="68580" marT="0" marB="0" anchor="ctr">
                    <a:lnL w="12700" cap="flat" cmpd="sng" algn="ctr">
                      <a:solidFill>
                        <a:srgbClr val="990033"/>
                      </a:solidFill>
                      <a:prstDash val="solid"/>
                      <a:round/>
                      <a:headEnd type="none" w="med" len="med"/>
                      <a:tailEnd type="none" w="med" len="med"/>
                    </a:lnL>
                    <a:lnR w="12700" cap="flat" cmpd="sng" algn="ctr">
                      <a:solidFill>
                        <a:srgbClr val="990033"/>
                      </a:solidFill>
                      <a:prstDash val="solid"/>
                      <a:round/>
                      <a:headEnd type="none" w="med" len="med"/>
                      <a:tailEnd type="none" w="med" len="med"/>
                    </a:lnR>
                    <a:lnT w="12700" cap="flat" cmpd="sng" algn="ctr">
                      <a:solidFill>
                        <a:srgbClr val="990033"/>
                      </a:solidFill>
                      <a:prstDash val="solid"/>
                      <a:round/>
                      <a:headEnd type="none" w="med" len="med"/>
                      <a:tailEnd type="none" w="med" len="med"/>
                    </a:lnT>
                    <a:lnB w="12700" cap="flat" cmpd="sng" algn="ctr">
                      <a:solidFill>
                        <a:srgbClr val="990033"/>
                      </a:solidFill>
                      <a:prstDash val="solid"/>
                      <a:round/>
                      <a:headEnd type="none" w="med" len="med"/>
                      <a:tailEnd type="none" w="med" len="med"/>
                    </a:lnB>
                  </a:tcPr>
                </a:tc>
                <a:tc>
                  <a:txBody>
                    <a:bodyPr/>
                    <a:lstStyle/>
                    <a:p>
                      <a:pPr algn="ctr">
                        <a:spcAft>
                          <a:spcPts val="0"/>
                        </a:spcAft>
                      </a:pPr>
                      <a:endParaRPr lang="en-IE" sz="1600" b="0" dirty="0">
                        <a:solidFill>
                          <a:srgbClr val="990033"/>
                        </a:solidFill>
                        <a:latin typeface="Comic Sans MS" pitchFamily="66" charset="0"/>
                        <a:ea typeface="Calibri"/>
                        <a:cs typeface="Times New Roman"/>
                      </a:endParaRPr>
                    </a:p>
                  </a:txBody>
                  <a:tcPr marL="68580" marR="68580" marT="0" marB="0" anchor="ctr">
                    <a:lnL w="12700" cap="flat" cmpd="sng" algn="ctr">
                      <a:solidFill>
                        <a:srgbClr val="990033"/>
                      </a:solidFill>
                      <a:prstDash val="solid"/>
                      <a:round/>
                      <a:headEnd type="none" w="med" len="med"/>
                      <a:tailEnd type="none" w="med" len="med"/>
                    </a:lnL>
                    <a:lnR w="12700" cap="flat" cmpd="sng" algn="ctr">
                      <a:solidFill>
                        <a:srgbClr val="990033"/>
                      </a:solidFill>
                      <a:prstDash val="solid"/>
                      <a:round/>
                      <a:headEnd type="none" w="med" len="med"/>
                      <a:tailEnd type="none" w="med" len="med"/>
                    </a:lnR>
                    <a:lnT w="12700" cap="flat" cmpd="sng" algn="ctr">
                      <a:solidFill>
                        <a:srgbClr val="990033"/>
                      </a:solidFill>
                      <a:prstDash val="solid"/>
                      <a:round/>
                      <a:headEnd type="none" w="med" len="med"/>
                      <a:tailEnd type="none" w="med" len="med"/>
                    </a:lnT>
                    <a:lnB w="12700" cap="flat" cmpd="sng" algn="ctr">
                      <a:solidFill>
                        <a:srgbClr val="990033"/>
                      </a:solidFill>
                      <a:prstDash val="solid"/>
                      <a:round/>
                      <a:headEnd type="none" w="med" len="med"/>
                      <a:tailEnd type="none" w="med" len="med"/>
                    </a:lnB>
                  </a:tcPr>
                </a:tc>
                <a:tc>
                  <a:txBody>
                    <a:bodyPr/>
                    <a:lstStyle/>
                    <a:p>
                      <a:pPr algn="ctr">
                        <a:spcAft>
                          <a:spcPts val="0"/>
                        </a:spcAft>
                      </a:pPr>
                      <a:endParaRPr lang="en-IE" sz="1600" b="0" dirty="0">
                        <a:solidFill>
                          <a:srgbClr val="990033"/>
                        </a:solidFill>
                        <a:latin typeface="Comic Sans MS" pitchFamily="66" charset="0"/>
                        <a:ea typeface="Calibri"/>
                        <a:cs typeface="Times New Roman"/>
                      </a:endParaRPr>
                    </a:p>
                  </a:txBody>
                  <a:tcPr marL="68580" marR="68580" marT="0" marB="0" anchor="ctr">
                    <a:lnL w="12700" cap="flat" cmpd="sng" algn="ctr">
                      <a:solidFill>
                        <a:srgbClr val="990033"/>
                      </a:solidFill>
                      <a:prstDash val="solid"/>
                      <a:round/>
                      <a:headEnd type="none" w="med" len="med"/>
                      <a:tailEnd type="none" w="med" len="med"/>
                    </a:lnL>
                    <a:lnR w="12700" cap="flat" cmpd="sng" algn="ctr">
                      <a:solidFill>
                        <a:srgbClr val="990033"/>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a:spcAft>
                          <a:spcPts val="0"/>
                        </a:spcAft>
                      </a:pPr>
                      <a:r>
                        <a:rPr lang="en-IE" sz="1600" b="0" dirty="0" smtClean="0">
                          <a:solidFill>
                            <a:srgbClr val="990033"/>
                          </a:solidFill>
                          <a:latin typeface="Comic Sans MS" pitchFamily="66" charset="0"/>
                          <a:ea typeface="Calibri"/>
                          <a:cs typeface="Times New Roman"/>
                        </a:rPr>
                        <a:t>8</a:t>
                      </a:r>
                      <a:endParaRPr lang="en-IE" sz="1600" b="0" dirty="0">
                        <a:solidFill>
                          <a:srgbClr val="990033"/>
                        </a:solidFill>
                        <a:latin typeface="Comic Sans MS" pitchFamily="66" charset="0"/>
                        <a:ea typeface="Calibri"/>
                        <a:cs typeface="Times New Roman"/>
                      </a:endParaRPr>
                    </a:p>
                  </a:txBody>
                  <a:tcPr marL="68580" marR="68580" marT="0" marB="0" anchor="ctr">
                    <a:lnL w="12700" cap="flat" cmpd="sng" algn="ctr">
                      <a:solidFill>
                        <a:srgbClr val="990033"/>
                      </a:solidFill>
                      <a:prstDash val="solid"/>
                      <a:round/>
                      <a:headEnd type="none" w="med" len="med"/>
                      <a:tailEnd type="none" w="med" len="med"/>
                    </a:lnL>
                    <a:lnR w="12700" cap="flat" cmpd="sng" algn="ctr">
                      <a:solidFill>
                        <a:srgbClr val="990033"/>
                      </a:solidFill>
                      <a:prstDash val="solid"/>
                      <a:round/>
                      <a:headEnd type="none" w="med" len="med"/>
                      <a:tailEnd type="none" w="med" len="med"/>
                    </a:lnR>
                    <a:lnT w="12700" cap="flat" cmpd="sng" algn="ctr">
                      <a:solidFill>
                        <a:srgbClr val="990033"/>
                      </a:solidFill>
                      <a:prstDash val="solid"/>
                      <a:round/>
                      <a:headEnd type="none" w="med" len="med"/>
                      <a:tailEnd type="none" w="med" len="med"/>
                    </a:lnT>
                    <a:lnB w="12700" cap="flat" cmpd="sng" algn="ctr">
                      <a:solidFill>
                        <a:srgbClr val="990033"/>
                      </a:solidFill>
                      <a:prstDash val="solid"/>
                      <a:round/>
                      <a:headEnd type="none" w="med" len="med"/>
                      <a:tailEnd type="none" w="med" len="med"/>
                    </a:lnB>
                  </a:tcPr>
                </a:tc>
                <a:tc>
                  <a:txBody>
                    <a:bodyPr/>
                    <a:lstStyle/>
                    <a:p>
                      <a:pPr algn="ctr">
                        <a:spcAft>
                          <a:spcPts val="0"/>
                        </a:spcAft>
                      </a:pPr>
                      <a:endParaRPr lang="en-IE" sz="1600" b="0" dirty="0">
                        <a:solidFill>
                          <a:srgbClr val="990033"/>
                        </a:solidFill>
                        <a:latin typeface="Comic Sans MS" pitchFamily="66" charset="0"/>
                        <a:ea typeface="Calibri"/>
                        <a:cs typeface="Times New Roman"/>
                      </a:endParaRPr>
                    </a:p>
                  </a:txBody>
                  <a:tcPr marL="68580" marR="68580" marT="0" marB="0" anchor="ctr">
                    <a:lnL w="12700" cap="flat" cmpd="sng" algn="ctr">
                      <a:solidFill>
                        <a:srgbClr val="990033"/>
                      </a:solidFill>
                      <a:prstDash val="solid"/>
                      <a:round/>
                      <a:headEnd type="none" w="med" len="med"/>
                      <a:tailEnd type="none" w="med" len="med"/>
                    </a:lnL>
                    <a:lnR w="12700" cap="flat" cmpd="sng" algn="ctr">
                      <a:solidFill>
                        <a:srgbClr val="990033"/>
                      </a:solidFill>
                      <a:prstDash val="solid"/>
                      <a:round/>
                      <a:headEnd type="none" w="med" len="med"/>
                      <a:tailEnd type="none" w="med" len="med"/>
                    </a:lnR>
                    <a:lnT w="12700" cap="flat" cmpd="sng" algn="ctr">
                      <a:solidFill>
                        <a:srgbClr val="990033"/>
                      </a:solidFill>
                      <a:prstDash val="solid"/>
                      <a:round/>
                      <a:headEnd type="none" w="med" len="med"/>
                      <a:tailEnd type="none" w="med" len="med"/>
                    </a:lnT>
                    <a:lnB w="12700" cap="flat" cmpd="sng" algn="ctr">
                      <a:solidFill>
                        <a:srgbClr val="990033"/>
                      </a:solidFill>
                      <a:prstDash val="solid"/>
                      <a:round/>
                      <a:headEnd type="none" w="med" len="med"/>
                      <a:tailEnd type="none" w="med" len="med"/>
                    </a:lnB>
                  </a:tcPr>
                </a:tc>
                <a:tc>
                  <a:txBody>
                    <a:bodyPr/>
                    <a:lstStyle/>
                    <a:p>
                      <a:pPr algn="ctr">
                        <a:spcAft>
                          <a:spcPts val="0"/>
                        </a:spcAft>
                      </a:pPr>
                      <a:endParaRPr lang="en-IE" sz="1600" b="0" dirty="0">
                        <a:solidFill>
                          <a:srgbClr val="990033"/>
                        </a:solidFill>
                        <a:latin typeface="Comic Sans MS" pitchFamily="66" charset="0"/>
                        <a:ea typeface="Calibri"/>
                        <a:cs typeface="Times New Roman"/>
                      </a:endParaRPr>
                    </a:p>
                  </a:txBody>
                  <a:tcPr marL="68580" marR="68580" marT="0" marB="0" anchor="ctr">
                    <a:lnL w="12700" cap="flat" cmpd="sng" algn="ctr">
                      <a:solidFill>
                        <a:srgbClr val="990033"/>
                      </a:solidFill>
                      <a:prstDash val="solid"/>
                      <a:round/>
                      <a:headEnd type="none" w="med" len="med"/>
                      <a:tailEnd type="none" w="med" len="med"/>
                    </a:lnL>
                    <a:lnR w="12700" cap="flat" cmpd="sng" algn="ctr">
                      <a:solidFill>
                        <a:srgbClr val="990033"/>
                      </a:solidFill>
                      <a:prstDash val="solid"/>
                      <a:round/>
                      <a:headEnd type="none" w="med" len="med"/>
                      <a:tailEnd type="none" w="med" len="med"/>
                    </a:lnR>
                    <a:lnT w="12700" cap="flat" cmpd="sng" algn="ctr">
                      <a:solidFill>
                        <a:srgbClr val="990033"/>
                      </a:solidFill>
                      <a:prstDash val="solid"/>
                      <a:round/>
                      <a:headEnd type="none" w="med" len="med"/>
                      <a:tailEnd type="none" w="med" len="med"/>
                    </a:lnT>
                    <a:lnB w="12700" cap="flat" cmpd="sng" algn="ctr">
                      <a:solidFill>
                        <a:srgbClr val="990033"/>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IE" sz="1600" b="0" dirty="0" smtClean="0">
                        <a:solidFill>
                          <a:srgbClr val="990033"/>
                        </a:solidFill>
                        <a:effectLst/>
                        <a:latin typeface="Comic Sans MS" pitchFamily="66" charset="0"/>
                      </a:endParaRPr>
                    </a:p>
                  </a:txBody>
                  <a:tcPr marL="68580" marR="68580" marT="0" marB="0" anchor="ctr">
                    <a:lnL w="12700" cap="flat" cmpd="sng" algn="ctr">
                      <a:solidFill>
                        <a:srgbClr val="990033"/>
                      </a:solidFill>
                      <a:prstDash val="solid"/>
                      <a:round/>
                      <a:headEnd type="none" w="med" len="med"/>
                      <a:tailEnd type="none" w="med" len="med"/>
                    </a:lnL>
                    <a:lnR w="12700" cap="flat" cmpd="sng" algn="ctr">
                      <a:solidFill>
                        <a:srgbClr val="990033"/>
                      </a:solidFill>
                      <a:prstDash val="solid"/>
                      <a:round/>
                      <a:headEnd type="none" w="med" len="med"/>
                      <a:tailEnd type="none" w="med" len="med"/>
                    </a:lnR>
                    <a:lnT w="12700" cap="flat" cmpd="sng" algn="ctr">
                      <a:solidFill>
                        <a:srgbClr val="990033"/>
                      </a:solidFill>
                      <a:prstDash val="solid"/>
                      <a:round/>
                      <a:headEnd type="none" w="med" len="med"/>
                      <a:tailEnd type="none" w="med" len="med"/>
                    </a:lnT>
                    <a:lnB w="12700" cap="flat" cmpd="sng" algn="ctr">
                      <a:solidFill>
                        <a:srgbClr val="990033"/>
                      </a:solidFill>
                      <a:prstDash val="solid"/>
                      <a:round/>
                      <a:headEnd type="none" w="med" len="med"/>
                      <a:tailEnd type="none" w="med" len="med"/>
                    </a:lnB>
                  </a:tcPr>
                </a:tc>
              </a:tr>
              <a:tr h="360000">
                <a:tc>
                  <a:txBody>
                    <a:bodyPr/>
                    <a:lstStyle/>
                    <a:p>
                      <a:pPr algn="ctr">
                        <a:spcAft>
                          <a:spcPts val="0"/>
                        </a:spcAft>
                      </a:pPr>
                      <a:r>
                        <a:rPr lang="en-IE" sz="1600" b="0">
                          <a:solidFill>
                            <a:srgbClr val="990033"/>
                          </a:solidFill>
                          <a:latin typeface="Comic Sans MS" pitchFamily="66" charset="0"/>
                          <a:ea typeface="Calibri"/>
                          <a:cs typeface="Times New Roman"/>
                        </a:rPr>
                        <a:t>9</a:t>
                      </a:r>
                    </a:p>
                  </a:txBody>
                  <a:tcPr marL="68580" marR="68580" marT="0" marB="0" anchor="ctr">
                    <a:lnL w="12700" cap="flat" cmpd="sng" algn="ctr">
                      <a:solidFill>
                        <a:srgbClr val="990033"/>
                      </a:solidFill>
                      <a:prstDash val="solid"/>
                      <a:round/>
                      <a:headEnd type="none" w="med" len="med"/>
                      <a:tailEnd type="none" w="med" len="med"/>
                    </a:lnL>
                    <a:lnR w="12700" cap="flat" cmpd="sng" algn="ctr">
                      <a:solidFill>
                        <a:srgbClr val="990033"/>
                      </a:solidFill>
                      <a:prstDash val="solid"/>
                      <a:round/>
                      <a:headEnd type="none" w="med" len="med"/>
                      <a:tailEnd type="none" w="med" len="med"/>
                    </a:lnR>
                    <a:lnT w="12700" cap="flat" cmpd="sng" algn="ctr">
                      <a:solidFill>
                        <a:srgbClr val="990033"/>
                      </a:solidFill>
                      <a:prstDash val="solid"/>
                      <a:round/>
                      <a:headEnd type="none" w="med" len="med"/>
                      <a:tailEnd type="none" w="med" len="med"/>
                    </a:lnT>
                    <a:lnB w="12700" cap="flat" cmpd="sng" algn="ctr">
                      <a:solidFill>
                        <a:srgbClr val="990033"/>
                      </a:solidFill>
                      <a:prstDash val="solid"/>
                      <a:round/>
                      <a:headEnd type="none" w="med" len="med"/>
                      <a:tailEnd type="none" w="med" len="med"/>
                    </a:lnB>
                  </a:tcPr>
                </a:tc>
                <a:tc>
                  <a:txBody>
                    <a:bodyPr/>
                    <a:lstStyle/>
                    <a:p>
                      <a:pPr algn="ctr">
                        <a:spcAft>
                          <a:spcPts val="0"/>
                        </a:spcAft>
                      </a:pPr>
                      <a:endParaRPr lang="en-IE" sz="1600" b="0" dirty="0">
                        <a:solidFill>
                          <a:srgbClr val="990033"/>
                        </a:solidFill>
                        <a:latin typeface="Comic Sans MS" pitchFamily="66" charset="0"/>
                        <a:ea typeface="Calibri"/>
                        <a:cs typeface="Times New Roman"/>
                      </a:endParaRPr>
                    </a:p>
                  </a:txBody>
                  <a:tcPr marL="68580" marR="68580" marT="0" marB="0" anchor="ctr">
                    <a:lnL w="12700" cap="flat" cmpd="sng" algn="ctr">
                      <a:solidFill>
                        <a:srgbClr val="990033"/>
                      </a:solidFill>
                      <a:prstDash val="solid"/>
                      <a:round/>
                      <a:headEnd type="none" w="med" len="med"/>
                      <a:tailEnd type="none" w="med" len="med"/>
                    </a:lnL>
                    <a:lnR w="12700" cap="flat" cmpd="sng" algn="ctr">
                      <a:solidFill>
                        <a:srgbClr val="990033"/>
                      </a:solidFill>
                      <a:prstDash val="solid"/>
                      <a:round/>
                      <a:headEnd type="none" w="med" len="med"/>
                      <a:tailEnd type="none" w="med" len="med"/>
                    </a:lnR>
                    <a:lnT w="12700" cap="flat" cmpd="sng" algn="ctr">
                      <a:solidFill>
                        <a:srgbClr val="990033"/>
                      </a:solidFill>
                      <a:prstDash val="solid"/>
                      <a:round/>
                      <a:headEnd type="none" w="med" len="med"/>
                      <a:tailEnd type="none" w="med" len="med"/>
                    </a:lnT>
                    <a:lnB w="12700" cap="flat" cmpd="sng" algn="ctr">
                      <a:solidFill>
                        <a:srgbClr val="990033"/>
                      </a:solidFill>
                      <a:prstDash val="solid"/>
                      <a:round/>
                      <a:headEnd type="none" w="med" len="med"/>
                      <a:tailEnd type="none" w="med" len="med"/>
                    </a:lnB>
                  </a:tcPr>
                </a:tc>
                <a:tc>
                  <a:txBody>
                    <a:bodyPr/>
                    <a:lstStyle/>
                    <a:p>
                      <a:pPr algn="ctr">
                        <a:spcAft>
                          <a:spcPts val="0"/>
                        </a:spcAft>
                      </a:pPr>
                      <a:endParaRPr lang="en-IE" sz="1600" b="0" dirty="0">
                        <a:solidFill>
                          <a:srgbClr val="990033"/>
                        </a:solidFill>
                        <a:latin typeface="Comic Sans MS" pitchFamily="66" charset="0"/>
                        <a:ea typeface="Calibri"/>
                        <a:cs typeface="Times New Roman"/>
                      </a:endParaRPr>
                    </a:p>
                  </a:txBody>
                  <a:tcPr marL="68580" marR="68580" marT="0" marB="0" anchor="ctr">
                    <a:lnL w="12700" cap="flat" cmpd="sng" algn="ctr">
                      <a:solidFill>
                        <a:srgbClr val="990033"/>
                      </a:solidFill>
                      <a:prstDash val="solid"/>
                      <a:round/>
                      <a:headEnd type="none" w="med" len="med"/>
                      <a:tailEnd type="none" w="med" len="med"/>
                    </a:lnL>
                    <a:lnR w="12700" cap="flat" cmpd="sng" algn="ctr">
                      <a:solidFill>
                        <a:srgbClr val="990033"/>
                      </a:solidFill>
                      <a:prstDash val="solid"/>
                      <a:round/>
                      <a:headEnd type="none" w="med" len="med"/>
                      <a:tailEnd type="none" w="med" len="med"/>
                    </a:lnR>
                    <a:lnT w="12700" cap="flat" cmpd="sng" algn="ctr">
                      <a:solidFill>
                        <a:srgbClr val="990033"/>
                      </a:solidFill>
                      <a:prstDash val="solid"/>
                      <a:round/>
                      <a:headEnd type="none" w="med" len="med"/>
                      <a:tailEnd type="none" w="med" len="med"/>
                    </a:lnT>
                    <a:lnB w="12700" cap="flat" cmpd="sng" algn="ctr">
                      <a:solidFill>
                        <a:srgbClr val="990033"/>
                      </a:solidFill>
                      <a:prstDash val="solid"/>
                      <a:round/>
                      <a:headEnd type="none" w="med" len="med"/>
                      <a:tailEnd type="none" w="med" len="med"/>
                    </a:lnB>
                  </a:tcPr>
                </a:tc>
                <a:tc>
                  <a:txBody>
                    <a:bodyPr/>
                    <a:lstStyle/>
                    <a:p>
                      <a:pPr algn="ctr">
                        <a:spcAft>
                          <a:spcPts val="0"/>
                        </a:spcAft>
                      </a:pPr>
                      <a:endParaRPr lang="en-IE" sz="1600" b="0" dirty="0">
                        <a:solidFill>
                          <a:srgbClr val="990033"/>
                        </a:solidFill>
                        <a:latin typeface="Comic Sans MS" pitchFamily="66" charset="0"/>
                        <a:ea typeface="Calibri"/>
                        <a:cs typeface="Times New Roman"/>
                      </a:endParaRPr>
                    </a:p>
                  </a:txBody>
                  <a:tcPr marL="68580" marR="68580" marT="0" marB="0" anchor="ctr">
                    <a:lnL w="12700" cap="flat" cmpd="sng" algn="ctr">
                      <a:solidFill>
                        <a:srgbClr val="990033"/>
                      </a:solidFill>
                      <a:prstDash val="solid"/>
                      <a:round/>
                      <a:headEnd type="none" w="med" len="med"/>
                      <a:tailEnd type="none" w="med" len="med"/>
                    </a:lnL>
                    <a:lnR w="12700" cap="flat" cmpd="sng" algn="ctr">
                      <a:solidFill>
                        <a:srgbClr val="990033"/>
                      </a:solidFill>
                      <a:prstDash val="solid"/>
                      <a:round/>
                      <a:headEnd type="none" w="med" len="med"/>
                      <a:tailEnd type="none" w="med" len="med"/>
                    </a:lnR>
                    <a:lnT w="12700" cap="flat" cmpd="sng" algn="ctr">
                      <a:solidFill>
                        <a:srgbClr val="990033"/>
                      </a:solidFill>
                      <a:prstDash val="solid"/>
                      <a:round/>
                      <a:headEnd type="none" w="med" len="med"/>
                      <a:tailEnd type="none" w="med" len="med"/>
                    </a:lnT>
                    <a:lnB w="12700" cap="flat" cmpd="sng" algn="ctr">
                      <a:solidFill>
                        <a:srgbClr val="990033"/>
                      </a:solidFill>
                      <a:prstDash val="solid"/>
                      <a:round/>
                      <a:headEnd type="none" w="med" len="med"/>
                      <a:tailEnd type="none" w="med" len="med"/>
                    </a:lnB>
                  </a:tcPr>
                </a:tc>
                <a:tc>
                  <a:txBody>
                    <a:bodyPr/>
                    <a:lstStyle/>
                    <a:p>
                      <a:pPr algn="ctr">
                        <a:spcAft>
                          <a:spcPts val="0"/>
                        </a:spcAft>
                      </a:pPr>
                      <a:endParaRPr lang="en-IE" sz="1600" b="0" dirty="0">
                        <a:solidFill>
                          <a:srgbClr val="990033"/>
                        </a:solidFill>
                        <a:latin typeface="Comic Sans MS" pitchFamily="66" charset="0"/>
                        <a:ea typeface="Calibri"/>
                        <a:cs typeface="Times New Roman"/>
                      </a:endParaRPr>
                    </a:p>
                  </a:txBody>
                  <a:tcPr marL="68580" marR="68580" marT="0" marB="0" anchor="ctr">
                    <a:lnL w="12700" cap="flat" cmpd="sng" algn="ctr">
                      <a:solidFill>
                        <a:srgbClr val="990033"/>
                      </a:solidFill>
                      <a:prstDash val="solid"/>
                      <a:round/>
                      <a:headEnd type="none" w="med" len="med"/>
                      <a:tailEnd type="none" w="med" len="med"/>
                    </a:lnL>
                    <a:lnR w="12700" cap="flat" cmpd="sng" algn="ctr">
                      <a:solidFill>
                        <a:srgbClr val="990033"/>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a:spcAft>
                          <a:spcPts val="0"/>
                        </a:spcAft>
                      </a:pPr>
                      <a:r>
                        <a:rPr lang="en-IE" sz="1600" b="0" dirty="0" smtClean="0">
                          <a:solidFill>
                            <a:srgbClr val="990033"/>
                          </a:solidFill>
                          <a:latin typeface="Comic Sans MS" pitchFamily="66" charset="0"/>
                          <a:ea typeface="Calibri"/>
                          <a:cs typeface="Times New Roman"/>
                        </a:rPr>
                        <a:t>9</a:t>
                      </a:r>
                      <a:endParaRPr lang="en-IE" sz="1600" b="0" dirty="0">
                        <a:solidFill>
                          <a:srgbClr val="990033"/>
                        </a:solidFill>
                        <a:latin typeface="Comic Sans MS" pitchFamily="66" charset="0"/>
                        <a:ea typeface="Calibri"/>
                        <a:cs typeface="Times New Roman"/>
                      </a:endParaRPr>
                    </a:p>
                  </a:txBody>
                  <a:tcPr marL="68580" marR="68580" marT="0" marB="0" anchor="ctr">
                    <a:lnL w="12700" cap="flat" cmpd="sng" algn="ctr">
                      <a:solidFill>
                        <a:srgbClr val="990033"/>
                      </a:solidFill>
                      <a:prstDash val="solid"/>
                      <a:round/>
                      <a:headEnd type="none" w="med" len="med"/>
                      <a:tailEnd type="none" w="med" len="med"/>
                    </a:lnL>
                    <a:lnR w="12700" cap="flat" cmpd="sng" algn="ctr">
                      <a:solidFill>
                        <a:srgbClr val="990033"/>
                      </a:solidFill>
                      <a:prstDash val="solid"/>
                      <a:round/>
                      <a:headEnd type="none" w="med" len="med"/>
                      <a:tailEnd type="none" w="med" len="med"/>
                    </a:lnR>
                    <a:lnT w="12700" cap="flat" cmpd="sng" algn="ctr">
                      <a:solidFill>
                        <a:srgbClr val="990033"/>
                      </a:solidFill>
                      <a:prstDash val="solid"/>
                      <a:round/>
                      <a:headEnd type="none" w="med" len="med"/>
                      <a:tailEnd type="none" w="med" len="med"/>
                    </a:lnT>
                    <a:lnB w="12700" cap="flat" cmpd="sng" algn="ctr">
                      <a:solidFill>
                        <a:srgbClr val="990033"/>
                      </a:solidFill>
                      <a:prstDash val="solid"/>
                      <a:round/>
                      <a:headEnd type="none" w="med" len="med"/>
                      <a:tailEnd type="none" w="med" len="med"/>
                    </a:lnB>
                  </a:tcPr>
                </a:tc>
                <a:tc>
                  <a:txBody>
                    <a:bodyPr/>
                    <a:lstStyle/>
                    <a:p>
                      <a:pPr algn="ctr">
                        <a:spcAft>
                          <a:spcPts val="0"/>
                        </a:spcAft>
                      </a:pPr>
                      <a:endParaRPr lang="en-IE" sz="1600" b="0" dirty="0">
                        <a:solidFill>
                          <a:srgbClr val="990033"/>
                        </a:solidFill>
                        <a:latin typeface="Comic Sans MS" pitchFamily="66" charset="0"/>
                        <a:ea typeface="Calibri"/>
                        <a:cs typeface="Times New Roman"/>
                      </a:endParaRPr>
                    </a:p>
                  </a:txBody>
                  <a:tcPr marL="68580" marR="68580" marT="0" marB="0" anchor="ctr">
                    <a:lnL w="12700" cap="flat" cmpd="sng" algn="ctr">
                      <a:solidFill>
                        <a:srgbClr val="990033"/>
                      </a:solidFill>
                      <a:prstDash val="solid"/>
                      <a:round/>
                      <a:headEnd type="none" w="med" len="med"/>
                      <a:tailEnd type="none" w="med" len="med"/>
                    </a:lnL>
                    <a:lnR w="12700" cap="flat" cmpd="sng" algn="ctr">
                      <a:solidFill>
                        <a:srgbClr val="990033"/>
                      </a:solidFill>
                      <a:prstDash val="solid"/>
                      <a:round/>
                      <a:headEnd type="none" w="med" len="med"/>
                      <a:tailEnd type="none" w="med" len="med"/>
                    </a:lnR>
                    <a:lnT w="12700" cap="flat" cmpd="sng" algn="ctr">
                      <a:solidFill>
                        <a:srgbClr val="990033"/>
                      </a:solidFill>
                      <a:prstDash val="solid"/>
                      <a:round/>
                      <a:headEnd type="none" w="med" len="med"/>
                      <a:tailEnd type="none" w="med" len="med"/>
                    </a:lnT>
                    <a:lnB w="12700" cap="flat" cmpd="sng" algn="ctr">
                      <a:solidFill>
                        <a:srgbClr val="990033"/>
                      </a:solidFill>
                      <a:prstDash val="solid"/>
                      <a:round/>
                      <a:headEnd type="none" w="med" len="med"/>
                      <a:tailEnd type="none" w="med" len="med"/>
                    </a:lnB>
                  </a:tcPr>
                </a:tc>
                <a:tc>
                  <a:txBody>
                    <a:bodyPr/>
                    <a:lstStyle/>
                    <a:p>
                      <a:pPr algn="ctr">
                        <a:spcAft>
                          <a:spcPts val="0"/>
                        </a:spcAft>
                      </a:pPr>
                      <a:endParaRPr lang="en-IE" sz="1600" b="0" dirty="0">
                        <a:solidFill>
                          <a:srgbClr val="990033"/>
                        </a:solidFill>
                        <a:latin typeface="Comic Sans MS" pitchFamily="66" charset="0"/>
                        <a:ea typeface="Calibri"/>
                        <a:cs typeface="Times New Roman"/>
                      </a:endParaRPr>
                    </a:p>
                  </a:txBody>
                  <a:tcPr marL="68580" marR="68580" marT="0" marB="0" anchor="ctr">
                    <a:lnL w="12700" cap="flat" cmpd="sng" algn="ctr">
                      <a:solidFill>
                        <a:srgbClr val="990033"/>
                      </a:solidFill>
                      <a:prstDash val="solid"/>
                      <a:round/>
                      <a:headEnd type="none" w="med" len="med"/>
                      <a:tailEnd type="none" w="med" len="med"/>
                    </a:lnL>
                    <a:lnR w="12700" cap="flat" cmpd="sng" algn="ctr">
                      <a:solidFill>
                        <a:srgbClr val="990033"/>
                      </a:solidFill>
                      <a:prstDash val="solid"/>
                      <a:round/>
                      <a:headEnd type="none" w="med" len="med"/>
                      <a:tailEnd type="none" w="med" len="med"/>
                    </a:lnR>
                    <a:lnT w="12700" cap="flat" cmpd="sng" algn="ctr">
                      <a:solidFill>
                        <a:srgbClr val="990033"/>
                      </a:solidFill>
                      <a:prstDash val="solid"/>
                      <a:round/>
                      <a:headEnd type="none" w="med" len="med"/>
                      <a:tailEnd type="none" w="med" len="med"/>
                    </a:lnT>
                    <a:lnB w="12700" cap="flat" cmpd="sng" algn="ctr">
                      <a:solidFill>
                        <a:srgbClr val="990033"/>
                      </a:solidFill>
                      <a:prstDash val="solid"/>
                      <a:round/>
                      <a:headEnd type="none" w="med" len="med"/>
                      <a:tailEnd type="none" w="med" len="med"/>
                    </a:lnB>
                  </a:tcPr>
                </a:tc>
                <a:tc>
                  <a:txBody>
                    <a:bodyPr/>
                    <a:lstStyle/>
                    <a:p>
                      <a:pPr algn="ctr">
                        <a:spcAft>
                          <a:spcPts val="0"/>
                        </a:spcAft>
                      </a:pPr>
                      <a:endParaRPr lang="en-IE" sz="1600" b="0" dirty="0">
                        <a:solidFill>
                          <a:srgbClr val="990033"/>
                        </a:solidFill>
                        <a:latin typeface="Comic Sans MS" pitchFamily="66" charset="0"/>
                        <a:ea typeface="Calibri"/>
                        <a:cs typeface="Times New Roman"/>
                      </a:endParaRPr>
                    </a:p>
                  </a:txBody>
                  <a:tcPr marL="68580" marR="68580" marT="0" marB="0" anchor="ctr">
                    <a:lnL w="12700" cap="flat" cmpd="sng" algn="ctr">
                      <a:solidFill>
                        <a:srgbClr val="990033"/>
                      </a:solidFill>
                      <a:prstDash val="solid"/>
                      <a:round/>
                      <a:headEnd type="none" w="med" len="med"/>
                      <a:tailEnd type="none" w="med" len="med"/>
                    </a:lnL>
                    <a:lnR w="12700" cap="flat" cmpd="sng" algn="ctr">
                      <a:solidFill>
                        <a:srgbClr val="990033"/>
                      </a:solidFill>
                      <a:prstDash val="solid"/>
                      <a:round/>
                      <a:headEnd type="none" w="med" len="med"/>
                      <a:tailEnd type="none" w="med" len="med"/>
                    </a:lnR>
                    <a:lnT w="12700" cap="flat" cmpd="sng" algn="ctr">
                      <a:solidFill>
                        <a:srgbClr val="990033"/>
                      </a:solidFill>
                      <a:prstDash val="solid"/>
                      <a:round/>
                      <a:headEnd type="none" w="med" len="med"/>
                      <a:tailEnd type="none" w="med" len="med"/>
                    </a:lnT>
                    <a:lnB w="12700" cap="flat" cmpd="sng" algn="ctr">
                      <a:solidFill>
                        <a:srgbClr val="990033"/>
                      </a:solidFill>
                      <a:prstDash val="solid"/>
                      <a:round/>
                      <a:headEnd type="none" w="med" len="med"/>
                      <a:tailEnd type="none" w="med" len="med"/>
                    </a:lnB>
                  </a:tcPr>
                </a:tc>
              </a:tr>
              <a:tr h="360000">
                <a:tc>
                  <a:txBody>
                    <a:bodyPr/>
                    <a:lstStyle/>
                    <a:p>
                      <a:pPr algn="ctr">
                        <a:spcAft>
                          <a:spcPts val="0"/>
                        </a:spcAft>
                      </a:pPr>
                      <a:r>
                        <a:rPr lang="en-IE" sz="1600" b="0" dirty="0">
                          <a:solidFill>
                            <a:srgbClr val="990033"/>
                          </a:solidFill>
                          <a:latin typeface="Comic Sans MS" pitchFamily="66" charset="0"/>
                          <a:ea typeface="Calibri"/>
                          <a:cs typeface="Times New Roman"/>
                        </a:rPr>
                        <a:t>10</a:t>
                      </a:r>
                    </a:p>
                  </a:txBody>
                  <a:tcPr marL="68580" marR="68580" marT="0" marB="0" anchor="ctr">
                    <a:lnL w="12700" cap="flat" cmpd="sng" algn="ctr">
                      <a:solidFill>
                        <a:srgbClr val="990033"/>
                      </a:solidFill>
                      <a:prstDash val="solid"/>
                      <a:round/>
                      <a:headEnd type="none" w="med" len="med"/>
                      <a:tailEnd type="none" w="med" len="med"/>
                    </a:lnL>
                    <a:lnR w="12700" cap="flat" cmpd="sng" algn="ctr">
                      <a:solidFill>
                        <a:srgbClr val="990033"/>
                      </a:solidFill>
                      <a:prstDash val="solid"/>
                      <a:round/>
                      <a:headEnd type="none" w="med" len="med"/>
                      <a:tailEnd type="none" w="med" len="med"/>
                    </a:lnR>
                    <a:lnT w="12700" cap="flat" cmpd="sng" algn="ctr">
                      <a:solidFill>
                        <a:srgbClr val="990033"/>
                      </a:solidFill>
                      <a:prstDash val="solid"/>
                      <a:round/>
                      <a:headEnd type="none" w="med" len="med"/>
                      <a:tailEnd type="none" w="med" len="med"/>
                    </a:lnT>
                    <a:lnB w="12700" cap="flat" cmpd="sng" algn="ctr">
                      <a:solidFill>
                        <a:srgbClr val="990033"/>
                      </a:solidFill>
                      <a:prstDash val="solid"/>
                      <a:round/>
                      <a:headEnd type="none" w="med" len="med"/>
                      <a:tailEnd type="none" w="med" len="med"/>
                    </a:lnB>
                  </a:tcPr>
                </a:tc>
                <a:tc>
                  <a:txBody>
                    <a:bodyPr/>
                    <a:lstStyle/>
                    <a:p>
                      <a:pPr algn="ctr">
                        <a:spcAft>
                          <a:spcPts val="0"/>
                        </a:spcAft>
                      </a:pPr>
                      <a:endParaRPr lang="en-IE" sz="1600" b="0" dirty="0">
                        <a:solidFill>
                          <a:srgbClr val="990033"/>
                        </a:solidFill>
                        <a:latin typeface="Comic Sans MS" pitchFamily="66" charset="0"/>
                        <a:ea typeface="Calibri"/>
                        <a:cs typeface="Times New Roman"/>
                      </a:endParaRPr>
                    </a:p>
                  </a:txBody>
                  <a:tcPr marL="68580" marR="68580" marT="0" marB="0" anchor="ctr">
                    <a:lnL w="12700" cap="flat" cmpd="sng" algn="ctr">
                      <a:solidFill>
                        <a:srgbClr val="990033"/>
                      </a:solidFill>
                      <a:prstDash val="solid"/>
                      <a:round/>
                      <a:headEnd type="none" w="med" len="med"/>
                      <a:tailEnd type="none" w="med" len="med"/>
                    </a:lnL>
                    <a:lnR w="12700" cap="flat" cmpd="sng" algn="ctr">
                      <a:solidFill>
                        <a:srgbClr val="990033"/>
                      </a:solidFill>
                      <a:prstDash val="solid"/>
                      <a:round/>
                      <a:headEnd type="none" w="med" len="med"/>
                      <a:tailEnd type="none" w="med" len="med"/>
                    </a:lnR>
                    <a:lnT w="12700" cap="flat" cmpd="sng" algn="ctr">
                      <a:solidFill>
                        <a:srgbClr val="990033"/>
                      </a:solidFill>
                      <a:prstDash val="solid"/>
                      <a:round/>
                      <a:headEnd type="none" w="med" len="med"/>
                      <a:tailEnd type="none" w="med" len="med"/>
                    </a:lnT>
                    <a:lnB w="12700" cap="flat" cmpd="sng" algn="ctr">
                      <a:solidFill>
                        <a:srgbClr val="990033"/>
                      </a:solidFill>
                      <a:prstDash val="solid"/>
                      <a:round/>
                      <a:headEnd type="none" w="med" len="med"/>
                      <a:tailEnd type="none" w="med" len="med"/>
                    </a:lnB>
                  </a:tcPr>
                </a:tc>
                <a:tc>
                  <a:txBody>
                    <a:bodyPr/>
                    <a:lstStyle/>
                    <a:p>
                      <a:pPr algn="ctr">
                        <a:spcAft>
                          <a:spcPts val="0"/>
                        </a:spcAft>
                      </a:pPr>
                      <a:endParaRPr lang="en-IE" sz="1600" b="0" dirty="0">
                        <a:solidFill>
                          <a:srgbClr val="990033"/>
                        </a:solidFill>
                        <a:latin typeface="Comic Sans MS" pitchFamily="66" charset="0"/>
                        <a:ea typeface="Calibri"/>
                        <a:cs typeface="Times New Roman"/>
                      </a:endParaRPr>
                    </a:p>
                  </a:txBody>
                  <a:tcPr marL="68580" marR="68580" marT="0" marB="0" anchor="ctr">
                    <a:lnL w="12700" cap="flat" cmpd="sng" algn="ctr">
                      <a:solidFill>
                        <a:srgbClr val="990033"/>
                      </a:solidFill>
                      <a:prstDash val="solid"/>
                      <a:round/>
                      <a:headEnd type="none" w="med" len="med"/>
                      <a:tailEnd type="none" w="med" len="med"/>
                    </a:lnL>
                    <a:lnR w="12700" cap="flat" cmpd="sng" algn="ctr">
                      <a:solidFill>
                        <a:srgbClr val="990033"/>
                      </a:solidFill>
                      <a:prstDash val="solid"/>
                      <a:round/>
                      <a:headEnd type="none" w="med" len="med"/>
                      <a:tailEnd type="none" w="med" len="med"/>
                    </a:lnR>
                    <a:lnT w="12700" cap="flat" cmpd="sng" algn="ctr">
                      <a:solidFill>
                        <a:srgbClr val="990033"/>
                      </a:solidFill>
                      <a:prstDash val="solid"/>
                      <a:round/>
                      <a:headEnd type="none" w="med" len="med"/>
                      <a:tailEnd type="none" w="med" len="med"/>
                    </a:lnT>
                    <a:lnB w="12700" cap="flat" cmpd="sng" algn="ctr">
                      <a:solidFill>
                        <a:srgbClr val="990033"/>
                      </a:solidFill>
                      <a:prstDash val="solid"/>
                      <a:round/>
                      <a:headEnd type="none" w="med" len="med"/>
                      <a:tailEnd type="none" w="med" len="med"/>
                    </a:lnB>
                  </a:tcPr>
                </a:tc>
                <a:tc>
                  <a:txBody>
                    <a:bodyPr/>
                    <a:lstStyle/>
                    <a:p>
                      <a:pPr algn="ctr">
                        <a:spcAft>
                          <a:spcPts val="0"/>
                        </a:spcAft>
                      </a:pPr>
                      <a:endParaRPr lang="en-IE" sz="1600" b="0" dirty="0">
                        <a:solidFill>
                          <a:srgbClr val="990033"/>
                        </a:solidFill>
                        <a:latin typeface="Comic Sans MS" pitchFamily="66" charset="0"/>
                        <a:ea typeface="Calibri"/>
                        <a:cs typeface="Times New Roman"/>
                      </a:endParaRPr>
                    </a:p>
                  </a:txBody>
                  <a:tcPr marL="68580" marR="68580" marT="0" marB="0" anchor="ctr">
                    <a:lnL w="12700" cap="flat" cmpd="sng" algn="ctr">
                      <a:solidFill>
                        <a:srgbClr val="990033"/>
                      </a:solidFill>
                      <a:prstDash val="solid"/>
                      <a:round/>
                      <a:headEnd type="none" w="med" len="med"/>
                      <a:tailEnd type="none" w="med" len="med"/>
                    </a:lnL>
                    <a:lnR w="12700" cap="flat" cmpd="sng" algn="ctr">
                      <a:solidFill>
                        <a:srgbClr val="990033"/>
                      </a:solidFill>
                      <a:prstDash val="solid"/>
                      <a:round/>
                      <a:headEnd type="none" w="med" len="med"/>
                      <a:tailEnd type="none" w="med" len="med"/>
                    </a:lnR>
                    <a:lnT w="12700" cap="flat" cmpd="sng" algn="ctr">
                      <a:solidFill>
                        <a:srgbClr val="990033"/>
                      </a:solidFill>
                      <a:prstDash val="solid"/>
                      <a:round/>
                      <a:headEnd type="none" w="med" len="med"/>
                      <a:tailEnd type="none" w="med" len="med"/>
                    </a:lnT>
                    <a:lnB w="12700" cap="flat" cmpd="sng" algn="ctr">
                      <a:solidFill>
                        <a:srgbClr val="990033"/>
                      </a:solidFill>
                      <a:prstDash val="solid"/>
                      <a:round/>
                      <a:headEnd type="none" w="med" len="med"/>
                      <a:tailEnd type="none" w="med" len="med"/>
                    </a:lnB>
                  </a:tcPr>
                </a:tc>
                <a:tc>
                  <a:txBody>
                    <a:bodyPr/>
                    <a:lstStyle/>
                    <a:p>
                      <a:pPr algn="ctr">
                        <a:spcAft>
                          <a:spcPts val="0"/>
                        </a:spcAft>
                      </a:pPr>
                      <a:endParaRPr lang="en-IE" sz="1600" b="0" dirty="0">
                        <a:solidFill>
                          <a:srgbClr val="990033"/>
                        </a:solidFill>
                        <a:latin typeface="Comic Sans MS" pitchFamily="66" charset="0"/>
                        <a:ea typeface="Calibri"/>
                        <a:cs typeface="Times New Roman"/>
                      </a:endParaRPr>
                    </a:p>
                  </a:txBody>
                  <a:tcPr marL="68580" marR="68580" marT="0" marB="0" anchor="ctr">
                    <a:lnL w="12700" cap="flat" cmpd="sng" algn="ctr">
                      <a:solidFill>
                        <a:srgbClr val="990033"/>
                      </a:solidFill>
                      <a:prstDash val="solid"/>
                      <a:round/>
                      <a:headEnd type="none" w="med" len="med"/>
                      <a:tailEnd type="none" w="med" len="med"/>
                    </a:lnL>
                    <a:lnR w="12700" cap="flat" cmpd="sng" algn="ctr">
                      <a:solidFill>
                        <a:srgbClr val="990033"/>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a:spcAft>
                          <a:spcPts val="0"/>
                        </a:spcAft>
                      </a:pPr>
                      <a:r>
                        <a:rPr lang="en-IE" sz="1600" b="0" dirty="0" smtClean="0">
                          <a:solidFill>
                            <a:srgbClr val="990033"/>
                          </a:solidFill>
                          <a:latin typeface="Comic Sans MS" pitchFamily="66" charset="0"/>
                          <a:ea typeface="Calibri"/>
                          <a:cs typeface="Times New Roman"/>
                        </a:rPr>
                        <a:t>10</a:t>
                      </a:r>
                      <a:endParaRPr lang="en-IE" sz="1600" b="0" dirty="0">
                        <a:solidFill>
                          <a:srgbClr val="990033"/>
                        </a:solidFill>
                        <a:latin typeface="Comic Sans MS" pitchFamily="66" charset="0"/>
                        <a:ea typeface="Calibri"/>
                        <a:cs typeface="Times New Roman"/>
                      </a:endParaRPr>
                    </a:p>
                  </a:txBody>
                  <a:tcPr marL="68580" marR="68580" marT="0" marB="0" anchor="ctr">
                    <a:lnL w="12700" cap="flat" cmpd="sng" algn="ctr">
                      <a:solidFill>
                        <a:srgbClr val="990033"/>
                      </a:solidFill>
                      <a:prstDash val="solid"/>
                      <a:round/>
                      <a:headEnd type="none" w="med" len="med"/>
                      <a:tailEnd type="none" w="med" len="med"/>
                    </a:lnL>
                    <a:lnR w="12700" cap="flat" cmpd="sng" algn="ctr">
                      <a:solidFill>
                        <a:srgbClr val="990033"/>
                      </a:solidFill>
                      <a:prstDash val="solid"/>
                      <a:round/>
                      <a:headEnd type="none" w="med" len="med"/>
                      <a:tailEnd type="none" w="med" len="med"/>
                    </a:lnR>
                    <a:lnT w="12700" cap="flat" cmpd="sng" algn="ctr">
                      <a:solidFill>
                        <a:srgbClr val="990033"/>
                      </a:solidFill>
                      <a:prstDash val="solid"/>
                      <a:round/>
                      <a:headEnd type="none" w="med" len="med"/>
                      <a:tailEnd type="none" w="med" len="med"/>
                    </a:lnT>
                    <a:lnB w="12700" cap="flat" cmpd="sng" algn="ctr">
                      <a:solidFill>
                        <a:srgbClr val="990033"/>
                      </a:solidFill>
                      <a:prstDash val="solid"/>
                      <a:round/>
                      <a:headEnd type="none" w="med" len="med"/>
                      <a:tailEnd type="none" w="med" len="med"/>
                    </a:lnB>
                  </a:tcPr>
                </a:tc>
                <a:tc>
                  <a:txBody>
                    <a:bodyPr/>
                    <a:lstStyle/>
                    <a:p>
                      <a:pPr algn="ctr">
                        <a:spcAft>
                          <a:spcPts val="0"/>
                        </a:spcAft>
                      </a:pPr>
                      <a:endParaRPr lang="en-IE" sz="1600" b="0" dirty="0">
                        <a:solidFill>
                          <a:srgbClr val="990033"/>
                        </a:solidFill>
                        <a:latin typeface="Comic Sans MS" pitchFamily="66" charset="0"/>
                        <a:ea typeface="Calibri"/>
                        <a:cs typeface="Times New Roman"/>
                      </a:endParaRPr>
                    </a:p>
                  </a:txBody>
                  <a:tcPr marL="68580" marR="68580" marT="0" marB="0" anchor="ctr">
                    <a:lnL w="12700" cap="flat" cmpd="sng" algn="ctr">
                      <a:solidFill>
                        <a:srgbClr val="990033"/>
                      </a:solidFill>
                      <a:prstDash val="solid"/>
                      <a:round/>
                      <a:headEnd type="none" w="med" len="med"/>
                      <a:tailEnd type="none" w="med" len="med"/>
                    </a:lnL>
                    <a:lnR w="12700" cap="flat" cmpd="sng" algn="ctr">
                      <a:solidFill>
                        <a:srgbClr val="990033"/>
                      </a:solidFill>
                      <a:prstDash val="solid"/>
                      <a:round/>
                      <a:headEnd type="none" w="med" len="med"/>
                      <a:tailEnd type="none" w="med" len="med"/>
                    </a:lnR>
                    <a:lnT w="12700" cap="flat" cmpd="sng" algn="ctr">
                      <a:solidFill>
                        <a:srgbClr val="990033"/>
                      </a:solidFill>
                      <a:prstDash val="solid"/>
                      <a:round/>
                      <a:headEnd type="none" w="med" len="med"/>
                      <a:tailEnd type="none" w="med" len="med"/>
                    </a:lnT>
                    <a:lnB w="12700" cap="flat" cmpd="sng" algn="ctr">
                      <a:solidFill>
                        <a:srgbClr val="990033"/>
                      </a:solidFill>
                      <a:prstDash val="solid"/>
                      <a:round/>
                      <a:headEnd type="none" w="med" len="med"/>
                      <a:tailEnd type="none" w="med" len="med"/>
                    </a:lnB>
                  </a:tcPr>
                </a:tc>
                <a:tc>
                  <a:txBody>
                    <a:bodyPr/>
                    <a:lstStyle/>
                    <a:p>
                      <a:pPr algn="ctr">
                        <a:spcAft>
                          <a:spcPts val="0"/>
                        </a:spcAft>
                      </a:pPr>
                      <a:endParaRPr lang="en-IE" sz="1600" b="0" dirty="0">
                        <a:solidFill>
                          <a:srgbClr val="990033"/>
                        </a:solidFill>
                        <a:latin typeface="Comic Sans MS" pitchFamily="66" charset="0"/>
                        <a:ea typeface="Calibri"/>
                        <a:cs typeface="Times New Roman"/>
                      </a:endParaRPr>
                    </a:p>
                  </a:txBody>
                  <a:tcPr marL="68580" marR="68580" marT="0" marB="0" anchor="ctr">
                    <a:lnL w="12700" cap="flat" cmpd="sng" algn="ctr">
                      <a:solidFill>
                        <a:srgbClr val="990033"/>
                      </a:solidFill>
                      <a:prstDash val="solid"/>
                      <a:round/>
                      <a:headEnd type="none" w="med" len="med"/>
                      <a:tailEnd type="none" w="med" len="med"/>
                    </a:lnL>
                    <a:lnR w="12700" cap="flat" cmpd="sng" algn="ctr">
                      <a:solidFill>
                        <a:srgbClr val="990033"/>
                      </a:solidFill>
                      <a:prstDash val="solid"/>
                      <a:round/>
                      <a:headEnd type="none" w="med" len="med"/>
                      <a:tailEnd type="none" w="med" len="med"/>
                    </a:lnR>
                    <a:lnT w="12700" cap="flat" cmpd="sng" algn="ctr">
                      <a:solidFill>
                        <a:srgbClr val="990033"/>
                      </a:solidFill>
                      <a:prstDash val="solid"/>
                      <a:round/>
                      <a:headEnd type="none" w="med" len="med"/>
                      <a:tailEnd type="none" w="med" len="med"/>
                    </a:lnT>
                    <a:lnB w="12700" cap="flat" cmpd="sng" algn="ctr">
                      <a:solidFill>
                        <a:srgbClr val="990033"/>
                      </a:solidFill>
                      <a:prstDash val="solid"/>
                      <a:round/>
                      <a:headEnd type="none" w="med" len="med"/>
                      <a:tailEnd type="none" w="med" len="med"/>
                    </a:lnB>
                  </a:tcPr>
                </a:tc>
                <a:tc>
                  <a:txBody>
                    <a:bodyPr/>
                    <a:lstStyle/>
                    <a:p>
                      <a:pPr algn="ctr">
                        <a:spcAft>
                          <a:spcPts val="0"/>
                        </a:spcAft>
                      </a:pPr>
                      <a:endParaRPr lang="en-IE" sz="1600" b="0" dirty="0">
                        <a:solidFill>
                          <a:srgbClr val="990033"/>
                        </a:solidFill>
                        <a:latin typeface="Comic Sans MS" pitchFamily="66" charset="0"/>
                        <a:ea typeface="Calibri"/>
                        <a:cs typeface="Times New Roman"/>
                      </a:endParaRPr>
                    </a:p>
                  </a:txBody>
                  <a:tcPr marL="68580" marR="68580" marT="0" marB="0" anchor="ctr">
                    <a:lnL w="12700" cap="flat" cmpd="sng" algn="ctr">
                      <a:solidFill>
                        <a:srgbClr val="990033"/>
                      </a:solidFill>
                      <a:prstDash val="solid"/>
                      <a:round/>
                      <a:headEnd type="none" w="med" len="med"/>
                      <a:tailEnd type="none" w="med" len="med"/>
                    </a:lnL>
                    <a:lnR w="12700" cap="flat" cmpd="sng" algn="ctr">
                      <a:solidFill>
                        <a:srgbClr val="990033"/>
                      </a:solidFill>
                      <a:prstDash val="solid"/>
                      <a:round/>
                      <a:headEnd type="none" w="med" len="med"/>
                      <a:tailEnd type="none" w="med" len="med"/>
                    </a:lnR>
                    <a:lnT w="12700" cap="flat" cmpd="sng" algn="ctr">
                      <a:solidFill>
                        <a:srgbClr val="990033"/>
                      </a:solidFill>
                      <a:prstDash val="solid"/>
                      <a:round/>
                      <a:headEnd type="none" w="med" len="med"/>
                      <a:tailEnd type="none" w="med" len="med"/>
                    </a:lnT>
                    <a:lnB w="12700" cap="flat" cmpd="sng" algn="ctr">
                      <a:solidFill>
                        <a:srgbClr val="990033"/>
                      </a:solidFill>
                      <a:prstDash val="solid"/>
                      <a:round/>
                      <a:headEnd type="none" w="med" len="med"/>
                      <a:tailEnd type="none" w="med" len="med"/>
                    </a:lnB>
                  </a:tcPr>
                </a:tc>
              </a:tr>
            </a:tbl>
          </a:graphicData>
        </a:graphic>
      </p:graphicFrame>
      <p:graphicFrame>
        <p:nvGraphicFramePr>
          <p:cNvPr id="7" name="Table 6"/>
          <p:cNvGraphicFramePr>
            <a:graphicFrameLocks noGrp="1"/>
          </p:cNvGraphicFramePr>
          <p:nvPr>
            <p:extLst>
              <p:ext uri="{D42A27DB-BD31-4B8C-83A1-F6EECF244321}">
                <p14:modId xmlns:p14="http://schemas.microsoft.com/office/powerpoint/2010/main" val="2392632413"/>
              </p:ext>
            </p:extLst>
          </p:nvPr>
        </p:nvGraphicFramePr>
        <p:xfrm>
          <a:off x="395976" y="393664"/>
          <a:ext cx="8352048" cy="4691520"/>
        </p:xfrm>
        <a:graphic>
          <a:graphicData uri="http://schemas.openxmlformats.org/drawingml/2006/table">
            <a:tbl>
              <a:tblPr/>
              <a:tblGrid>
                <a:gridCol w="612000"/>
                <a:gridCol w="1116000"/>
                <a:gridCol w="1116000"/>
                <a:gridCol w="1116000"/>
                <a:gridCol w="432048"/>
                <a:gridCol w="612000"/>
                <a:gridCol w="1116000"/>
                <a:gridCol w="1116000"/>
                <a:gridCol w="1116000"/>
              </a:tblGrid>
              <a:tr h="0">
                <a:tc>
                  <a:txBody>
                    <a:bodyPr/>
                    <a:lstStyle/>
                    <a:p>
                      <a:pPr algn="ctr">
                        <a:spcAft>
                          <a:spcPts val="0"/>
                        </a:spcAft>
                      </a:pPr>
                      <a:endParaRPr lang="en-IE" sz="1600" b="0" dirty="0">
                        <a:solidFill>
                          <a:srgbClr val="990033"/>
                        </a:solidFill>
                        <a:latin typeface="Comic Sans MS" pitchFamily="66" charset="0"/>
                        <a:ea typeface="Calibri"/>
                        <a:cs typeface="Times New Roman"/>
                      </a:endParaRPr>
                    </a:p>
                  </a:txBody>
                  <a:tcPr marL="68580" marR="68580" marT="0" marB="0" anchor="ctr">
                    <a:lnL w="12700" cap="flat" cmpd="sng" algn="ctr">
                      <a:solidFill>
                        <a:srgbClr val="990033"/>
                      </a:solidFill>
                      <a:prstDash val="solid"/>
                      <a:round/>
                      <a:headEnd type="none" w="med" len="med"/>
                      <a:tailEnd type="none" w="med" len="med"/>
                    </a:lnL>
                    <a:lnR w="12700" cap="flat" cmpd="sng" algn="ctr">
                      <a:solidFill>
                        <a:srgbClr val="990033"/>
                      </a:solidFill>
                      <a:prstDash val="solid"/>
                      <a:round/>
                      <a:headEnd type="none" w="med" len="med"/>
                      <a:tailEnd type="none" w="med" len="med"/>
                    </a:lnR>
                    <a:lnT w="12700" cap="flat" cmpd="sng" algn="ctr">
                      <a:solidFill>
                        <a:srgbClr val="990033"/>
                      </a:solidFill>
                      <a:prstDash val="solid"/>
                      <a:round/>
                      <a:headEnd type="none" w="med" len="med"/>
                      <a:tailEnd type="none" w="med" len="med"/>
                    </a:lnT>
                    <a:lnB w="12700" cap="flat" cmpd="sng" algn="ctr">
                      <a:solidFill>
                        <a:srgbClr val="990033"/>
                      </a:solidFill>
                      <a:prstDash val="solid"/>
                      <a:round/>
                      <a:headEnd type="none" w="med" len="med"/>
                      <a:tailEnd type="none" w="med" len="med"/>
                    </a:lnB>
                  </a:tcPr>
                </a:tc>
                <a:tc gridSpan="3">
                  <a:txBody>
                    <a:bodyPr/>
                    <a:lstStyle/>
                    <a:p>
                      <a:pPr algn="ctr">
                        <a:spcAft>
                          <a:spcPts val="0"/>
                        </a:spcAft>
                      </a:pPr>
                      <a:r>
                        <a:rPr lang="en-IE" sz="1600" b="0">
                          <a:solidFill>
                            <a:srgbClr val="990033"/>
                          </a:solidFill>
                          <a:latin typeface="Comic Sans MS" pitchFamily="66" charset="0"/>
                          <a:ea typeface="Calibri"/>
                          <a:cs typeface="Times New Roman"/>
                        </a:rPr>
                        <a:t>David</a:t>
                      </a:r>
                    </a:p>
                  </a:txBody>
                  <a:tcPr marL="68580" marR="68580" marT="0" marB="0" anchor="ctr">
                    <a:lnL w="12700" cap="flat" cmpd="sng" algn="ctr">
                      <a:solidFill>
                        <a:srgbClr val="990033"/>
                      </a:solidFill>
                      <a:prstDash val="solid"/>
                      <a:round/>
                      <a:headEnd type="none" w="med" len="med"/>
                      <a:tailEnd type="none" w="med" len="med"/>
                    </a:lnL>
                    <a:lnR w="12700" cap="flat" cmpd="sng" algn="ctr">
                      <a:solidFill>
                        <a:srgbClr val="990033"/>
                      </a:solidFill>
                      <a:prstDash val="solid"/>
                      <a:round/>
                      <a:headEnd type="none" w="med" len="med"/>
                      <a:tailEnd type="none" w="med" len="med"/>
                    </a:lnR>
                    <a:lnT w="12700" cap="flat" cmpd="sng" algn="ctr">
                      <a:solidFill>
                        <a:srgbClr val="990033"/>
                      </a:solidFill>
                      <a:prstDash val="solid"/>
                      <a:round/>
                      <a:headEnd type="none" w="med" len="med"/>
                      <a:tailEnd type="none" w="med" len="med"/>
                    </a:lnT>
                    <a:lnB w="12700" cap="flat" cmpd="sng" algn="ctr">
                      <a:solidFill>
                        <a:srgbClr val="990033"/>
                      </a:solidFill>
                      <a:prstDash val="solid"/>
                      <a:round/>
                      <a:headEnd type="none" w="med" len="med"/>
                      <a:tailEnd type="none" w="med" len="med"/>
                    </a:lnB>
                  </a:tcPr>
                </a:tc>
                <a:tc hMerge="1">
                  <a:txBody>
                    <a:bodyPr/>
                    <a:lstStyle/>
                    <a:p>
                      <a:endParaRPr lang="en-IE"/>
                    </a:p>
                  </a:txBody>
                  <a:tcPr/>
                </a:tc>
                <a:tc hMerge="1">
                  <a:txBody>
                    <a:bodyPr/>
                    <a:lstStyle/>
                    <a:p>
                      <a:endParaRPr lang="en-IE"/>
                    </a:p>
                  </a:txBody>
                  <a:tcPr/>
                </a:tc>
                <a:tc>
                  <a:txBody>
                    <a:bodyPr/>
                    <a:lstStyle/>
                    <a:p>
                      <a:pPr algn="ctr">
                        <a:spcAft>
                          <a:spcPts val="0"/>
                        </a:spcAft>
                      </a:pPr>
                      <a:endParaRPr lang="en-IE" sz="1600" b="0" dirty="0">
                        <a:solidFill>
                          <a:srgbClr val="990033"/>
                        </a:solidFill>
                        <a:latin typeface="Comic Sans MS" pitchFamily="66" charset="0"/>
                        <a:ea typeface="Calibri"/>
                        <a:cs typeface="Times New Roman"/>
                      </a:endParaRPr>
                    </a:p>
                  </a:txBody>
                  <a:tcPr marL="68580" marR="68580" marT="0" marB="0" anchor="ctr">
                    <a:lnL w="12700" cap="flat" cmpd="sng" algn="ctr">
                      <a:solidFill>
                        <a:srgbClr val="990033"/>
                      </a:solidFill>
                      <a:prstDash val="solid"/>
                      <a:round/>
                      <a:headEnd type="none" w="med" len="med"/>
                      <a:tailEnd type="none" w="med" len="med"/>
                    </a:lnL>
                    <a:lnR w="12700" cap="flat" cmpd="sng" algn="ctr">
                      <a:solidFill>
                        <a:srgbClr val="990033"/>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a:spcAft>
                          <a:spcPts val="0"/>
                        </a:spcAft>
                      </a:pPr>
                      <a:endParaRPr lang="en-IE" sz="1600" b="0" dirty="0">
                        <a:solidFill>
                          <a:srgbClr val="990033"/>
                        </a:solidFill>
                        <a:latin typeface="Comic Sans MS" pitchFamily="66" charset="0"/>
                        <a:ea typeface="Calibri"/>
                        <a:cs typeface="Times New Roman"/>
                      </a:endParaRPr>
                    </a:p>
                  </a:txBody>
                  <a:tcPr marL="68580" marR="68580" marT="0" marB="0" anchor="ctr">
                    <a:lnL w="12700" cap="flat" cmpd="sng" algn="ctr">
                      <a:solidFill>
                        <a:srgbClr val="990033"/>
                      </a:solidFill>
                      <a:prstDash val="solid"/>
                      <a:round/>
                      <a:headEnd type="none" w="med" len="med"/>
                      <a:tailEnd type="none" w="med" len="med"/>
                    </a:lnL>
                    <a:lnR w="12700" cap="flat" cmpd="sng" algn="ctr">
                      <a:solidFill>
                        <a:srgbClr val="990033"/>
                      </a:solidFill>
                      <a:prstDash val="solid"/>
                      <a:round/>
                      <a:headEnd type="none" w="med" len="med"/>
                      <a:tailEnd type="none" w="med" len="med"/>
                    </a:lnR>
                    <a:lnT w="12700" cap="flat" cmpd="sng" algn="ctr">
                      <a:solidFill>
                        <a:srgbClr val="990033"/>
                      </a:solidFill>
                      <a:prstDash val="solid"/>
                      <a:round/>
                      <a:headEnd type="none" w="med" len="med"/>
                      <a:tailEnd type="none" w="med" len="med"/>
                    </a:lnT>
                    <a:lnB w="12700" cap="flat" cmpd="sng" algn="ctr">
                      <a:solidFill>
                        <a:srgbClr val="990033"/>
                      </a:solidFill>
                      <a:prstDash val="solid"/>
                      <a:round/>
                      <a:headEnd type="none" w="med" len="med"/>
                      <a:tailEnd type="none" w="med" len="med"/>
                    </a:lnB>
                  </a:tcPr>
                </a:tc>
                <a:tc gridSpan="3">
                  <a:txBody>
                    <a:bodyPr/>
                    <a:lstStyle/>
                    <a:p>
                      <a:pPr algn="ctr">
                        <a:spcAft>
                          <a:spcPts val="0"/>
                        </a:spcAft>
                      </a:pPr>
                      <a:r>
                        <a:rPr lang="en-IE" sz="1600" b="0">
                          <a:solidFill>
                            <a:srgbClr val="990033"/>
                          </a:solidFill>
                          <a:latin typeface="Comic Sans MS" pitchFamily="66" charset="0"/>
                          <a:ea typeface="Calibri"/>
                          <a:cs typeface="Times New Roman"/>
                        </a:rPr>
                        <a:t>Michael</a:t>
                      </a:r>
                    </a:p>
                  </a:txBody>
                  <a:tcPr marL="68580" marR="68580" marT="0" marB="0" anchor="ctr">
                    <a:lnL w="12700" cap="flat" cmpd="sng" algn="ctr">
                      <a:solidFill>
                        <a:srgbClr val="990033"/>
                      </a:solidFill>
                      <a:prstDash val="solid"/>
                      <a:round/>
                      <a:headEnd type="none" w="med" len="med"/>
                      <a:tailEnd type="none" w="med" len="med"/>
                    </a:lnL>
                    <a:lnR w="12700" cap="flat" cmpd="sng" algn="ctr">
                      <a:solidFill>
                        <a:srgbClr val="990033"/>
                      </a:solidFill>
                      <a:prstDash val="solid"/>
                      <a:round/>
                      <a:headEnd type="none" w="med" len="med"/>
                      <a:tailEnd type="none" w="med" len="med"/>
                    </a:lnR>
                    <a:lnT w="12700" cap="flat" cmpd="sng" algn="ctr">
                      <a:solidFill>
                        <a:srgbClr val="990033"/>
                      </a:solidFill>
                      <a:prstDash val="solid"/>
                      <a:round/>
                      <a:headEnd type="none" w="med" len="med"/>
                      <a:tailEnd type="none" w="med" len="med"/>
                    </a:lnT>
                    <a:lnB w="12700" cap="flat" cmpd="sng" algn="ctr">
                      <a:solidFill>
                        <a:srgbClr val="990033"/>
                      </a:solidFill>
                      <a:prstDash val="solid"/>
                      <a:round/>
                      <a:headEnd type="none" w="med" len="med"/>
                      <a:tailEnd type="none" w="med" len="med"/>
                    </a:lnB>
                  </a:tcPr>
                </a:tc>
                <a:tc hMerge="1">
                  <a:txBody>
                    <a:bodyPr/>
                    <a:lstStyle/>
                    <a:p>
                      <a:endParaRPr lang="en-IE"/>
                    </a:p>
                  </a:txBody>
                  <a:tcPr/>
                </a:tc>
                <a:tc hMerge="1">
                  <a:txBody>
                    <a:bodyPr/>
                    <a:lstStyle/>
                    <a:p>
                      <a:endParaRPr lang="en-IE"/>
                    </a:p>
                  </a:txBody>
                  <a:tcPr/>
                </a:tc>
              </a:tr>
              <a:tr h="0">
                <a:tc>
                  <a:txBody>
                    <a:bodyPr/>
                    <a:lstStyle/>
                    <a:p>
                      <a:pPr algn="ctr">
                        <a:spcAft>
                          <a:spcPts val="0"/>
                        </a:spcAft>
                      </a:pPr>
                      <a:r>
                        <a:rPr lang="en-IE" sz="1600" b="0" dirty="0">
                          <a:solidFill>
                            <a:srgbClr val="990033"/>
                          </a:solidFill>
                          <a:latin typeface="Comic Sans MS" pitchFamily="66" charset="0"/>
                          <a:ea typeface="Calibri"/>
                          <a:cs typeface="Times New Roman"/>
                        </a:rPr>
                        <a:t>Time</a:t>
                      </a:r>
                    </a:p>
                  </a:txBody>
                  <a:tcPr marL="68580" marR="68580" marT="0" marB="0" anchor="ctr">
                    <a:lnL w="12700" cap="flat" cmpd="sng" algn="ctr">
                      <a:solidFill>
                        <a:srgbClr val="990033"/>
                      </a:solidFill>
                      <a:prstDash val="solid"/>
                      <a:round/>
                      <a:headEnd type="none" w="med" len="med"/>
                      <a:tailEnd type="none" w="med" len="med"/>
                    </a:lnL>
                    <a:lnR w="12700" cap="flat" cmpd="sng" algn="ctr">
                      <a:solidFill>
                        <a:srgbClr val="990033"/>
                      </a:solidFill>
                      <a:prstDash val="solid"/>
                      <a:round/>
                      <a:headEnd type="none" w="med" len="med"/>
                      <a:tailEnd type="none" w="med" len="med"/>
                    </a:lnR>
                    <a:lnT w="12700" cap="flat" cmpd="sng" algn="ctr">
                      <a:solidFill>
                        <a:srgbClr val="990033"/>
                      </a:solidFill>
                      <a:prstDash val="solid"/>
                      <a:round/>
                      <a:headEnd type="none" w="med" len="med"/>
                      <a:tailEnd type="none" w="med" len="med"/>
                    </a:lnT>
                    <a:lnB w="12700" cap="flat" cmpd="sng" algn="ctr">
                      <a:solidFill>
                        <a:srgbClr val="990033"/>
                      </a:solidFill>
                      <a:prstDash val="solid"/>
                      <a:round/>
                      <a:headEnd type="none" w="med" len="med"/>
                      <a:tailEnd type="none" w="med" len="med"/>
                    </a:lnB>
                  </a:tcPr>
                </a:tc>
                <a:tc>
                  <a:txBody>
                    <a:bodyPr/>
                    <a:lstStyle/>
                    <a:p>
                      <a:pPr algn="ctr">
                        <a:spcAft>
                          <a:spcPts val="0"/>
                        </a:spcAft>
                      </a:pPr>
                      <a:r>
                        <a:rPr lang="en-IE" sz="1600" b="0" dirty="0">
                          <a:solidFill>
                            <a:srgbClr val="990033"/>
                          </a:solidFill>
                          <a:latin typeface="Comic Sans MS" pitchFamily="66" charset="0"/>
                          <a:ea typeface="Calibri"/>
                          <a:cs typeface="Times New Roman"/>
                        </a:rPr>
                        <a:t>Monthly Total</a:t>
                      </a:r>
                    </a:p>
                  </a:txBody>
                  <a:tcPr marL="68580" marR="68580" marT="0" marB="0" anchor="ctr">
                    <a:lnL w="12700" cap="flat" cmpd="sng" algn="ctr">
                      <a:solidFill>
                        <a:srgbClr val="990033"/>
                      </a:solidFill>
                      <a:prstDash val="solid"/>
                      <a:round/>
                      <a:headEnd type="none" w="med" len="med"/>
                      <a:tailEnd type="none" w="med" len="med"/>
                    </a:lnL>
                    <a:lnR w="12700" cap="flat" cmpd="sng" algn="ctr">
                      <a:solidFill>
                        <a:srgbClr val="990033"/>
                      </a:solidFill>
                      <a:prstDash val="solid"/>
                      <a:round/>
                      <a:headEnd type="none" w="med" len="med"/>
                      <a:tailEnd type="none" w="med" len="med"/>
                    </a:lnR>
                    <a:lnT w="12700" cap="flat" cmpd="sng" algn="ctr">
                      <a:solidFill>
                        <a:srgbClr val="990033"/>
                      </a:solidFill>
                      <a:prstDash val="solid"/>
                      <a:round/>
                      <a:headEnd type="none" w="med" len="med"/>
                      <a:tailEnd type="none" w="med" len="med"/>
                    </a:lnT>
                    <a:lnB w="12700" cap="flat" cmpd="sng" algn="ctr">
                      <a:solidFill>
                        <a:srgbClr val="990033"/>
                      </a:solidFill>
                      <a:prstDash val="solid"/>
                      <a:round/>
                      <a:headEnd type="none" w="med" len="med"/>
                      <a:tailEnd type="none" w="med" len="med"/>
                    </a:lnB>
                  </a:tcPr>
                </a:tc>
                <a:tc>
                  <a:txBody>
                    <a:bodyPr/>
                    <a:lstStyle/>
                    <a:p>
                      <a:pPr algn="ctr">
                        <a:spcAft>
                          <a:spcPts val="0"/>
                        </a:spcAft>
                      </a:pPr>
                      <a:r>
                        <a:rPr lang="en-IE" sz="1600" b="0" dirty="0">
                          <a:solidFill>
                            <a:srgbClr val="990033"/>
                          </a:solidFill>
                          <a:latin typeface="Comic Sans MS" pitchFamily="66" charset="0"/>
                          <a:ea typeface="Calibri"/>
                          <a:cs typeface="Times New Roman"/>
                        </a:rPr>
                        <a:t>Interest</a:t>
                      </a:r>
                    </a:p>
                  </a:txBody>
                  <a:tcPr marL="68580" marR="68580" marT="0" marB="0" anchor="ctr">
                    <a:lnL w="12700" cap="flat" cmpd="sng" algn="ctr">
                      <a:solidFill>
                        <a:srgbClr val="990033"/>
                      </a:solidFill>
                      <a:prstDash val="solid"/>
                      <a:round/>
                      <a:headEnd type="none" w="med" len="med"/>
                      <a:tailEnd type="none" w="med" len="med"/>
                    </a:lnL>
                    <a:lnR w="12700" cap="flat" cmpd="sng" algn="ctr">
                      <a:solidFill>
                        <a:srgbClr val="990033"/>
                      </a:solidFill>
                      <a:prstDash val="solid"/>
                      <a:round/>
                      <a:headEnd type="none" w="med" len="med"/>
                      <a:tailEnd type="none" w="med" len="med"/>
                    </a:lnR>
                    <a:lnT w="12700" cap="flat" cmpd="sng" algn="ctr">
                      <a:solidFill>
                        <a:srgbClr val="990033"/>
                      </a:solidFill>
                      <a:prstDash val="solid"/>
                      <a:round/>
                      <a:headEnd type="none" w="med" len="med"/>
                      <a:tailEnd type="none" w="med" len="med"/>
                    </a:lnT>
                    <a:lnB w="12700" cap="flat" cmpd="sng" algn="ctr">
                      <a:solidFill>
                        <a:srgbClr val="990033"/>
                      </a:solidFill>
                      <a:prstDash val="solid"/>
                      <a:round/>
                      <a:headEnd type="none" w="med" len="med"/>
                      <a:tailEnd type="none" w="med" len="med"/>
                    </a:lnB>
                  </a:tcPr>
                </a:tc>
                <a:tc>
                  <a:txBody>
                    <a:bodyPr/>
                    <a:lstStyle/>
                    <a:p>
                      <a:pPr algn="ctr">
                        <a:spcAft>
                          <a:spcPts val="0"/>
                        </a:spcAft>
                      </a:pPr>
                      <a:r>
                        <a:rPr lang="en-IE" sz="1600" b="0" dirty="0">
                          <a:solidFill>
                            <a:srgbClr val="990033"/>
                          </a:solidFill>
                          <a:latin typeface="Comic Sans MS" pitchFamily="66" charset="0"/>
                          <a:ea typeface="Calibri"/>
                          <a:cs typeface="Times New Roman"/>
                        </a:rPr>
                        <a:t>Payments</a:t>
                      </a:r>
                    </a:p>
                  </a:txBody>
                  <a:tcPr marL="68580" marR="68580" marT="0" marB="0" anchor="ctr">
                    <a:lnL w="12700" cap="flat" cmpd="sng" algn="ctr">
                      <a:solidFill>
                        <a:srgbClr val="990033"/>
                      </a:solidFill>
                      <a:prstDash val="solid"/>
                      <a:round/>
                      <a:headEnd type="none" w="med" len="med"/>
                      <a:tailEnd type="none" w="med" len="med"/>
                    </a:lnL>
                    <a:lnR w="12700" cap="flat" cmpd="sng" algn="ctr">
                      <a:solidFill>
                        <a:srgbClr val="990033"/>
                      </a:solidFill>
                      <a:prstDash val="solid"/>
                      <a:round/>
                      <a:headEnd type="none" w="med" len="med"/>
                      <a:tailEnd type="none" w="med" len="med"/>
                    </a:lnR>
                    <a:lnT w="12700" cap="flat" cmpd="sng" algn="ctr">
                      <a:solidFill>
                        <a:srgbClr val="990033"/>
                      </a:solidFill>
                      <a:prstDash val="solid"/>
                      <a:round/>
                      <a:headEnd type="none" w="med" len="med"/>
                      <a:tailEnd type="none" w="med" len="med"/>
                    </a:lnT>
                    <a:lnB w="12700" cap="flat" cmpd="sng" algn="ctr">
                      <a:solidFill>
                        <a:srgbClr val="990033"/>
                      </a:solidFill>
                      <a:prstDash val="solid"/>
                      <a:round/>
                      <a:headEnd type="none" w="med" len="med"/>
                      <a:tailEnd type="none" w="med" len="med"/>
                    </a:lnB>
                  </a:tcPr>
                </a:tc>
                <a:tc>
                  <a:txBody>
                    <a:bodyPr/>
                    <a:lstStyle/>
                    <a:p>
                      <a:pPr algn="ctr">
                        <a:spcAft>
                          <a:spcPts val="0"/>
                        </a:spcAft>
                      </a:pPr>
                      <a:endParaRPr lang="en-IE" sz="1600" b="0" dirty="0">
                        <a:solidFill>
                          <a:srgbClr val="990033"/>
                        </a:solidFill>
                        <a:latin typeface="Comic Sans MS" pitchFamily="66" charset="0"/>
                        <a:ea typeface="Calibri"/>
                        <a:cs typeface="Times New Roman"/>
                      </a:endParaRPr>
                    </a:p>
                  </a:txBody>
                  <a:tcPr marL="68580" marR="68580" marT="0" marB="0" anchor="ctr">
                    <a:lnL w="12700" cap="flat" cmpd="sng" algn="ctr">
                      <a:solidFill>
                        <a:srgbClr val="990033"/>
                      </a:solidFill>
                      <a:prstDash val="solid"/>
                      <a:round/>
                      <a:headEnd type="none" w="med" len="med"/>
                      <a:tailEnd type="none" w="med" len="med"/>
                    </a:lnL>
                    <a:lnR w="12700" cap="flat" cmpd="sng" algn="ctr">
                      <a:solidFill>
                        <a:srgbClr val="990033"/>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a:spcAft>
                          <a:spcPts val="0"/>
                        </a:spcAft>
                      </a:pPr>
                      <a:r>
                        <a:rPr lang="en-IE" sz="1600" b="0" dirty="0" smtClean="0">
                          <a:solidFill>
                            <a:srgbClr val="990033"/>
                          </a:solidFill>
                          <a:latin typeface="Comic Sans MS" pitchFamily="66" charset="0"/>
                          <a:ea typeface="Calibri"/>
                          <a:cs typeface="Times New Roman"/>
                        </a:rPr>
                        <a:t>Time</a:t>
                      </a:r>
                      <a:endParaRPr lang="en-IE" sz="1600" b="0" dirty="0">
                        <a:solidFill>
                          <a:srgbClr val="990033"/>
                        </a:solidFill>
                        <a:latin typeface="Comic Sans MS" pitchFamily="66" charset="0"/>
                        <a:ea typeface="Calibri"/>
                        <a:cs typeface="Times New Roman"/>
                      </a:endParaRPr>
                    </a:p>
                  </a:txBody>
                  <a:tcPr marL="68580" marR="68580" marT="0" marB="0" anchor="ctr">
                    <a:lnL w="12700" cap="flat" cmpd="sng" algn="ctr">
                      <a:solidFill>
                        <a:srgbClr val="990033"/>
                      </a:solidFill>
                      <a:prstDash val="solid"/>
                      <a:round/>
                      <a:headEnd type="none" w="med" len="med"/>
                      <a:tailEnd type="none" w="med" len="med"/>
                    </a:lnL>
                    <a:lnR w="12700" cap="flat" cmpd="sng" algn="ctr">
                      <a:solidFill>
                        <a:srgbClr val="990033"/>
                      </a:solidFill>
                      <a:prstDash val="solid"/>
                      <a:round/>
                      <a:headEnd type="none" w="med" len="med"/>
                      <a:tailEnd type="none" w="med" len="med"/>
                    </a:lnR>
                    <a:lnT w="12700" cap="flat" cmpd="sng" algn="ctr">
                      <a:solidFill>
                        <a:srgbClr val="990033"/>
                      </a:solidFill>
                      <a:prstDash val="solid"/>
                      <a:round/>
                      <a:headEnd type="none" w="med" len="med"/>
                      <a:tailEnd type="none" w="med" len="med"/>
                    </a:lnT>
                    <a:lnB w="12700" cap="flat" cmpd="sng" algn="ctr">
                      <a:solidFill>
                        <a:srgbClr val="990033"/>
                      </a:solidFill>
                      <a:prstDash val="solid"/>
                      <a:round/>
                      <a:headEnd type="none" w="med" len="med"/>
                      <a:tailEnd type="none" w="med" len="med"/>
                    </a:lnB>
                  </a:tcPr>
                </a:tc>
                <a:tc>
                  <a:txBody>
                    <a:bodyPr/>
                    <a:lstStyle/>
                    <a:p>
                      <a:pPr algn="ctr">
                        <a:spcAft>
                          <a:spcPts val="0"/>
                        </a:spcAft>
                      </a:pPr>
                      <a:r>
                        <a:rPr lang="en-IE" sz="1600" b="0" dirty="0">
                          <a:solidFill>
                            <a:srgbClr val="990033"/>
                          </a:solidFill>
                          <a:latin typeface="Comic Sans MS" pitchFamily="66" charset="0"/>
                          <a:ea typeface="Calibri"/>
                          <a:cs typeface="Times New Roman"/>
                        </a:rPr>
                        <a:t>Monthly Total</a:t>
                      </a:r>
                    </a:p>
                  </a:txBody>
                  <a:tcPr marL="68580" marR="68580" marT="0" marB="0" anchor="ctr">
                    <a:lnL w="12700" cap="flat" cmpd="sng" algn="ctr">
                      <a:solidFill>
                        <a:srgbClr val="990033"/>
                      </a:solidFill>
                      <a:prstDash val="solid"/>
                      <a:round/>
                      <a:headEnd type="none" w="med" len="med"/>
                      <a:tailEnd type="none" w="med" len="med"/>
                    </a:lnL>
                    <a:lnR w="12700" cap="flat" cmpd="sng" algn="ctr">
                      <a:solidFill>
                        <a:srgbClr val="990033"/>
                      </a:solidFill>
                      <a:prstDash val="solid"/>
                      <a:round/>
                      <a:headEnd type="none" w="med" len="med"/>
                      <a:tailEnd type="none" w="med" len="med"/>
                    </a:lnR>
                    <a:lnT w="12700" cap="flat" cmpd="sng" algn="ctr">
                      <a:solidFill>
                        <a:srgbClr val="990033"/>
                      </a:solidFill>
                      <a:prstDash val="solid"/>
                      <a:round/>
                      <a:headEnd type="none" w="med" len="med"/>
                      <a:tailEnd type="none" w="med" len="med"/>
                    </a:lnT>
                    <a:lnB w="12700" cap="flat" cmpd="sng" algn="ctr">
                      <a:solidFill>
                        <a:srgbClr val="990033"/>
                      </a:solidFill>
                      <a:prstDash val="solid"/>
                      <a:round/>
                      <a:headEnd type="none" w="med" len="med"/>
                      <a:tailEnd type="none" w="med" len="med"/>
                    </a:lnB>
                  </a:tcPr>
                </a:tc>
                <a:tc>
                  <a:txBody>
                    <a:bodyPr/>
                    <a:lstStyle/>
                    <a:p>
                      <a:pPr algn="ctr">
                        <a:spcAft>
                          <a:spcPts val="0"/>
                        </a:spcAft>
                      </a:pPr>
                      <a:r>
                        <a:rPr lang="en-IE" sz="1600" b="0" dirty="0">
                          <a:solidFill>
                            <a:srgbClr val="990033"/>
                          </a:solidFill>
                          <a:latin typeface="Comic Sans MS" pitchFamily="66" charset="0"/>
                          <a:ea typeface="Calibri"/>
                          <a:cs typeface="Times New Roman"/>
                        </a:rPr>
                        <a:t>Interest</a:t>
                      </a:r>
                    </a:p>
                  </a:txBody>
                  <a:tcPr marL="68580" marR="68580" marT="0" marB="0" anchor="ctr">
                    <a:lnL w="12700" cap="flat" cmpd="sng" algn="ctr">
                      <a:solidFill>
                        <a:srgbClr val="990033"/>
                      </a:solidFill>
                      <a:prstDash val="solid"/>
                      <a:round/>
                      <a:headEnd type="none" w="med" len="med"/>
                      <a:tailEnd type="none" w="med" len="med"/>
                    </a:lnL>
                    <a:lnR w="12700" cap="flat" cmpd="sng" algn="ctr">
                      <a:solidFill>
                        <a:srgbClr val="990033"/>
                      </a:solidFill>
                      <a:prstDash val="solid"/>
                      <a:round/>
                      <a:headEnd type="none" w="med" len="med"/>
                      <a:tailEnd type="none" w="med" len="med"/>
                    </a:lnR>
                    <a:lnT w="12700" cap="flat" cmpd="sng" algn="ctr">
                      <a:solidFill>
                        <a:srgbClr val="990033"/>
                      </a:solidFill>
                      <a:prstDash val="solid"/>
                      <a:round/>
                      <a:headEnd type="none" w="med" len="med"/>
                      <a:tailEnd type="none" w="med" len="med"/>
                    </a:lnT>
                    <a:lnB w="12700" cap="flat" cmpd="sng" algn="ctr">
                      <a:solidFill>
                        <a:srgbClr val="990033"/>
                      </a:solidFill>
                      <a:prstDash val="solid"/>
                      <a:round/>
                      <a:headEnd type="none" w="med" len="med"/>
                      <a:tailEnd type="none" w="med" len="med"/>
                    </a:lnB>
                  </a:tcPr>
                </a:tc>
                <a:tc>
                  <a:txBody>
                    <a:bodyPr/>
                    <a:lstStyle/>
                    <a:p>
                      <a:pPr algn="ctr">
                        <a:spcAft>
                          <a:spcPts val="0"/>
                        </a:spcAft>
                      </a:pPr>
                      <a:r>
                        <a:rPr lang="en-IE" sz="1600" b="0" dirty="0">
                          <a:solidFill>
                            <a:srgbClr val="990033"/>
                          </a:solidFill>
                          <a:latin typeface="Comic Sans MS" pitchFamily="66" charset="0"/>
                          <a:ea typeface="Calibri"/>
                          <a:cs typeface="Times New Roman"/>
                        </a:rPr>
                        <a:t>Payments</a:t>
                      </a:r>
                    </a:p>
                  </a:txBody>
                  <a:tcPr marL="68580" marR="68580" marT="0" marB="0" anchor="ctr">
                    <a:lnL w="12700" cap="flat" cmpd="sng" algn="ctr">
                      <a:solidFill>
                        <a:srgbClr val="990033"/>
                      </a:solidFill>
                      <a:prstDash val="solid"/>
                      <a:round/>
                      <a:headEnd type="none" w="med" len="med"/>
                      <a:tailEnd type="none" w="med" len="med"/>
                    </a:lnL>
                    <a:lnR w="12700" cap="flat" cmpd="sng" algn="ctr">
                      <a:solidFill>
                        <a:srgbClr val="990033"/>
                      </a:solidFill>
                      <a:prstDash val="solid"/>
                      <a:round/>
                      <a:headEnd type="none" w="med" len="med"/>
                      <a:tailEnd type="none" w="med" len="med"/>
                    </a:lnR>
                    <a:lnT w="12700" cap="flat" cmpd="sng" algn="ctr">
                      <a:solidFill>
                        <a:srgbClr val="990033"/>
                      </a:solidFill>
                      <a:prstDash val="solid"/>
                      <a:round/>
                      <a:headEnd type="none" w="med" len="med"/>
                      <a:tailEnd type="none" w="med" len="med"/>
                    </a:lnT>
                    <a:lnB w="12700" cap="flat" cmpd="sng" algn="ctr">
                      <a:solidFill>
                        <a:srgbClr val="990033"/>
                      </a:solidFill>
                      <a:prstDash val="solid"/>
                      <a:round/>
                      <a:headEnd type="none" w="med" len="med"/>
                      <a:tailEnd type="none" w="med" len="med"/>
                    </a:lnB>
                  </a:tcPr>
                </a:tc>
              </a:tr>
              <a:tr h="360000">
                <a:tc>
                  <a:txBody>
                    <a:bodyPr/>
                    <a:lstStyle/>
                    <a:p>
                      <a:pPr algn="ctr">
                        <a:spcAft>
                          <a:spcPts val="0"/>
                        </a:spcAft>
                      </a:pPr>
                      <a:r>
                        <a:rPr lang="en-IE" sz="1600" b="0" dirty="0" smtClean="0">
                          <a:solidFill>
                            <a:srgbClr val="990033"/>
                          </a:solidFill>
                          <a:latin typeface="Comic Sans MS" pitchFamily="66" charset="0"/>
                          <a:ea typeface="Calibri"/>
                          <a:cs typeface="Times New Roman"/>
                        </a:rPr>
                        <a:t>0</a:t>
                      </a:r>
                      <a:endParaRPr lang="en-IE" sz="1600" b="0" dirty="0">
                        <a:solidFill>
                          <a:srgbClr val="990033"/>
                        </a:solidFill>
                        <a:latin typeface="Comic Sans MS" pitchFamily="66" charset="0"/>
                        <a:ea typeface="Calibri"/>
                        <a:cs typeface="Times New Roman"/>
                      </a:endParaRPr>
                    </a:p>
                  </a:txBody>
                  <a:tcPr marL="68580" marR="68580" marT="0" marB="0" anchor="ctr">
                    <a:lnL w="12700" cap="flat" cmpd="sng" algn="ctr">
                      <a:solidFill>
                        <a:srgbClr val="990033"/>
                      </a:solidFill>
                      <a:prstDash val="solid"/>
                      <a:round/>
                      <a:headEnd type="none" w="med" len="med"/>
                      <a:tailEnd type="none" w="med" len="med"/>
                    </a:lnL>
                    <a:lnR w="12700" cap="flat" cmpd="sng" algn="ctr">
                      <a:solidFill>
                        <a:srgbClr val="990033"/>
                      </a:solidFill>
                      <a:prstDash val="solid"/>
                      <a:round/>
                      <a:headEnd type="none" w="med" len="med"/>
                      <a:tailEnd type="none" w="med" len="med"/>
                    </a:lnR>
                    <a:lnT w="12700" cap="flat" cmpd="sng" algn="ctr">
                      <a:solidFill>
                        <a:srgbClr val="990033"/>
                      </a:solidFill>
                      <a:prstDash val="solid"/>
                      <a:round/>
                      <a:headEnd type="none" w="med" len="med"/>
                      <a:tailEnd type="none" w="med" len="med"/>
                    </a:lnT>
                    <a:lnB w="12700" cap="flat" cmpd="sng" algn="ctr">
                      <a:solidFill>
                        <a:srgbClr val="990033"/>
                      </a:solidFill>
                      <a:prstDash val="solid"/>
                      <a:round/>
                      <a:headEnd type="none" w="med" len="med"/>
                      <a:tailEnd type="none" w="med" len="med"/>
                    </a:lnB>
                  </a:tcPr>
                </a:tc>
                <a:tc>
                  <a:txBody>
                    <a:bodyPr/>
                    <a:lstStyle/>
                    <a:p>
                      <a:pPr algn="ctr">
                        <a:spcAft>
                          <a:spcPts val="0"/>
                        </a:spcAft>
                      </a:pPr>
                      <a:r>
                        <a:rPr lang="en-IE" sz="1600" b="0" dirty="0" smtClean="0">
                          <a:solidFill>
                            <a:srgbClr val="990033"/>
                          </a:solidFill>
                          <a:latin typeface="Comic Sans MS" pitchFamily="66" charset="0"/>
                          <a:ea typeface="Calibri"/>
                          <a:cs typeface="Times New Roman"/>
                        </a:rPr>
                        <a:t>€600.00</a:t>
                      </a:r>
                      <a:endParaRPr lang="en-IE" sz="1600" b="0" dirty="0">
                        <a:solidFill>
                          <a:srgbClr val="990033"/>
                        </a:solidFill>
                        <a:latin typeface="Comic Sans MS" pitchFamily="66" charset="0"/>
                        <a:ea typeface="Calibri"/>
                        <a:cs typeface="Times New Roman"/>
                      </a:endParaRPr>
                    </a:p>
                  </a:txBody>
                  <a:tcPr marL="68580" marR="68580" marT="0" marB="0" anchor="ctr">
                    <a:lnL w="12700" cap="flat" cmpd="sng" algn="ctr">
                      <a:solidFill>
                        <a:srgbClr val="990033"/>
                      </a:solidFill>
                      <a:prstDash val="solid"/>
                      <a:round/>
                      <a:headEnd type="none" w="med" len="med"/>
                      <a:tailEnd type="none" w="med" len="med"/>
                    </a:lnL>
                    <a:lnR w="12700" cap="flat" cmpd="sng" algn="ctr">
                      <a:solidFill>
                        <a:srgbClr val="990033"/>
                      </a:solidFill>
                      <a:prstDash val="solid"/>
                      <a:round/>
                      <a:headEnd type="none" w="med" len="med"/>
                      <a:tailEnd type="none" w="med" len="med"/>
                    </a:lnR>
                    <a:lnT w="12700" cap="flat" cmpd="sng" algn="ctr">
                      <a:solidFill>
                        <a:srgbClr val="990033"/>
                      </a:solidFill>
                      <a:prstDash val="solid"/>
                      <a:round/>
                      <a:headEnd type="none" w="med" len="med"/>
                      <a:tailEnd type="none" w="med" len="med"/>
                    </a:lnT>
                    <a:lnB w="12700" cap="flat" cmpd="sng" algn="ctr">
                      <a:solidFill>
                        <a:srgbClr val="990033"/>
                      </a:solidFill>
                      <a:prstDash val="solid"/>
                      <a:round/>
                      <a:headEnd type="none" w="med" len="med"/>
                      <a:tailEnd type="none" w="med" len="med"/>
                    </a:lnB>
                  </a:tcPr>
                </a:tc>
                <a:tc>
                  <a:txBody>
                    <a:bodyPr/>
                    <a:lstStyle/>
                    <a:p>
                      <a:pPr algn="ctr">
                        <a:spcAft>
                          <a:spcPts val="0"/>
                        </a:spcAft>
                      </a:pPr>
                      <a:r>
                        <a:rPr lang="en-IE" sz="1600" b="0" dirty="0" smtClean="0">
                          <a:solidFill>
                            <a:srgbClr val="990033"/>
                          </a:solidFill>
                          <a:latin typeface="Comic Sans MS" pitchFamily="66" charset="0"/>
                          <a:ea typeface="Calibri"/>
                          <a:cs typeface="Times New Roman"/>
                        </a:rPr>
                        <a:t>€9.00</a:t>
                      </a:r>
                      <a:endParaRPr lang="en-IE" sz="1600" b="0" dirty="0">
                        <a:solidFill>
                          <a:srgbClr val="990033"/>
                        </a:solidFill>
                        <a:latin typeface="Comic Sans MS" pitchFamily="66" charset="0"/>
                        <a:ea typeface="Calibri"/>
                        <a:cs typeface="Times New Roman"/>
                      </a:endParaRPr>
                    </a:p>
                  </a:txBody>
                  <a:tcPr marL="68580" marR="68580" marT="0" marB="0" anchor="ctr">
                    <a:lnL w="12700" cap="flat" cmpd="sng" algn="ctr">
                      <a:solidFill>
                        <a:srgbClr val="990033"/>
                      </a:solidFill>
                      <a:prstDash val="solid"/>
                      <a:round/>
                      <a:headEnd type="none" w="med" len="med"/>
                      <a:tailEnd type="none" w="med" len="med"/>
                    </a:lnL>
                    <a:lnR w="12700" cap="flat" cmpd="sng" algn="ctr">
                      <a:solidFill>
                        <a:srgbClr val="990033"/>
                      </a:solidFill>
                      <a:prstDash val="solid"/>
                      <a:round/>
                      <a:headEnd type="none" w="med" len="med"/>
                      <a:tailEnd type="none" w="med" len="med"/>
                    </a:lnR>
                    <a:lnT w="12700" cap="flat" cmpd="sng" algn="ctr">
                      <a:solidFill>
                        <a:srgbClr val="990033"/>
                      </a:solidFill>
                      <a:prstDash val="solid"/>
                      <a:round/>
                      <a:headEnd type="none" w="med" len="med"/>
                      <a:tailEnd type="none" w="med" len="med"/>
                    </a:lnT>
                    <a:lnB w="12700" cap="flat" cmpd="sng" algn="ctr">
                      <a:solidFill>
                        <a:srgbClr val="990033"/>
                      </a:solidFill>
                      <a:prstDash val="solid"/>
                      <a:round/>
                      <a:headEnd type="none" w="med" len="med"/>
                      <a:tailEnd type="none" w="med" len="med"/>
                    </a:lnB>
                  </a:tcPr>
                </a:tc>
                <a:tc>
                  <a:txBody>
                    <a:bodyPr/>
                    <a:lstStyle/>
                    <a:p>
                      <a:pPr algn="ctr">
                        <a:spcAft>
                          <a:spcPts val="0"/>
                        </a:spcAft>
                      </a:pPr>
                      <a:r>
                        <a:rPr lang="en-IE" sz="1600" b="0" dirty="0" smtClean="0">
                          <a:solidFill>
                            <a:srgbClr val="990033"/>
                          </a:solidFill>
                          <a:latin typeface="Comic Sans MS" pitchFamily="66" charset="0"/>
                          <a:ea typeface="Calibri"/>
                          <a:cs typeface="Times New Roman"/>
                        </a:rPr>
                        <a:t>€100.00</a:t>
                      </a:r>
                      <a:endParaRPr lang="en-IE" sz="1600" b="0" dirty="0">
                        <a:solidFill>
                          <a:srgbClr val="990033"/>
                        </a:solidFill>
                        <a:latin typeface="Comic Sans MS" pitchFamily="66" charset="0"/>
                        <a:ea typeface="Calibri"/>
                        <a:cs typeface="Times New Roman"/>
                      </a:endParaRPr>
                    </a:p>
                  </a:txBody>
                  <a:tcPr marL="68580" marR="68580" marT="0" marB="0" anchor="ctr">
                    <a:lnL w="12700" cap="flat" cmpd="sng" algn="ctr">
                      <a:solidFill>
                        <a:srgbClr val="990033"/>
                      </a:solidFill>
                      <a:prstDash val="solid"/>
                      <a:round/>
                      <a:headEnd type="none" w="med" len="med"/>
                      <a:tailEnd type="none" w="med" len="med"/>
                    </a:lnL>
                    <a:lnR w="12700" cap="flat" cmpd="sng" algn="ctr">
                      <a:solidFill>
                        <a:srgbClr val="990033"/>
                      </a:solidFill>
                      <a:prstDash val="solid"/>
                      <a:round/>
                      <a:headEnd type="none" w="med" len="med"/>
                      <a:tailEnd type="none" w="med" len="med"/>
                    </a:lnR>
                    <a:lnT w="12700" cap="flat" cmpd="sng" algn="ctr">
                      <a:solidFill>
                        <a:srgbClr val="990033"/>
                      </a:solidFill>
                      <a:prstDash val="solid"/>
                      <a:round/>
                      <a:headEnd type="none" w="med" len="med"/>
                      <a:tailEnd type="none" w="med" len="med"/>
                    </a:lnT>
                    <a:lnB w="12700" cap="flat" cmpd="sng" algn="ctr">
                      <a:solidFill>
                        <a:srgbClr val="990033"/>
                      </a:solidFill>
                      <a:prstDash val="solid"/>
                      <a:round/>
                      <a:headEnd type="none" w="med" len="med"/>
                      <a:tailEnd type="none" w="med" len="med"/>
                    </a:lnB>
                  </a:tcPr>
                </a:tc>
                <a:tc>
                  <a:txBody>
                    <a:bodyPr/>
                    <a:lstStyle/>
                    <a:p>
                      <a:pPr algn="ctr">
                        <a:spcAft>
                          <a:spcPts val="0"/>
                        </a:spcAft>
                      </a:pPr>
                      <a:endParaRPr lang="en-IE" sz="1600" b="0" dirty="0">
                        <a:solidFill>
                          <a:srgbClr val="990033"/>
                        </a:solidFill>
                        <a:latin typeface="Comic Sans MS" pitchFamily="66" charset="0"/>
                        <a:ea typeface="Calibri"/>
                        <a:cs typeface="Times New Roman"/>
                      </a:endParaRPr>
                    </a:p>
                  </a:txBody>
                  <a:tcPr marL="68580" marR="68580" marT="0" marB="0" anchor="ctr">
                    <a:lnL w="12700" cap="flat" cmpd="sng" algn="ctr">
                      <a:solidFill>
                        <a:srgbClr val="990033"/>
                      </a:solidFill>
                      <a:prstDash val="solid"/>
                      <a:round/>
                      <a:headEnd type="none" w="med" len="med"/>
                      <a:tailEnd type="none" w="med" len="med"/>
                    </a:lnL>
                    <a:lnR w="12700" cap="flat" cmpd="sng" algn="ctr">
                      <a:solidFill>
                        <a:srgbClr val="990033"/>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a:spcAft>
                          <a:spcPts val="0"/>
                        </a:spcAft>
                      </a:pPr>
                      <a:r>
                        <a:rPr lang="en-IE" sz="1600" b="0" dirty="0" smtClean="0">
                          <a:solidFill>
                            <a:srgbClr val="990033"/>
                          </a:solidFill>
                          <a:latin typeface="Comic Sans MS" pitchFamily="66" charset="0"/>
                          <a:ea typeface="Calibri"/>
                          <a:cs typeface="Times New Roman"/>
                        </a:rPr>
                        <a:t>0</a:t>
                      </a:r>
                      <a:endParaRPr lang="en-IE" sz="1600" b="0" dirty="0">
                        <a:solidFill>
                          <a:srgbClr val="990033"/>
                        </a:solidFill>
                        <a:latin typeface="Comic Sans MS" pitchFamily="66" charset="0"/>
                        <a:ea typeface="Calibri"/>
                        <a:cs typeface="Times New Roman"/>
                      </a:endParaRPr>
                    </a:p>
                  </a:txBody>
                  <a:tcPr marL="68580" marR="68580" marT="0" marB="0" anchor="ctr">
                    <a:lnL w="12700" cap="flat" cmpd="sng" algn="ctr">
                      <a:solidFill>
                        <a:srgbClr val="990033"/>
                      </a:solidFill>
                      <a:prstDash val="solid"/>
                      <a:round/>
                      <a:headEnd type="none" w="med" len="med"/>
                      <a:tailEnd type="none" w="med" len="med"/>
                    </a:lnL>
                    <a:lnR w="12700" cap="flat" cmpd="sng" algn="ctr">
                      <a:solidFill>
                        <a:srgbClr val="990033"/>
                      </a:solidFill>
                      <a:prstDash val="solid"/>
                      <a:round/>
                      <a:headEnd type="none" w="med" len="med"/>
                      <a:tailEnd type="none" w="med" len="med"/>
                    </a:lnR>
                    <a:lnT w="12700" cap="flat" cmpd="sng" algn="ctr">
                      <a:solidFill>
                        <a:srgbClr val="990033"/>
                      </a:solidFill>
                      <a:prstDash val="solid"/>
                      <a:round/>
                      <a:headEnd type="none" w="med" len="med"/>
                      <a:tailEnd type="none" w="med" len="med"/>
                    </a:lnT>
                    <a:lnB w="12700" cap="flat" cmpd="sng" algn="ctr">
                      <a:solidFill>
                        <a:srgbClr val="990033"/>
                      </a:solidFill>
                      <a:prstDash val="solid"/>
                      <a:round/>
                      <a:headEnd type="none" w="med" len="med"/>
                      <a:tailEnd type="none" w="med" len="med"/>
                    </a:lnB>
                  </a:tcPr>
                </a:tc>
                <a:tc>
                  <a:txBody>
                    <a:bodyPr/>
                    <a:lstStyle/>
                    <a:p>
                      <a:pPr algn="ctr">
                        <a:spcAft>
                          <a:spcPts val="0"/>
                        </a:spcAft>
                      </a:pPr>
                      <a:r>
                        <a:rPr lang="en-IE" sz="1600" b="0" dirty="0" smtClean="0">
                          <a:solidFill>
                            <a:srgbClr val="990033"/>
                          </a:solidFill>
                          <a:latin typeface="Comic Sans MS" pitchFamily="66" charset="0"/>
                          <a:ea typeface="Calibri"/>
                          <a:cs typeface="Times New Roman"/>
                        </a:rPr>
                        <a:t>€600.00</a:t>
                      </a:r>
                      <a:endParaRPr lang="en-IE" sz="1600" b="0" dirty="0">
                        <a:solidFill>
                          <a:srgbClr val="990033"/>
                        </a:solidFill>
                        <a:latin typeface="Comic Sans MS" pitchFamily="66" charset="0"/>
                        <a:ea typeface="Calibri"/>
                        <a:cs typeface="Times New Roman"/>
                      </a:endParaRPr>
                    </a:p>
                  </a:txBody>
                  <a:tcPr marL="68580" marR="68580" marT="0" marB="0" anchor="ctr">
                    <a:lnL w="12700" cap="flat" cmpd="sng" algn="ctr">
                      <a:solidFill>
                        <a:srgbClr val="990033"/>
                      </a:solidFill>
                      <a:prstDash val="solid"/>
                      <a:round/>
                      <a:headEnd type="none" w="med" len="med"/>
                      <a:tailEnd type="none" w="med" len="med"/>
                    </a:lnL>
                    <a:lnR w="12700" cap="flat" cmpd="sng" algn="ctr">
                      <a:solidFill>
                        <a:srgbClr val="990033"/>
                      </a:solidFill>
                      <a:prstDash val="solid"/>
                      <a:round/>
                      <a:headEnd type="none" w="med" len="med"/>
                      <a:tailEnd type="none" w="med" len="med"/>
                    </a:lnR>
                    <a:lnT w="12700" cap="flat" cmpd="sng" algn="ctr">
                      <a:solidFill>
                        <a:srgbClr val="990033"/>
                      </a:solidFill>
                      <a:prstDash val="solid"/>
                      <a:round/>
                      <a:headEnd type="none" w="med" len="med"/>
                      <a:tailEnd type="none" w="med" len="med"/>
                    </a:lnT>
                    <a:lnB w="12700" cap="flat" cmpd="sng" algn="ctr">
                      <a:solidFill>
                        <a:srgbClr val="990033"/>
                      </a:solidFill>
                      <a:prstDash val="solid"/>
                      <a:round/>
                      <a:headEnd type="none" w="med" len="med"/>
                      <a:tailEnd type="none" w="med" len="med"/>
                    </a:lnB>
                  </a:tcPr>
                </a:tc>
                <a:tc>
                  <a:txBody>
                    <a:bodyPr/>
                    <a:lstStyle/>
                    <a:p>
                      <a:pPr algn="ctr">
                        <a:spcAft>
                          <a:spcPts val="0"/>
                        </a:spcAft>
                      </a:pPr>
                      <a:r>
                        <a:rPr lang="en-IE" sz="1600" b="0" dirty="0" smtClean="0">
                          <a:solidFill>
                            <a:srgbClr val="990033"/>
                          </a:solidFill>
                          <a:latin typeface="Comic Sans MS" pitchFamily="66" charset="0"/>
                          <a:ea typeface="Calibri"/>
                          <a:cs typeface="Times New Roman"/>
                        </a:rPr>
                        <a:t>€9.00</a:t>
                      </a:r>
                      <a:endParaRPr lang="en-IE" sz="1600" b="0" dirty="0">
                        <a:solidFill>
                          <a:srgbClr val="990033"/>
                        </a:solidFill>
                        <a:latin typeface="Comic Sans MS" pitchFamily="66" charset="0"/>
                        <a:ea typeface="Calibri"/>
                        <a:cs typeface="Times New Roman"/>
                      </a:endParaRPr>
                    </a:p>
                  </a:txBody>
                  <a:tcPr marL="68580" marR="68580" marT="0" marB="0" anchor="ctr">
                    <a:lnL w="12700" cap="flat" cmpd="sng" algn="ctr">
                      <a:solidFill>
                        <a:srgbClr val="990033"/>
                      </a:solidFill>
                      <a:prstDash val="solid"/>
                      <a:round/>
                      <a:headEnd type="none" w="med" len="med"/>
                      <a:tailEnd type="none" w="med" len="med"/>
                    </a:lnL>
                    <a:lnR w="12700" cap="flat" cmpd="sng" algn="ctr">
                      <a:solidFill>
                        <a:srgbClr val="990033"/>
                      </a:solidFill>
                      <a:prstDash val="solid"/>
                      <a:round/>
                      <a:headEnd type="none" w="med" len="med"/>
                      <a:tailEnd type="none" w="med" len="med"/>
                    </a:lnR>
                    <a:lnT w="12700" cap="flat" cmpd="sng" algn="ctr">
                      <a:solidFill>
                        <a:srgbClr val="990033"/>
                      </a:solidFill>
                      <a:prstDash val="solid"/>
                      <a:round/>
                      <a:headEnd type="none" w="med" len="med"/>
                      <a:tailEnd type="none" w="med" len="med"/>
                    </a:lnT>
                    <a:lnB w="12700" cap="flat" cmpd="sng" algn="ctr">
                      <a:solidFill>
                        <a:srgbClr val="990033"/>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0" lang="en-IE" sz="1600" b="0" kern="1200" dirty="0" smtClean="0">
                          <a:solidFill>
                            <a:srgbClr val="990033"/>
                          </a:solidFill>
                          <a:effectLst/>
                          <a:latin typeface="Comic Sans MS" pitchFamily="66" charset="0"/>
                          <a:ea typeface="+mn-ea"/>
                          <a:cs typeface="+mn-cs"/>
                        </a:rPr>
                        <a:t>€60.00</a:t>
                      </a:r>
                      <a:endParaRPr lang="en-IE" sz="1600" b="0" dirty="0" smtClean="0">
                        <a:solidFill>
                          <a:srgbClr val="990033"/>
                        </a:solidFill>
                        <a:effectLst/>
                        <a:latin typeface="Comic Sans MS" pitchFamily="66" charset="0"/>
                      </a:endParaRPr>
                    </a:p>
                  </a:txBody>
                  <a:tcPr marL="68580" marR="68580" marT="0" marB="0" anchor="ctr">
                    <a:lnL w="12700" cap="flat" cmpd="sng" algn="ctr">
                      <a:solidFill>
                        <a:srgbClr val="990033"/>
                      </a:solidFill>
                      <a:prstDash val="solid"/>
                      <a:round/>
                      <a:headEnd type="none" w="med" len="med"/>
                      <a:tailEnd type="none" w="med" len="med"/>
                    </a:lnL>
                    <a:lnR w="12700" cap="flat" cmpd="sng" algn="ctr">
                      <a:solidFill>
                        <a:srgbClr val="990033"/>
                      </a:solidFill>
                      <a:prstDash val="solid"/>
                      <a:round/>
                      <a:headEnd type="none" w="med" len="med"/>
                      <a:tailEnd type="none" w="med" len="med"/>
                    </a:lnR>
                    <a:lnT w="12700" cap="flat" cmpd="sng" algn="ctr">
                      <a:solidFill>
                        <a:srgbClr val="990033"/>
                      </a:solidFill>
                      <a:prstDash val="solid"/>
                      <a:round/>
                      <a:headEnd type="none" w="med" len="med"/>
                      <a:tailEnd type="none" w="med" len="med"/>
                    </a:lnT>
                    <a:lnB w="12700" cap="flat" cmpd="sng" algn="ctr">
                      <a:solidFill>
                        <a:srgbClr val="990033"/>
                      </a:solidFill>
                      <a:prstDash val="solid"/>
                      <a:round/>
                      <a:headEnd type="none" w="med" len="med"/>
                      <a:tailEnd type="none" w="med" len="med"/>
                    </a:lnB>
                  </a:tcPr>
                </a:tc>
              </a:tr>
              <a:tr h="360000">
                <a:tc>
                  <a:txBody>
                    <a:bodyPr/>
                    <a:lstStyle/>
                    <a:p>
                      <a:pPr algn="ctr">
                        <a:spcAft>
                          <a:spcPts val="0"/>
                        </a:spcAft>
                      </a:pPr>
                      <a:r>
                        <a:rPr lang="en-IE" sz="1600" b="0">
                          <a:solidFill>
                            <a:srgbClr val="990033"/>
                          </a:solidFill>
                          <a:latin typeface="Comic Sans MS" pitchFamily="66" charset="0"/>
                          <a:ea typeface="Calibri"/>
                          <a:cs typeface="Times New Roman"/>
                        </a:rPr>
                        <a:t>1</a:t>
                      </a:r>
                    </a:p>
                  </a:txBody>
                  <a:tcPr marL="68580" marR="68580" marT="0" marB="0" anchor="ctr">
                    <a:lnL w="12700" cap="flat" cmpd="sng" algn="ctr">
                      <a:solidFill>
                        <a:srgbClr val="990033"/>
                      </a:solidFill>
                      <a:prstDash val="solid"/>
                      <a:round/>
                      <a:headEnd type="none" w="med" len="med"/>
                      <a:tailEnd type="none" w="med" len="med"/>
                    </a:lnL>
                    <a:lnR w="12700" cap="flat" cmpd="sng" algn="ctr">
                      <a:solidFill>
                        <a:srgbClr val="990033"/>
                      </a:solidFill>
                      <a:prstDash val="solid"/>
                      <a:round/>
                      <a:headEnd type="none" w="med" len="med"/>
                      <a:tailEnd type="none" w="med" len="med"/>
                    </a:lnR>
                    <a:lnT w="12700" cap="flat" cmpd="sng" algn="ctr">
                      <a:solidFill>
                        <a:srgbClr val="990033"/>
                      </a:solidFill>
                      <a:prstDash val="solid"/>
                      <a:round/>
                      <a:headEnd type="none" w="med" len="med"/>
                      <a:tailEnd type="none" w="med" len="med"/>
                    </a:lnT>
                    <a:lnB w="12700" cap="flat" cmpd="sng" algn="ctr">
                      <a:solidFill>
                        <a:srgbClr val="990033"/>
                      </a:solidFill>
                      <a:prstDash val="solid"/>
                      <a:round/>
                      <a:headEnd type="none" w="med" len="med"/>
                      <a:tailEnd type="none" w="med" len="med"/>
                    </a:lnB>
                  </a:tcPr>
                </a:tc>
                <a:tc>
                  <a:txBody>
                    <a:bodyPr/>
                    <a:lstStyle/>
                    <a:p>
                      <a:pPr algn="ctr">
                        <a:spcAft>
                          <a:spcPts val="0"/>
                        </a:spcAft>
                      </a:pPr>
                      <a:r>
                        <a:rPr lang="en-IE" sz="1600" b="0" dirty="0" smtClean="0">
                          <a:solidFill>
                            <a:srgbClr val="990033"/>
                          </a:solidFill>
                          <a:latin typeface="Comic Sans MS" pitchFamily="66" charset="0"/>
                          <a:ea typeface="Calibri"/>
                          <a:cs typeface="Times New Roman"/>
                        </a:rPr>
                        <a:t>€509.00</a:t>
                      </a:r>
                      <a:endParaRPr lang="en-IE" sz="1600" b="0" dirty="0">
                        <a:solidFill>
                          <a:srgbClr val="990033"/>
                        </a:solidFill>
                        <a:latin typeface="Comic Sans MS" pitchFamily="66" charset="0"/>
                        <a:ea typeface="Calibri"/>
                        <a:cs typeface="Times New Roman"/>
                      </a:endParaRPr>
                    </a:p>
                  </a:txBody>
                  <a:tcPr marL="68580" marR="68580" marT="0" marB="0" anchor="ctr">
                    <a:lnL w="12700" cap="flat" cmpd="sng" algn="ctr">
                      <a:solidFill>
                        <a:srgbClr val="990033"/>
                      </a:solidFill>
                      <a:prstDash val="solid"/>
                      <a:round/>
                      <a:headEnd type="none" w="med" len="med"/>
                      <a:tailEnd type="none" w="med" len="med"/>
                    </a:lnL>
                    <a:lnR w="12700" cap="flat" cmpd="sng" algn="ctr">
                      <a:solidFill>
                        <a:srgbClr val="990033"/>
                      </a:solidFill>
                      <a:prstDash val="solid"/>
                      <a:round/>
                      <a:headEnd type="none" w="med" len="med"/>
                      <a:tailEnd type="none" w="med" len="med"/>
                    </a:lnR>
                    <a:lnT w="12700" cap="flat" cmpd="sng" algn="ctr">
                      <a:solidFill>
                        <a:srgbClr val="990033"/>
                      </a:solidFill>
                      <a:prstDash val="solid"/>
                      <a:round/>
                      <a:headEnd type="none" w="med" len="med"/>
                      <a:tailEnd type="none" w="med" len="med"/>
                    </a:lnT>
                    <a:lnB w="12700" cap="flat" cmpd="sng" algn="ctr">
                      <a:solidFill>
                        <a:srgbClr val="990033"/>
                      </a:solidFill>
                      <a:prstDash val="solid"/>
                      <a:round/>
                      <a:headEnd type="none" w="med" len="med"/>
                      <a:tailEnd type="none" w="med" len="med"/>
                    </a:lnB>
                  </a:tcPr>
                </a:tc>
                <a:tc>
                  <a:txBody>
                    <a:bodyPr/>
                    <a:lstStyle/>
                    <a:p>
                      <a:pPr algn="ctr">
                        <a:spcAft>
                          <a:spcPts val="0"/>
                        </a:spcAft>
                      </a:pPr>
                      <a:r>
                        <a:rPr lang="en-IE" sz="1600" b="0" dirty="0" smtClean="0">
                          <a:solidFill>
                            <a:srgbClr val="990033"/>
                          </a:solidFill>
                          <a:latin typeface="Comic Sans MS" pitchFamily="66" charset="0"/>
                          <a:ea typeface="Calibri"/>
                          <a:cs typeface="Times New Roman"/>
                        </a:rPr>
                        <a:t>€7.64</a:t>
                      </a:r>
                      <a:endParaRPr lang="en-IE" sz="1600" b="0" dirty="0">
                        <a:solidFill>
                          <a:srgbClr val="990033"/>
                        </a:solidFill>
                        <a:latin typeface="Comic Sans MS" pitchFamily="66" charset="0"/>
                        <a:ea typeface="Calibri"/>
                        <a:cs typeface="Times New Roman"/>
                      </a:endParaRPr>
                    </a:p>
                  </a:txBody>
                  <a:tcPr marL="68580" marR="68580" marT="0" marB="0" anchor="ctr">
                    <a:lnL w="12700" cap="flat" cmpd="sng" algn="ctr">
                      <a:solidFill>
                        <a:srgbClr val="990033"/>
                      </a:solidFill>
                      <a:prstDash val="solid"/>
                      <a:round/>
                      <a:headEnd type="none" w="med" len="med"/>
                      <a:tailEnd type="none" w="med" len="med"/>
                    </a:lnL>
                    <a:lnR w="12700" cap="flat" cmpd="sng" algn="ctr">
                      <a:solidFill>
                        <a:srgbClr val="990033"/>
                      </a:solidFill>
                      <a:prstDash val="solid"/>
                      <a:round/>
                      <a:headEnd type="none" w="med" len="med"/>
                      <a:tailEnd type="none" w="med" len="med"/>
                    </a:lnR>
                    <a:lnT w="12700" cap="flat" cmpd="sng" algn="ctr">
                      <a:solidFill>
                        <a:srgbClr val="990033"/>
                      </a:solidFill>
                      <a:prstDash val="solid"/>
                      <a:round/>
                      <a:headEnd type="none" w="med" len="med"/>
                      <a:tailEnd type="none" w="med" len="med"/>
                    </a:lnT>
                    <a:lnB w="12700" cap="flat" cmpd="sng" algn="ctr">
                      <a:solidFill>
                        <a:srgbClr val="990033"/>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IE" sz="1600" b="0" dirty="0" smtClean="0">
                          <a:solidFill>
                            <a:srgbClr val="990033"/>
                          </a:solidFill>
                          <a:latin typeface="Comic Sans MS" pitchFamily="66" charset="0"/>
                          <a:ea typeface="Calibri"/>
                          <a:cs typeface="Times New Roman"/>
                        </a:rPr>
                        <a:t>€100.00</a:t>
                      </a:r>
                    </a:p>
                  </a:txBody>
                  <a:tcPr marL="68580" marR="68580" marT="0" marB="0" anchor="ctr">
                    <a:lnL w="12700" cap="flat" cmpd="sng" algn="ctr">
                      <a:solidFill>
                        <a:srgbClr val="990033"/>
                      </a:solidFill>
                      <a:prstDash val="solid"/>
                      <a:round/>
                      <a:headEnd type="none" w="med" len="med"/>
                      <a:tailEnd type="none" w="med" len="med"/>
                    </a:lnL>
                    <a:lnR w="12700" cap="flat" cmpd="sng" algn="ctr">
                      <a:solidFill>
                        <a:srgbClr val="990033"/>
                      </a:solidFill>
                      <a:prstDash val="solid"/>
                      <a:round/>
                      <a:headEnd type="none" w="med" len="med"/>
                      <a:tailEnd type="none" w="med" len="med"/>
                    </a:lnR>
                    <a:lnT w="12700" cap="flat" cmpd="sng" algn="ctr">
                      <a:solidFill>
                        <a:srgbClr val="990033"/>
                      </a:solidFill>
                      <a:prstDash val="solid"/>
                      <a:round/>
                      <a:headEnd type="none" w="med" len="med"/>
                      <a:tailEnd type="none" w="med" len="med"/>
                    </a:lnT>
                    <a:lnB w="12700" cap="flat" cmpd="sng" algn="ctr">
                      <a:solidFill>
                        <a:srgbClr val="990033"/>
                      </a:solidFill>
                      <a:prstDash val="solid"/>
                      <a:round/>
                      <a:headEnd type="none" w="med" len="med"/>
                      <a:tailEnd type="none" w="med" len="med"/>
                    </a:lnB>
                  </a:tcPr>
                </a:tc>
                <a:tc>
                  <a:txBody>
                    <a:bodyPr/>
                    <a:lstStyle/>
                    <a:p>
                      <a:pPr algn="ctr">
                        <a:spcAft>
                          <a:spcPts val="0"/>
                        </a:spcAft>
                      </a:pPr>
                      <a:endParaRPr lang="en-IE" sz="1600" b="0" dirty="0">
                        <a:solidFill>
                          <a:srgbClr val="990033"/>
                        </a:solidFill>
                        <a:latin typeface="Comic Sans MS" pitchFamily="66" charset="0"/>
                        <a:ea typeface="Calibri"/>
                        <a:cs typeface="Times New Roman"/>
                      </a:endParaRPr>
                    </a:p>
                  </a:txBody>
                  <a:tcPr marL="68580" marR="68580" marT="0" marB="0" anchor="ctr">
                    <a:lnL w="12700" cap="flat" cmpd="sng" algn="ctr">
                      <a:solidFill>
                        <a:srgbClr val="990033"/>
                      </a:solidFill>
                      <a:prstDash val="solid"/>
                      <a:round/>
                      <a:headEnd type="none" w="med" len="med"/>
                      <a:tailEnd type="none" w="med" len="med"/>
                    </a:lnL>
                    <a:lnR w="12700" cap="flat" cmpd="sng" algn="ctr">
                      <a:solidFill>
                        <a:srgbClr val="990033"/>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a:spcAft>
                          <a:spcPts val="0"/>
                        </a:spcAft>
                      </a:pPr>
                      <a:r>
                        <a:rPr lang="en-IE" sz="1600" b="0" dirty="0" smtClean="0">
                          <a:solidFill>
                            <a:srgbClr val="990033"/>
                          </a:solidFill>
                          <a:latin typeface="Comic Sans MS" pitchFamily="66" charset="0"/>
                          <a:ea typeface="Calibri"/>
                          <a:cs typeface="Times New Roman"/>
                        </a:rPr>
                        <a:t>1</a:t>
                      </a:r>
                      <a:endParaRPr lang="en-IE" sz="1600" b="0" dirty="0">
                        <a:solidFill>
                          <a:srgbClr val="990033"/>
                        </a:solidFill>
                        <a:latin typeface="Comic Sans MS" pitchFamily="66" charset="0"/>
                        <a:ea typeface="Calibri"/>
                        <a:cs typeface="Times New Roman"/>
                      </a:endParaRPr>
                    </a:p>
                  </a:txBody>
                  <a:tcPr marL="68580" marR="68580" marT="0" marB="0" anchor="ctr">
                    <a:lnL w="12700" cap="flat" cmpd="sng" algn="ctr">
                      <a:solidFill>
                        <a:srgbClr val="990033"/>
                      </a:solidFill>
                      <a:prstDash val="solid"/>
                      <a:round/>
                      <a:headEnd type="none" w="med" len="med"/>
                      <a:tailEnd type="none" w="med" len="med"/>
                    </a:lnL>
                    <a:lnR w="12700" cap="flat" cmpd="sng" algn="ctr">
                      <a:solidFill>
                        <a:srgbClr val="990033"/>
                      </a:solidFill>
                      <a:prstDash val="solid"/>
                      <a:round/>
                      <a:headEnd type="none" w="med" len="med"/>
                      <a:tailEnd type="none" w="med" len="med"/>
                    </a:lnR>
                    <a:lnT w="12700" cap="flat" cmpd="sng" algn="ctr">
                      <a:solidFill>
                        <a:srgbClr val="990033"/>
                      </a:solidFill>
                      <a:prstDash val="solid"/>
                      <a:round/>
                      <a:headEnd type="none" w="med" len="med"/>
                      <a:tailEnd type="none" w="med" len="med"/>
                    </a:lnT>
                    <a:lnB w="12700" cap="flat" cmpd="sng" algn="ctr">
                      <a:solidFill>
                        <a:srgbClr val="990033"/>
                      </a:solidFill>
                      <a:prstDash val="solid"/>
                      <a:round/>
                      <a:headEnd type="none" w="med" len="med"/>
                      <a:tailEnd type="none" w="med" len="med"/>
                    </a:lnB>
                  </a:tcPr>
                </a:tc>
                <a:tc>
                  <a:txBody>
                    <a:bodyPr/>
                    <a:lstStyle/>
                    <a:p>
                      <a:pPr algn="ctr">
                        <a:spcAft>
                          <a:spcPts val="0"/>
                        </a:spcAft>
                      </a:pPr>
                      <a:r>
                        <a:rPr kumimoji="0" lang="en-IE" sz="1600" b="0" kern="1200" dirty="0" smtClean="0">
                          <a:solidFill>
                            <a:srgbClr val="990033"/>
                          </a:solidFill>
                          <a:effectLst/>
                          <a:latin typeface="Comic Sans MS" pitchFamily="66" charset="0"/>
                          <a:ea typeface="+mn-ea"/>
                          <a:cs typeface="+mn-cs"/>
                        </a:rPr>
                        <a:t>€549.00</a:t>
                      </a:r>
                      <a:endParaRPr lang="en-IE" sz="1600" b="0" dirty="0">
                        <a:solidFill>
                          <a:srgbClr val="990033"/>
                        </a:solidFill>
                        <a:latin typeface="Comic Sans MS" pitchFamily="66" charset="0"/>
                        <a:ea typeface="Calibri"/>
                        <a:cs typeface="Times New Roman"/>
                      </a:endParaRPr>
                    </a:p>
                  </a:txBody>
                  <a:tcPr marL="68580" marR="68580" marT="0" marB="0" anchor="ctr">
                    <a:lnL w="12700" cap="flat" cmpd="sng" algn="ctr">
                      <a:solidFill>
                        <a:srgbClr val="990033"/>
                      </a:solidFill>
                      <a:prstDash val="solid"/>
                      <a:round/>
                      <a:headEnd type="none" w="med" len="med"/>
                      <a:tailEnd type="none" w="med" len="med"/>
                    </a:lnL>
                    <a:lnR w="12700" cap="flat" cmpd="sng" algn="ctr">
                      <a:solidFill>
                        <a:srgbClr val="990033"/>
                      </a:solidFill>
                      <a:prstDash val="solid"/>
                      <a:round/>
                      <a:headEnd type="none" w="med" len="med"/>
                      <a:tailEnd type="none" w="med" len="med"/>
                    </a:lnR>
                    <a:lnT w="12700" cap="flat" cmpd="sng" algn="ctr">
                      <a:solidFill>
                        <a:srgbClr val="990033"/>
                      </a:solidFill>
                      <a:prstDash val="solid"/>
                      <a:round/>
                      <a:headEnd type="none" w="med" len="med"/>
                      <a:tailEnd type="none" w="med" len="med"/>
                    </a:lnT>
                    <a:lnB w="12700" cap="flat" cmpd="sng" algn="ctr">
                      <a:solidFill>
                        <a:srgbClr val="990033"/>
                      </a:solidFill>
                      <a:prstDash val="solid"/>
                      <a:round/>
                      <a:headEnd type="none" w="med" len="med"/>
                      <a:tailEnd type="none" w="med" len="med"/>
                    </a:lnB>
                  </a:tcPr>
                </a:tc>
                <a:tc>
                  <a:txBody>
                    <a:bodyPr/>
                    <a:lstStyle/>
                    <a:p>
                      <a:pPr algn="ctr">
                        <a:spcAft>
                          <a:spcPts val="0"/>
                        </a:spcAft>
                      </a:pPr>
                      <a:r>
                        <a:rPr kumimoji="0" lang="en-IE" sz="1600" b="0" kern="1200" dirty="0" smtClean="0">
                          <a:solidFill>
                            <a:srgbClr val="990033"/>
                          </a:solidFill>
                          <a:effectLst/>
                          <a:latin typeface="Comic Sans MS" pitchFamily="66" charset="0"/>
                          <a:ea typeface="+mn-ea"/>
                          <a:cs typeface="+mn-cs"/>
                        </a:rPr>
                        <a:t>€8.24</a:t>
                      </a:r>
                      <a:endParaRPr lang="en-IE" sz="1600" b="0" dirty="0">
                        <a:solidFill>
                          <a:srgbClr val="990033"/>
                        </a:solidFill>
                        <a:latin typeface="Comic Sans MS" pitchFamily="66" charset="0"/>
                        <a:ea typeface="Calibri"/>
                        <a:cs typeface="Times New Roman"/>
                      </a:endParaRPr>
                    </a:p>
                  </a:txBody>
                  <a:tcPr marL="68580" marR="68580" marT="0" marB="0" anchor="ctr">
                    <a:lnL w="12700" cap="flat" cmpd="sng" algn="ctr">
                      <a:solidFill>
                        <a:srgbClr val="990033"/>
                      </a:solidFill>
                      <a:prstDash val="solid"/>
                      <a:round/>
                      <a:headEnd type="none" w="med" len="med"/>
                      <a:tailEnd type="none" w="med" len="med"/>
                    </a:lnL>
                    <a:lnR w="12700" cap="flat" cmpd="sng" algn="ctr">
                      <a:solidFill>
                        <a:srgbClr val="990033"/>
                      </a:solidFill>
                      <a:prstDash val="solid"/>
                      <a:round/>
                      <a:headEnd type="none" w="med" len="med"/>
                      <a:tailEnd type="none" w="med" len="med"/>
                    </a:lnR>
                    <a:lnT w="12700" cap="flat" cmpd="sng" algn="ctr">
                      <a:solidFill>
                        <a:srgbClr val="990033"/>
                      </a:solidFill>
                      <a:prstDash val="solid"/>
                      <a:round/>
                      <a:headEnd type="none" w="med" len="med"/>
                      <a:tailEnd type="none" w="med" len="med"/>
                    </a:lnT>
                    <a:lnB w="12700" cap="flat" cmpd="sng" algn="ctr">
                      <a:solidFill>
                        <a:srgbClr val="990033"/>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0" lang="en-IE" sz="1600" b="0" kern="1200" dirty="0" smtClean="0">
                          <a:solidFill>
                            <a:srgbClr val="990033"/>
                          </a:solidFill>
                          <a:effectLst/>
                          <a:latin typeface="Comic Sans MS" pitchFamily="66" charset="0"/>
                          <a:ea typeface="+mn-ea"/>
                          <a:cs typeface="+mn-cs"/>
                        </a:rPr>
                        <a:t>€60.00</a:t>
                      </a:r>
                      <a:endParaRPr lang="en-IE" sz="1600" b="0" dirty="0" smtClean="0">
                        <a:solidFill>
                          <a:srgbClr val="990033"/>
                        </a:solidFill>
                        <a:effectLst/>
                        <a:latin typeface="Comic Sans MS" pitchFamily="66" charset="0"/>
                      </a:endParaRPr>
                    </a:p>
                  </a:txBody>
                  <a:tcPr marL="68580" marR="68580" marT="0" marB="0" anchor="ctr">
                    <a:lnL w="12700" cap="flat" cmpd="sng" algn="ctr">
                      <a:solidFill>
                        <a:srgbClr val="990033"/>
                      </a:solidFill>
                      <a:prstDash val="solid"/>
                      <a:round/>
                      <a:headEnd type="none" w="med" len="med"/>
                      <a:tailEnd type="none" w="med" len="med"/>
                    </a:lnL>
                    <a:lnR w="12700" cap="flat" cmpd="sng" algn="ctr">
                      <a:solidFill>
                        <a:srgbClr val="990033"/>
                      </a:solidFill>
                      <a:prstDash val="solid"/>
                      <a:round/>
                      <a:headEnd type="none" w="med" len="med"/>
                      <a:tailEnd type="none" w="med" len="med"/>
                    </a:lnR>
                    <a:lnT w="12700" cap="flat" cmpd="sng" algn="ctr">
                      <a:solidFill>
                        <a:srgbClr val="990033"/>
                      </a:solidFill>
                      <a:prstDash val="solid"/>
                      <a:round/>
                      <a:headEnd type="none" w="med" len="med"/>
                      <a:tailEnd type="none" w="med" len="med"/>
                    </a:lnT>
                    <a:lnB w="12700" cap="flat" cmpd="sng" algn="ctr">
                      <a:solidFill>
                        <a:srgbClr val="990033"/>
                      </a:solidFill>
                      <a:prstDash val="solid"/>
                      <a:round/>
                      <a:headEnd type="none" w="med" len="med"/>
                      <a:tailEnd type="none" w="med" len="med"/>
                    </a:lnB>
                  </a:tcPr>
                </a:tc>
              </a:tr>
              <a:tr h="360000">
                <a:tc>
                  <a:txBody>
                    <a:bodyPr/>
                    <a:lstStyle/>
                    <a:p>
                      <a:pPr algn="ctr">
                        <a:spcAft>
                          <a:spcPts val="0"/>
                        </a:spcAft>
                      </a:pPr>
                      <a:r>
                        <a:rPr lang="en-IE" sz="1600" b="0">
                          <a:solidFill>
                            <a:srgbClr val="990033"/>
                          </a:solidFill>
                          <a:latin typeface="Comic Sans MS" pitchFamily="66" charset="0"/>
                          <a:ea typeface="Calibri"/>
                          <a:cs typeface="Times New Roman"/>
                        </a:rPr>
                        <a:t>2</a:t>
                      </a:r>
                    </a:p>
                  </a:txBody>
                  <a:tcPr marL="68580" marR="68580" marT="0" marB="0" anchor="ctr">
                    <a:lnL w="12700" cap="flat" cmpd="sng" algn="ctr">
                      <a:solidFill>
                        <a:srgbClr val="990033"/>
                      </a:solidFill>
                      <a:prstDash val="solid"/>
                      <a:round/>
                      <a:headEnd type="none" w="med" len="med"/>
                      <a:tailEnd type="none" w="med" len="med"/>
                    </a:lnL>
                    <a:lnR w="12700" cap="flat" cmpd="sng" algn="ctr">
                      <a:solidFill>
                        <a:srgbClr val="990033"/>
                      </a:solidFill>
                      <a:prstDash val="solid"/>
                      <a:round/>
                      <a:headEnd type="none" w="med" len="med"/>
                      <a:tailEnd type="none" w="med" len="med"/>
                    </a:lnR>
                    <a:lnT w="12700" cap="flat" cmpd="sng" algn="ctr">
                      <a:solidFill>
                        <a:srgbClr val="990033"/>
                      </a:solidFill>
                      <a:prstDash val="solid"/>
                      <a:round/>
                      <a:headEnd type="none" w="med" len="med"/>
                      <a:tailEnd type="none" w="med" len="med"/>
                    </a:lnT>
                    <a:lnB w="12700" cap="flat" cmpd="sng" algn="ctr">
                      <a:solidFill>
                        <a:srgbClr val="990033"/>
                      </a:solidFill>
                      <a:prstDash val="solid"/>
                      <a:round/>
                      <a:headEnd type="none" w="med" len="med"/>
                      <a:tailEnd type="none" w="med" len="med"/>
                    </a:lnB>
                  </a:tcPr>
                </a:tc>
                <a:tc>
                  <a:txBody>
                    <a:bodyPr/>
                    <a:lstStyle/>
                    <a:p>
                      <a:pPr algn="ctr">
                        <a:spcAft>
                          <a:spcPts val="0"/>
                        </a:spcAft>
                      </a:pPr>
                      <a:r>
                        <a:rPr lang="en-IE" sz="1600" b="0" dirty="0" smtClean="0">
                          <a:solidFill>
                            <a:srgbClr val="990033"/>
                          </a:solidFill>
                          <a:latin typeface="Comic Sans MS" pitchFamily="66" charset="0"/>
                          <a:ea typeface="Calibri"/>
                          <a:cs typeface="Times New Roman"/>
                        </a:rPr>
                        <a:t>€416.64</a:t>
                      </a:r>
                      <a:endParaRPr lang="en-IE" sz="1600" b="0" dirty="0">
                        <a:solidFill>
                          <a:srgbClr val="990033"/>
                        </a:solidFill>
                        <a:latin typeface="Comic Sans MS" pitchFamily="66" charset="0"/>
                        <a:ea typeface="Calibri"/>
                        <a:cs typeface="Times New Roman"/>
                      </a:endParaRPr>
                    </a:p>
                  </a:txBody>
                  <a:tcPr marL="68580" marR="68580" marT="0" marB="0" anchor="ctr">
                    <a:lnL w="12700" cap="flat" cmpd="sng" algn="ctr">
                      <a:solidFill>
                        <a:srgbClr val="990033"/>
                      </a:solidFill>
                      <a:prstDash val="solid"/>
                      <a:round/>
                      <a:headEnd type="none" w="med" len="med"/>
                      <a:tailEnd type="none" w="med" len="med"/>
                    </a:lnL>
                    <a:lnR w="12700" cap="flat" cmpd="sng" algn="ctr">
                      <a:solidFill>
                        <a:srgbClr val="990033"/>
                      </a:solidFill>
                      <a:prstDash val="solid"/>
                      <a:round/>
                      <a:headEnd type="none" w="med" len="med"/>
                      <a:tailEnd type="none" w="med" len="med"/>
                    </a:lnR>
                    <a:lnT w="12700" cap="flat" cmpd="sng" algn="ctr">
                      <a:solidFill>
                        <a:srgbClr val="990033"/>
                      </a:solidFill>
                      <a:prstDash val="solid"/>
                      <a:round/>
                      <a:headEnd type="none" w="med" len="med"/>
                      <a:tailEnd type="none" w="med" len="med"/>
                    </a:lnT>
                    <a:lnB w="12700" cap="flat" cmpd="sng" algn="ctr">
                      <a:solidFill>
                        <a:srgbClr val="990033"/>
                      </a:solidFill>
                      <a:prstDash val="solid"/>
                      <a:round/>
                      <a:headEnd type="none" w="med" len="med"/>
                      <a:tailEnd type="none" w="med" len="med"/>
                    </a:lnB>
                  </a:tcPr>
                </a:tc>
                <a:tc>
                  <a:txBody>
                    <a:bodyPr/>
                    <a:lstStyle/>
                    <a:p>
                      <a:pPr algn="ctr">
                        <a:spcAft>
                          <a:spcPts val="0"/>
                        </a:spcAft>
                      </a:pPr>
                      <a:r>
                        <a:rPr lang="en-IE" sz="1600" b="0" dirty="0" smtClean="0">
                          <a:solidFill>
                            <a:srgbClr val="990033"/>
                          </a:solidFill>
                          <a:latin typeface="Comic Sans MS" pitchFamily="66" charset="0"/>
                          <a:ea typeface="Calibri"/>
                          <a:cs typeface="Times New Roman"/>
                        </a:rPr>
                        <a:t>€6.25</a:t>
                      </a:r>
                      <a:endParaRPr lang="en-IE" sz="1600" b="0" dirty="0">
                        <a:solidFill>
                          <a:srgbClr val="990033"/>
                        </a:solidFill>
                        <a:latin typeface="Comic Sans MS" pitchFamily="66" charset="0"/>
                        <a:ea typeface="Calibri"/>
                        <a:cs typeface="Times New Roman"/>
                      </a:endParaRPr>
                    </a:p>
                  </a:txBody>
                  <a:tcPr marL="68580" marR="68580" marT="0" marB="0" anchor="ctr">
                    <a:lnL w="12700" cap="flat" cmpd="sng" algn="ctr">
                      <a:solidFill>
                        <a:srgbClr val="990033"/>
                      </a:solidFill>
                      <a:prstDash val="solid"/>
                      <a:round/>
                      <a:headEnd type="none" w="med" len="med"/>
                      <a:tailEnd type="none" w="med" len="med"/>
                    </a:lnL>
                    <a:lnR w="12700" cap="flat" cmpd="sng" algn="ctr">
                      <a:solidFill>
                        <a:srgbClr val="990033"/>
                      </a:solidFill>
                      <a:prstDash val="solid"/>
                      <a:round/>
                      <a:headEnd type="none" w="med" len="med"/>
                      <a:tailEnd type="none" w="med" len="med"/>
                    </a:lnR>
                    <a:lnT w="12700" cap="flat" cmpd="sng" algn="ctr">
                      <a:solidFill>
                        <a:srgbClr val="990033"/>
                      </a:solidFill>
                      <a:prstDash val="solid"/>
                      <a:round/>
                      <a:headEnd type="none" w="med" len="med"/>
                      <a:tailEnd type="none" w="med" len="med"/>
                    </a:lnT>
                    <a:lnB w="12700" cap="flat" cmpd="sng" algn="ctr">
                      <a:solidFill>
                        <a:srgbClr val="990033"/>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IE" sz="1600" b="0" dirty="0" smtClean="0">
                          <a:solidFill>
                            <a:srgbClr val="990033"/>
                          </a:solidFill>
                          <a:latin typeface="Comic Sans MS" pitchFamily="66" charset="0"/>
                          <a:ea typeface="Calibri"/>
                          <a:cs typeface="Times New Roman"/>
                        </a:rPr>
                        <a:t>€100.00</a:t>
                      </a:r>
                    </a:p>
                  </a:txBody>
                  <a:tcPr marL="68580" marR="68580" marT="0" marB="0" anchor="ctr">
                    <a:lnL w="12700" cap="flat" cmpd="sng" algn="ctr">
                      <a:solidFill>
                        <a:srgbClr val="990033"/>
                      </a:solidFill>
                      <a:prstDash val="solid"/>
                      <a:round/>
                      <a:headEnd type="none" w="med" len="med"/>
                      <a:tailEnd type="none" w="med" len="med"/>
                    </a:lnL>
                    <a:lnR w="12700" cap="flat" cmpd="sng" algn="ctr">
                      <a:solidFill>
                        <a:srgbClr val="990033"/>
                      </a:solidFill>
                      <a:prstDash val="solid"/>
                      <a:round/>
                      <a:headEnd type="none" w="med" len="med"/>
                      <a:tailEnd type="none" w="med" len="med"/>
                    </a:lnR>
                    <a:lnT w="12700" cap="flat" cmpd="sng" algn="ctr">
                      <a:solidFill>
                        <a:srgbClr val="990033"/>
                      </a:solidFill>
                      <a:prstDash val="solid"/>
                      <a:round/>
                      <a:headEnd type="none" w="med" len="med"/>
                      <a:tailEnd type="none" w="med" len="med"/>
                    </a:lnT>
                    <a:lnB w="12700" cap="flat" cmpd="sng" algn="ctr">
                      <a:solidFill>
                        <a:srgbClr val="990033"/>
                      </a:solidFill>
                      <a:prstDash val="solid"/>
                      <a:round/>
                      <a:headEnd type="none" w="med" len="med"/>
                      <a:tailEnd type="none" w="med" len="med"/>
                    </a:lnB>
                  </a:tcPr>
                </a:tc>
                <a:tc>
                  <a:txBody>
                    <a:bodyPr/>
                    <a:lstStyle/>
                    <a:p>
                      <a:pPr algn="ctr">
                        <a:spcAft>
                          <a:spcPts val="0"/>
                        </a:spcAft>
                      </a:pPr>
                      <a:endParaRPr lang="en-IE" sz="1600" b="0" dirty="0">
                        <a:solidFill>
                          <a:srgbClr val="990033"/>
                        </a:solidFill>
                        <a:latin typeface="Comic Sans MS" pitchFamily="66" charset="0"/>
                        <a:ea typeface="Calibri"/>
                        <a:cs typeface="Times New Roman"/>
                      </a:endParaRPr>
                    </a:p>
                  </a:txBody>
                  <a:tcPr marL="68580" marR="68580" marT="0" marB="0" anchor="ctr">
                    <a:lnL w="12700" cap="flat" cmpd="sng" algn="ctr">
                      <a:solidFill>
                        <a:srgbClr val="990033"/>
                      </a:solidFill>
                      <a:prstDash val="solid"/>
                      <a:round/>
                      <a:headEnd type="none" w="med" len="med"/>
                      <a:tailEnd type="none" w="med" len="med"/>
                    </a:lnL>
                    <a:lnR w="12700" cap="flat" cmpd="sng" algn="ctr">
                      <a:solidFill>
                        <a:srgbClr val="990033"/>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a:spcAft>
                          <a:spcPts val="0"/>
                        </a:spcAft>
                      </a:pPr>
                      <a:r>
                        <a:rPr lang="en-IE" sz="1600" b="0" dirty="0" smtClean="0">
                          <a:solidFill>
                            <a:srgbClr val="990033"/>
                          </a:solidFill>
                          <a:latin typeface="Comic Sans MS" pitchFamily="66" charset="0"/>
                          <a:ea typeface="Calibri"/>
                          <a:cs typeface="Times New Roman"/>
                        </a:rPr>
                        <a:t>2</a:t>
                      </a:r>
                      <a:endParaRPr lang="en-IE" sz="1600" b="0" dirty="0">
                        <a:solidFill>
                          <a:srgbClr val="990033"/>
                        </a:solidFill>
                        <a:latin typeface="Comic Sans MS" pitchFamily="66" charset="0"/>
                        <a:ea typeface="Calibri"/>
                        <a:cs typeface="Times New Roman"/>
                      </a:endParaRPr>
                    </a:p>
                  </a:txBody>
                  <a:tcPr marL="68580" marR="68580" marT="0" marB="0" anchor="ctr">
                    <a:lnL w="12700" cap="flat" cmpd="sng" algn="ctr">
                      <a:solidFill>
                        <a:srgbClr val="990033"/>
                      </a:solidFill>
                      <a:prstDash val="solid"/>
                      <a:round/>
                      <a:headEnd type="none" w="med" len="med"/>
                      <a:tailEnd type="none" w="med" len="med"/>
                    </a:lnL>
                    <a:lnR w="12700" cap="flat" cmpd="sng" algn="ctr">
                      <a:solidFill>
                        <a:srgbClr val="990033"/>
                      </a:solidFill>
                      <a:prstDash val="solid"/>
                      <a:round/>
                      <a:headEnd type="none" w="med" len="med"/>
                      <a:tailEnd type="none" w="med" len="med"/>
                    </a:lnR>
                    <a:lnT w="12700" cap="flat" cmpd="sng" algn="ctr">
                      <a:solidFill>
                        <a:srgbClr val="990033"/>
                      </a:solidFill>
                      <a:prstDash val="solid"/>
                      <a:round/>
                      <a:headEnd type="none" w="med" len="med"/>
                      <a:tailEnd type="none" w="med" len="med"/>
                    </a:lnT>
                    <a:lnB w="12700" cap="flat" cmpd="sng" algn="ctr">
                      <a:solidFill>
                        <a:srgbClr val="990033"/>
                      </a:solidFill>
                      <a:prstDash val="solid"/>
                      <a:round/>
                      <a:headEnd type="none" w="med" len="med"/>
                      <a:tailEnd type="none" w="med" len="med"/>
                    </a:lnB>
                  </a:tcPr>
                </a:tc>
                <a:tc>
                  <a:txBody>
                    <a:bodyPr/>
                    <a:lstStyle/>
                    <a:p>
                      <a:pPr algn="ctr">
                        <a:spcAft>
                          <a:spcPts val="0"/>
                        </a:spcAft>
                      </a:pPr>
                      <a:r>
                        <a:rPr kumimoji="0" lang="en-IE" sz="1600" b="0" kern="1200" dirty="0" smtClean="0">
                          <a:solidFill>
                            <a:srgbClr val="990033"/>
                          </a:solidFill>
                          <a:effectLst/>
                          <a:latin typeface="Comic Sans MS" pitchFamily="66" charset="0"/>
                          <a:ea typeface="+mn-ea"/>
                          <a:cs typeface="+mn-cs"/>
                        </a:rPr>
                        <a:t>€497.24</a:t>
                      </a:r>
                      <a:endParaRPr lang="en-IE" sz="1600" b="0" dirty="0">
                        <a:solidFill>
                          <a:srgbClr val="990033"/>
                        </a:solidFill>
                        <a:latin typeface="Comic Sans MS" pitchFamily="66" charset="0"/>
                        <a:ea typeface="Calibri"/>
                        <a:cs typeface="Times New Roman"/>
                      </a:endParaRPr>
                    </a:p>
                  </a:txBody>
                  <a:tcPr marL="68580" marR="68580" marT="0" marB="0" anchor="ctr">
                    <a:lnL w="12700" cap="flat" cmpd="sng" algn="ctr">
                      <a:solidFill>
                        <a:srgbClr val="990033"/>
                      </a:solidFill>
                      <a:prstDash val="solid"/>
                      <a:round/>
                      <a:headEnd type="none" w="med" len="med"/>
                      <a:tailEnd type="none" w="med" len="med"/>
                    </a:lnL>
                    <a:lnR w="12700" cap="flat" cmpd="sng" algn="ctr">
                      <a:solidFill>
                        <a:srgbClr val="990033"/>
                      </a:solidFill>
                      <a:prstDash val="solid"/>
                      <a:round/>
                      <a:headEnd type="none" w="med" len="med"/>
                      <a:tailEnd type="none" w="med" len="med"/>
                    </a:lnR>
                    <a:lnT w="12700" cap="flat" cmpd="sng" algn="ctr">
                      <a:solidFill>
                        <a:srgbClr val="990033"/>
                      </a:solidFill>
                      <a:prstDash val="solid"/>
                      <a:round/>
                      <a:headEnd type="none" w="med" len="med"/>
                      <a:tailEnd type="none" w="med" len="med"/>
                    </a:lnT>
                    <a:lnB w="12700" cap="flat" cmpd="sng" algn="ctr">
                      <a:solidFill>
                        <a:srgbClr val="990033"/>
                      </a:solidFill>
                      <a:prstDash val="solid"/>
                      <a:round/>
                      <a:headEnd type="none" w="med" len="med"/>
                      <a:tailEnd type="none" w="med" len="med"/>
                    </a:lnB>
                  </a:tcPr>
                </a:tc>
                <a:tc>
                  <a:txBody>
                    <a:bodyPr/>
                    <a:lstStyle/>
                    <a:p>
                      <a:pPr algn="ctr">
                        <a:spcAft>
                          <a:spcPts val="0"/>
                        </a:spcAft>
                      </a:pPr>
                      <a:r>
                        <a:rPr kumimoji="0" lang="en-IE" sz="1600" b="0" kern="1200" dirty="0" smtClean="0">
                          <a:solidFill>
                            <a:srgbClr val="990033"/>
                          </a:solidFill>
                          <a:effectLst/>
                          <a:latin typeface="Comic Sans MS" pitchFamily="66" charset="0"/>
                          <a:ea typeface="+mn-ea"/>
                          <a:cs typeface="+mn-cs"/>
                        </a:rPr>
                        <a:t>€7.46</a:t>
                      </a:r>
                      <a:endParaRPr lang="en-IE" sz="1600" b="0" dirty="0">
                        <a:solidFill>
                          <a:srgbClr val="990033"/>
                        </a:solidFill>
                        <a:latin typeface="Comic Sans MS" pitchFamily="66" charset="0"/>
                        <a:ea typeface="Calibri"/>
                        <a:cs typeface="Times New Roman"/>
                      </a:endParaRPr>
                    </a:p>
                  </a:txBody>
                  <a:tcPr marL="68580" marR="68580" marT="0" marB="0" anchor="ctr">
                    <a:lnL w="12700" cap="flat" cmpd="sng" algn="ctr">
                      <a:solidFill>
                        <a:srgbClr val="990033"/>
                      </a:solidFill>
                      <a:prstDash val="solid"/>
                      <a:round/>
                      <a:headEnd type="none" w="med" len="med"/>
                      <a:tailEnd type="none" w="med" len="med"/>
                    </a:lnL>
                    <a:lnR w="12700" cap="flat" cmpd="sng" algn="ctr">
                      <a:solidFill>
                        <a:srgbClr val="990033"/>
                      </a:solidFill>
                      <a:prstDash val="solid"/>
                      <a:round/>
                      <a:headEnd type="none" w="med" len="med"/>
                      <a:tailEnd type="none" w="med" len="med"/>
                    </a:lnR>
                    <a:lnT w="12700" cap="flat" cmpd="sng" algn="ctr">
                      <a:solidFill>
                        <a:srgbClr val="990033"/>
                      </a:solidFill>
                      <a:prstDash val="solid"/>
                      <a:round/>
                      <a:headEnd type="none" w="med" len="med"/>
                      <a:tailEnd type="none" w="med" len="med"/>
                    </a:lnT>
                    <a:lnB w="12700" cap="flat" cmpd="sng" algn="ctr">
                      <a:solidFill>
                        <a:srgbClr val="990033"/>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0" lang="en-IE" sz="1600" b="0" kern="1200" dirty="0" smtClean="0">
                          <a:solidFill>
                            <a:srgbClr val="990033"/>
                          </a:solidFill>
                          <a:effectLst/>
                          <a:latin typeface="Comic Sans MS" pitchFamily="66" charset="0"/>
                          <a:ea typeface="+mn-ea"/>
                          <a:cs typeface="+mn-cs"/>
                        </a:rPr>
                        <a:t>€60.00</a:t>
                      </a:r>
                      <a:endParaRPr lang="en-IE" sz="1600" b="0" dirty="0" smtClean="0">
                        <a:solidFill>
                          <a:srgbClr val="990033"/>
                        </a:solidFill>
                        <a:effectLst/>
                        <a:latin typeface="Comic Sans MS" pitchFamily="66" charset="0"/>
                      </a:endParaRPr>
                    </a:p>
                  </a:txBody>
                  <a:tcPr marL="68580" marR="68580" marT="0" marB="0" anchor="ctr">
                    <a:lnL w="12700" cap="flat" cmpd="sng" algn="ctr">
                      <a:solidFill>
                        <a:srgbClr val="990033"/>
                      </a:solidFill>
                      <a:prstDash val="solid"/>
                      <a:round/>
                      <a:headEnd type="none" w="med" len="med"/>
                      <a:tailEnd type="none" w="med" len="med"/>
                    </a:lnL>
                    <a:lnR w="12700" cap="flat" cmpd="sng" algn="ctr">
                      <a:solidFill>
                        <a:srgbClr val="990033"/>
                      </a:solidFill>
                      <a:prstDash val="solid"/>
                      <a:round/>
                      <a:headEnd type="none" w="med" len="med"/>
                      <a:tailEnd type="none" w="med" len="med"/>
                    </a:lnR>
                    <a:lnT w="12700" cap="flat" cmpd="sng" algn="ctr">
                      <a:solidFill>
                        <a:srgbClr val="990033"/>
                      </a:solidFill>
                      <a:prstDash val="solid"/>
                      <a:round/>
                      <a:headEnd type="none" w="med" len="med"/>
                      <a:tailEnd type="none" w="med" len="med"/>
                    </a:lnT>
                    <a:lnB w="12700" cap="flat" cmpd="sng" algn="ctr">
                      <a:solidFill>
                        <a:srgbClr val="990033"/>
                      </a:solidFill>
                      <a:prstDash val="solid"/>
                      <a:round/>
                      <a:headEnd type="none" w="med" len="med"/>
                      <a:tailEnd type="none" w="med" len="med"/>
                    </a:lnB>
                  </a:tcPr>
                </a:tc>
              </a:tr>
              <a:tr h="360000">
                <a:tc>
                  <a:txBody>
                    <a:bodyPr/>
                    <a:lstStyle/>
                    <a:p>
                      <a:pPr algn="ctr">
                        <a:spcAft>
                          <a:spcPts val="0"/>
                        </a:spcAft>
                      </a:pPr>
                      <a:r>
                        <a:rPr lang="en-IE" sz="1600" b="0">
                          <a:solidFill>
                            <a:srgbClr val="990033"/>
                          </a:solidFill>
                          <a:latin typeface="Comic Sans MS" pitchFamily="66" charset="0"/>
                          <a:ea typeface="Calibri"/>
                          <a:cs typeface="Times New Roman"/>
                        </a:rPr>
                        <a:t>3</a:t>
                      </a:r>
                    </a:p>
                  </a:txBody>
                  <a:tcPr marL="68580" marR="68580" marT="0" marB="0" anchor="ctr">
                    <a:lnL w="12700" cap="flat" cmpd="sng" algn="ctr">
                      <a:solidFill>
                        <a:srgbClr val="990033"/>
                      </a:solidFill>
                      <a:prstDash val="solid"/>
                      <a:round/>
                      <a:headEnd type="none" w="med" len="med"/>
                      <a:tailEnd type="none" w="med" len="med"/>
                    </a:lnL>
                    <a:lnR w="12700" cap="flat" cmpd="sng" algn="ctr">
                      <a:solidFill>
                        <a:srgbClr val="990033"/>
                      </a:solidFill>
                      <a:prstDash val="solid"/>
                      <a:round/>
                      <a:headEnd type="none" w="med" len="med"/>
                      <a:tailEnd type="none" w="med" len="med"/>
                    </a:lnR>
                    <a:lnT w="12700" cap="flat" cmpd="sng" algn="ctr">
                      <a:solidFill>
                        <a:srgbClr val="990033"/>
                      </a:solidFill>
                      <a:prstDash val="solid"/>
                      <a:round/>
                      <a:headEnd type="none" w="med" len="med"/>
                      <a:tailEnd type="none" w="med" len="med"/>
                    </a:lnT>
                    <a:lnB w="12700" cap="flat" cmpd="sng" algn="ctr">
                      <a:solidFill>
                        <a:srgbClr val="990033"/>
                      </a:solidFill>
                      <a:prstDash val="solid"/>
                      <a:round/>
                      <a:headEnd type="none" w="med" len="med"/>
                      <a:tailEnd type="none" w="med" len="med"/>
                    </a:lnB>
                  </a:tcPr>
                </a:tc>
                <a:tc>
                  <a:txBody>
                    <a:bodyPr/>
                    <a:lstStyle/>
                    <a:p>
                      <a:pPr algn="ctr">
                        <a:spcAft>
                          <a:spcPts val="0"/>
                        </a:spcAft>
                      </a:pPr>
                      <a:r>
                        <a:rPr lang="en-IE" sz="1600" b="0" dirty="0" smtClean="0">
                          <a:solidFill>
                            <a:srgbClr val="990033"/>
                          </a:solidFill>
                          <a:latin typeface="Comic Sans MS" pitchFamily="66" charset="0"/>
                          <a:ea typeface="Calibri"/>
                          <a:cs typeface="Times New Roman"/>
                        </a:rPr>
                        <a:t>€322.88</a:t>
                      </a:r>
                      <a:endParaRPr lang="en-IE" sz="1600" b="0" dirty="0">
                        <a:solidFill>
                          <a:srgbClr val="990033"/>
                        </a:solidFill>
                        <a:latin typeface="Comic Sans MS" pitchFamily="66" charset="0"/>
                        <a:ea typeface="Calibri"/>
                        <a:cs typeface="Times New Roman"/>
                      </a:endParaRPr>
                    </a:p>
                  </a:txBody>
                  <a:tcPr marL="68580" marR="68580" marT="0" marB="0" anchor="ctr">
                    <a:lnL w="12700" cap="flat" cmpd="sng" algn="ctr">
                      <a:solidFill>
                        <a:srgbClr val="990033"/>
                      </a:solidFill>
                      <a:prstDash val="solid"/>
                      <a:round/>
                      <a:headEnd type="none" w="med" len="med"/>
                      <a:tailEnd type="none" w="med" len="med"/>
                    </a:lnL>
                    <a:lnR w="12700" cap="flat" cmpd="sng" algn="ctr">
                      <a:solidFill>
                        <a:srgbClr val="990033"/>
                      </a:solidFill>
                      <a:prstDash val="solid"/>
                      <a:round/>
                      <a:headEnd type="none" w="med" len="med"/>
                      <a:tailEnd type="none" w="med" len="med"/>
                    </a:lnR>
                    <a:lnT w="12700" cap="flat" cmpd="sng" algn="ctr">
                      <a:solidFill>
                        <a:srgbClr val="990033"/>
                      </a:solidFill>
                      <a:prstDash val="solid"/>
                      <a:round/>
                      <a:headEnd type="none" w="med" len="med"/>
                      <a:tailEnd type="none" w="med" len="med"/>
                    </a:lnT>
                    <a:lnB w="12700" cap="flat" cmpd="sng" algn="ctr">
                      <a:solidFill>
                        <a:srgbClr val="990033"/>
                      </a:solidFill>
                      <a:prstDash val="solid"/>
                      <a:round/>
                      <a:headEnd type="none" w="med" len="med"/>
                      <a:tailEnd type="none" w="med" len="med"/>
                    </a:lnB>
                  </a:tcPr>
                </a:tc>
                <a:tc>
                  <a:txBody>
                    <a:bodyPr/>
                    <a:lstStyle/>
                    <a:p>
                      <a:pPr algn="ctr">
                        <a:spcAft>
                          <a:spcPts val="0"/>
                        </a:spcAft>
                      </a:pPr>
                      <a:r>
                        <a:rPr lang="en-IE" sz="1600" b="0" dirty="0" smtClean="0">
                          <a:solidFill>
                            <a:srgbClr val="990033"/>
                          </a:solidFill>
                          <a:latin typeface="Comic Sans MS" pitchFamily="66" charset="0"/>
                          <a:ea typeface="Calibri"/>
                          <a:cs typeface="Times New Roman"/>
                        </a:rPr>
                        <a:t>€4.84</a:t>
                      </a:r>
                      <a:endParaRPr lang="en-IE" sz="1600" b="0" dirty="0">
                        <a:solidFill>
                          <a:srgbClr val="990033"/>
                        </a:solidFill>
                        <a:latin typeface="Comic Sans MS" pitchFamily="66" charset="0"/>
                        <a:ea typeface="Calibri"/>
                        <a:cs typeface="Times New Roman"/>
                      </a:endParaRPr>
                    </a:p>
                  </a:txBody>
                  <a:tcPr marL="68580" marR="68580" marT="0" marB="0" anchor="ctr">
                    <a:lnL w="12700" cap="flat" cmpd="sng" algn="ctr">
                      <a:solidFill>
                        <a:srgbClr val="990033"/>
                      </a:solidFill>
                      <a:prstDash val="solid"/>
                      <a:round/>
                      <a:headEnd type="none" w="med" len="med"/>
                      <a:tailEnd type="none" w="med" len="med"/>
                    </a:lnL>
                    <a:lnR w="12700" cap="flat" cmpd="sng" algn="ctr">
                      <a:solidFill>
                        <a:srgbClr val="990033"/>
                      </a:solidFill>
                      <a:prstDash val="solid"/>
                      <a:round/>
                      <a:headEnd type="none" w="med" len="med"/>
                      <a:tailEnd type="none" w="med" len="med"/>
                    </a:lnR>
                    <a:lnT w="12700" cap="flat" cmpd="sng" algn="ctr">
                      <a:solidFill>
                        <a:srgbClr val="990033"/>
                      </a:solidFill>
                      <a:prstDash val="solid"/>
                      <a:round/>
                      <a:headEnd type="none" w="med" len="med"/>
                      <a:tailEnd type="none" w="med" len="med"/>
                    </a:lnT>
                    <a:lnB w="12700" cap="flat" cmpd="sng" algn="ctr">
                      <a:solidFill>
                        <a:srgbClr val="990033"/>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IE" sz="1600" b="0" dirty="0" smtClean="0">
                          <a:solidFill>
                            <a:srgbClr val="990033"/>
                          </a:solidFill>
                          <a:latin typeface="Comic Sans MS" pitchFamily="66" charset="0"/>
                          <a:ea typeface="Calibri"/>
                          <a:cs typeface="Times New Roman"/>
                        </a:rPr>
                        <a:t>€100.00</a:t>
                      </a:r>
                    </a:p>
                  </a:txBody>
                  <a:tcPr marL="68580" marR="68580" marT="0" marB="0" anchor="ctr">
                    <a:lnL w="12700" cap="flat" cmpd="sng" algn="ctr">
                      <a:solidFill>
                        <a:srgbClr val="990033"/>
                      </a:solidFill>
                      <a:prstDash val="solid"/>
                      <a:round/>
                      <a:headEnd type="none" w="med" len="med"/>
                      <a:tailEnd type="none" w="med" len="med"/>
                    </a:lnL>
                    <a:lnR w="12700" cap="flat" cmpd="sng" algn="ctr">
                      <a:solidFill>
                        <a:srgbClr val="990033"/>
                      </a:solidFill>
                      <a:prstDash val="solid"/>
                      <a:round/>
                      <a:headEnd type="none" w="med" len="med"/>
                      <a:tailEnd type="none" w="med" len="med"/>
                    </a:lnR>
                    <a:lnT w="12700" cap="flat" cmpd="sng" algn="ctr">
                      <a:solidFill>
                        <a:srgbClr val="990033"/>
                      </a:solidFill>
                      <a:prstDash val="solid"/>
                      <a:round/>
                      <a:headEnd type="none" w="med" len="med"/>
                      <a:tailEnd type="none" w="med" len="med"/>
                    </a:lnT>
                    <a:lnB w="12700" cap="flat" cmpd="sng" algn="ctr">
                      <a:solidFill>
                        <a:srgbClr val="990033"/>
                      </a:solidFill>
                      <a:prstDash val="solid"/>
                      <a:round/>
                      <a:headEnd type="none" w="med" len="med"/>
                      <a:tailEnd type="none" w="med" len="med"/>
                    </a:lnB>
                  </a:tcPr>
                </a:tc>
                <a:tc>
                  <a:txBody>
                    <a:bodyPr/>
                    <a:lstStyle/>
                    <a:p>
                      <a:pPr algn="ctr">
                        <a:spcAft>
                          <a:spcPts val="0"/>
                        </a:spcAft>
                      </a:pPr>
                      <a:endParaRPr lang="en-IE" sz="1600" b="0" dirty="0">
                        <a:solidFill>
                          <a:srgbClr val="990033"/>
                        </a:solidFill>
                        <a:latin typeface="Comic Sans MS" pitchFamily="66" charset="0"/>
                        <a:ea typeface="Calibri"/>
                        <a:cs typeface="Times New Roman"/>
                      </a:endParaRPr>
                    </a:p>
                  </a:txBody>
                  <a:tcPr marL="68580" marR="68580" marT="0" marB="0" anchor="ctr">
                    <a:lnL w="12700" cap="flat" cmpd="sng" algn="ctr">
                      <a:solidFill>
                        <a:srgbClr val="990033"/>
                      </a:solidFill>
                      <a:prstDash val="solid"/>
                      <a:round/>
                      <a:headEnd type="none" w="med" len="med"/>
                      <a:tailEnd type="none" w="med" len="med"/>
                    </a:lnL>
                    <a:lnR w="12700" cap="flat" cmpd="sng" algn="ctr">
                      <a:solidFill>
                        <a:srgbClr val="990033"/>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a:spcAft>
                          <a:spcPts val="0"/>
                        </a:spcAft>
                      </a:pPr>
                      <a:r>
                        <a:rPr lang="en-IE" sz="1600" b="0" dirty="0" smtClean="0">
                          <a:solidFill>
                            <a:srgbClr val="990033"/>
                          </a:solidFill>
                          <a:latin typeface="Comic Sans MS" pitchFamily="66" charset="0"/>
                          <a:ea typeface="Calibri"/>
                          <a:cs typeface="Times New Roman"/>
                        </a:rPr>
                        <a:t>3</a:t>
                      </a:r>
                      <a:endParaRPr lang="en-IE" sz="1600" b="0" dirty="0">
                        <a:solidFill>
                          <a:srgbClr val="990033"/>
                        </a:solidFill>
                        <a:latin typeface="Comic Sans MS" pitchFamily="66" charset="0"/>
                        <a:ea typeface="Calibri"/>
                        <a:cs typeface="Times New Roman"/>
                      </a:endParaRPr>
                    </a:p>
                  </a:txBody>
                  <a:tcPr marL="68580" marR="68580" marT="0" marB="0" anchor="ctr">
                    <a:lnL w="12700" cap="flat" cmpd="sng" algn="ctr">
                      <a:solidFill>
                        <a:srgbClr val="990033"/>
                      </a:solidFill>
                      <a:prstDash val="solid"/>
                      <a:round/>
                      <a:headEnd type="none" w="med" len="med"/>
                      <a:tailEnd type="none" w="med" len="med"/>
                    </a:lnL>
                    <a:lnR w="12700" cap="flat" cmpd="sng" algn="ctr">
                      <a:solidFill>
                        <a:srgbClr val="990033"/>
                      </a:solidFill>
                      <a:prstDash val="solid"/>
                      <a:round/>
                      <a:headEnd type="none" w="med" len="med"/>
                      <a:tailEnd type="none" w="med" len="med"/>
                    </a:lnR>
                    <a:lnT w="12700" cap="flat" cmpd="sng" algn="ctr">
                      <a:solidFill>
                        <a:srgbClr val="990033"/>
                      </a:solidFill>
                      <a:prstDash val="solid"/>
                      <a:round/>
                      <a:headEnd type="none" w="med" len="med"/>
                      <a:tailEnd type="none" w="med" len="med"/>
                    </a:lnT>
                    <a:lnB w="12700" cap="flat" cmpd="sng" algn="ctr">
                      <a:solidFill>
                        <a:srgbClr val="990033"/>
                      </a:solidFill>
                      <a:prstDash val="solid"/>
                      <a:round/>
                      <a:headEnd type="none" w="med" len="med"/>
                      <a:tailEnd type="none" w="med" len="med"/>
                    </a:lnB>
                  </a:tcPr>
                </a:tc>
                <a:tc>
                  <a:txBody>
                    <a:bodyPr/>
                    <a:lstStyle/>
                    <a:p>
                      <a:pPr algn="ctr">
                        <a:spcAft>
                          <a:spcPts val="0"/>
                        </a:spcAft>
                      </a:pPr>
                      <a:r>
                        <a:rPr kumimoji="0" lang="en-IE" sz="1600" b="0" kern="1200" dirty="0" smtClean="0">
                          <a:solidFill>
                            <a:srgbClr val="990033"/>
                          </a:solidFill>
                          <a:effectLst/>
                          <a:latin typeface="Comic Sans MS" pitchFamily="66" charset="0"/>
                          <a:ea typeface="+mn-ea"/>
                          <a:cs typeface="+mn-cs"/>
                        </a:rPr>
                        <a:t>€444.69</a:t>
                      </a:r>
                      <a:endParaRPr lang="en-IE" sz="1600" b="0" dirty="0">
                        <a:solidFill>
                          <a:srgbClr val="990033"/>
                        </a:solidFill>
                        <a:latin typeface="Comic Sans MS" pitchFamily="66" charset="0"/>
                        <a:ea typeface="Calibri"/>
                        <a:cs typeface="Times New Roman"/>
                      </a:endParaRPr>
                    </a:p>
                  </a:txBody>
                  <a:tcPr marL="68580" marR="68580" marT="0" marB="0" anchor="ctr">
                    <a:lnL w="12700" cap="flat" cmpd="sng" algn="ctr">
                      <a:solidFill>
                        <a:srgbClr val="990033"/>
                      </a:solidFill>
                      <a:prstDash val="solid"/>
                      <a:round/>
                      <a:headEnd type="none" w="med" len="med"/>
                      <a:tailEnd type="none" w="med" len="med"/>
                    </a:lnL>
                    <a:lnR w="12700" cap="flat" cmpd="sng" algn="ctr">
                      <a:solidFill>
                        <a:srgbClr val="990033"/>
                      </a:solidFill>
                      <a:prstDash val="solid"/>
                      <a:round/>
                      <a:headEnd type="none" w="med" len="med"/>
                      <a:tailEnd type="none" w="med" len="med"/>
                    </a:lnR>
                    <a:lnT w="12700" cap="flat" cmpd="sng" algn="ctr">
                      <a:solidFill>
                        <a:srgbClr val="990033"/>
                      </a:solidFill>
                      <a:prstDash val="solid"/>
                      <a:round/>
                      <a:headEnd type="none" w="med" len="med"/>
                      <a:tailEnd type="none" w="med" len="med"/>
                    </a:lnT>
                    <a:lnB w="12700" cap="flat" cmpd="sng" algn="ctr">
                      <a:solidFill>
                        <a:srgbClr val="990033"/>
                      </a:solidFill>
                      <a:prstDash val="solid"/>
                      <a:round/>
                      <a:headEnd type="none" w="med" len="med"/>
                      <a:tailEnd type="none" w="med" len="med"/>
                    </a:lnB>
                  </a:tcPr>
                </a:tc>
                <a:tc>
                  <a:txBody>
                    <a:bodyPr/>
                    <a:lstStyle/>
                    <a:p>
                      <a:pPr algn="ctr">
                        <a:spcAft>
                          <a:spcPts val="0"/>
                        </a:spcAft>
                      </a:pPr>
                      <a:r>
                        <a:rPr kumimoji="0" lang="en-IE" sz="1600" b="0" kern="1200" dirty="0" smtClean="0">
                          <a:solidFill>
                            <a:srgbClr val="990033"/>
                          </a:solidFill>
                          <a:effectLst/>
                          <a:latin typeface="Comic Sans MS" pitchFamily="66" charset="0"/>
                          <a:ea typeface="+mn-ea"/>
                          <a:cs typeface="+mn-cs"/>
                        </a:rPr>
                        <a:t>€6.67</a:t>
                      </a:r>
                      <a:endParaRPr lang="en-IE" sz="1600" b="0" dirty="0">
                        <a:solidFill>
                          <a:srgbClr val="990033"/>
                        </a:solidFill>
                        <a:latin typeface="Comic Sans MS" pitchFamily="66" charset="0"/>
                        <a:ea typeface="Calibri"/>
                        <a:cs typeface="Times New Roman"/>
                      </a:endParaRPr>
                    </a:p>
                  </a:txBody>
                  <a:tcPr marL="68580" marR="68580" marT="0" marB="0" anchor="ctr">
                    <a:lnL w="12700" cap="flat" cmpd="sng" algn="ctr">
                      <a:solidFill>
                        <a:srgbClr val="990033"/>
                      </a:solidFill>
                      <a:prstDash val="solid"/>
                      <a:round/>
                      <a:headEnd type="none" w="med" len="med"/>
                      <a:tailEnd type="none" w="med" len="med"/>
                    </a:lnL>
                    <a:lnR w="12700" cap="flat" cmpd="sng" algn="ctr">
                      <a:solidFill>
                        <a:srgbClr val="990033"/>
                      </a:solidFill>
                      <a:prstDash val="solid"/>
                      <a:round/>
                      <a:headEnd type="none" w="med" len="med"/>
                      <a:tailEnd type="none" w="med" len="med"/>
                    </a:lnR>
                    <a:lnT w="12700" cap="flat" cmpd="sng" algn="ctr">
                      <a:solidFill>
                        <a:srgbClr val="990033"/>
                      </a:solidFill>
                      <a:prstDash val="solid"/>
                      <a:round/>
                      <a:headEnd type="none" w="med" len="med"/>
                      <a:tailEnd type="none" w="med" len="med"/>
                    </a:lnT>
                    <a:lnB w="12700" cap="flat" cmpd="sng" algn="ctr">
                      <a:solidFill>
                        <a:srgbClr val="990033"/>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0" lang="en-IE" sz="1600" b="0" kern="1200" dirty="0" smtClean="0">
                          <a:solidFill>
                            <a:srgbClr val="990033"/>
                          </a:solidFill>
                          <a:effectLst/>
                          <a:latin typeface="Comic Sans MS" pitchFamily="66" charset="0"/>
                          <a:ea typeface="+mn-ea"/>
                          <a:cs typeface="+mn-cs"/>
                        </a:rPr>
                        <a:t>€60.00</a:t>
                      </a:r>
                      <a:endParaRPr lang="en-IE" sz="1600" b="0" dirty="0" smtClean="0">
                        <a:solidFill>
                          <a:srgbClr val="990033"/>
                        </a:solidFill>
                        <a:effectLst/>
                        <a:latin typeface="Comic Sans MS" pitchFamily="66" charset="0"/>
                      </a:endParaRPr>
                    </a:p>
                  </a:txBody>
                  <a:tcPr marL="68580" marR="68580" marT="0" marB="0" anchor="ctr">
                    <a:lnL w="12700" cap="flat" cmpd="sng" algn="ctr">
                      <a:solidFill>
                        <a:srgbClr val="990033"/>
                      </a:solidFill>
                      <a:prstDash val="solid"/>
                      <a:round/>
                      <a:headEnd type="none" w="med" len="med"/>
                      <a:tailEnd type="none" w="med" len="med"/>
                    </a:lnL>
                    <a:lnR w="12700" cap="flat" cmpd="sng" algn="ctr">
                      <a:solidFill>
                        <a:srgbClr val="990033"/>
                      </a:solidFill>
                      <a:prstDash val="solid"/>
                      <a:round/>
                      <a:headEnd type="none" w="med" len="med"/>
                      <a:tailEnd type="none" w="med" len="med"/>
                    </a:lnR>
                    <a:lnT w="12700" cap="flat" cmpd="sng" algn="ctr">
                      <a:solidFill>
                        <a:srgbClr val="990033"/>
                      </a:solidFill>
                      <a:prstDash val="solid"/>
                      <a:round/>
                      <a:headEnd type="none" w="med" len="med"/>
                      <a:tailEnd type="none" w="med" len="med"/>
                    </a:lnT>
                    <a:lnB w="12700" cap="flat" cmpd="sng" algn="ctr">
                      <a:solidFill>
                        <a:srgbClr val="990033"/>
                      </a:solidFill>
                      <a:prstDash val="solid"/>
                      <a:round/>
                      <a:headEnd type="none" w="med" len="med"/>
                      <a:tailEnd type="none" w="med" len="med"/>
                    </a:lnB>
                  </a:tcPr>
                </a:tc>
              </a:tr>
              <a:tr h="360000">
                <a:tc>
                  <a:txBody>
                    <a:bodyPr/>
                    <a:lstStyle/>
                    <a:p>
                      <a:pPr algn="ctr">
                        <a:spcAft>
                          <a:spcPts val="0"/>
                        </a:spcAft>
                      </a:pPr>
                      <a:r>
                        <a:rPr lang="en-IE" sz="1600" b="0">
                          <a:solidFill>
                            <a:srgbClr val="990033"/>
                          </a:solidFill>
                          <a:latin typeface="Comic Sans MS" pitchFamily="66" charset="0"/>
                          <a:ea typeface="Calibri"/>
                          <a:cs typeface="Times New Roman"/>
                        </a:rPr>
                        <a:t>4</a:t>
                      </a:r>
                    </a:p>
                  </a:txBody>
                  <a:tcPr marL="68580" marR="68580" marT="0" marB="0" anchor="ctr">
                    <a:lnL w="12700" cap="flat" cmpd="sng" algn="ctr">
                      <a:solidFill>
                        <a:srgbClr val="990033"/>
                      </a:solidFill>
                      <a:prstDash val="solid"/>
                      <a:round/>
                      <a:headEnd type="none" w="med" len="med"/>
                      <a:tailEnd type="none" w="med" len="med"/>
                    </a:lnL>
                    <a:lnR w="12700" cap="flat" cmpd="sng" algn="ctr">
                      <a:solidFill>
                        <a:srgbClr val="990033"/>
                      </a:solidFill>
                      <a:prstDash val="solid"/>
                      <a:round/>
                      <a:headEnd type="none" w="med" len="med"/>
                      <a:tailEnd type="none" w="med" len="med"/>
                    </a:lnR>
                    <a:lnT w="12700" cap="flat" cmpd="sng" algn="ctr">
                      <a:solidFill>
                        <a:srgbClr val="990033"/>
                      </a:solidFill>
                      <a:prstDash val="solid"/>
                      <a:round/>
                      <a:headEnd type="none" w="med" len="med"/>
                      <a:tailEnd type="none" w="med" len="med"/>
                    </a:lnT>
                    <a:lnB w="12700" cap="flat" cmpd="sng" algn="ctr">
                      <a:solidFill>
                        <a:srgbClr val="990033"/>
                      </a:solidFill>
                      <a:prstDash val="solid"/>
                      <a:round/>
                      <a:headEnd type="none" w="med" len="med"/>
                      <a:tailEnd type="none" w="med" len="med"/>
                    </a:lnB>
                  </a:tcPr>
                </a:tc>
                <a:tc>
                  <a:txBody>
                    <a:bodyPr/>
                    <a:lstStyle/>
                    <a:p>
                      <a:pPr algn="ctr">
                        <a:spcAft>
                          <a:spcPts val="0"/>
                        </a:spcAft>
                      </a:pPr>
                      <a:r>
                        <a:rPr lang="en-IE" sz="1600" b="0" dirty="0" smtClean="0">
                          <a:solidFill>
                            <a:srgbClr val="990033"/>
                          </a:solidFill>
                          <a:latin typeface="Comic Sans MS" pitchFamily="66" charset="0"/>
                          <a:ea typeface="Calibri"/>
                          <a:cs typeface="Times New Roman"/>
                        </a:rPr>
                        <a:t>€227.73</a:t>
                      </a:r>
                      <a:endParaRPr lang="en-IE" sz="1600" b="0" dirty="0">
                        <a:solidFill>
                          <a:srgbClr val="990033"/>
                        </a:solidFill>
                        <a:latin typeface="Comic Sans MS" pitchFamily="66" charset="0"/>
                        <a:ea typeface="Calibri"/>
                        <a:cs typeface="Times New Roman"/>
                      </a:endParaRPr>
                    </a:p>
                  </a:txBody>
                  <a:tcPr marL="68580" marR="68580" marT="0" marB="0" anchor="ctr">
                    <a:lnL w="12700" cap="flat" cmpd="sng" algn="ctr">
                      <a:solidFill>
                        <a:srgbClr val="990033"/>
                      </a:solidFill>
                      <a:prstDash val="solid"/>
                      <a:round/>
                      <a:headEnd type="none" w="med" len="med"/>
                      <a:tailEnd type="none" w="med" len="med"/>
                    </a:lnL>
                    <a:lnR w="12700" cap="flat" cmpd="sng" algn="ctr">
                      <a:solidFill>
                        <a:srgbClr val="990033"/>
                      </a:solidFill>
                      <a:prstDash val="solid"/>
                      <a:round/>
                      <a:headEnd type="none" w="med" len="med"/>
                      <a:tailEnd type="none" w="med" len="med"/>
                    </a:lnR>
                    <a:lnT w="12700" cap="flat" cmpd="sng" algn="ctr">
                      <a:solidFill>
                        <a:srgbClr val="990033"/>
                      </a:solidFill>
                      <a:prstDash val="solid"/>
                      <a:round/>
                      <a:headEnd type="none" w="med" len="med"/>
                      <a:tailEnd type="none" w="med" len="med"/>
                    </a:lnT>
                    <a:lnB w="12700" cap="flat" cmpd="sng" algn="ctr">
                      <a:solidFill>
                        <a:srgbClr val="990033"/>
                      </a:solidFill>
                      <a:prstDash val="solid"/>
                      <a:round/>
                      <a:headEnd type="none" w="med" len="med"/>
                      <a:tailEnd type="none" w="med" len="med"/>
                    </a:lnB>
                  </a:tcPr>
                </a:tc>
                <a:tc>
                  <a:txBody>
                    <a:bodyPr/>
                    <a:lstStyle/>
                    <a:p>
                      <a:pPr algn="ctr">
                        <a:spcAft>
                          <a:spcPts val="0"/>
                        </a:spcAft>
                      </a:pPr>
                      <a:r>
                        <a:rPr lang="en-IE" sz="1600" b="0" dirty="0" smtClean="0">
                          <a:solidFill>
                            <a:srgbClr val="990033"/>
                          </a:solidFill>
                          <a:latin typeface="Comic Sans MS" pitchFamily="66" charset="0"/>
                          <a:ea typeface="Calibri"/>
                          <a:cs typeface="Times New Roman"/>
                        </a:rPr>
                        <a:t>€3.42</a:t>
                      </a:r>
                      <a:endParaRPr lang="en-IE" sz="1600" b="0" dirty="0">
                        <a:solidFill>
                          <a:srgbClr val="990033"/>
                        </a:solidFill>
                        <a:latin typeface="Comic Sans MS" pitchFamily="66" charset="0"/>
                        <a:ea typeface="Calibri"/>
                        <a:cs typeface="Times New Roman"/>
                      </a:endParaRPr>
                    </a:p>
                  </a:txBody>
                  <a:tcPr marL="68580" marR="68580" marT="0" marB="0" anchor="ctr">
                    <a:lnL w="12700" cap="flat" cmpd="sng" algn="ctr">
                      <a:solidFill>
                        <a:srgbClr val="990033"/>
                      </a:solidFill>
                      <a:prstDash val="solid"/>
                      <a:round/>
                      <a:headEnd type="none" w="med" len="med"/>
                      <a:tailEnd type="none" w="med" len="med"/>
                    </a:lnL>
                    <a:lnR w="12700" cap="flat" cmpd="sng" algn="ctr">
                      <a:solidFill>
                        <a:srgbClr val="990033"/>
                      </a:solidFill>
                      <a:prstDash val="solid"/>
                      <a:round/>
                      <a:headEnd type="none" w="med" len="med"/>
                      <a:tailEnd type="none" w="med" len="med"/>
                    </a:lnR>
                    <a:lnT w="12700" cap="flat" cmpd="sng" algn="ctr">
                      <a:solidFill>
                        <a:srgbClr val="990033"/>
                      </a:solidFill>
                      <a:prstDash val="solid"/>
                      <a:round/>
                      <a:headEnd type="none" w="med" len="med"/>
                      <a:tailEnd type="none" w="med" len="med"/>
                    </a:lnT>
                    <a:lnB w="12700" cap="flat" cmpd="sng" algn="ctr">
                      <a:solidFill>
                        <a:srgbClr val="990033"/>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IE" sz="1600" b="0" dirty="0" smtClean="0">
                          <a:solidFill>
                            <a:srgbClr val="990033"/>
                          </a:solidFill>
                          <a:latin typeface="Comic Sans MS" pitchFamily="66" charset="0"/>
                          <a:ea typeface="Calibri"/>
                          <a:cs typeface="Times New Roman"/>
                        </a:rPr>
                        <a:t>€60.00</a:t>
                      </a:r>
                    </a:p>
                  </a:txBody>
                  <a:tcPr marL="68580" marR="68580" marT="0" marB="0" anchor="ctr">
                    <a:lnL w="12700" cap="flat" cmpd="sng" algn="ctr">
                      <a:solidFill>
                        <a:srgbClr val="990033"/>
                      </a:solidFill>
                      <a:prstDash val="solid"/>
                      <a:round/>
                      <a:headEnd type="none" w="med" len="med"/>
                      <a:tailEnd type="none" w="med" len="med"/>
                    </a:lnL>
                    <a:lnR w="12700" cap="flat" cmpd="sng" algn="ctr">
                      <a:solidFill>
                        <a:srgbClr val="990033"/>
                      </a:solidFill>
                      <a:prstDash val="solid"/>
                      <a:round/>
                      <a:headEnd type="none" w="med" len="med"/>
                      <a:tailEnd type="none" w="med" len="med"/>
                    </a:lnR>
                    <a:lnT w="12700" cap="flat" cmpd="sng" algn="ctr">
                      <a:solidFill>
                        <a:srgbClr val="990033"/>
                      </a:solidFill>
                      <a:prstDash val="solid"/>
                      <a:round/>
                      <a:headEnd type="none" w="med" len="med"/>
                      <a:tailEnd type="none" w="med" len="med"/>
                    </a:lnT>
                    <a:lnB w="12700" cap="flat" cmpd="sng" algn="ctr">
                      <a:solidFill>
                        <a:srgbClr val="990033"/>
                      </a:solidFill>
                      <a:prstDash val="solid"/>
                      <a:round/>
                      <a:headEnd type="none" w="med" len="med"/>
                      <a:tailEnd type="none" w="med" len="med"/>
                    </a:lnB>
                  </a:tcPr>
                </a:tc>
                <a:tc>
                  <a:txBody>
                    <a:bodyPr/>
                    <a:lstStyle/>
                    <a:p>
                      <a:pPr algn="ctr">
                        <a:spcAft>
                          <a:spcPts val="0"/>
                        </a:spcAft>
                      </a:pPr>
                      <a:endParaRPr lang="en-IE" sz="1600" b="0" dirty="0">
                        <a:solidFill>
                          <a:srgbClr val="990033"/>
                        </a:solidFill>
                        <a:latin typeface="Comic Sans MS" pitchFamily="66" charset="0"/>
                        <a:ea typeface="Calibri"/>
                        <a:cs typeface="Times New Roman"/>
                      </a:endParaRPr>
                    </a:p>
                  </a:txBody>
                  <a:tcPr marL="68580" marR="68580" marT="0" marB="0" anchor="ctr">
                    <a:lnL w="12700" cap="flat" cmpd="sng" algn="ctr">
                      <a:solidFill>
                        <a:srgbClr val="990033"/>
                      </a:solidFill>
                      <a:prstDash val="solid"/>
                      <a:round/>
                      <a:headEnd type="none" w="med" len="med"/>
                      <a:tailEnd type="none" w="med" len="med"/>
                    </a:lnL>
                    <a:lnR w="12700" cap="flat" cmpd="sng" algn="ctr">
                      <a:solidFill>
                        <a:srgbClr val="990033"/>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a:spcAft>
                          <a:spcPts val="0"/>
                        </a:spcAft>
                      </a:pPr>
                      <a:r>
                        <a:rPr lang="en-IE" sz="1600" b="0" dirty="0" smtClean="0">
                          <a:solidFill>
                            <a:srgbClr val="990033"/>
                          </a:solidFill>
                          <a:latin typeface="Comic Sans MS" pitchFamily="66" charset="0"/>
                          <a:ea typeface="Calibri"/>
                          <a:cs typeface="Times New Roman"/>
                        </a:rPr>
                        <a:t>4</a:t>
                      </a:r>
                      <a:endParaRPr lang="en-IE" sz="1600" b="0" dirty="0">
                        <a:solidFill>
                          <a:srgbClr val="990033"/>
                        </a:solidFill>
                        <a:latin typeface="Comic Sans MS" pitchFamily="66" charset="0"/>
                        <a:ea typeface="Calibri"/>
                        <a:cs typeface="Times New Roman"/>
                      </a:endParaRPr>
                    </a:p>
                  </a:txBody>
                  <a:tcPr marL="68580" marR="68580" marT="0" marB="0" anchor="ctr">
                    <a:lnL w="12700" cap="flat" cmpd="sng" algn="ctr">
                      <a:solidFill>
                        <a:srgbClr val="990033"/>
                      </a:solidFill>
                      <a:prstDash val="solid"/>
                      <a:round/>
                      <a:headEnd type="none" w="med" len="med"/>
                      <a:tailEnd type="none" w="med" len="med"/>
                    </a:lnL>
                    <a:lnR w="12700" cap="flat" cmpd="sng" algn="ctr">
                      <a:solidFill>
                        <a:srgbClr val="990033"/>
                      </a:solidFill>
                      <a:prstDash val="solid"/>
                      <a:round/>
                      <a:headEnd type="none" w="med" len="med"/>
                      <a:tailEnd type="none" w="med" len="med"/>
                    </a:lnR>
                    <a:lnT w="12700" cap="flat" cmpd="sng" algn="ctr">
                      <a:solidFill>
                        <a:srgbClr val="990033"/>
                      </a:solidFill>
                      <a:prstDash val="solid"/>
                      <a:round/>
                      <a:headEnd type="none" w="med" len="med"/>
                      <a:tailEnd type="none" w="med" len="med"/>
                    </a:lnT>
                    <a:lnB w="12700" cap="flat" cmpd="sng" algn="ctr">
                      <a:solidFill>
                        <a:srgbClr val="990033"/>
                      </a:solidFill>
                      <a:prstDash val="solid"/>
                      <a:round/>
                      <a:headEnd type="none" w="med" len="med"/>
                      <a:tailEnd type="none" w="med" len="med"/>
                    </a:lnB>
                  </a:tcPr>
                </a:tc>
                <a:tc>
                  <a:txBody>
                    <a:bodyPr/>
                    <a:lstStyle/>
                    <a:p>
                      <a:pPr algn="ctr">
                        <a:spcAft>
                          <a:spcPts val="0"/>
                        </a:spcAft>
                      </a:pPr>
                      <a:r>
                        <a:rPr kumimoji="0" lang="en-IE" sz="1600" b="0" kern="1200" dirty="0" smtClean="0">
                          <a:solidFill>
                            <a:srgbClr val="990033"/>
                          </a:solidFill>
                          <a:effectLst/>
                          <a:latin typeface="Comic Sans MS" pitchFamily="66" charset="0"/>
                          <a:ea typeface="+mn-ea"/>
                          <a:cs typeface="+mn-cs"/>
                        </a:rPr>
                        <a:t>€391.36</a:t>
                      </a:r>
                      <a:endParaRPr lang="en-IE" sz="1600" b="0" dirty="0">
                        <a:solidFill>
                          <a:srgbClr val="990033"/>
                        </a:solidFill>
                        <a:latin typeface="Comic Sans MS" pitchFamily="66" charset="0"/>
                        <a:ea typeface="Calibri"/>
                        <a:cs typeface="Times New Roman"/>
                      </a:endParaRPr>
                    </a:p>
                  </a:txBody>
                  <a:tcPr marL="68580" marR="68580" marT="0" marB="0" anchor="ctr">
                    <a:lnL w="12700" cap="flat" cmpd="sng" algn="ctr">
                      <a:solidFill>
                        <a:srgbClr val="990033"/>
                      </a:solidFill>
                      <a:prstDash val="solid"/>
                      <a:round/>
                      <a:headEnd type="none" w="med" len="med"/>
                      <a:tailEnd type="none" w="med" len="med"/>
                    </a:lnL>
                    <a:lnR w="12700" cap="flat" cmpd="sng" algn="ctr">
                      <a:solidFill>
                        <a:srgbClr val="990033"/>
                      </a:solidFill>
                      <a:prstDash val="solid"/>
                      <a:round/>
                      <a:headEnd type="none" w="med" len="med"/>
                      <a:tailEnd type="none" w="med" len="med"/>
                    </a:lnR>
                    <a:lnT w="12700" cap="flat" cmpd="sng" algn="ctr">
                      <a:solidFill>
                        <a:srgbClr val="990033"/>
                      </a:solidFill>
                      <a:prstDash val="solid"/>
                      <a:round/>
                      <a:headEnd type="none" w="med" len="med"/>
                      <a:tailEnd type="none" w="med" len="med"/>
                    </a:lnT>
                    <a:lnB w="12700" cap="flat" cmpd="sng" algn="ctr">
                      <a:solidFill>
                        <a:srgbClr val="990033"/>
                      </a:solidFill>
                      <a:prstDash val="solid"/>
                      <a:round/>
                      <a:headEnd type="none" w="med" len="med"/>
                      <a:tailEnd type="none" w="med" len="med"/>
                    </a:lnB>
                  </a:tcPr>
                </a:tc>
                <a:tc>
                  <a:txBody>
                    <a:bodyPr/>
                    <a:lstStyle/>
                    <a:p>
                      <a:pPr algn="ctr">
                        <a:spcAft>
                          <a:spcPts val="0"/>
                        </a:spcAft>
                      </a:pPr>
                      <a:r>
                        <a:rPr kumimoji="0" lang="en-IE" sz="1600" b="0" kern="1200" dirty="0" smtClean="0">
                          <a:solidFill>
                            <a:srgbClr val="990033"/>
                          </a:solidFill>
                          <a:effectLst/>
                          <a:latin typeface="Comic Sans MS" pitchFamily="66" charset="0"/>
                          <a:ea typeface="+mn-ea"/>
                          <a:cs typeface="+mn-cs"/>
                        </a:rPr>
                        <a:t>€5.87</a:t>
                      </a:r>
                      <a:endParaRPr lang="en-IE" sz="1600" b="0" dirty="0">
                        <a:solidFill>
                          <a:srgbClr val="990033"/>
                        </a:solidFill>
                        <a:latin typeface="Comic Sans MS" pitchFamily="66" charset="0"/>
                        <a:ea typeface="Calibri"/>
                        <a:cs typeface="Times New Roman"/>
                      </a:endParaRPr>
                    </a:p>
                  </a:txBody>
                  <a:tcPr marL="68580" marR="68580" marT="0" marB="0" anchor="ctr">
                    <a:lnL w="12700" cap="flat" cmpd="sng" algn="ctr">
                      <a:solidFill>
                        <a:srgbClr val="990033"/>
                      </a:solidFill>
                      <a:prstDash val="solid"/>
                      <a:round/>
                      <a:headEnd type="none" w="med" len="med"/>
                      <a:tailEnd type="none" w="med" len="med"/>
                    </a:lnL>
                    <a:lnR w="12700" cap="flat" cmpd="sng" algn="ctr">
                      <a:solidFill>
                        <a:srgbClr val="990033"/>
                      </a:solidFill>
                      <a:prstDash val="solid"/>
                      <a:round/>
                      <a:headEnd type="none" w="med" len="med"/>
                      <a:tailEnd type="none" w="med" len="med"/>
                    </a:lnR>
                    <a:lnT w="12700" cap="flat" cmpd="sng" algn="ctr">
                      <a:solidFill>
                        <a:srgbClr val="990033"/>
                      </a:solidFill>
                      <a:prstDash val="solid"/>
                      <a:round/>
                      <a:headEnd type="none" w="med" len="med"/>
                      <a:tailEnd type="none" w="med" len="med"/>
                    </a:lnT>
                    <a:lnB w="12700" cap="flat" cmpd="sng" algn="ctr">
                      <a:solidFill>
                        <a:srgbClr val="990033"/>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0" lang="en-IE" sz="1600" b="0" kern="1200" dirty="0" smtClean="0">
                          <a:solidFill>
                            <a:srgbClr val="990033"/>
                          </a:solidFill>
                          <a:effectLst/>
                          <a:latin typeface="Comic Sans MS" pitchFamily="66" charset="0"/>
                          <a:ea typeface="+mn-ea"/>
                          <a:cs typeface="+mn-cs"/>
                        </a:rPr>
                        <a:t>€100.00</a:t>
                      </a:r>
                      <a:endParaRPr lang="en-IE" sz="1600" b="0" dirty="0" smtClean="0">
                        <a:solidFill>
                          <a:srgbClr val="990033"/>
                        </a:solidFill>
                        <a:effectLst/>
                        <a:latin typeface="Comic Sans MS" pitchFamily="66" charset="0"/>
                      </a:endParaRPr>
                    </a:p>
                  </a:txBody>
                  <a:tcPr marL="68580" marR="68580" marT="0" marB="0" anchor="ctr">
                    <a:lnL w="12700" cap="flat" cmpd="sng" algn="ctr">
                      <a:solidFill>
                        <a:srgbClr val="990033"/>
                      </a:solidFill>
                      <a:prstDash val="solid"/>
                      <a:round/>
                      <a:headEnd type="none" w="med" len="med"/>
                      <a:tailEnd type="none" w="med" len="med"/>
                    </a:lnL>
                    <a:lnR w="12700" cap="flat" cmpd="sng" algn="ctr">
                      <a:solidFill>
                        <a:srgbClr val="990033"/>
                      </a:solidFill>
                      <a:prstDash val="solid"/>
                      <a:round/>
                      <a:headEnd type="none" w="med" len="med"/>
                      <a:tailEnd type="none" w="med" len="med"/>
                    </a:lnR>
                    <a:lnT w="12700" cap="flat" cmpd="sng" algn="ctr">
                      <a:solidFill>
                        <a:srgbClr val="990033"/>
                      </a:solidFill>
                      <a:prstDash val="solid"/>
                      <a:round/>
                      <a:headEnd type="none" w="med" len="med"/>
                      <a:tailEnd type="none" w="med" len="med"/>
                    </a:lnT>
                    <a:lnB w="12700" cap="flat" cmpd="sng" algn="ctr">
                      <a:solidFill>
                        <a:srgbClr val="990033"/>
                      </a:solidFill>
                      <a:prstDash val="solid"/>
                      <a:round/>
                      <a:headEnd type="none" w="med" len="med"/>
                      <a:tailEnd type="none" w="med" len="med"/>
                    </a:lnB>
                  </a:tcPr>
                </a:tc>
              </a:tr>
              <a:tr h="360000">
                <a:tc>
                  <a:txBody>
                    <a:bodyPr/>
                    <a:lstStyle/>
                    <a:p>
                      <a:pPr algn="ctr">
                        <a:spcAft>
                          <a:spcPts val="0"/>
                        </a:spcAft>
                      </a:pPr>
                      <a:r>
                        <a:rPr lang="en-IE" sz="1600" b="0">
                          <a:solidFill>
                            <a:srgbClr val="990033"/>
                          </a:solidFill>
                          <a:latin typeface="Comic Sans MS" pitchFamily="66" charset="0"/>
                          <a:ea typeface="Calibri"/>
                          <a:cs typeface="Times New Roman"/>
                        </a:rPr>
                        <a:t>5</a:t>
                      </a:r>
                    </a:p>
                  </a:txBody>
                  <a:tcPr marL="68580" marR="68580" marT="0" marB="0" anchor="ctr">
                    <a:lnL w="12700" cap="flat" cmpd="sng" algn="ctr">
                      <a:solidFill>
                        <a:srgbClr val="990033"/>
                      </a:solidFill>
                      <a:prstDash val="solid"/>
                      <a:round/>
                      <a:headEnd type="none" w="med" len="med"/>
                      <a:tailEnd type="none" w="med" len="med"/>
                    </a:lnL>
                    <a:lnR w="12700" cap="flat" cmpd="sng" algn="ctr">
                      <a:solidFill>
                        <a:srgbClr val="990033"/>
                      </a:solidFill>
                      <a:prstDash val="solid"/>
                      <a:round/>
                      <a:headEnd type="none" w="med" len="med"/>
                      <a:tailEnd type="none" w="med" len="med"/>
                    </a:lnR>
                    <a:lnT w="12700" cap="flat" cmpd="sng" algn="ctr">
                      <a:solidFill>
                        <a:srgbClr val="990033"/>
                      </a:solidFill>
                      <a:prstDash val="solid"/>
                      <a:round/>
                      <a:headEnd type="none" w="med" len="med"/>
                      <a:tailEnd type="none" w="med" len="med"/>
                    </a:lnT>
                    <a:lnB w="12700" cap="flat" cmpd="sng" algn="ctr">
                      <a:solidFill>
                        <a:srgbClr val="990033"/>
                      </a:solidFill>
                      <a:prstDash val="solid"/>
                      <a:round/>
                      <a:headEnd type="none" w="med" len="med"/>
                      <a:tailEnd type="none" w="med" len="med"/>
                    </a:lnB>
                  </a:tcPr>
                </a:tc>
                <a:tc>
                  <a:txBody>
                    <a:bodyPr/>
                    <a:lstStyle/>
                    <a:p>
                      <a:pPr algn="ctr">
                        <a:spcAft>
                          <a:spcPts val="0"/>
                        </a:spcAft>
                      </a:pPr>
                      <a:r>
                        <a:rPr lang="en-IE" sz="1600" b="0" dirty="0" smtClean="0">
                          <a:solidFill>
                            <a:srgbClr val="990033"/>
                          </a:solidFill>
                          <a:latin typeface="Comic Sans MS" pitchFamily="66" charset="0"/>
                          <a:ea typeface="Calibri"/>
                          <a:cs typeface="Times New Roman"/>
                        </a:rPr>
                        <a:t>€171.14</a:t>
                      </a:r>
                      <a:endParaRPr lang="en-IE" sz="1600" b="0" dirty="0">
                        <a:solidFill>
                          <a:srgbClr val="990033"/>
                        </a:solidFill>
                        <a:latin typeface="Comic Sans MS" pitchFamily="66" charset="0"/>
                        <a:ea typeface="Calibri"/>
                        <a:cs typeface="Times New Roman"/>
                      </a:endParaRPr>
                    </a:p>
                  </a:txBody>
                  <a:tcPr marL="68580" marR="68580" marT="0" marB="0" anchor="ctr">
                    <a:lnL w="12700" cap="flat" cmpd="sng" algn="ctr">
                      <a:solidFill>
                        <a:srgbClr val="990033"/>
                      </a:solidFill>
                      <a:prstDash val="solid"/>
                      <a:round/>
                      <a:headEnd type="none" w="med" len="med"/>
                      <a:tailEnd type="none" w="med" len="med"/>
                    </a:lnL>
                    <a:lnR w="12700" cap="flat" cmpd="sng" algn="ctr">
                      <a:solidFill>
                        <a:srgbClr val="990033"/>
                      </a:solidFill>
                      <a:prstDash val="solid"/>
                      <a:round/>
                      <a:headEnd type="none" w="med" len="med"/>
                      <a:tailEnd type="none" w="med" len="med"/>
                    </a:lnR>
                    <a:lnT w="12700" cap="flat" cmpd="sng" algn="ctr">
                      <a:solidFill>
                        <a:srgbClr val="990033"/>
                      </a:solidFill>
                      <a:prstDash val="solid"/>
                      <a:round/>
                      <a:headEnd type="none" w="med" len="med"/>
                      <a:tailEnd type="none" w="med" len="med"/>
                    </a:lnT>
                    <a:lnB w="12700" cap="flat" cmpd="sng" algn="ctr">
                      <a:solidFill>
                        <a:srgbClr val="990033"/>
                      </a:solidFill>
                      <a:prstDash val="solid"/>
                      <a:round/>
                      <a:headEnd type="none" w="med" len="med"/>
                      <a:tailEnd type="none" w="med" len="med"/>
                    </a:lnB>
                  </a:tcPr>
                </a:tc>
                <a:tc>
                  <a:txBody>
                    <a:bodyPr/>
                    <a:lstStyle/>
                    <a:p>
                      <a:pPr algn="ctr">
                        <a:spcAft>
                          <a:spcPts val="0"/>
                        </a:spcAft>
                      </a:pPr>
                      <a:r>
                        <a:rPr lang="en-IE" sz="1600" b="0" dirty="0" smtClean="0">
                          <a:solidFill>
                            <a:srgbClr val="990033"/>
                          </a:solidFill>
                          <a:latin typeface="Comic Sans MS" pitchFamily="66" charset="0"/>
                          <a:ea typeface="Calibri"/>
                          <a:cs typeface="Times New Roman"/>
                        </a:rPr>
                        <a:t>€2.57</a:t>
                      </a:r>
                      <a:endParaRPr lang="en-IE" sz="1600" b="0" dirty="0">
                        <a:solidFill>
                          <a:srgbClr val="990033"/>
                        </a:solidFill>
                        <a:latin typeface="Comic Sans MS" pitchFamily="66" charset="0"/>
                        <a:ea typeface="Calibri"/>
                        <a:cs typeface="Times New Roman"/>
                      </a:endParaRPr>
                    </a:p>
                  </a:txBody>
                  <a:tcPr marL="68580" marR="68580" marT="0" marB="0" anchor="ctr">
                    <a:lnL w="12700" cap="flat" cmpd="sng" algn="ctr">
                      <a:solidFill>
                        <a:srgbClr val="990033"/>
                      </a:solidFill>
                      <a:prstDash val="solid"/>
                      <a:round/>
                      <a:headEnd type="none" w="med" len="med"/>
                      <a:tailEnd type="none" w="med" len="med"/>
                    </a:lnL>
                    <a:lnR w="12700" cap="flat" cmpd="sng" algn="ctr">
                      <a:solidFill>
                        <a:srgbClr val="990033"/>
                      </a:solidFill>
                      <a:prstDash val="solid"/>
                      <a:round/>
                      <a:headEnd type="none" w="med" len="med"/>
                      <a:tailEnd type="none" w="med" len="med"/>
                    </a:lnR>
                    <a:lnT w="12700" cap="flat" cmpd="sng" algn="ctr">
                      <a:solidFill>
                        <a:srgbClr val="990033"/>
                      </a:solidFill>
                      <a:prstDash val="solid"/>
                      <a:round/>
                      <a:headEnd type="none" w="med" len="med"/>
                      <a:tailEnd type="none" w="med" len="med"/>
                    </a:lnT>
                    <a:lnB w="12700" cap="flat" cmpd="sng" algn="ctr">
                      <a:solidFill>
                        <a:srgbClr val="990033"/>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IE" sz="1600" b="0" dirty="0" smtClean="0">
                          <a:solidFill>
                            <a:srgbClr val="990033"/>
                          </a:solidFill>
                          <a:latin typeface="Comic Sans MS" pitchFamily="66" charset="0"/>
                          <a:ea typeface="Calibri"/>
                          <a:cs typeface="Times New Roman"/>
                        </a:rPr>
                        <a:t>€60.00</a:t>
                      </a:r>
                    </a:p>
                  </a:txBody>
                  <a:tcPr marL="68580" marR="68580" marT="0" marB="0" anchor="ctr">
                    <a:lnL w="12700" cap="flat" cmpd="sng" algn="ctr">
                      <a:solidFill>
                        <a:srgbClr val="990033"/>
                      </a:solidFill>
                      <a:prstDash val="solid"/>
                      <a:round/>
                      <a:headEnd type="none" w="med" len="med"/>
                      <a:tailEnd type="none" w="med" len="med"/>
                    </a:lnL>
                    <a:lnR w="12700" cap="flat" cmpd="sng" algn="ctr">
                      <a:solidFill>
                        <a:srgbClr val="990033"/>
                      </a:solidFill>
                      <a:prstDash val="solid"/>
                      <a:round/>
                      <a:headEnd type="none" w="med" len="med"/>
                      <a:tailEnd type="none" w="med" len="med"/>
                    </a:lnR>
                    <a:lnT w="12700" cap="flat" cmpd="sng" algn="ctr">
                      <a:solidFill>
                        <a:srgbClr val="990033"/>
                      </a:solidFill>
                      <a:prstDash val="solid"/>
                      <a:round/>
                      <a:headEnd type="none" w="med" len="med"/>
                      <a:tailEnd type="none" w="med" len="med"/>
                    </a:lnT>
                    <a:lnB w="12700" cap="flat" cmpd="sng" algn="ctr">
                      <a:solidFill>
                        <a:srgbClr val="990033"/>
                      </a:solidFill>
                      <a:prstDash val="solid"/>
                      <a:round/>
                      <a:headEnd type="none" w="med" len="med"/>
                      <a:tailEnd type="none" w="med" len="med"/>
                    </a:lnB>
                  </a:tcPr>
                </a:tc>
                <a:tc>
                  <a:txBody>
                    <a:bodyPr/>
                    <a:lstStyle/>
                    <a:p>
                      <a:pPr algn="ctr">
                        <a:spcAft>
                          <a:spcPts val="0"/>
                        </a:spcAft>
                      </a:pPr>
                      <a:endParaRPr lang="en-IE" sz="1600" b="0" dirty="0">
                        <a:solidFill>
                          <a:srgbClr val="990033"/>
                        </a:solidFill>
                        <a:latin typeface="Comic Sans MS" pitchFamily="66" charset="0"/>
                        <a:ea typeface="Calibri"/>
                        <a:cs typeface="Times New Roman"/>
                      </a:endParaRPr>
                    </a:p>
                  </a:txBody>
                  <a:tcPr marL="68580" marR="68580" marT="0" marB="0" anchor="ctr">
                    <a:lnL w="12700" cap="flat" cmpd="sng" algn="ctr">
                      <a:solidFill>
                        <a:srgbClr val="990033"/>
                      </a:solidFill>
                      <a:prstDash val="solid"/>
                      <a:round/>
                      <a:headEnd type="none" w="med" len="med"/>
                      <a:tailEnd type="none" w="med" len="med"/>
                    </a:lnL>
                    <a:lnR w="12700" cap="flat" cmpd="sng" algn="ctr">
                      <a:solidFill>
                        <a:srgbClr val="990033"/>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a:spcAft>
                          <a:spcPts val="0"/>
                        </a:spcAft>
                      </a:pPr>
                      <a:r>
                        <a:rPr lang="en-IE" sz="1600" b="0" dirty="0" smtClean="0">
                          <a:solidFill>
                            <a:srgbClr val="990033"/>
                          </a:solidFill>
                          <a:latin typeface="Comic Sans MS" pitchFamily="66" charset="0"/>
                          <a:ea typeface="Calibri"/>
                          <a:cs typeface="Times New Roman"/>
                        </a:rPr>
                        <a:t>5</a:t>
                      </a:r>
                      <a:endParaRPr lang="en-IE" sz="1600" b="0" dirty="0">
                        <a:solidFill>
                          <a:srgbClr val="990033"/>
                        </a:solidFill>
                        <a:latin typeface="Comic Sans MS" pitchFamily="66" charset="0"/>
                        <a:ea typeface="Calibri"/>
                        <a:cs typeface="Times New Roman"/>
                      </a:endParaRPr>
                    </a:p>
                  </a:txBody>
                  <a:tcPr marL="68580" marR="68580" marT="0" marB="0" anchor="ctr">
                    <a:lnL w="12700" cap="flat" cmpd="sng" algn="ctr">
                      <a:solidFill>
                        <a:srgbClr val="990033"/>
                      </a:solidFill>
                      <a:prstDash val="solid"/>
                      <a:round/>
                      <a:headEnd type="none" w="med" len="med"/>
                      <a:tailEnd type="none" w="med" len="med"/>
                    </a:lnL>
                    <a:lnR w="12700" cap="flat" cmpd="sng" algn="ctr">
                      <a:solidFill>
                        <a:srgbClr val="990033"/>
                      </a:solidFill>
                      <a:prstDash val="solid"/>
                      <a:round/>
                      <a:headEnd type="none" w="med" len="med"/>
                      <a:tailEnd type="none" w="med" len="med"/>
                    </a:lnR>
                    <a:lnT w="12700" cap="flat" cmpd="sng" algn="ctr">
                      <a:solidFill>
                        <a:srgbClr val="990033"/>
                      </a:solidFill>
                      <a:prstDash val="solid"/>
                      <a:round/>
                      <a:headEnd type="none" w="med" len="med"/>
                      <a:tailEnd type="none" w="med" len="med"/>
                    </a:lnT>
                    <a:lnB w="12700" cap="flat" cmpd="sng" algn="ctr">
                      <a:solidFill>
                        <a:srgbClr val="990033"/>
                      </a:solidFill>
                      <a:prstDash val="solid"/>
                      <a:round/>
                      <a:headEnd type="none" w="med" len="med"/>
                      <a:tailEnd type="none" w="med" len="med"/>
                    </a:lnB>
                  </a:tcPr>
                </a:tc>
                <a:tc>
                  <a:txBody>
                    <a:bodyPr/>
                    <a:lstStyle/>
                    <a:p>
                      <a:pPr algn="ctr">
                        <a:spcAft>
                          <a:spcPts val="0"/>
                        </a:spcAft>
                      </a:pPr>
                      <a:r>
                        <a:rPr kumimoji="0" lang="en-IE" sz="1600" b="0" kern="1200" dirty="0" smtClean="0">
                          <a:solidFill>
                            <a:srgbClr val="990033"/>
                          </a:solidFill>
                          <a:effectLst/>
                          <a:latin typeface="Comic Sans MS" pitchFamily="66" charset="0"/>
                          <a:ea typeface="+mn-ea"/>
                          <a:cs typeface="+mn-cs"/>
                        </a:rPr>
                        <a:t>€297.23</a:t>
                      </a:r>
                      <a:endParaRPr lang="en-IE" sz="1600" b="0" dirty="0">
                        <a:solidFill>
                          <a:srgbClr val="990033"/>
                        </a:solidFill>
                        <a:latin typeface="Comic Sans MS" pitchFamily="66" charset="0"/>
                        <a:ea typeface="Calibri"/>
                        <a:cs typeface="Times New Roman"/>
                      </a:endParaRPr>
                    </a:p>
                  </a:txBody>
                  <a:tcPr marL="68580" marR="68580" marT="0" marB="0" anchor="ctr">
                    <a:lnL w="12700" cap="flat" cmpd="sng" algn="ctr">
                      <a:solidFill>
                        <a:srgbClr val="990033"/>
                      </a:solidFill>
                      <a:prstDash val="solid"/>
                      <a:round/>
                      <a:headEnd type="none" w="med" len="med"/>
                      <a:tailEnd type="none" w="med" len="med"/>
                    </a:lnL>
                    <a:lnR w="12700" cap="flat" cmpd="sng" algn="ctr">
                      <a:solidFill>
                        <a:srgbClr val="990033"/>
                      </a:solidFill>
                      <a:prstDash val="solid"/>
                      <a:round/>
                      <a:headEnd type="none" w="med" len="med"/>
                      <a:tailEnd type="none" w="med" len="med"/>
                    </a:lnR>
                    <a:lnT w="12700" cap="flat" cmpd="sng" algn="ctr">
                      <a:solidFill>
                        <a:srgbClr val="990033"/>
                      </a:solidFill>
                      <a:prstDash val="solid"/>
                      <a:round/>
                      <a:headEnd type="none" w="med" len="med"/>
                      <a:tailEnd type="none" w="med" len="med"/>
                    </a:lnT>
                    <a:lnB w="12700" cap="flat" cmpd="sng" algn="ctr">
                      <a:solidFill>
                        <a:srgbClr val="990033"/>
                      </a:solidFill>
                      <a:prstDash val="solid"/>
                      <a:round/>
                      <a:headEnd type="none" w="med" len="med"/>
                      <a:tailEnd type="none" w="med" len="med"/>
                    </a:lnB>
                  </a:tcPr>
                </a:tc>
                <a:tc>
                  <a:txBody>
                    <a:bodyPr/>
                    <a:lstStyle/>
                    <a:p>
                      <a:pPr algn="ctr">
                        <a:spcAft>
                          <a:spcPts val="0"/>
                        </a:spcAft>
                      </a:pPr>
                      <a:r>
                        <a:rPr kumimoji="0" lang="en-IE" sz="1600" b="0" kern="1200" dirty="0" smtClean="0">
                          <a:solidFill>
                            <a:srgbClr val="990033"/>
                          </a:solidFill>
                          <a:effectLst/>
                          <a:latin typeface="Comic Sans MS" pitchFamily="66" charset="0"/>
                          <a:ea typeface="+mn-ea"/>
                          <a:cs typeface="+mn-cs"/>
                        </a:rPr>
                        <a:t>€4.46</a:t>
                      </a:r>
                      <a:endParaRPr lang="en-IE" sz="1600" b="0" dirty="0">
                        <a:solidFill>
                          <a:srgbClr val="990033"/>
                        </a:solidFill>
                        <a:latin typeface="Comic Sans MS" pitchFamily="66" charset="0"/>
                        <a:ea typeface="Calibri"/>
                        <a:cs typeface="Times New Roman"/>
                      </a:endParaRPr>
                    </a:p>
                  </a:txBody>
                  <a:tcPr marL="68580" marR="68580" marT="0" marB="0" anchor="ctr">
                    <a:lnL w="12700" cap="flat" cmpd="sng" algn="ctr">
                      <a:solidFill>
                        <a:srgbClr val="990033"/>
                      </a:solidFill>
                      <a:prstDash val="solid"/>
                      <a:round/>
                      <a:headEnd type="none" w="med" len="med"/>
                      <a:tailEnd type="none" w="med" len="med"/>
                    </a:lnL>
                    <a:lnR w="12700" cap="flat" cmpd="sng" algn="ctr">
                      <a:solidFill>
                        <a:srgbClr val="990033"/>
                      </a:solidFill>
                      <a:prstDash val="solid"/>
                      <a:round/>
                      <a:headEnd type="none" w="med" len="med"/>
                      <a:tailEnd type="none" w="med" len="med"/>
                    </a:lnR>
                    <a:lnT w="12700" cap="flat" cmpd="sng" algn="ctr">
                      <a:solidFill>
                        <a:srgbClr val="990033"/>
                      </a:solidFill>
                      <a:prstDash val="solid"/>
                      <a:round/>
                      <a:headEnd type="none" w="med" len="med"/>
                      <a:tailEnd type="none" w="med" len="med"/>
                    </a:lnT>
                    <a:lnB w="12700" cap="flat" cmpd="sng" algn="ctr">
                      <a:solidFill>
                        <a:srgbClr val="990033"/>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0" lang="en-IE" sz="1600" b="0" kern="1200" dirty="0" smtClean="0">
                          <a:solidFill>
                            <a:srgbClr val="990033"/>
                          </a:solidFill>
                          <a:effectLst/>
                          <a:latin typeface="Comic Sans MS" pitchFamily="66" charset="0"/>
                          <a:ea typeface="+mn-ea"/>
                          <a:cs typeface="+mn-cs"/>
                        </a:rPr>
                        <a:t>€100.00</a:t>
                      </a:r>
                      <a:endParaRPr lang="en-IE" sz="1600" b="0" dirty="0" smtClean="0">
                        <a:solidFill>
                          <a:srgbClr val="990033"/>
                        </a:solidFill>
                        <a:effectLst/>
                        <a:latin typeface="Comic Sans MS" pitchFamily="66" charset="0"/>
                      </a:endParaRPr>
                    </a:p>
                  </a:txBody>
                  <a:tcPr marL="68580" marR="68580" marT="0" marB="0" anchor="ctr">
                    <a:lnL w="12700" cap="flat" cmpd="sng" algn="ctr">
                      <a:solidFill>
                        <a:srgbClr val="990033"/>
                      </a:solidFill>
                      <a:prstDash val="solid"/>
                      <a:round/>
                      <a:headEnd type="none" w="med" len="med"/>
                      <a:tailEnd type="none" w="med" len="med"/>
                    </a:lnL>
                    <a:lnR w="12700" cap="flat" cmpd="sng" algn="ctr">
                      <a:solidFill>
                        <a:srgbClr val="990033"/>
                      </a:solidFill>
                      <a:prstDash val="solid"/>
                      <a:round/>
                      <a:headEnd type="none" w="med" len="med"/>
                      <a:tailEnd type="none" w="med" len="med"/>
                    </a:lnR>
                    <a:lnT w="12700" cap="flat" cmpd="sng" algn="ctr">
                      <a:solidFill>
                        <a:srgbClr val="990033"/>
                      </a:solidFill>
                      <a:prstDash val="solid"/>
                      <a:round/>
                      <a:headEnd type="none" w="med" len="med"/>
                      <a:tailEnd type="none" w="med" len="med"/>
                    </a:lnT>
                    <a:lnB w="12700" cap="flat" cmpd="sng" algn="ctr">
                      <a:solidFill>
                        <a:srgbClr val="990033"/>
                      </a:solidFill>
                      <a:prstDash val="solid"/>
                      <a:round/>
                      <a:headEnd type="none" w="med" len="med"/>
                      <a:tailEnd type="none" w="med" len="med"/>
                    </a:lnB>
                  </a:tcPr>
                </a:tc>
              </a:tr>
              <a:tr h="360000">
                <a:tc>
                  <a:txBody>
                    <a:bodyPr/>
                    <a:lstStyle/>
                    <a:p>
                      <a:pPr algn="ctr">
                        <a:spcAft>
                          <a:spcPts val="0"/>
                        </a:spcAft>
                      </a:pPr>
                      <a:r>
                        <a:rPr lang="en-IE" sz="1600" b="0">
                          <a:solidFill>
                            <a:srgbClr val="990033"/>
                          </a:solidFill>
                          <a:latin typeface="Comic Sans MS" pitchFamily="66" charset="0"/>
                          <a:ea typeface="Calibri"/>
                          <a:cs typeface="Times New Roman"/>
                        </a:rPr>
                        <a:t>6</a:t>
                      </a:r>
                    </a:p>
                  </a:txBody>
                  <a:tcPr marL="68580" marR="68580" marT="0" marB="0" anchor="ctr">
                    <a:lnL w="12700" cap="flat" cmpd="sng" algn="ctr">
                      <a:solidFill>
                        <a:srgbClr val="990033"/>
                      </a:solidFill>
                      <a:prstDash val="solid"/>
                      <a:round/>
                      <a:headEnd type="none" w="med" len="med"/>
                      <a:tailEnd type="none" w="med" len="med"/>
                    </a:lnL>
                    <a:lnR w="12700" cap="flat" cmpd="sng" algn="ctr">
                      <a:solidFill>
                        <a:srgbClr val="990033"/>
                      </a:solidFill>
                      <a:prstDash val="solid"/>
                      <a:round/>
                      <a:headEnd type="none" w="med" len="med"/>
                      <a:tailEnd type="none" w="med" len="med"/>
                    </a:lnR>
                    <a:lnT w="12700" cap="flat" cmpd="sng" algn="ctr">
                      <a:solidFill>
                        <a:srgbClr val="990033"/>
                      </a:solidFill>
                      <a:prstDash val="solid"/>
                      <a:round/>
                      <a:headEnd type="none" w="med" len="med"/>
                      <a:tailEnd type="none" w="med" len="med"/>
                    </a:lnT>
                    <a:lnB w="12700" cap="flat" cmpd="sng" algn="ctr">
                      <a:solidFill>
                        <a:srgbClr val="990033"/>
                      </a:solidFill>
                      <a:prstDash val="solid"/>
                      <a:round/>
                      <a:headEnd type="none" w="med" len="med"/>
                      <a:tailEnd type="none" w="med" len="med"/>
                    </a:lnB>
                  </a:tcPr>
                </a:tc>
                <a:tc>
                  <a:txBody>
                    <a:bodyPr/>
                    <a:lstStyle/>
                    <a:p>
                      <a:pPr algn="ctr">
                        <a:spcAft>
                          <a:spcPts val="0"/>
                        </a:spcAft>
                      </a:pPr>
                      <a:r>
                        <a:rPr lang="en-IE" sz="1600" b="0" dirty="0" smtClean="0">
                          <a:solidFill>
                            <a:srgbClr val="990033"/>
                          </a:solidFill>
                          <a:latin typeface="Comic Sans MS" pitchFamily="66" charset="0"/>
                          <a:ea typeface="Calibri"/>
                          <a:cs typeface="Times New Roman"/>
                        </a:rPr>
                        <a:t>€113.71</a:t>
                      </a:r>
                      <a:endParaRPr lang="en-IE" sz="1600" b="0" dirty="0">
                        <a:solidFill>
                          <a:srgbClr val="990033"/>
                        </a:solidFill>
                        <a:latin typeface="Comic Sans MS" pitchFamily="66" charset="0"/>
                        <a:ea typeface="Calibri"/>
                        <a:cs typeface="Times New Roman"/>
                      </a:endParaRPr>
                    </a:p>
                  </a:txBody>
                  <a:tcPr marL="68580" marR="68580" marT="0" marB="0" anchor="ctr">
                    <a:lnL w="12700" cap="flat" cmpd="sng" algn="ctr">
                      <a:solidFill>
                        <a:srgbClr val="990033"/>
                      </a:solidFill>
                      <a:prstDash val="solid"/>
                      <a:round/>
                      <a:headEnd type="none" w="med" len="med"/>
                      <a:tailEnd type="none" w="med" len="med"/>
                    </a:lnL>
                    <a:lnR w="12700" cap="flat" cmpd="sng" algn="ctr">
                      <a:solidFill>
                        <a:srgbClr val="990033"/>
                      </a:solidFill>
                      <a:prstDash val="solid"/>
                      <a:round/>
                      <a:headEnd type="none" w="med" len="med"/>
                      <a:tailEnd type="none" w="med" len="med"/>
                    </a:lnR>
                    <a:lnT w="12700" cap="flat" cmpd="sng" algn="ctr">
                      <a:solidFill>
                        <a:srgbClr val="990033"/>
                      </a:solidFill>
                      <a:prstDash val="solid"/>
                      <a:round/>
                      <a:headEnd type="none" w="med" len="med"/>
                      <a:tailEnd type="none" w="med" len="med"/>
                    </a:lnT>
                    <a:lnB w="12700" cap="flat" cmpd="sng" algn="ctr">
                      <a:solidFill>
                        <a:srgbClr val="990033"/>
                      </a:solidFill>
                      <a:prstDash val="solid"/>
                      <a:round/>
                      <a:headEnd type="none" w="med" len="med"/>
                      <a:tailEnd type="none" w="med" len="med"/>
                    </a:lnB>
                  </a:tcPr>
                </a:tc>
                <a:tc>
                  <a:txBody>
                    <a:bodyPr/>
                    <a:lstStyle/>
                    <a:p>
                      <a:pPr algn="ctr">
                        <a:spcAft>
                          <a:spcPts val="0"/>
                        </a:spcAft>
                      </a:pPr>
                      <a:r>
                        <a:rPr lang="en-IE" sz="1600" b="0" dirty="0" smtClean="0">
                          <a:solidFill>
                            <a:srgbClr val="990033"/>
                          </a:solidFill>
                          <a:latin typeface="Comic Sans MS" pitchFamily="66" charset="0"/>
                          <a:ea typeface="Calibri"/>
                          <a:cs typeface="Times New Roman"/>
                        </a:rPr>
                        <a:t>€1.71</a:t>
                      </a:r>
                      <a:endParaRPr lang="en-IE" sz="1600" b="0" dirty="0">
                        <a:solidFill>
                          <a:srgbClr val="990033"/>
                        </a:solidFill>
                        <a:latin typeface="Comic Sans MS" pitchFamily="66" charset="0"/>
                        <a:ea typeface="Calibri"/>
                        <a:cs typeface="Times New Roman"/>
                      </a:endParaRPr>
                    </a:p>
                  </a:txBody>
                  <a:tcPr marL="68580" marR="68580" marT="0" marB="0" anchor="ctr">
                    <a:lnL w="12700" cap="flat" cmpd="sng" algn="ctr">
                      <a:solidFill>
                        <a:srgbClr val="990033"/>
                      </a:solidFill>
                      <a:prstDash val="solid"/>
                      <a:round/>
                      <a:headEnd type="none" w="med" len="med"/>
                      <a:tailEnd type="none" w="med" len="med"/>
                    </a:lnL>
                    <a:lnR w="12700" cap="flat" cmpd="sng" algn="ctr">
                      <a:solidFill>
                        <a:srgbClr val="990033"/>
                      </a:solidFill>
                      <a:prstDash val="solid"/>
                      <a:round/>
                      <a:headEnd type="none" w="med" len="med"/>
                      <a:tailEnd type="none" w="med" len="med"/>
                    </a:lnR>
                    <a:lnT w="12700" cap="flat" cmpd="sng" algn="ctr">
                      <a:solidFill>
                        <a:srgbClr val="990033"/>
                      </a:solidFill>
                      <a:prstDash val="solid"/>
                      <a:round/>
                      <a:headEnd type="none" w="med" len="med"/>
                      <a:tailEnd type="none" w="med" len="med"/>
                    </a:lnT>
                    <a:lnB w="12700" cap="flat" cmpd="sng" algn="ctr">
                      <a:solidFill>
                        <a:srgbClr val="990033"/>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IE" sz="1600" b="0" dirty="0" smtClean="0">
                          <a:solidFill>
                            <a:srgbClr val="990033"/>
                          </a:solidFill>
                          <a:latin typeface="Comic Sans MS" pitchFamily="66" charset="0"/>
                          <a:ea typeface="Calibri"/>
                          <a:cs typeface="Times New Roman"/>
                        </a:rPr>
                        <a:t>€60.00</a:t>
                      </a:r>
                    </a:p>
                  </a:txBody>
                  <a:tcPr marL="68580" marR="68580" marT="0" marB="0" anchor="ctr">
                    <a:lnL w="12700" cap="flat" cmpd="sng" algn="ctr">
                      <a:solidFill>
                        <a:srgbClr val="990033"/>
                      </a:solidFill>
                      <a:prstDash val="solid"/>
                      <a:round/>
                      <a:headEnd type="none" w="med" len="med"/>
                      <a:tailEnd type="none" w="med" len="med"/>
                    </a:lnL>
                    <a:lnR w="12700" cap="flat" cmpd="sng" algn="ctr">
                      <a:solidFill>
                        <a:srgbClr val="990033"/>
                      </a:solidFill>
                      <a:prstDash val="solid"/>
                      <a:round/>
                      <a:headEnd type="none" w="med" len="med"/>
                      <a:tailEnd type="none" w="med" len="med"/>
                    </a:lnR>
                    <a:lnT w="12700" cap="flat" cmpd="sng" algn="ctr">
                      <a:solidFill>
                        <a:srgbClr val="990033"/>
                      </a:solidFill>
                      <a:prstDash val="solid"/>
                      <a:round/>
                      <a:headEnd type="none" w="med" len="med"/>
                      <a:tailEnd type="none" w="med" len="med"/>
                    </a:lnT>
                    <a:lnB w="12700" cap="flat" cmpd="sng" algn="ctr">
                      <a:solidFill>
                        <a:srgbClr val="990033"/>
                      </a:solidFill>
                      <a:prstDash val="solid"/>
                      <a:round/>
                      <a:headEnd type="none" w="med" len="med"/>
                      <a:tailEnd type="none" w="med" len="med"/>
                    </a:lnB>
                  </a:tcPr>
                </a:tc>
                <a:tc>
                  <a:txBody>
                    <a:bodyPr/>
                    <a:lstStyle/>
                    <a:p>
                      <a:pPr algn="ctr">
                        <a:spcAft>
                          <a:spcPts val="0"/>
                        </a:spcAft>
                      </a:pPr>
                      <a:endParaRPr lang="en-IE" sz="1600" b="0" dirty="0">
                        <a:solidFill>
                          <a:srgbClr val="990033"/>
                        </a:solidFill>
                        <a:latin typeface="Comic Sans MS" pitchFamily="66" charset="0"/>
                        <a:ea typeface="Calibri"/>
                        <a:cs typeface="Times New Roman"/>
                      </a:endParaRPr>
                    </a:p>
                  </a:txBody>
                  <a:tcPr marL="68580" marR="68580" marT="0" marB="0" anchor="ctr">
                    <a:lnL w="12700" cap="flat" cmpd="sng" algn="ctr">
                      <a:solidFill>
                        <a:srgbClr val="990033"/>
                      </a:solidFill>
                      <a:prstDash val="solid"/>
                      <a:round/>
                      <a:headEnd type="none" w="med" len="med"/>
                      <a:tailEnd type="none" w="med" len="med"/>
                    </a:lnL>
                    <a:lnR w="12700" cap="flat" cmpd="sng" algn="ctr">
                      <a:solidFill>
                        <a:srgbClr val="990033"/>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a:spcAft>
                          <a:spcPts val="0"/>
                        </a:spcAft>
                      </a:pPr>
                      <a:r>
                        <a:rPr lang="en-IE" sz="1600" b="0" dirty="0" smtClean="0">
                          <a:solidFill>
                            <a:srgbClr val="990033"/>
                          </a:solidFill>
                          <a:latin typeface="Comic Sans MS" pitchFamily="66" charset="0"/>
                          <a:ea typeface="Calibri"/>
                          <a:cs typeface="Times New Roman"/>
                        </a:rPr>
                        <a:t>6</a:t>
                      </a:r>
                      <a:endParaRPr lang="en-IE" sz="1600" b="0" dirty="0">
                        <a:solidFill>
                          <a:srgbClr val="990033"/>
                        </a:solidFill>
                        <a:latin typeface="Comic Sans MS" pitchFamily="66" charset="0"/>
                        <a:ea typeface="Calibri"/>
                        <a:cs typeface="Times New Roman"/>
                      </a:endParaRPr>
                    </a:p>
                  </a:txBody>
                  <a:tcPr marL="68580" marR="68580" marT="0" marB="0" anchor="ctr">
                    <a:lnL w="12700" cap="flat" cmpd="sng" algn="ctr">
                      <a:solidFill>
                        <a:srgbClr val="990033"/>
                      </a:solidFill>
                      <a:prstDash val="solid"/>
                      <a:round/>
                      <a:headEnd type="none" w="med" len="med"/>
                      <a:tailEnd type="none" w="med" len="med"/>
                    </a:lnL>
                    <a:lnR w="12700" cap="flat" cmpd="sng" algn="ctr">
                      <a:solidFill>
                        <a:srgbClr val="990033"/>
                      </a:solidFill>
                      <a:prstDash val="solid"/>
                      <a:round/>
                      <a:headEnd type="none" w="med" len="med"/>
                      <a:tailEnd type="none" w="med" len="med"/>
                    </a:lnR>
                    <a:lnT w="12700" cap="flat" cmpd="sng" algn="ctr">
                      <a:solidFill>
                        <a:srgbClr val="990033"/>
                      </a:solidFill>
                      <a:prstDash val="solid"/>
                      <a:round/>
                      <a:headEnd type="none" w="med" len="med"/>
                      <a:tailEnd type="none" w="med" len="med"/>
                    </a:lnT>
                    <a:lnB w="12700" cap="flat" cmpd="sng" algn="ctr">
                      <a:solidFill>
                        <a:srgbClr val="990033"/>
                      </a:solidFill>
                      <a:prstDash val="solid"/>
                      <a:round/>
                      <a:headEnd type="none" w="med" len="med"/>
                      <a:tailEnd type="none" w="med" len="med"/>
                    </a:lnB>
                  </a:tcPr>
                </a:tc>
                <a:tc>
                  <a:txBody>
                    <a:bodyPr/>
                    <a:lstStyle/>
                    <a:p>
                      <a:pPr algn="ctr">
                        <a:spcAft>
                          <a:spcPts val="0"/>
                        </a:spcAft>
                      </a:pPr>
                      <a:r>
                        <a:rPr kumimoji="0" lang="en-IE" sz="1600" b="0" kern="1200" dirty="0" smtClean="0">
                          <a:solidFill>
                            <a:srgbClr val="990033"/>
                          </a:solidFill>
                          <a:effectLst/>
                          <a:latin typeface="Comic Sans MS" pitchFamily="66" charset="0"/>
                          <a:ea typeface="+mn-ea"/>
                          <a:cs typeface="+mn-cs"/>
                        </a:rPr>
                        <a:t>€201.72</a:t>
                      </a:r>
                      <a:endParaRPr lang="en-IE" sz="1600" b="0" dirty="0">
                        <a:solidFill>
                          <a:srgbClr val="990033"/>
                        </a:solidFill>
                        <a:latin typeface="Comic Sans MS" pitchFamily="66" charset="0"/>
                        <a:ea typeface="Calibri"/>
                        <a:cs typeface="Times New Roman"/>
                      </a:endParaRPr>
                    </a:p>
                  </a:txBody>
                  <a:tcPr marL="68580" marR="68580" marT="0" marB="0" anchor="ctr">
                    <a:lnL w="12700" cap="flat" cmpd="sng" algn="ctr">
                      <a:solidFill>
                        <a:srgbClr val="990033"/>
                      </a:solidFill>
                      <a:prstDash val="solid"/>
                      <a:round/>
                      <a:headEnd type="none" w="med" len="med"/>
                      <a:tailEnd type="none" w="med" len="med"/>
                    </a:lnL>
                    <a:lnR w="12700" cap="flat" cmpd="sng" algn="ctr">
                      <a:solidFill>
                        <a:srgbClr val="990033"/>
                      </a:solidFill>
                      <a:prstDash val="solid"/>
                      <a:round/>
                      <a:headEnd type="none" w="med" len="med"/>
                      <a:tailEnd type="none" w="med" len="med"/>
                    </a:lnR>
                    <a:lnT w="12700" cap="flat" cmpd="sng" algn="ctr">
                      <a:solidFill>
                        <a:srgbClr val="990033"/>
                      </a:solidFill>
                      <a:prstDash val="solid"/>
                      <a:round/>
                      <a:headEnd type="none" w="med" len="med"/>
                      <a:tailEnd type="none" w="med" len="med"/>
                    </a:lnT>
                    <a:lnB w="12700" cap="flat" cmpd="sng" algn="ctr">
                      <a:solidFill>
                        <a:srgbClr val="990033"/>
                      </a:solidFill>
                      <a:prstDash val="solid"/>
                      <a:round/>
                      <a:headEnd type="none" w="med" len="med"/>
                      <a:tailEnd type="none" w="med" len="med"/>
                    </a:lnB>
                  </a:tcPr>
                </a:tc>
                <a:tc>
                  <a:txBody>
                    <a:bodyPr/>
                    <a:lstStyle/>
                    <a:p>
                      <a:pPr algn="ctr">
                        <a:spcAft>
                          <a:spcPts val="0"/>
                        </a:spcAft>
                      </a:pPr>
                      <a:r>
                        <a:rPr kumimoji="0" lang="en-IE" sz="1600" b="0" kern="1200" dirty="0" smtClean="0">
                          <a:solidFill>
                            <a:srgbClr val="990033"/>
                          </a:solidFill>
                          <a:effectLst/>
                          <a:latin typeface="Comic Sans MS" pitchFamily="66" charset="0"/>
                          <a:ea typeface="+mn-ea"/>
                          <a:cs typeface="+mn-cs"/>
                        </a:rPr>
                        <a:t>€3.03</a:t>
                      </a:r>
                      <a:endParaRPr lang="en-IE" sz="1600" b="0" dirty="0">
                        <a:solidFill>
                          <a:srgbClr val="990033"/>
                        </a:solidFill>
                        <a:latin typeface="Comic Sans MS" pitchFamily="66" charset="0"/>
                        <a:ea typeface="Calibri"/>
                        <a:cs typeface="Times New Roman"/>
                      </a:endParaRPr>
                    </a:p>
                  </a:txBody>
                  <a:tcPr marL="68580" marR="68580" marT="0" marB="0" anchor="ctr">
                    <a:lnL w="12700" cap="flat" cmpd="sng" algn="ctr">
                      <a:solidFill>
                        <a:srgbClr val="990033"/>
                      </a:solidFill>
                      <a:prstDash val="solid"/>
                      <a:round/>
                      <a:headEnd type="none" w="med" len="med"/>
                      <a:tailEnd type="none" w="med" len="med"/>
                    </a:lnL>
                    <a:lnR w="12700" cap="flat" cmpd="sng" algn="ctr">
                      <a:solidFill>
                        <a:srgbClr val="990033"/>
                      </a:solidFill>
                      <a:prstDash val="solid"/>
                      <a:round/>
                      <a:headEnd type="none" w="med" len="med"/>
                      <a:tailEnd type="none" w="med" len="med"/>
                    </a:lnR>
                    <a:lnT w="12700" cap="flat" cmpd="sng" algn="ctr">
                      <a:solidFill>
                        <a:srgbClr val="990033"/>
                      </a:solidFill>
                      <a:prstDash val="solid"/>
                      <a:round/>
                      <a:headEnd type="none" w="med" len="med"/>
                      <a:tailEnd type="none" w="med" len="med"/>
                    </a:lnT>
                    <a:lnB w="12700" cap="flat" cmpd="sng" algn="ctr">
                      <a:solidFill>
                        <a:srgbClr val="990033"/>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0" lang="en-IE" sz="1600" b="0" kern="1200" dirty="0" smtClean="0">
                          <a:solidFill>
                            <a:srgbClr val="990033"/>
                          </a:solidFill>
                          <a:effectLst/>
                          <a:latin typeface="Comic Sans MS" pitchFamily="66" charset="0"/>
                          <a:ea typeface="+mn-ea"/>
                          <a:cs typeface="+mn-cs"/>
                        </a:rPr>
                        <a:t>€100.00</a:t>
                      </a:r>
                      <a:endParaRPr lang="en-IE" sz="1600" b="0" dirty="0" smtClean="0">
                        <a:solidFill>
                          <a:srgbClr val="990033"/>
                        </a:solidFill>
                        <a:effectLst/>
                        <a:latin typeface="Comic Sans MS" pitchFamily="66" charset="0"/>
                      </a:endParaRPr>
                    </a:p>
                  </a:txBody>
                  <a:tcPr marL="68580" marR="68580" marT="0" marB="0" anchor="ctr">
                    <a:lnL w="12700" cap="flat" cmpd="sng" algn="ctr">
                      <a:solidFill>
                        <a:srgbClr val="990033"/>
                      </a:solidFill>
                      <a:prstDash val="solid"/>
                      <a:round/>
                      <a:headEnd type="none" w="med" len="med"/>
                      <a:tailEnd type="none" w="med" len="med"/>
                    </a:lnL>
                    <a:lnR w="12700" cap="flat" cmpd="sng" algn="ctr">
                      <a:solidFill>
                        <a:srgbClr val="990033"/>
                      </a:solidFill>
                      <a:prstDash val="solid"/>
                      <a:round/>
                      <a:headEnd type="none" w="med" len="med"/>
                      <a:tailEnd type="none" w="med" len="med"/>
                    </a:lnR>
                    <a:lnT w="12700" cap="flat" cmpd="sng" algn="ctr">
                      <a:solidFill>
                        <a:srgbClr val="990033"/>
                      </a:solidFill>
                      <a:prstDash val="solid"/>
                      <a:round/>
                      <a:headEnd type="none" w="med" len="med"/>
                      <a:tailEnd type="none" w="med" len="med"/>
                    </a:lnT>
                    <a:lnB w="12700" cap="flat" cmpd="sng" algn="ctr">
                      <a:solidFill>
                        <a:srgbClr val="990033"/>
                      </a:solidFill>
                      <a:prstDash val="solid"/>
                      <a:round/>
                      <a:headEnd type="none" w="med" len="med"/>
                      <a:tailEnd type="none" w="med" len="med"/>
                    </a:lnB>
                  </a:tcPr>
                </a:tc>
              </a:tr>
              <a:tr h="360000">
                <a:tc>
                  <a:txBody>
                    <a:bodyPr/>
                    <a:lstStyle/>
                    <a:p>
                      <a:pPr algn="ctr">
                        <a:spcAft>
                          <a:spcPts val="0"/>
                        </a:spcAft>
                      </a:pPr>
                      <a:r>
                        <a:rPr lang="en-IE" sz="1600" b="0">
                          <a:solidFill>
                            <a:srgbClr val="990033"/>
                          </a:solidFill>
                          <a:latin typeface="Comic Sans MS" pitchFamily="66" charset="0"/>
                          <a:ea typeface="Calibri"/>
                          <a:cs typeface="Times New Roman"/>
                        </a:rPr>
                        <a:t>7</a:t>
                      </a:r>
                    </a:p>
                  </a:txBody>
                  <a:tcPr marL="68580" marR="68580" marT="0" marB="0" anchor="ctr">
                    <a:lnL w="12700" cap="flat" cmpd="sng" algn="ctr">
                      <a:solidFill>
                        <a:srgbClr val="990033"/>
                      </a:solidFill>
                      <a:prstDash val="solid"/>
                      <a:round/>
                      <a:headEnd type="none" w="med" len="med"/>
                      <a:tailEnd type="none" w="med" len="med"/>
                    </a:lnL>
                    <a:lnR w="12700" cap="flat" cmpd="sng" algn="ctr">
                      <a:solidFill>
                        <a:srgbClr val="990033"/>
                      </a:solidFill>
                      <a:prstDash val="solid"/>
                      <a:round/>
                      <a:headEnd type="none" w="med" len="med"/>
                      <a:tailEnd type="none" w="med" len="med"/>
                    </a:lnR>
                    <a:lnT w="12700" cap="flat" cmpd="sng" algn="ctr">
                      <a:solidFill>
                        <a:srgbClr val="990033"/>
                      </a:solidFill>
                      <a:prstDash val="solid"/>
                      <a:round/>
                      <a:headEnd type="none" w="med" len="med"/>
                      <a:tailEnd type="none" w="med" len="med"/>
                    </a:lnT>
                    <a:lnB w="12700" cap="flat" cmpd="sng" algn="ctr">
                      <a:solidFill>
                        <a:srgbClr val="990033"/>
                      </a:solidFill>
                      <a:prstDash val="solid"/>
                      <a:round/>
                      <a:headEnd type="none" w="med" len="med"/>
                      <a:tailEnd type="none" w="med" len="med"/>
                    </a:lnB>
                  </a:tcPr>
                </a:tc>
                <a:tc>
                  <a:txBody>
                    <a:bodyPr/>
                    <a:lstStyle/>
                    <a:p>
                      <a:pPr algn="ctr">
                        <a:spcAft>
                          <a:spcPts val="0"/>
                        </a:spcAft>
                      </a:pPr>
                      <a:r>
                        <a:rPr lang="en-IE" sz="1600" b="0" dirty="0" smtClean="0">
                          <a:solidFill>
                            <a:srgbClr val="990033"/>
                          </a:solidFill>
                          <a:latin typeface="Comic Sans MS" pitchFamily="66" charset="0"/>
                          <a:ea typeface="Calibri"/>
                          <a:cs typeface="Times New Roman"/>
                        </a:rPr>
                        <a:t>€55.42</a:t>
                      </a:r>
                      <a:endParaRPr lang="en-IE" sz="1600" b="0" dirty="0">
                        <a:solidFill>
                          <a:srgbClr val="990033"/>
                        </a:solidFill>
                        <a:latin typeface="Comic Sans MS" pitchFamily="66" charset="0"/>
                        <a:ea typeface="Calibri"/>
                        <a:cs typeface="Times New Roman"/>
                      </a:endParaRPr>
                    </a:p>
                  </a:txBody>
                  <a:tcPr marL="68580" marR="68580" marT="0" marB="0" anchor="ctr">
                    <a:lnL w="12700" cap="flat" cmpd="sng" algn="ctr">
                      <a:solidFill>
                        <a:srgbClr val="990033"/>
                      </a:solidFill>
                      <a:prstDash val="solid"/>
                      <a:round/>
                      <a:headEnd type="none" w="med" len="med"/>
                      <a:tailEnd type="none" w="med" len="med"/>
                    </a:lnL>
                    <a:lnR w="12700" cap="flat" cmpd="sng" algn="ctr">
                      <a:solidFill>
                        <a:srgbClr val="990033"/>
                      </a:solidFill>
                      <a:prstDash val="solid"/>
                      <a:round/>
                      <a:headEnd type="none" w="med" len="med"/>
                      <a:tailEnd type="none" w="med" len="med"/>
                    </a:lnR>
                    <a:lnT w="12700" cap="flat" cmpd="sng" algn="ctr">
                      <a:solidFill>
                        <a:srgbClr val="990033"/>
                      </a:solidFill>
                      <a:prstDash val="solid"/>
                      <a:round/>
                      <a:headEnd type="none" w="med" len="med"/>
                      <a:tailEnd type="none" w="med" len="med"/>
                    </a:lnT>
                    <a:lnB w="12700" cap="flat" cmpd="sng" algn="ctr">
                      <a:solidFill>
                        <a:srgbClr val="990033"/>
                      </a:solidFill>
                      <a:prstDash val="solid"/>
                      <a:round/>
                      <a:headEnd type="none" w="med" len="med"/>
                      <a:tailEnd type="none" w="med" len="med"/>
                    </a:lnB>
                  </a:tcPr>
                </a:tc>
                <a:tc>
                  <a:txBody>
                    <a:bodyPr/>
                    <a:lstStyle/>
                    <a:p>
                      <a:pPr algn="ctr">
                        <a:spcAft>
                          <a:spcPts val="0"/>
                        </a:spcAft>
                      </a:pPr>
                      <a:r>
                        <a:rPr lang="en-IE" sz="1600" b="0" dirty="0" smtClean="0">
                          <a:solidFill>
                            <a:srgbClr val="990033"/>
                          </a:solidFill>
                          <a:latin typeface="Comic Sans MS" pitchFamily="66" charset="0"/>
                          <a:ea typeface="Calibri"/>
                          <a:cs typeface="Times New Roman"/>
                        </a:rPr>
                        <a:t>€0.83</a:t>
                      </a:r>
                      <a:endParaRPr lang="en-IE" sz="1600" b="0" dirty="0">
                        <a:solidFill>
                          <a:srgbClr val="990033"/>
                        </a:solidFill>
                        <a:latin typeface="Comic Sans MS" pitchFamily="66" charset="0"/>
                        <a:ea typeface="Calibri"/>
                        <a:cs typeface="Times New Roman"/>
                      </a:endParaRPr>
                    </a:p>
                  </a:txBody>
                  <a:tcPr marL="68580" marR="68580" marT="0" marB="0" anchor="ctr">
                    <a:lnL w="12700" cap="flat" cmpd="sng" algn="ctr">
                      <a:solidFill>
                        <a:srgbClr val="990033"/>
                      </a:solidFill>
                      <a:prstDash val="solid"/>
                      <a:round/>
                      <a:headEnd type="none" w="med" len="med"/>
                      <a:tailEnd type="none" w="med" len="med"/>
                    </a:lnL>
                    <a:lnR w="12700" cap="flat" cmpd="sng" algn="ctr">
                      <a:solidFill>
                        <a:srgbClr val="990033"/>
                      </a:solidFill>
                      <a:prstDash val="solid"/>
                      <a:round/>
                      <a:headEnd type="none" w="med" len="med"/>
                      <a:tailEnd type="none" w="med" len="med"/>
                    </a:lnR>
                    <a:lnT w="12700" cap="flat" cmpd="sng" algn="ctr">
                      <a:solidFill>
                        <a:srgbClr val="990033"/>
                      </a:solidFill>
                      <a:prstDash val="solid"/>
                      <a:round/>
                      <a:headEnd type="none" w="med" len="med"/>
                      <a:tailEnd type="none" w="med" len="med"/>
                    </a:lnT>
                    <a:lnB w="12700" cap="flat" cmpd="sng" algn="ctr">
                      <a:solidFill>
                        <a:srgbClr val="990033"/>
                      </a:solidFill>
                      <a:prstDash val="solid"/>
                      <a:round/>
                      <a:headEnd type="none" w="med" len="med"/>
                      <a:tailEnd type="none" w="med" len="med"/>
                    </a:lnB>
                  </a:tcPr>
                </a:tc>
                <a:tc>
                  <a:txBody>
                    <a:bodyPr/>
                    <a:lstStyle/>
                    <a:p>
                      <a:pPr algn="ctr">
                        <a:spcAft>
                          <a:spcPts val="0"/>
                        </a:spcAft>
                      </a:pPr>
                      <a:r>
                        <a:rPr kumimoji="0" lang="en-IE" sz="1600" b="0" kern="1200" dirty="0" smtClean="0">
                          <a:solidFill>
                            <a:srgbClr val="990033"/>
                          </a:solidFill>
                          <a:effectLst/>
                          <a:latin typeface="Comic Sans MS" pitchFamily="66" charset="0"/>
                          <a:ea typeface="+mn-ea"/>
                          <a:cs typeface="+mn-cs"/>
                        </a:rPr>
                        <a:t>€56.25</a:t>
                      </a:r>
                      <a:endParaRPr lang="en-IE" sz="1600" b="0" dirty="0">
                        <a:solidFill>
                          <a:srgbClr val="990033"/>
                        </a:solidFill>
                        <a:latin typeface="Comic Sans MS" pitchFamily="66" charset="0"/>
                        <a:ea typeface="Calibri"/>
                        <a:cs typeface="Times New Roman"/>
                      </a:endParaRPr>
                    </a:p>
                  </a:txBody>
                  <a:tcPr marL="68580" marR="68580" marT="0" marB="0" anchor="ctr">
                    <a:lnL w="12700" cap="flat" cmpd="sng" algn="ctr">
                      <a:solidFill>
                        <a:srgbClr val="990033"/>
                      </a:solidFill>
                      <a:prstDash val="solid"/>
                      <a:round/>
                      <a:headEnd type="none" w="med" len="med"/>
                      <a:tailEnd type="none" w="med" len="med"/>
                    </a:lnL>
                    <a:lnR w="12700" cap="flat" cmpd="sng" algn="ctr">
                      <a:solidFill>
                        <a:srgbClr val="990033"/>
                      </a:solidFill>
                      <a:prstDash val="solid"/>
                      <a:round/>
                      <a:headEnd type="none" w="med" len="med"/>
                      <a:tailEnd type="none" w="med" len="med"/>
                    </a:lnR>
                    <a:lnT w="12700" cap="flat" cmpd="sng" algn="ctr">
                      <a:solidFill>
                        <a:srgbClr val="990033"/>
                      </a:solidFill>
                      <a:prstDash val="solid"/>
                      <a:round/>
                      <a:headEnd type="none" w="med" len="med"/>
                      <a:tailEnd type="none" w="med" len="med"/>
                    </a:lnT>
                    <a:lnB w="12700" cap="flat" cmpd="sng" algn="ctr">
                      <a:solidFill>
                        <a:srgbClr val="990033"/>
                      </a:solidFill>
                      <a:prstDash val="solid"/>
                      <a:round/>
                      <a:headEnd type="none" w="med" len="med"/>
                      <a:tailEnd type="none" w="med" len="med"/>
                    </a:lnB>
                  </a:tcPr>
                </a:tc>
                <a:tc>
                  <a:txBody>
                    <a:bodyPr/>
                    <a:lstStyle/>
                    <a:p>
                      <a:pPr algn="ctr">
                        <a:spcAft>
                          <a:spcPts val="0"/>
                        </a:spcAft>
                      </a:pPr>
                      <a:endParaRPr lang="en-IE" sz="1600" b="0" dirty="0">
                        <a:solidFill>
                          <a:srgbClr val="990033"/>
                        </a:solidFill>
                        <a:latin typeface="Comic Sans MS" pitchFamily="66" charset="0"/>
                        <a:ea typeface="Calibri"/>
                        <a:cs typeface="Times New Roman"/>
                      </a:endParaRPr>
                    </a:p>
                  </a:txBody>
                  <a:tcPr marL="68580" marR="68580" marT="0" marB="0" anchor="ctr">
                    <a:lnL w="12700" cap="flat" cmpd="sng" algn="ctr">
                      <a:solidFill>
                        <a:srgbClr val="990033"/>
                      </a:solidFill>
                      <a:prstDash val="solid"/>
                      <a:round/>
                      <a:headEnd type="none" w="med" len="med"/>
                      <a:tailEnd type="none" w="med" len="med"/>
                    </a:lnL>
                    <a:lnR w="12700" cap="flat" cmpd="sng" algn="ctr">
                      <a:solidFill>
                        <a:srgbClr val="990033"/>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a:spcAft>
                          <a:spcPts val="0"/>
                        </a:spcAft>
                      </a:pPr>
                      <a:r>
                        <a:rPr lang="en-IE" sz="1600" b="0" dirty="0" smtClean="0">
                          <a:solidFill>
                            <a:srgbClr val="990033"/>
                          </a:solidFill>
                          <a:latin typeface="Comic Sans MS" pitchFamily="66" charset="0"/>
                          <a:ea typeface="Calibri"/>
                          <a:cs typeface="Times New Roman"/>
                        </a:rPr>
                        <a:t>7</a:t>
                      </a:r>
                      <a:endParaRPr lang="en-IE" sz="1600" b="0" dirty="0">
                        <a:solidFill>
                          <a:srgbClr val="990033"/>
                        </a:solidFill>
                        <a:latin typeface="Comic Sans MS" pitchFamily="66" charset="0"/>
                        <a:ea typeface="Calibri"/>
                        <a:cs typeface="Times New Roman"/>
                      </a:endParaRPr>
                    </a:p>
                  </a:txBody>
                  <a:tcPr marL="68580" marR="68580" marT="0" marB="0" anchor="ctr">
                    <a:lnL w="12700" cap="flat" cmpd="sng" algn="ctr">
                      <a:solidFill>
                        <a:srgbClr val="990033"/>
                      </a:solidFill>
                      <a:prstDash val="solid"/>
                      <a:round/>
                      <a:headEnd type="none" w="med" len="med"/>
                      <a:tailEnd type="none" w="med" len="med"/>
                    </a:lnL>
                    <a:lnR w="12700" cap="flat" cmpd="sng" algn="ctr">
                      <a:solidFill>
                        <a:srgbClr val="990033"/>
                      </a:solidFill>
                      <a:prstDash val="solid"/>
                      <a:round/>
                      <a:headEnd type="none" w="med" len="med"/>
                      <a:tailEnd type="none" w="med" len="med"/>
                    </a:lnR>
                    <a:lnT w="12700" cap="flat" cmpd="sng" algn="ctr">
                      <a:solidFill>
                        <a:srgbClr val="990033"/>
                      </a:solidFill>
                      <a:prstDash val="solid"/>
                      <a:round/>
                      <a:headEnd type="none" w="med" len="med"/>
                      <a:tailEnd type="none" w="med" len="med"/>
                    </a:lnT>
                    <a:lnB w="12700" cap="flat" cmpd="sng" algn="ctr">
                      <a:solidFill>
                        <a:srgbClr val="990033"/>
                      </a:solidFill>
                      <a:prstDash val="solid"/>
                      <a:round/>
                      <a:headEnd type="none" w="med" len="med"/>
                      <a:tailEnd type="none" w="med" len="med"/>
                    </a:lnB>
                  </a:tcPr>
                </a:tc>
                <a:tc>
                  <a:txBody>
                    <a:bodyPr/>
                    <a:lstStyle/>
                    <a:p>
                      <a:pPr algn="ctr">
                        <a:spcAft>
                          <a:spcPts val="0"/>
                        </a:spcAft>
                      </a:pPr>
                      <a:r>
                        <a:rPr kumimoji="0" lang="en-IE" sz="1600" b="0" kern="1200" dirty="0" smtClean="0">
                          <a:solidFill>
                            <a:srgbClr val="990033"/>
                          </a:solidFill>
                          <a:effectLst/>
                          <a:latin typeface="Comic Sans MS" pitchFamily="66" charset="0"/>
                          <a:ea typeface="+mn-ea"/>
                          <a:cs typeface="+mn-cs"/>
                        </a:rPr>
                        <a:t>€104.72</a:t>
                      </a:r>
                      <a:endParaRPr lang="en-IE" sz="1600" b="0" dirty="0">
                        <a:solidFill>
                          <a:srgbClr val="990033"/>
                        </a:solidFill>
                        <a:latin typeface="Comic Sans MS" pitchFamily="66" charset="0"/>
                        <a:ea typeface="Calibri"/>
                        <a:cs typeface="Times New Roman"/>
                      </a:endParaRPr>
                    </a:p>
                  </a:txBody>
                  <a:tcPr marL="68580" marR="68580" marT="0" marB="0" anchor="ctr">
                    <a:lnL w="12700" cap="flat" cmpd="sng" algn="ctr">
                      <a:solidFill>
                        <a:srgbClr val="990033"/>
                      </a:solidFill>
                      <a:prstDash val="solid"/>
                      <a:round/>
                      <a:headEnd type="none" w="med" len="med"/>
                      <a:tailEnd type="none" w="med" len="med"/>
                    </a:lnL>
                    <a:lnR w="12700" cap="flat" cmpd="sng" algn="ctr">
                      <a:solidFill>
                        <a:srgbClr val="990033"/>
                      </a:solidFill>
                      <a:prstDash val="solid"/>
                      <a:round/>
                      <a:headEnd type="none" w="med" len="med"/>
                      <a:tailEnd type="none" w="med" len="med"/>
                    </a:lnR>
                    <a:lnT w="12700" cap="flat" cmpd="sng" algn="ctr">
                      <a:solidFill>
                        <a:srgbClr val="990033"/>
                      </a:solidFill>
                      <a:prstDash val="solid"/>
                      <a:round/>
                      <a:headEnd type="none" w="med" len="med"/>
                      <a:tailEnd type="none" w="med" len="med"/>
                    </a:lnT>
                    <a:lnB w="12700" cap="flat" cmpd="sng" algn="ctr">
                      <a:solidFill>
                        <a:srgbClr val="990033"/>
                      </a:solidFill>
                      <a:prstDash val="solid"/>
                      <a:round/>
                      <a:headEnd type="none" w="med" len="med"/>
                      <a:tailEnd type="none" w="med" len="med"/>
                    </a:lnB>
                  </a:tcPr>
                </a:tc>
                <a:tc>
                  <a:txBody>
                    <a:bodyPr/>
                    <a:lstStyle/>
                    <a:p>
                      <a:pPr algn="ctr">
                        <a:spcAft>
                          <a:spcPts val="0"/>
                        </a:spcAft>
                      </a:pPr>
                      <a:r>
                        <a:rPr kumimoji="0" lang="en-IE" sz="1600" b="0" kern="1200" dirty="0" smtClean="0">
                          <a:solidFill>
                            <a:srgbClr val="990033"/>
                          </a:solidFill>
                          <a:effectLst/>
                          <a:latin typeface="Comic Sans MS" pitchFamily="66" charset="0"/>
                          <a:ea typeface="+mn-ea"/>
                          <a:cs typeface="+mn-cs"/>
                        </a:rPr>
                        <a:t>€1.57</a:t>
                      </a:r>
                      <a:endParaRPr lang="en-IE" sz="1600" b="0" dirty="0">
                        <a:solidFill>
                          <a:srgbClr val="990033"/>
                        </a:solidFill>
                        <a:latin typeface="Comic Sans MS" pitchFamily="66" charset="0"/>
                        <a:ea typeface="Calibri"/>
                        <a:cs typeface="Times New Roman"/>
                      </a:endParaRPr>
                    </a:p>
                  </a:txBody>
                  <a:tcPr marL="68580" marR="68580" marT="0" marB="0" anchor="ctr">
                    <a:lnL w="12700" cap="flat" cmpd="sng" algn="ctr">
                      <a:solidFill>
                        <a:srgbClr val="990033"/>
                      </a:solidFill>
                      <a:prstDash val="solid"/>
                      <a:round/>
                      <a:headEnd type="none" w="med" len="med"/>
                      <a:tailEnd type="none" w="med" len="med"/>
                    </a:lnL>
                    <a:lnR w="12700" cap="flat" cmpd="sng" algn="ctr">
                      <a:solidFill>
                        <a:srgbClr val="990033"/>
                      </a:solidFill>
                      <a:prstDash val="solid"/>
                      <a:round/>
                      <a:headEnd type="none" w="med" len="med"/>
                      <a:tailEnd type="none" w="med" len="med"/>
                    </a:lnR>
                    <a:lnT w="12700" cap="flat" cmpd="sng" algn="ctr">
                      <a:solidFill>
                        <a:srgbClr val="990033"/>
                      </a:solidFill>
                      <a:prstDash val="solid"/>
                      <a:round/>
                      <a:headEnd type="none" w="med" len="med"/>
                      <a:tailEnd type="none" w="med" len="med"/>
                    </a:lnT>
                    <a:lnB w="12700" cap="flat" cmpd="sng" algn="ctr">
                      <a:solidFill>
                        <a:srgbClr val="990033"/>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0" lang="en-IE" sz="1600" b="0" kern="1200" dirty="0" smtClean="0">
                          <a:solidFill>
                            <a:srgbClr val="990033"/>
                          </a:solidFill>
                          <a:effectLst/>
                          <a:latin typeface="Comic Sans MS" pitchFamily="66" charset="0"/>
                          <a:ea typeface="+mn-ea"/>
                          <a:cs typeface="+mn-cs"/>
                        </a:rPr>
                        <a:t>€100.00</a:t>
                      </a:r>
                      <a:endParaRPr lang="en-IE" sz="1600" b="0" dirty="0" smtClean="0">
                        <a:solidFill>
                          <a:srgbClr val="990033"/>
                        </a:solidFill>
                        <a:effectLst/>
                        <a:latin typeface="Comic Sans MS" pitchFamily="66" charset="0"/>
                      </a:endParaRPr>
                    </a:p>
                  </a:txBody>
                  <a:tcPr marL="68580" marR="68580" marT="0" marB="0" anchor="ctr">
                    <a:lnL w="12700" cap="flat" cmpd="sng" algn="ctr">
                      <a:solidFill>
                        <a:srgbClr val="990033"/>
                      </a:solidFill>
                      <a:prstDash val="solid"/>
                      <a:round/>
                      <a:headEnd type="none" w="med" len="med"/>
                      <a:tailEnd type="none" w="med" len="med"/>
                    </a:lnL>
                    <a:lnR w="12700" cap="flat" cmpd="sng" algn="ctr">
                      <a:solidFill>
                        <a:srgbClr val="990033"/>
                      </a:solidFill>
                      <a:prstDash val="solid"/>
                      <a:round/>
                      <a:headEnd type="none" w="med" len="med"/>
                      <a:tailEnd type="none" w="med" len="med"/>
                    </a:lnR>
                    <a:lnT w="12700" cap="flat" cmpd="sng" algn="ctr">
                      <a:solidFill>
                        <a:srgbClr val="990033"/>
                      </a:solidFill>
                      <a:prstDash val="solid"/>
                      <a:round/>
                      <a:headEnd type="none" w="med" len="med"/>
                      <a:tailEnd type="none" w="med" len="med"/>
                    </a:lnT>
                    <a:lnB w="12700" cap="flat" cmpd="sng" algn="ctr">
                      <a:solidFill>
                        <a:srgbClr val="990033"/>
                      </a:solidFill>
                      <a:prstDash val="solid"/>
                      <a:round/>
                      <a:headEnd type="none" w="med" len="med"/>
                      <a:tailEnd type="none" w="med" len="med"/>
                    </a:lnB>
                  </a:tcPr>
                </a:tc>
              </a:tr>
              <a:tr h="360000">
                <a:tc>
                  <a:txBody>
                    <a:bodyPr/>
                    <a:lstStyle/>
                    <a:p>
                      <a:pPr algn="ctr">
                        <a:spcAft>
                          <a:spcPts val="0"/>
                        </a:spcAft>
                      </a:pPr>
                      <a:r>
                        <a:rPr lang="en-IE" sz="1600" b="0">
                          <a:solidFill>
                            <a:srgbClr val="990033"/>
                          </a:solidFill>
                          <a:latin typeface="Comic Sans MS" pitchFamily="66" charset="0"/>
                          <a:ea typeface="Calibri"/>
                          <a:cs typeface="Times New Roman"/>
                        </a:rPr>
                        <a:t>8</a:t>
                      </a:r>
                    </a:p>
                  </a:txBody>
                  <a:tcPr marL="68580" marR="68580" marT="0" marB="0" anchor="ctr">
                    <a:lnL w="12700" cap="flat" cmpd="sng" algn="ctr">
                      <a:solidFill>
                        <a:srgbClr val="990033"/>
                      </a:solidFill>
                      <a:prstDash val="solid"/>
                      <a:round/>
                      <a:headEnd type="none" w="med" len="med"/>
                      <a:tailEnd type="none" w="med" len="med"/>
                    </a:lnL>
                    <a:lnR w="12700" cap="flat" cmpd="sng" algn="ctr">
                      <a:solidFill>
                        <a:srgbClr val="990033"/>
                      </a:solidFill>
                      <a:prstDash val="solid"/>
                      <a:round/>
                      <a:headEnd type="none" w="med" len="med"/>
                      <a:tailEnd type="none" w="med" len="med"/>
                    </a:lnR>
                    <a:lnT w="12700" cap="flat" cmpd="sng" algn="ctr">
                      <a:solidFill>
                        <a:srgbClr val="990033"/>
                      </a:solidFill>
                      <a:prstDash val="solid"/>
                      <a:round/>
                      <a:headEnd type="none" w="med" len="med"/>
                      <a:tailEnd type="none" w="med" len="med"/>
                    </a:lnT>
                    <a:lnB w="12700" cap="flat" cmpd="sng" algn="ctr">
                      <a:solidFill>
                        <a:srgbClr val="990033"/>
                      </a:solidFill>
                      <a:prstDash val="solid"/>
                      <a:round/>
                      <a:headEnd type="none" w="med" len="med"/>
                      <a:tailEnd type="none" w="med" len="med"/>
                    </a:lnB>
                  </a:tcPr>
                </a:tc>
                <a:tc>
                  <a:txBody>
                    <a:bodyPr/>
                    <a:lstStyle/>
                    <a:p>
                      <a:endParaRPr lang="en-IE"/>
                    </a:p>
                  </a:txBody>
                  <a:tcPr marL="68580" marR="68580" marT="0" marB="0" anchor="ctr">
                    <a:lnL w="12700" cap="flat" cmpd="sng" algn="ctr">
                      <a:solidFill>
                        <a:srgbClr val="990033"/>
                      </a:solidFill>
                      <a:prstDash val="solid"/>
                      <a:round/>
                      <a:headEnd type="none" w="med" len="med"/>
                      <a:tailEnd type="none" w="med" len="med"/>
                    </a:lnL>
                    <a:lnR w="12700" cap="flat" cmpd="sng" algn="ctr">
                      <a:solidFill>
                        <a:srgbClr val="990033"/>
                      </a:solidFill>
                      <a:prstDash val="solid"/>
                      <a:round/>
                      <a:headEnd type="none" w="med" len="med"/>
                      <a:tailEnd type="none" w="med" len="med"/>
                    </a:lnR>
                    <a:lnT w="12700" cap="flat" cmpd="sng" algn="ctr">
                      <a:solidFill>
                        <a:srgbClr val="990033"/>
                      </a:solidFill>
                      <a:prstDash val="solid"/>
                      <a:round/>
                      <a:headEnd type="none" w="med" len="med"/>
                      <a:tailEnd type="none" w="med" len="med"/>
                    </a:lnT>
                    <a:lnB w="12700" cap="flat" cmpd="sng" algn="ctr">
                      <a:solidFill>
                        <a:srgbClr val="990033"/>
                      </a:solidFill>
                      <a:prstDash val="solid"/>
                      <a:round/>
                      <a:headEnd type="none" w="med" len="med"/>
                      <a:tailEnd type="none" w="med" len="med"/>
                    </a:lnB>
                  </a:tcPr>
                </a:tc>
                <a:tc>
                  <a:txBody>
                    <a:bodyPr/>
                    <a:lstStyle/>
                    <a:p>
                      <a:endParaRPr lang="en-IE"/>
                    </a:p>
                  </a:txBody>
                  <a:tcPr marL="68580" marR="68580" marT="0" marB="0" anchor="ctr">
                    <a:lnL w="12700" cap="flat" cmpd="sng" algn="ctr">
                      <a:solidFill>
                        <a:srgbClr val="990033"/>
                      </a:solidFill>
                      <a:prstDash val="solid"/>
                      <a:round/>
                      <a:headEnd type="none" w="med" len="med"/>
                      <a:tailEnd type="none" w="med" len="med"/>
                    </a:lnL>
                    <a:lnR w="12700" cap="flat" cmpd="sng" algn="ctr">
                      <a:solidFill>
                        <a:srgbClr val="990033"/>
                      </a:solidFill>
                      <a:prstDash val="solid"/>
                      <a:round/>
                      <a:headEnd type="none" w="med" len="med"/>
                      <a:tailEnd type="none" w="med" len="med"/>
                    </a:lnR>
                    <a:lnT w="12700" cap="flat" cmpd="sng" algn="ctr">
                      <a:solidFill>
                        <a:srgbClr val="990033"/>
                      </a:solidFill>
                      <a:prstDash val="solid"/>
                      <a:round/>
                      <a:headEnd type="none" w="med" len="med"/>
                      <a:tailEnd type="none" w="med" len="med"/>
                    </a:lnT>
                    <a:lnB w="12700" cap="flat" cmpd="sng" algn="ctr">
                      <a:solidFill>
                        <a:srgbClr val="990033"/>
                      </a:solidFill>
                      <a:prstDash val="solid"/>
                      <a:round/>
                      <a:headEnd type="none" w="med" len="med"/>
                      <a:tailEnd type="none" w="med" len="med"/>
                    </a:lnB>
                  </a:tcPr>
                </a:tc>
                <a:tc>
                  <a:txBody>
                    <a:bodyPr/>
                    <a:lstStyle/>
                    <a:p>
                      <a:endParaRPr lang="en-IE" dirty="0"/>
                    </a:p>
                  </a:txBody>
                  <a:tcPr marL="68580" marR="68580" marT="0" marB="0" anchor="ctr">
                    <a:lnL w="12700" cap="flat" cmpd="sng" algn="ctr">
                      <a:solidFill>
                        <a:srgbClr val="990033"/>
                      </a:solidFill>
                      <a:prstDash val="solid"/>
                      <a:round/>
                      <a:headEnd type="none" w="med" len="med"/>
                      <a:tailEnd type="none" w="med" len="med"/>
                    </a:lnL>
                    <a:lnR w="12700" cap="flat" cmpd="sng" algn="ctr">
                      <a:solidFill>
                        <a:srgbClr val="990033"/>
                      </a:solidFill>
                      <a:prstDash val="solid"/>
                      <a:round/>
                      <a:headEnd type="none" w="med" len="med"/>
                      <a:tailEnd type="none" w="med" len="med"/>
                    </a:lnR>
                    <a:lnT w="12700" cap="flat" cmpd="sng" algn="ctr">
                      <a:solidFill>
                        <a:srgbClr val="990033"/>
                      </a:solidFill>
                      <a:prstDash val="solid"/>
                      <a:round/>
                      <a:headEnd type="none" w="med" len="med"/>
                      <a:tailEnd type="none" w="med" len="med"/>
                    </a:lnT>
                    <a:lnB w="12700" cap="flat" cmpd="sng" algn="ctr">
                      <a:solidFill>
                        <a:srgbClr val="990033"/>
                      </a:solidFill>
                      <a:prstDash val="solid"/>
                      <a:round/>
                      <a:headEnd type="none" w="med" len="med"/>
                      <a:tailEnd type="none" w="med" len="med"/>
                    </a:lnB>
                  </a:tcPr>
                </a:tc>
                <a:tc>
                  <a:txBody>
                    <a:bodyPr/>
                    <a:lstStyle/>
                    <a:p>
                      <a:pPr algn="ctr">
                        <a:spcAft>
                          <a:spcPts val="0"/>
                        </a:spcAft>
                      </a:pPr>
                      <a:endParaRPr lang="en-IE" sz="1600" b="0" dirty="0">
                        <a:solidFill>
                          <a:srgbClr val="990033"/>
                        </a:solidFill>
                        <a:latin typeface="Comic Sans MS" pitchFamily="66" charset="0"/>
                        <a:ea typeface="Calibri"/>
                        <a:cs typeface="Times New Roman"/>
                      </a:endParaRPr>
                    </a:p>
                  </a:txBody>
                  <a:tcPr marL="68580" marR="68580" marT="0" marB="0" anchor="ctr">
                    <a:lnL w="12700" cap="flat" cmpd="sng" algn="ctr">
                      <a:solidFill>
                        <a:srgbClr val="990033"/>
                      </a:solidFill>
                      <a:prstDash val="solid"/>
                      <a:round/>
                      <a:headEnd type="none" w="med" len="med"/>
                      <a:tailEnd type="none" w="med" len="med"/>
                    </a:lnL>
                    <a:lnR w="12700" cap="flat" cmpd="sng" algn="ctr">
                      <a:solidFill>
                        <a:srgbClr val="990033"/>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a:spcAft>
                          <a:spcPts val="0"/>
                        </a:spcAft>
                      </a:pPr>
                      <a:r>
                        <a:rPr lang="en-IE" sz="1600" b="0" dirty="0" smtClean="0">
                          <a:solidFill>
                            <a:srgbClr val="990033"/>
                          </a:solidFill>
                          <a:latin typeface="Comic Sans MS" pitchFamily="66" charset="0"/>
                          <a:ea typeface="Calibri"/>
                          <a:cs typeface="Times New Roman"/>
                        </a:rPr>
                        <a:t>8</a:t>
                      </a:r>
                      <a:endParaRPr lang="en-IE" sz="1600" b="0" dirty="0">
                        <a:solidFill>
                          <a:srgbClr val="990033"/>
                        </a:solidFill>
                        <a:latin typeface="Comic Sans MS" pitchFamily="66" charset="0"/>
                        <a:ea typeface="Calibri"/>
                        <a:cs typeface="Times New Roman"/>
                      </a:endParaRPr>
                    </a:p>
                  </a:txBody>
                  <a:tcPr marL="68580" marR="68580" marT="0" marB="0" anchor="ctr">
                    <a:lnL w="12700" cap="flat" cmpd="sng" algn="ctr">
                      <a:solidFill>
                        <a:srgbClr val="990033"/>
                      </a:solidFill>
                      <a:prstDash val="solid"/>
                      <a:round/>
                      <a:headEnd type="none" w="med" len="med"/>
                      <a:tailEnd type="none" w="med" len="med"/>
                    </a:lnL>
                    <a:lnR w="12700" cap="flat" cmpd="sng" algn="ctr">
                      <a:solidFill>
                        <a:srgbClr val="990033"/>
                      </a:solidFill>
                      <a:prstDash val="solid"/>
                      <a:round/>
                      <a:headEnd type="none" w="med" len="med"/>
                      <a:tailEnd type="none" w="med" len="med"/>
                    </a:lnR>
                    <a:lnT w="12700" cap="flat" cmpd="sng" algn="ctr">
                      <a:solidFill>
                        <a:srgbClr val="990033"/>
                      </a:solidFill>
                      <a:prstDash val="solid"/>
                      <a:round/>
                      <a:headEnd type="none" w="med" len="med"/>
                      <a:tailEnd type="none" w="med" len="med"/>
                    </a:lnT>
                    <a:lnB w="12700" cap="flat" cmpd="sng" algn="ctr">
                      <a:solidFill>
                        <a:srgbClr val="990033"/>
                      </a:solidFill>
                      <a:prstDash val="solid"/>
                      <a:round/>
                      <a:headEnd type="none" w="med" len="med"/>
                      <a:tailEnd type="none" w="med" len="med"/>
                    </a:lnB>
                  </a:tcPr>
                </a:tc>
                <a:tc>
                  <a:txBody>
                    <a:bodyPr/>
                    <a:lstStyle/>
                    <a:p>
                      <a:pPr algn="ctr">
                        <a:spcAft>
                          <a:spcPts val="0"/>
                        </a:spcAft>
                      </a:pPr>
                      <a:r>
                        <a:rPr kumimoji="0" lang="en-IE" sz="1600" b="0" kern="1200" dirty="0" smtClean="0">
                          <a:solidFill>
                            <a:srgbClr val="990033"/>
                          </a:solidFill>
                          <a:effectLst/>
                          <a:latin typeface="Comic Sans MS" pitchFamily="66" charset="0"/>
                          <a:ea typeface="+mn-ea"/>
                          <a:cs typeface="+mn-cs"/>
                        </a:rPr>
                        <a:t>€6.29</a:t>
                      </a:r>
                      <a:endParaRPr lang="en-IE" sz="1600" b="0" dirty="0">
                        <a:solidFill>
                          <a:srgbClr val="990033"/>
                        </a:solidFill>
                        <a:latin typeface="Comic Sans MS" pitchFamily="66" charset="0"/>
                        <a:ea typeface="Calibri"/>
                        <a:cs typeface="Times New Roman"/>
                      </a:endParaRPr>
                    </a:p>
                  </a:txBody>
                  <a:tcPr marL="68580" marR="68580" marT="0" marB="0" anchor="ctr">
                    <a:lnL w="12700" cap="flat" cmpd="sng" algn="ctr">
                      <a:solidFill>
                        <a:srgbClr val="990033"/>
                      </a:solidFill>
                      <a:prstDash val="solid"/>
                      <a:round/>
                      <a:headEnd type="none" w="med" len="med"/>
                      <a:tailEnd type="none" w="med" len="med"/>
                    </a:lnL>
                    <a:lnR w="12700" cap="flat" cmpd="sng" algn="ctr">
                      <a:solidFill>
                        <a:srgbClr val="990033"/>
                      </a:solidFill>
                      <a:prstDash val="solid"/>
                      <a:round/>
                      <a:headEnd type="none" w="med" len="med"/>
                      <a:tailEnd type="none" w="med" len="med"/>
                    </a:lnR>
                    <a:lnT w="12700" cap="flat" cmpd="sng" algn="ctr">
                      <a:solidFill>
                        <a:srgbClr val="990033"/>
                      </a:solidFill>
                      <a:prstDash val="solid"/>
                      <a:round/>
                      <a:headEnd type="none" w="med" len="med"/>
                      <a:tailEnd type="none" w="med" len="med"/>
                    </a:lnT>
                    <a:lnB w="12700" cap="flat" cmpd="sng" algn="ctr">
                      <a:solidFill>
                        <a:srgbClr val="990033"/>
                      </a:solidFill>
                      <a:prstDash val="solid"/>
                      <a:round/>
                      <a:headEnd type="none" w="med" len="med"/>
                      <a:tailEnd type="none" w="med" len="med"/>
                    </a:lnB>
                  </a:tcPr>
                </a:tc>
                <a:tc>
                  <a:txBody>
                    <a:bodyPr/>
                    <a:lstStyle/>
                    <a:p>
                      <a:pPr algn="ctr">
                        <a:spcAft>
                          <a:spcPts val="0"/>
                        </a:spcAft>
                      </a:pPr>
                      <a:r>
                        <a:rPr kumimoji="0" lang="en-IE" sz="1600" b="0" kern="1200" dirty="0" smtClean="0">
                          <a:solidFill>
                            <a:srgbClr val="990033"/>
                          </a:solidFill>
                          <a:effectLst/>
                          <a:latin typeface="Comic Sans MS" pitchFamily="66" charset="0"/>
                          <a:ea typeface="+mn-ea"/>
                          <a:cs typeface="+mn-cs"/>
                        </a:rPr>
                        <a:t>€0.09</a:t>
                      </a:r>
                      <a:endParaRPr lang="en-IE" sz="1600" b="0" dirty="0">
                        <a:solidFill>
                          <a:srgbClr val="990033"/>
                        </a:solidFill>
                        <a:latin typeface="Comic Sans MS" pitchFamily="66" charset="0"/>
                        <a:ea typeface="Calibri"/>
                        <a:cs typeface="Times New Roman"/>
                      </a:endParaRPr>
                    </a:p>
                  </a:txBody>
                  <a:tcPr marL="68580" marR="68580" marT="0" marB="0" anchor="ctr">
                    <a:lnL w="12700" cap="flat" cmpd="sng" algn="ctr">
                      <a:solidFill>
                        <a:srgbClr val="990033"/>
                      </a:solidFill>
                      <a:prstDash val="solid"/>
                      <a:round/>
                      <a:headEnd type="none" w="med" len="med"/>
                      <a:tailEnd type="none" w="med" len="med"/>
                    </a:lnL>
                    <a:lnR w="12700" cap="flat" cmpd="sng" algn="ctr">
                      <a:solidFill>
                        <a:srgbClr val="990033"/>
                      </a:solidFill>
                      <a:prstDash val="solid"/>
                      <a:round/>
                      <a:headEnd type="none" w="med" len="med"/>
                      <a:tailEnd type="none" w="med" len="med"/>
                    </a:lnR>
                    <a:lnT w="12700" cap="flat" cmpd="sng" algn="ctr">
                      <a:solidFill>
                        <a:srgbClr val="990033"/>
                      </a:solidFill>
                      <a:prstDash val="solid"/>
                      <a:round/>
                      <a:headEnd type="none" w="med" len="med"/>
                      <a:tailEnd type="none" w="med" len="med"/>
                    </a:lnT>
                    <a:lnB w="12700" cap="flat" cmpd="sng" algn="ctr">
                      <a:solidFill>
                        <a:srgbClr val="990033"/>
                      </a:solidFill>
                      <a:prstDash val="solid"/>
                      <a:round/>
                      <a:headEnd type="none" w="med" len="med"/>
                      <a:tailEnd type="none" w="med" len="med"/>
                    </a:lnB>
                  </a:tcPr>
                </a:tc>
                <a:tc>
                  <a:txBody>
                    <a:bodyPr/>
                    <a:lstStyle/>
                    <a:p>
                      <a:pPr algn="ctr">
                        <a:spcAft>
                          <a:spcPts val="0"/>
                        </a:spcAft>
                      </a:pPr>
                      <a:r>
                        <a:rPr kumimoji="0" lang="en-IE" sz="1600" b="0" kern="1200" dirty="0" smtClean="0">
                          <a:solidFill>
                            <a:srgbClr val="990033"/>
                          </a:solidFill>
                          <a:effectLst/>
                          <a:latin typeface="Comic Sans MS" pitchFamily="66" charset="0"/>
                          <a:ea typeface="+mn-ea"/>
                          <a:cs typeface="+mn-cs"/>
                        </a:rPr>
                        <a:t>€6.38</a:t>
                      </a:r>
                      <a:endParaRPr lang="en-IE" sz="1600" b="0" dirty="0">
                        <a:solidFill>
                          <a:srgbClr val="990033"/>
                        </a:solidFill>
                        <a:latin typeface="Comic Sans MS" pitchFamily="66" charset="0"/>
                        <a:ea typeface="Calibri"/>
                        <a:cs typeface="Times New Roman"/>
                      </a:endParaRPr>
                    </a:p>
                  </a:txBody>
                  <a:tcPr marL="68580" marR="68580" marT="0" marB="0" anchor="ctr">
                    <a:lnL w="12700" cap="flat" cmpd="sng" algn="ctr">
                      <a:solidFill>
                        <a:srgbClr val="990033"/>
                      </a:solidFill>
                      <a:prstDash val="solid"/>
                      <a:round/>
                      <a:headEnd type="none" w="med" len="med"/>
                      <a:tailEnd type="none" w="med" len="med"/>
                    </a:lnL>
                    <a:lnR w="12700" cap="flat" cmpd="sng" algn="ctr">
                      <a:solidFill>
                        <a:srgbClr val="990033"/>
                      </a:solidFill>
                      <a:prstDash val="solid"/>
                      <a:round/>
                      <a:headEnd type="none" w="med" len="med"/>
                      <a:tailEnd type="none" w="med" len="med"/>
                    </a:lnR>
                    <a:lnT w="12700" cap="flat" cmpd="sng" algn="ctr">
                      <a:solidFill>
                        <a:srgbClr val="990033"/>
                      </a:solidFill>
                      <a:prstDash val="solid"/>
                      <a:round/>
                      <a:headEnd type="none" w="med" len="med"/>
                      <a:tailEnd type="none" w="med" len="med"/>
                    </a:lnT>
                    <a:lnB w="12700" cap="flat" cmpd="sng" algn="ctr">
                      <a:solidFill>
                        <a:srgbClr val="990033"/>
                      </a:solidFill>
                      <a:prstDash val="solid"/>
                      <a:round/>
                      <a:headEnd type="none" w="med" len="med"/>
                      <a:tailEnd type="none" w="med" len="med"/>
                    </a:lnB>
                  </a:tcPr>
                </a:tc>
              </a:tr>
              <a:tr h="360000">
                <a:tc>
                  <a:txBody>
                    <a:bodyPr/>
                    <a:lstStyle/>
                    <a:p>
                      <a:pPr algn="ctr">
                        <a:spcAft>
                          <a:spcPts val="0"/>
                        </a:spcAft>
                      </a:pPr>
                      <a:r>
                        <a:rPr lang="en-IE" sz="1600" b="0">
                          <a:solidFill>
                            <a:srgbClr val="990033"/>
                          </a:solidFill>
                          <a:latin typeface="Comic Sans MS" pitchFamily="66" charset="0"/>
                          <a:ea typeface="Calibri"/>
                          <a:cs typeface="Times New Roman"/>
                        </a:rPr>
                        <a:t>9</a:t>
                      </a:r>
                    </a:p>
                  </a:txBody>
                  <a:tcPr marL="68580" marR="68580" marT="0" marB="0" anchor="ctr">
                    <a:lnL w="12700" cap="flat" cmpd="sng" algn="ctr">
                      <a:solidFill>
                        <a:srgbClr val="990033"/>
                      </a:solidFill>
                      <a:prstDash val="solid"/>
                      <a:round/>
                      <a:headEnd type="none" w="med" len="med"/>
                      <a:tailEnd type="none" w="med" len="med"/>
                    </a:lnL>
                    <a:lnR w="12700" cap="flat" cmpd="sng" algn="ctr">
                      <a:solidFill>
                        <a:srgbClr val="990033"/>
                      </a:solidFill>
                      <a:prstDash val="solid"/>
                      <a:round/>
                      <a:headEnd type="none" w="med" len="med"/>
                      <a:tailEnd type="none" w="med" len="med"/>
                    </a:lnR>
                    <a:lnT w="12700" cap="flat" cmpd="sng" algn="ctr">
                      <a:solidFill>
                        <a:srgbClr val="990033"/>
                      </a:solidFill>
                      <a:prstDash val="solid"/>
                      <a:round/>
                      <a:headEnd type="none" w="med" len="med"/>
                      <a:tailEnd type="none" w="med" len="med"/>
                    </a:lnT>
                    <a:lnB w="12700" cap="flat" cmpd="sng" algn="ctr">
                      <a:solidFill>
                        <a:srgbClr val="990033"/>
                      </a:solidFill>
                      <a:prstDash val="solid"/>
                      <a:round/>
                      <a:headEnd type="none" w="med" len="med"/>
                      <a:tailEnd type="none" w="med" len="med"/>
                    </a:lnB>
                  </a:tcPr>
                </a:tc>
                <a:tc>
                  <a:txBody>
                    <a:bodyPr/>
                    <a:lstStyle/>
                    <a:p>
                      <a:pPr algn="ctr">
                        <a:spcAft>
                          <a:spcPts val="0"/>
                        </a:spcAft>
                      </a:pPr>
                      <a:endParaRPr lang="en-IE" sz="1600" b="0" dirty="0">
                        <a:solidFill>
                          <a:srgbClr val="990033"/>
                        </a:solidFill>
                        <a:latin typeface="Comic Sans MS" pitchFamily="66" charset="0"/>
                        <a:ea typeface="Calibri"/>
                        <a:cs typeface="Times New Roman"/>
                      </a:endParaRPr>
                    </a:p>
                  </a:txBody>
                  <a:tcPr marL="68580" marR="68580" marT="0" marB="0" anchor="ctr">
                    <a:lnL w="12700" cap="flat" cmpd="sng" algn="ctr">
                      <a:solidFill>
                        <a:srgbClr val="990033"/>
                      </a:solidFill>
                      <a:prstDash val="solid"/>
                      <a:round/>
                      <a:headEnd type="none" w="med" len="med"/>
                      <a:tailEnd type="none" w="med" len="med"/>
                    </a:lnL>
                    <a:lnR w="12700" cap="flat" cmpd="sng" algn="ctr">
                      <a:solidFill>
                        <a:srgbClr val="990033"/>
                      </a:solidFill>
                      <a:prstDash val="solid"/>
                      <a:round/>
                      <a:headEnd type="none" w="med" len="med"/>
                      <a:tailEnd type="none" w="med" len="med"/>
                    </a:lnR>
                    <a:lnT w="12700" cap="flat" cmpd="sng" algn="ctr">
                      <a:solidFill>
                        <a:srgbClr val="990033"/>
                      </a:solidFill>
                      <a:prstDash val="solid"/>
                      <a:round/>
                      <a:headEnd type="none" w="med" len="med"/>
                      <a:tailEnd type="none" w="med" len="med"/>
                    </a:lnT>
                    <a:lnB w="12700" cap="flat" cmpd="sng" algn="ctr">
                      <a:solidFill>
                        <a:srgbClr val="990033"/>
                      </a:solidFill>
                      <a:prstDash val="solid"/>
                      <a:round/>
                      <a:headEnd type="none" w="med" len="med"/>
                      <a:tailEnd type="none" w="med" len="med"/>
                    </a:lnB>
                  </a:tcPr>
                </a:tc>
                <a:tc>
                  <a:txBody>
                    <a:bodyPr/>
                    <a:lstStyle/>
                    <a:p>
                      <a:pPr algn="ctr">
                        <a:spcAft>
                          <a:spcPts val="0"/>
                        </a:spcAft>
                      </a:pPr>
                      <a:endParaRPr lang="en-IE" sz="1600" b="0" dirty="0">
                        <a:solidFill>
                          <a:srgbClr val="990033"/>
                        </a:solidFill>
                        <a:latin typeface="Comic Sans MS" pitchFamily="66" charset="0"/>
                        <a:ea typeface="Calibri"/>
                        <a:cs typeface="Times New Roman"/>
                      </a:endParaRPr>
                    </a:p>
                  </a:txBody>
                  <a:tcPr marL="68580" marR="68580" marT="0" marB="0" anchor="ctr">
                    <a:lnL w="12700" cap="flat" cmpd="sng" algn="ctr">
                      <a:solidFill>
                        <a:srgbClr val="990033"/>
                      </a:solidFill>
                      <a:prstDash val="solid"/>
                      <a:round/>
                      <a:headEnd type="none" w="med" len="med"/>
                      <a:tailEnd type="none" w="med" len="med"/>
                    </a:lnL>
                    <a:lnR w="12700" cap="flat" cmpd="sng" algn="ctr">
                      <a:solidFill>
                        <a:srgbClr val="990033"/>
                      </a:solidFill>
                      <a:prstDash val="solid"/>
                      <a:round/>
                      <a:headEnd type="none" w="med" len="med"/>
                      <a:tailEnd type="none" w="med" len="med"/>
                    </a:lnR>
                    <a:lnT w="12700" cap="flat" cmpd="sng" algn="ctr">
                      <a:solidFill>
                        <a:srgbClr val="990033"/>
                      </a:solidFill>
                      <a:prstDash val="solid"/>
                      <a:round/>
                      <a:headEnd type="none" w="med" len="med"/>
                      <a:tailEnd type="none" w="med" len="med"/>
                    </a:lnT>
                    <a:lnB w="12700" cap="flat" cmpd="sng" algn="ctr">
                      <a:solidFill>
                        <a:srgbClr val="990033"/>
                      </a:solidFill>
                      <a:prstDash val="solid"/>
                      <a:round/>
                      <a:headEnd type="none" w="med" len="med"/>
                      <a:tailEnd type="none" w="med" len="med"/>
                    </a:lnB>
                  </a:tcPr>
                </a:tc>
                <a:tc>
                  <a:txBody>
                    <a:bodyPr/>
                    <a:lstStyle/>
                    <a:p>
                      <a:pPr algn="ctr">
                        <a:spcAft>
                          <a:spcPts val="0"/>
                        </a:spcAft>
                      </a:pPr>
                      <a:endParaRPr lang="en-IE" sz="1600" b="0" dirty="0">
                        <a:solidFill>
                          <a:srgbClr val="990033"/>
                        </a:solidFill>
                        <a:latin typeface="Comic Sans MS" pitchFamily="66" charset="0"/>
                        <a:ea typeface="Calibri"/>
                        <a:cs typeface="Times New Roman"/>
                      </a:endParaRPr>
                    </a:p>
                  </a:txBody>
                  <a:tcPr marL="68580" marR="68580" marT="0" marB="0" anchor="ctr">
                    <a:lnL w="12700" cap="flat" cmpd="sng" algn="ctr">
                      <a:solidFill>
                        <a:srgbClr val="990033"/>
                      </a:solidFill>
                      <a:prstDash val="solid"/>
                      <a:round/>
                      <a:headEnd type="none" w="med" len="med"/>
                      <a:tailEnd type="none" w="med" len="med"/>
                    </a:lnL>
                    <a:lnR w="12700" cap="flat" cmpd="sng" algn="ctr">
                      <a:solidFill>
                        <a:srgbClr val="990033"/>
                      </a:solidFill>
                      <a:prstDash val="solid"/>
                      <a:round/>
                      <a:headEnd type="none" w="med" len="med"/>
                      <a:tailEnd type="none" w="med" len="med"/>
                    </a:lnR>
                    <a:lnT w="12700" cap="flat" cmpd="sng" algn="ctr">
                      <a:solidFill>
                        <a:srgbClr val="990033"/>
                      </a:solidFill>
                      <a:prstDash val="solid"/>
                      <a:round/>
                      <a:headEnd type="none" w="med" len="med"/>
                      <a:tailEnd type="none" w="med" len="med"/>
                    </a:lnT>
                    <a:lnB w="12700" cap="flat" cmpd="sng" algn="ctr">
                      <a:solidFill>
                        <a:srgbClr val="990033"/>
                      </a:solidFill>
                      <a:prstDash val="solid"/>
                      <a:round/>
                      <a:headEnd type="none" w="med" len="med"/>
                      <a:tailEnd type="none" w="med" len="med"/>
                    </a:lnB>
                  </a:tcPr>
                </a:tc>
                <a:tc>
                  <a:txBody>
                    <a:bodyPr/>
                    <a:lstStyle/>
                    <a:p>
                      <a:pPr algn="ctr">
                        <a:spcAft>
                          <a:spcPts val="0"/>
                        </a:spcAft>
                      </a:pPr>
                      <a:endParaRPr lang="en-IE" sz="1600" b="0" dirty="0">
                        <a:solidFill>
                          <a:srgbClr val="990033"/>
                        </a:solidFill>
                        <a:latin typeface="Comic Sans MS" pitchFamily="66" charset="0"/>
                        <a:ea typeface="Calibri"/>
                        <a:cs typeface="Times New Roman"/>
                      </a:endParaRPr>
                    </a:p>
                  </a:txBody>
                  <a:tcPr marL="68580" marR="68580" marT="0" marB="0" anchor="ctr">
                    <a:lnL w="12700" cap="flat" cmpd="sng" algn="ctr">
                      <a:solidFill>
                        <a:srgbClr val="990033"/>
                      </a:solidFill>
                      <a:prstDash val="solid"/>
                      <a:round/>
                      <a:headEnd type="none" w="med" len="med"/>
                      <a:tailEnd type="none" w="med" len="med"/>
                    </a:lnL>
                    <a:lnR w="12700" cap="flat" cmpd="sng" algn="ctr">
                      <a:solidFill>
                        <a:srgbClr val="990033"/>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a:spcAft>
                          <a:spcPts val="0"/>
                        </a:spcAft>
                      </a:pPr>
                      <a:r>
                        <a:rPr lang="en-IE" sz="1600" b="0" dirty="0" smtClean="0">
                          <a:solidFill>
                            <a:srgbClr val="990033"/>
                          </a:solidFill>
                          <a:latin typeface="Comic Sans MS" pitchFamily="66" charset="0"/>
                          <a:ea typeface="Calibri"/>
                          <a:cs typeface="Times New Roman"/>
                        </a:rPr>
                        <a:t>9</a:t>
                      </a:r>
                      <a:endParaRPr lang="en-IE" sz="1600" b="0" dirty="0">
                        <a:solidFill>
                          <a:srgbClr val="990033"/>
                        </a:solidFill>
                        <a:latin typeface="Comic Sans MS" pitchFamily="66" charset="0"/>
                        <a:ea typeface="Calibri"/>
                        <a:cs typeface="Times New Roman"/>
                      </a:endParaRPr>
                    </a:p>
                  </a:txBody>
                  <a:tcPr marL="68580" marR="68580" marT="0" marB="0" anchor="ctr">
                    <a:lnL w="12700" cap="flat" cmpd="sng" algn="ctr">
                      <a:solidFill>
                        <a:srgbClr val="990033"/>
                      </a:solidFill>
                      <a:prstDash val="solid"/>
                      <a:round/>
                      <a:headEnd type="none" w="med" len="med"/>
                      <a:tailEnd type="none" w="med" len="med"/>
                    </a:lnL>
                    <a:lnR w="12700" cap="flat" cmpd="sng" algn="ctr">
                      <a:solidFill>
                        <a:srgbClr val="990033"/>
                      </a:solidFill>
                      <a:prstDash val="solid"/>
                      <a:round/>
                      <a:headEnd type="none" w="med" len="med"/>
                      <a:tailEnd type="none" w="med" len="med"/>
                    </a:lnR>
                    <a:lnT w="12700" cap="flat" cmpd="sng" algn="ctr">
                      <a:solidFill>
                        <a:srgbClr val="990033"/>
                      </a:solidFill>
                      <a:prstDash val="solid"/>
                      <a:round/>
                      <a:headEnd type="none" w="med" len="med"/>
                      <a:tailEnd type="none" w="med" len="med"/>
                    </a:lnT>
                    <a:lnB w="12700" cap="flat" cmpd="sng" algn="ctr">
                      <a:solidFill>
                        <a:srgbClr val="990033"/>
                      </a:solidFill>
                      <a:prstDash val="solid"/>
                      <a:round/>
                      <a:headEnd type="none" w="med" len="med"/>
                      <a:tailEnd type="none" w="med" len="med"/>
                    </a:lnB>
                  </a:tcPr>
                </a:tc>
                <a:tc>
                  <a:txBody>
                    <a:bodyPr/>
                    <a:lstStyle/>
                    <a:p>
                      <a:endParaRPr lang="en-IE"/>
                    </a:p>
                  </a:txBody>
                  <a:tcPr marL="68580" marR="68580" marT="0" marB="0" anchor="ctr">
                    <a:lnL w="12700" cap="flat" cmpd="sng" algn="ctr">
                      <a:solidFill>
                        <a:srgbClr val="990033"/>
                      </a:solidFill>
                      <a:prstDash val="solid"/>
                      <a:round/>
                      <a:headEnd type="none" w="med" len="med"/>
                      <a:tailEnd type="none" w="med" len="med"/>
                    </a:lnL>
                    <a:lnR w="12700" cap="flat" cmpd="sng" algn="ctr">
                      <a:solidFill>
                        <a:srgbClr val="990033"/>
                      </a:solidFill>
                      <a:prstDash val="solid"/>
                      <a:round/>
                      <a:headEnd type="none" w="med" len="med"/>
                      <a:tailEnd type="none" w="med" len="med"/>
                    </a:lnR>
                    <a:lnT w="12700" cap="flat" cmpd="sng" algn="ctr">
                      <a:solidFill>
                        <a:srgbClr val="990033"/>
                      </a:solidFill>
                      <a:prstDash val="solid"/>
                      <a:round/>
                      <a:headEnd type="none" w="med" len="med"/>
                      <a:tailEnd type="none" w="med" len="med"/>
                    </a:lnT>
                    <a:lnB w="12700" cap="flat" cmpd="sng" algn="ctr">
                      <a:solidFill>
                        <a:srgbClr val="990033"/>
                      </a:solidFill>
                      <a:prstDash val="solid"/>
                      <a:round/>
                      <a:headEnd type="none" w="med" len="med"/>
                      <a:tailEnd type="none" w="med" len="med"/>
                    </a:lnB>
                  </a:tcPr>
                </a:tc>
                <a:tc>
                  <a:txBody>
                    <a:bodyPr/>
                    <a:lstStyle/>
                    <a:p>
                      <a:endParaRPr lang="en-IE"/>
                    </a:p>
                  </a:txBody>
                  <a:tcPr marL="68580" marR="68580" marT="0" marB="0" anchor="ctr">
                    <a:lnL w="12700" cap="flat" cmpd="sng" algn="ctr">
                      <a:solidFill>
                        <a:srgbClr val="990033"/>
                      </a:solidFill>
                      <a:prstDash val="solid"/>
                      <a:round/>
                      <a:headEnd type="none" w="med" len="med"/>
                      <a:tailEnd type="none" w="med" len="med"/>
                    </a:lnL>
                    <a:lnR w="12700" cap="flat" cmpd="sng" algn="ctr">
                      <a:solidFill>
                        <a:srgbClr val="990033"/>
                      </a:solidFill>
                      <a:prstDash val="solid"/>
                      <a:round/>
                      <a:headEnd type="none" w="med" len="med"/>
                      <a:tailEnd type="none" w="med" len="med"/>
                    </a:lnR>
                    <a:lnT w="12700" cap="flat" cmpd="sng" algn="ctr">
                      <a:solidFill>
                        <a:srgbClr val="990033"/>
                      </a:solidFill>
                      <a:prstDash val="solid"/>
                      <a:round/>
                      <a:headEnd type="none" w="med" len="med"/>
                      <a:tailEnd type="none" w="med" len="med"/>
                    </a:lnT>
                    <a:lnB w="12700" cap="flat" cmpd="sng" algn="ctr">
                      <a:solidFill>
                        <a:srgbClr val="990033"/>
                      </a:solidFill>
                      <a:prstDash val="solid"/>
                      <a:round/>
                      <a:headEnd type="none" w="med" len="med"/>
                      <a:tailEnd type="none" w="med" len="med"/>
                    </a:lnB>
                  </a:tcPr>
                </a:tc>
                <a:tc>
                  <a:txBody>
                    <a:bodyPr/>
                    <a:lstStyle/>
                    <a:p>
                      <a:endParaRPr lang="en-IE" dirty="0"/>
                    </a:p>
                  </a:txBody>
                  <a:tcPr marL="68580" marR="68580" marT="0" marB="0" anchor="ctr">
                    <a:lnL w="12700" cap="flat" cmpd="sng" algn="ctr">
                      <a:solidFill>
                        <a:srgbClr val="990033"/>
                      </a:solidFill>
                      <a:prstDash val="solid"/>
                      <a:round/>
                      <a:headEnd type="none" w="med" len="med"/>
                      <a:tailEnd type="none" w="med" len="med"/>
                    </a:lnL>
                    <a:lnR w="12700" cap="flat" cmpd="sng" algn="ctr">
                      <a:solidFill>
                        <a:srgbClr val="990033"/>
                      </a:solidFill>
                      <a:prstDash val="solid"/>
                      <a:round/>
                      <a:headEnd type="none" w="med" len="med"/>
                      <a:tailEnd type="none" w="med" len="med"/>
                    </a:lnR>
                    <a:lnT w="12700" cap="flat" cmpd="sng" algn="ctr">
                      <a:solidFill>
                        <a:srgbClr val="990033"/>
                      </a:solidFill>
                      <a:prstDash val="solid"/>
                      <a:round/>
                      <a:headEnd type="none" w="med" len="med"/>
                      <a:tailEnd type="none" w="med" len="med"/>
                    </a:lnT>
                    <a:lnB w="12700" cap="flat" cmpd="sng" algn="ctr">
                      <a:solidFill>
                        <a:srgbClr val="990033"/>
                      </a:solidFill>
                      <a:prstDash val="solid"/>
                      <a:round/>
                      <a:headEnd type="none" w="med" len="med"/>
                      <a:tailEnd type="none" w="med" len="med"/>
                    </a:lnB>
                  </a:tcPr>
                </a:tc>
              </a:tr>
              <a:tr h="360000">
                <a:tc>
                  <a:txBody>
                    <a:bodyPr/>
                    <a:lstStyle/>
                    <a:p>
                      <a:pPr algn="ctr">
                        <a:spcAft>
                          <a:spcPts val="0"/>
                        </a:spcAft>
                      </a:pPr>
                      <a:r>
                        <a:rPr lang="en-IE" sz="1600" b="0" dirty="0">
                          <a:solidFill>
                            <a:srgbClr val="990033"/>
                          </a:solidFill>
                          <a:latin typeface="Comic Sans MS" pitchFamily="66" charset="0"/>
                          <a:ea typeface="Calibri"/>
                          <a:cs typeface="Times New Roman"/>
                        </a:rPr>
                        <a:t>10</a:t>
                      </a:r>
                    </a:p>
                  </a:txBody>
                  <a:tcPr marL="68580" marR="68580" marT="0" marB="0" anchor="ctr">
                    <a:lnL w="12700" cap="flat" cmpd="sng" algn="ctr">
                      <a:solidFill>
                        <a:srgbClr val="990033"/>
                      </a:solidFill>
                      <a:prstDash val="solid"/>
                      <a:round/>
                      <a:headEnd type="none" w="med" len="med"/>
                      <a:tailEnd type="none" w="med" len="med"/>
                    </a:lnL>
                    <a:lnR w="12700" cap="flat" cmpd="sng" algn="ctr">
                      <a:solidFill>
                        <a:srgbClr val="990033"/>
                      </a:solidFill>
                      <a:prstDash val="solid"/>
                      <a:round/>
                      <a:headEnd type="none" w="med" len="med"/>
                      <a:tailEnd type="none" w="med" len="med"/>
                    </a:lnR>
                    <a:lnT w="12700" cap="flat" cmpd="sng" algn="ctr">
                      <a:solidFill>
                        <a:srgbClr val="990033"/>
                      </a:solidFill>
                      <a:prstDash val="solid"/>
                      <a:round/>
                      <a:headEnd type="none" w="med" len="med"/>
                      <a:tailEnd type="none" w="med" len="med"/>
                    </a:lnT>
                    <a:lnB w="12700" cap="flat" cmpd="sng" algn="ctr">
                      <a:solidFill>
                        <a:srgbClr val="990033"/>
                      </a:solidFill>
                      <a:prstDash val="solid"/>
                      <a:round/>
                      <a:headEnd type="none" w="med" len="med"/>
                      <a:tailEnd type="none" w="med" len="med"/>
                    </a:lnB>
                  </a:tcPr>
                </a:tc>
                <a:tc>
                  <a:txBody>
                    <a:bodyPr/>
                    <a:lstStyle/>
                    <a:p>
                      <a:pPr algn="ctr">
                        <a:spcAft>
                          <a:spcPts val="0"/>
                        </a:spcAft>
                      </a:pPr>
                      <a:endParaRPr lang="en-IE" sz="1600" b="0" dirty="0">
                        <a:solidFill>
                          <a:srgbClr val="990033"/>
                        </a:solidFill>
                        <a:latin typeface="Comic Sans MS" pitchFamily="66" charset="0"/>
                        <a:ea typeface="Calibri"/>
                        <a:cs typeface="Times New Roman"/>
                      </a:endParaRPr>
                    </a:p>
                  </a:txBody>
                  <a:tcPr marL="68580" marR="68580" marT="0" marB="0" anchor="ctr">
                    <a:lnL w="12700" cap="flat" cmpd="sng" algn="ctr">
                      <a:solidFill>
                        <a:srgbClr val="990033"/>
                      </a:solidFill>
                      <a:prstDash val="solid"/>
                      <a:round/>
                      <a:headEnd type="none" w="med" len="med"/>
                      <a:tailEnd type="none" w="med" len="med"/>
                    </a:lnL>
                    <a:lnR w="12700" cap="flat" cmpd="sng" algn="ctr">
                      <a:solidFill>
                        <a:srgbClr val="990033"/>
                      </a:solidFill>
                      <a:prstDash val="solid"/>
                      <a:round/>
                      <a:headEnd type="none" w="med" len="med"/>
                      <a:tailEnd type="none" w="med" len="med"/>
                    </a:lnR>
                    <a:lnT w="12700" cap="flat" cmpd="sng" algn="ctr">
                      <a:solidFill>
                        <a:srgbClr val="990033"/>
                      </a:solidFill>
                      <a:prstDash val="solid"/>
                      <a:round/>
                      <a:headEnd type="none" w="med" len="med"/>
                      <a:tailEnd type="none" w="med" len="med"/>
                    </a:lnT>
                    <a:lnB w="12700" cap="flat" cmpd="sng" algn="ctr">
                      <a:solidFill>
                        <a:srgbClr val="990033"/>
                      </a:solidFill>
                      <a:prstDash val="solid"/>
                      <a:round/>
                      <a:headEnd type="none" w="med" len="med"/>
                      <a:tailEnd type="none" w="med" len="med"/>
                    </a:lnB>
                  </a:tcPr>
                </a:tc>
                <a:tc>
                  <a:txBody>
                    <a:bodyPr/>
                    <a:lstStyle/>
                    <a:p>
                      <a:pPr algn="ctr">
                        <a:spcAft>
                          <a:spcPts val="0"/>
                        </a:spcAft>
                      </a:pPr>
                      <a:endParaRPr lang="en-IE" sz="1600" b="0" dirty="0">
                        <a:solidFill>
                          <a:srgbClr val="990033"/>
                        </a:solidFill>
                        <a:latin typeface="Comic Sans MS" pitchFamily="66" charset="0"/>
                        <a:ea typeface="Calibri"/>
                        <a:cs typeface="Times New Roman"/>
                      </a:endParaRPr>
                    </a:p>
                  </a:txBody>
                  <a:tcPr marL="68580" marR="68580" marT="0" marB="0" anchor="ctr">
                    <a:lnL w="12700" cap="flat" cmpd="sng" algn="ctr">
                      <a:solidFill>
                        <a:srgbClr val="990033"/>
                      </a:solidFill>
                      <a:prstDash val="solid"/>
                      <a:round/>
                      <a:headEnd type="none" w="med" len="med"/>
                      <a:tailEnd type="none" w="med" len="med"/>
                    </a:lnL>
                    <a:lnR w="12700" cap="flat" cmpd="sng" algn="ctr">
                      <a:solidFill>
                        <a:srgbClr val="990033"/>
                      </a:solidFill>
                      <a:prstDash val="solid"/>
                      <a:round/>
                      <a:headEnd type="none" w="med" len="med"/>
                      <a:tailEnd type="none" w="med" len="med"/>
                    </a:lnR>
                    <a:lnT w="12700" cap="flat" cmpd="sng" algn="ctr">
                      <a:solidFill>
                        <a:srgbClr val="990033"/>
                      </a:solidFill>
                      <a:prstDash val="solid"/>
                      <a:round/>
                      <a:headEnd type="none" w="med" len="med"/>
                      <a:tailEnd type="none" w="med" len="med"/>
                    </a:lnT>
                    <a:lnB w="12700" cap="flat" cmpd="sng" algn="ctr">
                      <a:solidFill>
                        <a:srgbClr val="990033"/>
                      </a:solidFill>
                      <a:prstDash val="solid"/>
                      <a:round/>
                      <a:headEnd type="none" w="med" len="med"/>
                      <a:tailEnd type="none" w="med" len="med"/>
                    </a:lnB>
                  </a:tcPr>
                </a:tc>
                <a:tc>
                  <a:txBody>
                    <a:bodyPr/>
                    <a:lstStyle/>
                    <a:p>
                      <a:pPr algn="ctr">
                        <a:spcAft>
                          <a:spcPts val="0"/>
                        </a:spcAft>
                      </a:pPr>
                      <a:endParaRPr lang="en-IE" sz="1600" b="0" dirty="0">
                        <a:solidFill>
                          <a:srgbClr val="990033"/>
                        </a:solidFill>
                        <a:latin typeface="Comic Sans MS" pitchFamily="66" charset="0"/>
                        <a:ea typeface="Calibri"/>
                        <a:cs typeface="Times New Roman"/>
                      </a:endParaRPr>
                    </a:p>
                  </a:txBody>
                  <a:tcPr marL="68580" marR="68580" marT="0" marB="0" anchor="ctr">
                    <a:lnL w="12700" cap="flat" cmpd="sng" algn="ctr">
                      <a:solidFill>
                        <a:srgbClr val="990033"/>
                      </a:solidFill>
                      <a:prstDash val="solid"/>
                      <a:round/>
                      <a:headEnd type="none" w="med" len="med"/>
                      <a:tailEnd type="none" w="med" len="med"/>
                    </a:lnL>
                    <a:lnR w="12700" cap="flat" cmpd="sng" algn="ctr">
                      <a:solidFill>
                        <a:srgbClr val="990033"/>
                      </a:solidFill>
                      <a:prstDash val="solid"/>
                      <a:round/>
                      <a:headEnd type="none" w="med" len="med"/>
                      <a:tailEnd type="none" w="med" len="med"/>
                    </a:lnR>
                    <a:lnT w="12700" cap="flat" cmpd="sng" algn="ctr">
                      <a:solidFill>
                        <a:srgbClr val="990033"/>
                      </a:solidFill>
                      <a:prstDash val="solid"/>
                      <a:round/>
                      <a:headEnd type="none" w="med" len="med"/>
                      <a:tailEnd type="none" w="med" len="med"/>
                    </a:lnT>
                    <a:lnB w="12700" cap="flat" cmpd="sng" algn="ctr">
                      <a:solidFill>
                        <a:srgbClr val="990033"/>
                      </a:solidFill>
                      <a:prstDash val="solid"/>
                      <a:round/>
                      <a:headEnd type="none" w="med" len="med"/>
                      <a:tailEnd type="none" w="med" len="med"/>
                    </a:lnB>
                  </a:tcPr>
                </a:tc>
                <a:tc>
                  <a:txBody>
                    <a:bodyPr/>
                    <a:lstStyle/>
                    <a:p>
                      <a:pPr algn="ctr">
                        <a:spcAft>
                          <a:spcPts val="0"/>
                        </a:spcAft>
                      </a:pPr>
                      <a:endParaRPr lang="en-IE" sz="1600" b="0" dirty="0">
                        <a:solidFill>
                          <a:srgbClr val="990033"/>
                        </a:solidFill>
                        <a:latin typeface="Comic Sans MS" pitchFamily="66" charset="0"/>
                        <a:ea typeface="Calibri"/>
                        <a:cs typeface="Times New Roman"/>
                      </a:endParaRPr>
                    </a:p>
                  </a:txBody>
                  <a:tcPr marL="68580" marR="68580" marT="0" marB="0" anchor="ctr">
                    <a:lnL w="12700" cap="flat" cmpd="sng" algn="ctr">
                      <a:solidFill>
                        <a:srgbClr val="990033"/>
                      </a:solidFill>
                      <a:prstDash val="solid"/>
                      <a:round/>
                      <a:headEnd type="none" w="med" len="med"/>
                      <a:tailEnd type="none" w="med" len="med"/>
                    </a:lnL>
                    <a:lnR w="12700" cap="flat" cmpd="sng" algn="ctr">
                      <a:solidFill>
                        <a:srgbClr val="990033"/>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a:spcAft>
                          <a:spcPts val="0"/>
                        </a:spcAft>
                      </a:pPr>
                      <a:r>
                        <a:rPr lang="en-IE" sz="1600" b="0" dirty="0" smtClean="0">
                          <a:solidFill>
                            <a:srgbClr val="990033"/>
                          </a:solidFill>
                          <a:latin typeface="Comic Sans MS" pitchFamily="66" charset="0"/>
                          <a:ea typeface="Calibri"/>
                          <a:cs typeface="Times New Roman"/>
                        </a:rPr>
                        <a:t>10</a:t>
                      </a:r>
                      <a:endParaRPr lang="en-IE" sz="1600" b="0" dirty="0">
                        <a:solidFill>
                          <a:srgbClr val="990033"/>
                        </a:solidFill>
                        <a:latin typeface="Comic Sans MS" pitchFamily="66" charset="0"/>
                        <a:ea typeface="Calibri"/>
                        <a:cs typeface="Times New Roman"/>
                      </a:endParaRPr>
                    </a:p>
                  </a:txBody>
                  <a:tcPr marL="68580" marR="68580" marT="0" marB="0" anchor="ctr">
                    <a:lnL w="12700" cap="flat" cmpd="sng" algn="ctr">
                      <a:solidFill>
                        <a:srgbClr val="990033"/>
                      </a:solidFill>
                      <a:prstDash val="solid"/>
                      <a:round/>
                      <a:headEnd type="none" w="med" len="med"/>
                      <a:tailEnd type="none" w="med" len="med"/>
                    </a:lnL>
                    <a:lnR w="12700" cap="flat" cmpd="sng" algn="ctr">
                      <a:solidFill>
                        <a:srgbClr val="990033"/>
                      </a:solidFill>
                      <a:prstDash val="solid"/>
                      <a:round/>
                      <a:headEnd type="none" w="med" len="med"/>
                      <a:tailEnd type="none" w="med" len="med"/>
                    </a:lnR>
                    <a:lnT w="12700" cap="flat" cmpd="sng" algn="ctr">
                      <a:solidFill>
                        <a:srgbClr val="990033"/>
                      </a:solidFill>
                      <a:prstDash val="solid"/>
                      <a:round/>
                      <a:headEnd type="none" w="med" len="med"/>
                      <a:tailEnd type="none" w="med" len="med"/>
                    </a:lnT>
                    <a:lnB w="12700" cap="flat" cmpd="sng" algn="ctr">
                      <a:solidFill>
                        <a:srgbClr val="990033"/>
                      </a:solidFill>
                      <a:prstDash val="solid"/>
                      <a:round/>
                      <a:headEnd type="none" w="med" len="med"/>
                      <a:tailEnd type="none" w="med" len="med"/>
                    </a:lnB>
                  </a:tcPr>
                </a:tc>
                <a:tc>
                  <a:txBody>
                    <a:bodyPr/>
                    <a:lstStyle/>
                    <a:p>
                      <a:pPr algn="ctr">
                        <a:spcAft>
                          <a:spcPts val="0"/>
                        </a:spcAft>
                      </a:pPr>
                      <a:endParaRPr lang="en-IE" sz="1600" b="0" dirty="0">
                        <a:solidFill>
                          <a:srgbClr val="990033"/>
                        </a:solidFill>
                        <a:latin typeface="Comic Sans MS" pitchFamily="66" charset="0"/>
                        <a:ea typeface="Calibri"/>
                        <a:cs typeface="Times New Roman"/>
                      </a:endParaRPr>
                    </a:p>
                  </a:txBody>
                  <a:tcPr marL="68580" marR="68580" marT="0" marB="0" anchor="ctr">
                    <a:lnL w="12700" cap="flat" cmpd="sng" algn="ctr">
                      <a:solidFill>
                        <a:srgbClr val="990033"/>
                      </a:solidFill>
                      <a:prstDash val="solid"/>
                      <a:round/>
                      <a:headEnd type="none" w="med" len="med"/>
                      <a:tailEnd type="none" w="med" len="med"/>
                    </a:lnL>
                    <a:lnR w="12700" cap="flat" cmpd="sng" algn="ctr">
                      <a:solidFill>
                        <a:srgbClr val="990033"/>
                      </a:solidFill>
                      <a:prstDash val="solid"/>
                      <a:round/>
                      <a:headEnd type="none" w="med" len="med"/>
                      <a:tailEnd type="none" w="med" len="med"/>
                    </a:lnR>
                    <a:lnT w="12700" cap="flat" cmpd="sng" algn="ctr">
                      <a:solidFill>
                        <a:srgbClr val="990033"/>
                      </a:solidFill>
                      <a:prstDash val="solid"/>
                      <a:round/>
                      <a:headEnd type="none" w="med" len="med"/>
                      <a:tailEnd type="none" w="med" len="med"/>
                    </a:lnT>
                    <a:lnB w="12700" cap="flat" cmpd="sng" algn="ctr">
                      <a:solidFill>
                        <a:srgbClr val="990033"/>
                      </a:solidFill>
                      <a:prstDash val="solid"/>
                      <a:round/>
                      <a:headEnd type="none" w="med" len="med"/>
                      <a:tailEnd type="none" w="med" len="med"/>
                    </a:lnB>
                  </a:tcPr>
                </a:tc>
                <a:tc>
                  <a:txBody>
                    <a:bodyPr/>
                    <a:lstStyle/>
                    <a:p>
                      <a:pPr algn="ctr">
                        <a:spcAft>
                          <a:spcPts val="0"/>
                        </a:spcAft>
                      </a:pPr>
                      <a:endParaRPr lang="en-IE" sz="1600" b="0" dirty="0">
                        <a:solidFill>
                          <a:srgbClr val="990033"/>
                        </a:solidFill>
                        <a:latin typeface="Comic Sans MS" pitchFamily="66" charset="0"/>
                        <a:ea typeface="Calibri"/>
                        <a:cs typeface="Times New Roman"/>
                      </a:endParaRPr>
                    </a:p>
                  </a:txBody>
                  <a:tcPr marL="68580" marR="68580" marT="0" marB="0" anchor="ctr">
                    <a:lnL w="12700" cap="flat" cmpd="sng" algn="ctr">
                      <a:solidFill>
                        <a:srgbClr val="990033"/>
                      </a:solidFill>
                      <a:prstDash val="solid"/>
                      <a:round/>
                      <a:headEnd type="none" w="med" len="med"/>
                      <a:tailEnd type="none" w="med" len="med"/>
                    </a:lnL>
                    <a:lnR w="12700" cap="flat" cmpd="sng" algn="ctr">
                      <a:solidFill>
                        <a:srgbClr val="990033"/>
                      </a:solidFill>
                      <a:prstDash val="solid"/>
                      <a:round/>
                      <a:headEnd type="none" w="med" len="med"/>
                      <a:tailEnd type="none" w="med" len="med"/>
                    </a:lnR>
                    <a:lnT w="12700" cap="flat" cmpd="sng" algn="ctr">
                      <a:solidFill>
                        <a:srgbClr val="990033"/>
                      </a:solidFill>
                      <a:prstDash val="solid"/>
                      <a:round/>
                      <a:headEnd type="none" w="med" len="med"/>
                      <a:tailEnd type="none" w="med" len="med"/>
                    </a:lnT>
                    <a:lnB w="12700" cap="flat" cmpd="sng" algn="ctr">
                      <a:solidFill>
                        <a:srgbClr val="990033"/>
                      </a:solidFill>
                      <a:prstDash val="solid"/>
                      <a:round/>
                      <a:headEnd type="none" w="med" len="med"/>
                      <a:tailEnd type="none" w="med" len="med"/>
                    </a:lnB>
                  </a:tcPr>
                </a:tc>
                <a:tc>
                  <a:txBody>
                    <a:bodyPr/>
                    <a:lstStyle/>
                    <a:p>
                      <a:pPr algn="ctr">
                        <a:spcAft>
                          <a:spcPts val="0"/>
                        </a:spcAft>
                      </a:pPr>
                      <a:endParaRPr lang="en-IE" sz="1600" b="0" dirty="0">
                        <a:solidFill>
                          <a:srgbClr val="990033"/>
                        </a:solidFill>
                        <a:latin typeface="Comic Sans MS" pitchFamily="66" charset="0"/>
                        <a:ea typeface="Calibri"/>
                        <a:cs typeface="Times New Roman"/>
                      </a:endParaRPr>
                    </a:p>
                  </a:txBody>
                  <a:tcPr marL="68580" marR="68580" marT="0" marB="0" anchor="ctr">
                    <a:lnL w="12700" cap="flat" cmpd="sng" algn="ctr">
                      <a:solidFill>
                        <a:srgbClr val="990033"/>
                      </a:solidFill>
                      <a:prstDash val="solid"/>
                      <a:round/>
                      <a:headEnd type="none" w="med" len="med"/>
                      <a:tailEnd type="none" w="med" len="med"/>
                    </a:lnL>
                    <a:lnR w="12700" cap="flat" cmpd="sng" algn="ctr">
                      <a:solidFill>
                        <a:srgbClr val="990033"/>
                      </a:solidFill>
                      <a:prstDash val="solid"/>
                      <a:round/>
                      <a:headEnd type="none" w="med" len="med"/>
                      <a:tailEnd type="none" w="med" len="med"/>
                    </a:lnR>
                    <a:lnT w="12700" cap="flat" cmpd="sng" algn="ctr">
                      <a:solidFill>
                        <a:srgbClr val="990033"/>
                      </a:solidFill>
                      <a:prstDash val="solid"/>
                      <a:round/>
                      <a:headEnd type="none" w="med" len="med"/>
                      <a:tailEnd type="none" w="med" len="med"/>
                    </a:lnT>
                    <a:lnB w="12700" cap="flat" cmpd="sng" algn="ctr">
                      <a:solidFill>
                        <a:srgbClr val="990033"/>
                      </a:solidFill>
                      <a:prstDash val="solid"/>
                      <a:round/>
                      <a:headEnd type="none" w="med" len="med"/>
                      <a:tailEnd type="none" w="med" len="med"/>
                    </a:lnB>
                  </a:tcPr>
                </a:tc>
              </a:tr>
            </a:tbl>
          </a:graphicData>
        </a:graphic>
      </p:graphicFrame>
      <p:grpSp>
        <p:nvGrpSpPr>
          <p:cNvPr id="8" name="Group 7"/>
          <p:cNvGrpSpPr/>
          <p:nvPr/>
        </p:nvGrpSpPr>
        <p:grpSpPr>
          <a:xfrm>
            <a:off x="8789610" y="620689"/>
            <a:ext cx="8239774" cy="5460418"/>
            <a:chOff x="8789610" y="620689"/>
            <a:chExt cx="8239774" cy="5460418"/>
          </a:xfrm>
        </p:grpSpPr>
        <p:pic>
          <p:nvPicPr>
            <p:cNvPr id="9"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180512" y="908720"/>
              <a:ext cx="7848872" cy="51723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 name="Rounded Rectangle 9"/>
            <p:cNvSpPr/>
            <p:nvPr/>
          </p:nvSpPr>
          <p:spPr>
            <a:xfrm rot="16200000">
              <a:off x="8159610" y="1250689"/>
              <a:ext cx="1620000" cy="360000"/>
            </a:xfrm>
            <a:prstGeom prst="roundRect">
              <a:avLst/>
            </a:prstGeom>
            <a:solidFill>
              <a:srgbClr val="FFC000"/>
            </a:solidFill>
            <a:ln w="19050">
              <a:solidFill>
                <a:srgbClr val="990033"/>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r>
                <a:rPr lang="en-IE" sz="1400" dirty="0" smtClean="0">
                  <a:solidFill>
                    <a:srgbClr val="990033"/>
                  </a:solidFill>
                </a:rPr>
                <a:t>Lesson interaction</a:t>
              </a:r>
              <a:endParaRPr lang="en-IE" sz="1400" dirty="0">
                <a:solidFill>
                  <a:srgbClr val="990033"/>
                </a:solidFill>
              </a:endParaRPr>
            </a:p>
          </p:txBody>
        </p:sp>
      </p:grpSp>
      <p:sp>
        <p:nvSpPr>
          <p:cNvPr id="11" name="Rectangle 10"/>
          <p:cNvSpPr/>
          <p:nvPr/>
        </p:nvSpPr>
        <p:spPr>
          <a:xfrm>
            <a:off x="611560" y="5303530"/>
            <a:ext cx="8136904" cy="861774"/>
          </a:xfrm>
          <a:prstGeom prst="rect">
            <a:avLst/>
          </a:prstGeom>
        </p:spPr>
        <p:txBody>
          <a:bodyPr wrap="square">
            <a:spAutoFit/>
          </a:bodyPr>
          <a:lstStyle/>
          <a:p>
            <a:r>
              <a:rPr lang="en-IE" sz="2000" dirty="0" smtClean="0">
                <a:solidFill>
                  <a:srgbClr val="990033"/>
                </a:solidFill>
              </a:rPr>
              <a:t>1. What do David and Michael have in common at the beginning of the loan period?________________________________________________________</a:t>
            </a:r>
          </a:p>
          <a:p>
            <a:endParaRPr lang="en-IE" sz="1000" dirty="0" smtClean="0">
              <a:solidFill>
                <a:srgbClr val="990033"/>
              </a:solidFill>
            </a:endParaRPr>
          </a:p>
        </p:txBody>
      </p:sp>
    </p:spTree>
    <p:extLst>
      <p:ext uri="{BB962C8B-B14F-4D97-AF65-F5344CB8AC3E}">
        <p14:creationId xmlns:p14="http://schemas.microsoft.com/office/powerpoint/2010/main" val="25895355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fade">
                                      <p:cBhvr>
                                        <p:cTn id="17" dur="500"/>
                                        <p:tgtEl>
                                          <p:spTgt spid="4"/>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fade">
                                      <p:cBhvr>
                                        <p:cTn id="22" dur="500"/>
                                        <p:tgtEl>
                                          <p:spTgt spid="5"/>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7"/>
                                        </p:tgtEl>
                                        <p:attrNameLst>
                                          <p:attrName>style.visibility</p:attrName>
                                        </p:attrNameLst>
                                      </p:cBhvr>
                                      <p:to>
                                        <p:strVal val="visible"/>
                                      </p:to>
                                    </p:set>
                                    <p:animEffect transition="in" filter="fade">
                                      <p:cBhvr>
                                        <p:cTn id="2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28" restart="whenNotActive" fill="hold" evtFilter="cancelBubble" nodeType="interactiveSeq">
                <p:stCondLst>
                  <p:cond evt="onClick" delay="0">
                    <p:tgtEl>
                      <p:spTgt spid="8"/>
                    </p:tgtEl>
                  </p:cond>
                </p:stCondLst>
                <p:endSync evt="end" delay="0">
                  <p:rtn val="all"/>
                </p:endSync>
                <p:childTnLst>
                  <p:par>
                    <p:cTn id="29" fill="hold">
                      <p:stCondLst>
                        <p:cond delay="0"/>
                      </p:stCondLst>
                      <p:childTnLst>
                        <p:par>
                          <p:cTn id="30" fill="hold">
                            <p:stCondLst>
                              <p:cond delay="0"/>
                            </p:stCondLst>
                            <p:childTnLst>
                              <p:par>
                                <p:cTn id="31" presetID="35" presetClass="path" presetSubtype="0" accel="50000" decel="50000" fill="hold" nodeType="clickEffect">
                                  <p:stCondLst>
                                    <p:cond delay="0"/>
                                  </p:stCondLst>
                                  <p:childTnLst>
                                    <p:animMotion origin="layout" path="M -0.00018 7.40741E-7 L -0.93038 7.40741E-7 " pathEditMode="relative" rAng="0" ptsTypes="AA">
                                      <p:cBhvr>
                                        <p:cTn id="32" dur="2000" fill="hold"/>
                                        <p:tgtEl>
                                          <p:spTgt spid="8"/>
                                        </p:tgtEl>
                                        <p:attrNameLst>
                                          <p:attrName>ppt_x</p:attrName>
                                          <p:attrName>ppt_y</p:attrName>
                                        </p:attrNameLst>
                                      </p:cBhvr>
                                      <p:rCtr x="-46510" y="0"/>
                                    </p:animMotion>
                                  </p:childTnLst>
                                </p:cTn>
                              </p:par>
                            </p:childTnLst>
                          </p:cTn>
                        </p:par>
                      </p:childTnLst>
                    </p:cTn>
                  </p:par>
                  <p:par>
                    <p:cTn id="33" fill="hold">
                      <p:stCondLst>
                        <p:cond delay="indefinite"/>
                      </p:stCondLst>
                      <p:childTnLst>
                        <p:par>
                          <p:cTn id="34" fill="hold">
                            <p:stCondLst>
                              <p:cond delay="0"/>
                            </p:stCondLst>
                            <p:childTnLst>
                              <p:par>
                                <p:cTn id="35" presetID="63" presetClass="path" presetSubtype="0" accel="50000" decel="50000" fill="hold" nodeType="clickEffect">
                                  <p:stCondLst>
                                    <p:cond delay="0"/>
                                  </p:stCondLst>
                                  <p:childTnLst>
                                    <p:animMotion origin="layout" path="M -0.93038 7.40741E-7 L -0.00018 0.00347 " pathEditMode="relative" rAng="0" ptsTypes="AA">
                                      <p:cBhvr>
                                        <p:cTn id="36" dur="2000" fill="hold"/>
                                        <p:tgtEl>
                                          <p:spTgt spid="8"/>
                                        </p:tgtEl>
                                        <p:attrNameLst>
                                          <p:attrName>ppt_x</p:attrName>
                                          <p:attrName>ppt_y</p:attrName>
                                        </p:attrNameLst>
                                      </p:cBhvr>
                                      <p:rCtr x="46510" y="162"/>
                                    </p:animMotion>
                                  </p:childTnLst>
                                </p:cTn>
                              </p:par>
                            </p:childTnLst>
                          </p:cTn>
                        </p:par>
                      </p:childTnLst>
                    </p:cTn>
                  </p:par>
                </p:childTnLst>
              </p:cTn>
              <p:nextCondLst>
                <p:cond evt="onClick" delay="0">
                  <p:tgtEl>
                    <p:spTgt spid="8"/>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39552" y="598031"/>
            <a:ext cx="8064896" cy="5324535"/>
          </a:xfrm>
          <a:prstGeom prst="rect">
            <a:avLst/>
          </a:prstGeom>
        </p:spPr>
        <p:txBody>
          <a:bodyPr wrap="square">
            <a:spAutoFit/>
          </a:bodyPr>
          <a:lstStyle/>
          <a:p>
            <a:pPr marL="457200" indent="-457200">
              <a:buAutoNum type="arabicPeriod"/>
            </a:pPr>
            <a:r>
              <a:rPr lang="en-IE" sz="2000" dirty="0" smtClean="0">
                <a:solidFill>
                  <a:srgbClr val="990033"/>
                </a:solidFill>
              </a:rPr>
              <a:t>What do David and Michael have in common at the beginning of the  </a:t>
            </a:r>
          </a:p>
          <a:p>
            <a:r>
              <a:rPr lang="en-IE" sz="2000" dirty="0" smtClean="0">
                <a:solidFill>
                  <a:srgbClr val="990033"/>
                </a:solidFill>
              </a:rPr>
              <a:t>loan period?__________________________________________________ </a:t>
            </a:r>
          </a:p>
          <a:p>
            <a:endParaRPr lang="en-IE" sz="2000" dirty="0" smtClean="0">
              <a:solidFill>
                <a:srgbClr val="990033"/>
              </a:solidFill>
            </a:endParaRPr>
          </a:p>
          <a:p>
            <a:r>
              <a:rPr lang="en-IE" sz="2000" dirty="0" smtClean="0">
                <a:solidFill>
                  <a:srgbClr val="990033"/>
                </a:solidFill>
              </a:rPr>
              <a:t>2. Calculate the first 3 months transactions for each. (How much, in total, had they each paid back after 3 months?) </a:t>
            </a:r>
          </a:p>
          <a:p>
            <a:r>
              <a:rPr lang="en-IE" sz="2000" dirty="0" smtClean="0">
                <a:solidFill>
                  <a:srgbClr val="990033"/>
                </a:solidFill>
              </a:rPr>
              <a:t>		David ___________ Michael __________ </a:t>
            </a:r>
          </a:p>
          <a:p>
            <a:endParaRPr lang="en-IE" sz="2000" dirty="0" smtClean="0">
              <a:solidFill>
                <a:srgbClr val="990033"/>
              </a:solidFill>
            </a:endParaRPr>
          </a:p>
          <a:p>
            <a:r>
              <a:rPr lang="en-IE" sz="2000" dirty="0" smtClean="0">
                <a:solidFill>
                  <a:srgbClr val="990033"/>
                </a:solidFill>
              </a:rPr>
              <a:t>3. What is the total interest paid by each? </a:t>
            </a:r>
          </a:p>
          <a:p>
            <a:r>
              <a:rPr lang="en-IE" sz="2000" dirty="0">
                <a:solidFill>
                  <a:srgbClr val="990033"/>
                </a:solidFill>
              </a:rPr>
              <a:t>	</a:t>
            </a:r>
            <a:r>
              <a:rPr lang="en-IE" sz="2000" dirty="0" smtClean="0">
                <a:solidFill>
                  <a:srgbClr val="990033"/>
                </a:solidFill>
              </a:rPr>
              <a:t>	David _________ Michael __________ </a:t>
            </a:r>
          </a:p>
          <a:p>
            <a:endParaRPr lang="en-IE" sz="2000" dirty="0" smtClean="0">
              <a:solidFill>
                <a:srgbClr val="990033"/>
              </a:solidFill>
            </a:endParaRPr>
          </a:p>
          <a:p>
            <a:r>
              <a:rPr lang="en-IE" sz="2000" dirty="0" smtClean="0">
                <a:solidFill>
                  <a:srgbClr val="990033"/>
                </a:solidFill>
              </a:rPr>
              <a:t>4. Based on your answers to the first 3 questions, when would you recommend making the higher payments and why?____________________ ______________________________________________________________ </a:t>
            </a:r>
          </a:p>
          <a:p>
            <a:endParaRPr lang="en-IE" sz="2000" dirty="0" smtClean="0">
              <a:solidFill>
                <a:srgbClr val="990033"/>
              </a:solidFill>
            </a:endParaRPr>
          </a:p>
          <a:p>
            <a:r>
              <a:rPr lang="en-IE" sz="2000" dirty="0" smtClean="0">
                <a:solidFill>
                  <a:srgbClr val="990033"/>
                </a:solidFill>
              </a:rPr>
              <a:t>5. Is Michael’s assumption that they will eventually pay back the same amount valid? __________________________________________________</a:t>
            </a:r>
          </a:p>
          <a:p>
            <a:r>
              <a:rPr lang="en-IE" sz="2000" dirty="0" smtClean="0">
                <a:solidFill>
                  <a:srgbClr val="990033"/>
                </a:solidFill>
              </a:rPr>
              <a:t>______________________________________________________________</a:t>
            </a:r>
            <a:endParaRPr lang="en-IE" sz="2000" dirty="0">
              <a:solidFill>
                <a:srgbClr val="990033"/>
              </a:solidFill>
            </a:endParaRPr>
          </a:p>
        </p:txBody>
      </p:sp>
      <p:grpSp>
        <p:nvGrpSpPr>
          <p:cNvPr id="6" name="Group 5"/>
          <p:cNvGrpSpPr/>
          <p:nvPr/>
        </p:nvGrpSpPr>
        <p:grpSpPr>
          <a:xfrm>
            <a:off x="8789610" y="620689"/>
            <a:ext cx="8239774" cy="5460418"/>
            <a:chOff x="8789610" y="620689"/>
            <a:chExt cx="8239774" cy="5460418"/>
          </a:xfrm>
        </p:grpSpPr>
        <p:pic>
          <p:nvPicPr>
            <p:cNvPr id="7"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180512" y="908720"/>
              <a:ext cx="7848872" cy="51723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Rounded Rectangle 7"/>
            <p:cNvSpPr/>
            <p:nvPr/>
          </p:nvSpPr>
          <p:spPr>
            <a:xfrm rot="16200000">
              <a:off x="8159610" y="1250689"/>
              <a:ext cx="1620000" cy="360000"/>
            </a:xfrm>
            <a:prstGeom prst="roundRect">
              <a:avLst/>
            </a:prstGeom>
            <a:solidFill>
              <a:srgbClr val="FFC000"/>
            </a:solidFill>
            <a:ln w="19050">
              <a:solidFill>
                <a:srgbClr val="990033"/>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r>
                <a:rPr lang="en-IE" sz="1400" dirty="0" smtClean="0">
                  <a:solidFill>
                    <a:srgbClr val="990033"/>
                  </a:solidFill>
                </a:rPr>
                <a:t>Lesson interaction</a:t>
              </a:r>
              <a:endParaRPr lang="en-IE" sz="1400" dirty="0">
                <a:solidFill>
                  <a:srgbClr val="990033"/>
                </a:solidFill>
              </a:endParaRPr>
            </a:p>
          </p:txBody>
        </p:sp>
      </p:grpSp>
      <p:grpSp>
        <p:nvGrpSpPr>
          <p:cNvPr id="5" name="Group 4"/>
          <p:cNvGrpSpPr/>
          <p:nvPr/>
        </p:nvGrpSpPr>
        <p:grpSpPr>
          <a:xfrm>
            <a:off x="8789408" y="908720"/>
            <a:ext cx="8123866" cy="3672408"/>
            <a:chOff x="8789408" y="908720"/>
            <a:chExt cx="8123866" cy="3672408"/>
          </a:xfrm>
        </p:grpSpPr>
        <p:sp>
          <p:nvSpPr>
            <p:cNvPr id="4" name="Rounded Rectangle 3"/>
            <p:cNvSpPr/>
            <p:nvPr/>
          </p:nvSpPr>
          <p:spPr>
            <a:xfrm rot="16200000">
              <a:off x="8159408" y="2875809"/>
              <a:ext cx="1620000" cy="360000"/>
            </a:xfrm>
            <a:prstGeom prst="roundRect">
              <a:avLst/>
            </a:prstGeom>
            <a:solidFill>
              <a:srgbClr val="FFC000"/>
            </a:solidFill>
            <a:ln w="190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r>
                <a:rPr lang="en-IE" sz="1400" dirty="0" smtClean="0">
                  <a:solidFill>
                    <a:srgbClr val="C00000"/>
                  </a:solidFill>
                </a:rPr>
                <a:t>Lesson interaction</a:t>
              </a:r>
              <a:endParaRPr lang="en-IE" sz="1400" dirty="0">
                <a:solidFill>
                  <a:srgbClr val="C00000"/>
                </a:solidFill>
              </a:endParaRPr>
            </a:p>
          </p:txBody>
        </p:sp>
        <p:pic>
          <p:nvPicPr>
            <p:cNvPr id="19458"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180512" y="908720"/>
              <a:ext cx="7732762" cy="367240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Tree>
    <p:extLst>
      <p:ext uri="{BB962C8B-B14F-4D97-AF65-F5344CB8AC3E}">
        <p14:creationId xmlns:p14="http://schemas.microsoft.com/office/powerpoint/2010/main" val="72348585"/>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6"/>
                    </p:tgtEl>
                  </p:cond>
                </p:stCondLst>
                <p:endSync evt="end" delay="0">
                  <p:rtn val="all"/>
                </p:endSync>
                <p:childTnLst>
                  <p:par>
                    <p:cTn id="3" fill="hold">
                      <p:stCondLst>
                        <p:cond delay="0"/>
                      </p:stCondLst>
                      <p:childTnLst>
                        <p:par>
                          <p:cTn id="4" fill="hold">
                            <p:stCondLst>
                              <p:cond delay="0"/>
                            </p:stCondLst>
                            <p:childTnLst>
                              <p:par>
                                <p:cTn id="5" presetID="35" presetClass="path" presetSubtype="0" accel="50000" decel="50000" fill="hold" nodeType="clickEffect">
                                  <p:stCondLst>
                                    <p:cond delay="0"/>
                                  </p:stCondLst>
                                  <p:childTnLst>
                                    <p:animMotion origin="layout" path="M -0.00018 7.40741E-7 L -0.93038 7.40741E-7 " pathEditMode="relative" rAng="0" ptsTypes="AA">
                                      <p:cBhvr>
                                        <p:cTn id="6" dur="2000" fill="hold"/>
                                        <p:tgtEl>
                                          <p:spTgt spid="6"/>
                                        </p:tgtEl>
                                        <p:attrNameLst>
                                          <p:attrName>ppt_x</p:attrName>
                                          <p:attrName>ppt_y</p:attrName>
                                        </p:attrNameLst>
                                      </p:cBhvr>
                                      <p:rCtr x="-46510" y="0"/>
                                    </p:animMotion>
                                  </p:childTnLst>
                                </p:cTn>
                              </p:par>
                            </p:childTnLst>
                          </p:cTn>
                        </p:par>
                      </p:childTnLst>
                    </p:cTn>
                  </p:par>
                  <p:par>
                    <p:cTn id="7" fill="hold">
                      <p:stCondLst>
                        <p:cond delay="indefinite"/>
                      </p:stCondLst>
                      <p:childTnLst>
                        <p:par>
                          <p:cTn id="8" fill="hold">
                            <p:stCondLst>
                              <p:cond delay="0"/>
                            </p:stCondLst>
                            <p:childTnLst>
                              <p:par>
                                <p:cTn id="9" presetID="63" presetClass="path" presetSubtype="0" accel="50000" decel="50000" fill="hold" nodeType="clickEffect">
                                  <p:stCondLst>
                                    <p:cond delay="0"/>
                                  </p:stCondLst>
                                  <p:childTnLst>
                                    <p:animMotion origin="layout" path="M -0.93038 7.40741E-7 L -0.00018 0.00347 " pathEditMode="relative" rAng="0" ptsTypes="AA">
                                      <p:cBhvr>
                                        <p:cTn id="10" dur="2000" fill="hold"/>
                                        <p:tgtEl>
                                          <p:spTgt spid="6"/>
                                        </p:tgtEl>
                                        <p:attrNameLst>
                                          <p:attrName>ppt_x</p:attrName>
                                          <p:attrName>ppt_y</p:attrName>
                                        </p:attrNameLst>
                                      </p:cBhvr>
                                      <p:rCtr x="46510" y="162"/>
                                    </p:animMotion>
                                  </p:childTnLst>
                                </p:cTn>
                              </p:par>
                            </p:childTnLst>
                          </p:cTn>
                        </p:par>
                      </p:childTnLst>
                    </p:cTn>
                  </p:par>
                </p:childTnLst>
              </p:cTn>
              <p:nextCondLst>
                <p:cond evt="onClick" delay="0">
                  <p:tgtEl>
                    <p:spTgt spid="6"/>
                  </p:tgtEl>
                </p:cond>
              </p:nextCondLst>
            </p:seq>
            <p:seq concurrent="1" nextAc="seek">
              <p:cTn id="11" restart="whenNotActive" fill="hold" evtFilter="cancelBubble" nodeType="interactiveSeq">
                <p:stCondLst>
                  <p:cond evt="onClick" delay="0">
                    <p:tgtEl>
                      <p:spTgt spid="5"/>
                    </p:tgtEl>
                  </p:cond>
                </p:stCondLst>
                <p:endSync evt="end" delay="0">
                  <p:rtn val="all"/>
                </p:endSync>
                <p:childTnLst>
                  <p:par>
                    <p:cTn id="12" fill="hold">
                      <p:stCondLst>
                        <p:cond delay="0"/>
                      </p:stCondLst>
                      <p:childTnLst>
                        <p:par>
                          <p:cTn id="13" fill="hold">
                            <p:stCondLst>
                              <p:cond delay="0"/>
                            </p:stCondLst>
                            <p:childTnLst>
                              <p:par>
                                <p:cTn id="14" presetID="35" presetClass="path" presetSubtype="0" accel="50000" decel="50000" fill="hold" nodeType="clickEffect">
                                  <p:stCondLst>
                                    <p:cond delay="0"/>
                                  </p:stCondLst>
                                  <p:childTnLst>
                                    <p:animMotion origin="layout" path="M -0.00018 7.40741E-7 L -0.93038 7.40741E-7 " pathEditMode="relative" rAng="0" ptsTypes="AA">
                                      <p:cBhvr>
                                        <p:cTn id="15" dur="2000" fill="hold"/>
                                        <p:tgtEl>
                                          <p:spTgt spid="5"/>
                                        </p:tgtEl>
                                        <p:attrNameLst>
                                          <p:attrName>ppt_x</p:attrName>
                                          <p:attrName>ppt_y</p:attrName>
                                        </p:attrNameLst>
                                      </p:cBhvr>
                                      <p:rCtr x="-46510" y="0"/>
                                    </p:animMotion>
                                  </p:childTnLst>
                                </p:cTn>
                              </p:par>
                            </p:childTnLst>
                          </p:cTn>
                        </p:par>
                      </p:childTnLst>
                    </p:cTn>
                  </p:par>
                  <p:par>
                    <p:cTn id="16" fill="hold">
                      <p:stCondLst>
                        <p:cond delay="indefinite"/>
                      </p:stCondLst>
                      <p:childTnLst>
                        <p:par>
                          <p:cTn id="17" fill="hold">
                            <p:stCondLst>
                              <p:cond delay="0"/>
                            </p:stCondLst>
                            <p:childTnLst>
                              <p:par>
                                <p:cTn id="18" presetID="63" presetClass="path" presetSubtype="0" accel="50000" decel="50000" fill="hold" nodeType="clickEffect">
                                  <p:stCondLst>
                                    <p:cond delay="0"/>
                                  </p:stCondLst>
                                  <p:childTnLst>
                                    <p:animMotion origin="layout" path="M -0.93038 7.40741E-7 L -0.00018 0.00347 " pathEditMode="relative" rAng="0" ptsTypes="AA">
                                      <p:cBhvr>
                                        <p:cTn id="19" dur="2000" fill="hold"/>
                                        <p:tgtEl>
                                          <p:spTgt spid="5"/>
                                        </p:tgtEl>
                                        <p:attrNameLst>
                                          <p:attrName>ppt_x</p:attrName>
                                          <p:attrName>ppt_y</p:attrName>
                                        </p:attrNameLst>
                                      </p:cBhvr>
                                      <p:rCtr x="46510" y="162"/>
                                    </p:animMotion>
                                  </p:childTnLst>
                                </p:cTn>
                              </p:par>
                            </p:childTnLst>
                          </p:cTn>
                        </p:par>
                      </p:childTnLst>
                    </p:cTn>
                  </p:par>
                </p:childTnLst>
              </p:cTn>
              <p:nextCondLst>
                <p:cond evt="onClick" delay="0">
                  <p:tgtEl>
                    <p:spTgt spid="5"/>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t="4387"/>
          <a:stretch/>
        </p:blipFill>
        <p:spPr bwMode="auto">
          <a:xfrm>
            <a:off x="2164327" y="332656"/>
            <a:ext cx="4810125" cy="44345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Rectangle 1"/>
          <p:cNvSpPr/>
          <p:nvPr/>
        </p:nvSpPr>
        <p:spPr>
          <a:xfrm>
            <a:off x="467544" y="4653136"/>
            <a:ext cx="8064896" cy="1769715"/>
          </a:xfrm>
          <a:prstGeom prst="rect">
            <a:avLst/>
          </a:prstGeom>
        </p:spPr>
        <p:txBody>
          <a:bodyPr wrap="square">
            <a:spAutoFit/>
          </a:bodyPr>
          <a:lstStyle/>
          <a:p>
            <a:pPr marL="457200" indent="-457200">
              <a:buAutoNum type="arabicPeriod" startAt="6"/>
            </a:pPr>
            <a:r>
              <a:rPr lang="en-IE" sz="2000" dirty="0" smtClean="0">
                <a:solidFill>
                  <a:srgbClr val="990033"/>
                </a:solidFill>
              </a:rPr>
              <a:t>Using </a:t>
            </a:r>
            <a:r>
              <a:rPr lang="en-IE" sz="2000" dirty="0">
                <a:solidFill>
                  <a:srgbClr val="990033"/>
                </a:solidFill>
              </a:rPr>
              <a:t>the graph below, plot the amount of interest added each month </a:t>
            </a:r>
            <a:r>
              <a:rPr lang="en-IE" sz="2000" dirty="0" smtClean="0">
                <a:solidFill>
                  <a:srgbClr val="990033"/>
                </a:solidFill>
              </a:rPr>
              <a:t>to </a:t>
            </a:r>
            <a:r>
              <a:rPr lang="en-IE" sz="2000" dirty="0">
                <a:solidFill>
                  <a:srgbClr val="990033"/>
                </a:solidFill>
              </a:rPr>
              <a:t>both David‘s and Michael’s account. </a:t>
            </a:r>
          </a:p>
          <a:p>
            <a:endParaRPr lang="en-IE" sz="900" dirty="0" smtClean="0">
              <a:solidFill>
                <a:srgbClr val="990033"/>
              </a:solidFill>
            </a:endParaRPr>
          </a:p>
          <a:p>
            <a:pPr marL="457200" indent="-457200">
              <a:buAutoNum type="arabicPeriod" startAt="7"/>
            </a:pPr>
            <a:r>
              <a:rPr lang="en-IE" sz="2000" dirty="0" smtClean="0">
                <a:solidFill>
                  <a:srgbClr val="990033"/>
                </a:solidFill>
              </a:rPr>
              <a:t>Looking </a:t>
            </a:r>
            <a:r>
              <a:rPr lang="en-IE" sz="2000" dirty="0">
                <a:solidFill>
                  <a:srgbClr val="990033"/>
                </a:solidFill>
              </a:rPr>
              <a:t>at the graph, who will pay the most interest overall? </a:t>
            </a:r>
            <a:r>
              <a:rPr lang="en-IE" sz="2000" dirty="0" smtClean="0">
                <a:solidFill>
                  <a:srgbClr val="990033"/>
                </a:solidFill>
              </a:rPr>
              <a:t>_________</a:t>
            </a:r>
          </a:p>
          <a:p>
            <a:r>
              <a:rPr lang="en-IE" sz="2000" dirty="0" smtClean="0">
                <a:solidFill>
                  <a:srgbClr val="990033"/>
                </a:solidFill>
              </a:rPr>
              <a:t>____________________________________________________________________________________________________________________________</a:t>
            </a:r>
            <a:endParaRPr lang="en-IE" sz="2000" dirty="0">
              <a:solidFill>
                <a:srgbClr val="990033"/>
              </a:solidFill>
            </a:endParaRPr>
          </a:p>
        </p:txBody>
      </p:sp>
      <p:grpSp>
        <p:nvGrpSpPr>
          <p:cNvPr id="5" name="Group 4"/>
          <p:cNvGrpSpPr/>
          <p:nvPr/>
        </p:nvGrpSpPr>
        <p:grpSpPr>
          <a:xfrm>
            <a:off x="8789408" y="620689"/>
            <a:ext cx="8123866" cy="3960439"/>
            <a:chOff x="8789408" y="620689"/>
            <a:chExt cx="8123866" cy="3960439"/>
          </a:xfrm>
        </p:grpSpPr>
        <p:sp>
          <p:nvSpPr>
            <p:cNvPr id="6" name="Rounded Rectangle 5"/>
            <p:cNvSpPr/>
            <p:nvPr/>
          </p:nvSpPr>
          <p:spPr>
            <a:xfrm rot="16200000">
              <a:off x="8159408" y="1250689"/>
              <a:ext cx="1620000" cy="360000"/>
            </a:xfrm>
            <a:prstGeom prst="roundRect">
              <a:avLst/>
            </a:prstGeom>
            <a:solidFill>
              <a:srgbClr val="FFC000"/>
            </a:solidFill>
            <a:ln w="190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r>
                <a:rPr lang="en-IE" sz="1400" dirty="0" smtClean="0">
                  <a:solidFill>
                    <a:srgbClr val="C00000"/>
                  </a:solidFill>
                </a:rPr>
                <a:t>Lesson interaction</a:t>
              </a:r>
              <a:endParaRPr lang="en-IE" sz="1400" dirty="0">
                <a:solidFill>
                  <a:srgbClr val="C00000"/>
                </a:solidFill>
              </a:endParaRPr>
            </a:p>
          </p:txBody>
        </p:sp>
        <p:pic>
          <p:nvPicPr>
            <p:cNvPr id="7"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180512" y="908720"/>
              <a:ext cx="7732762" cy="367240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Tree>
    <p:extLst>
      <p:ext uri="{BB962C8B-B14F-4D97-AF65-F5344CB8AC3E}">
        <p14:creationId xmlns:p14="http://schemas.microsoft.com/office/powerpoint/2010/main" val="514028018"/>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5"/>
                    </p:tgtEl>
                  </p:cond>
                </p:stCondLst>
                <p:endSync evt="end" delay="0">
                  <p:rtn val="all"/>
                </p:endSync>
                <p:childTnLst>
                  <p:par>
                    <p:cTn id="3" fill="hold">
                      <p:stCondLst>
                        <p:cond delay="0"/>
                      </p:stCondLst>
                      <p:childTnLst>
                        <p:par>
                          <p:cTn id="4" fill="hold">
                            <p:stCondLst>
                              <p:cond delay="0"/>
                            </p:stCondLst>
                            <p:childTnLst>
                              <p:par>
                                <p:cTn id="5" presetID="35" presetClass="path" presetSubtype="0" accel="50000" decel="50000" fill="hold" nodeType="clickEffect">
                                  <p:stCondLst>
                                    <p:cond delay="0"/>
                                  </p:stCondLst>
                                  <p:childTnLst>
                                    <p:animMotion origin="layout" path="M -0.00018 7.40741E-7 L -0.93038 7.40741E-7 " pathEditMode="relative" rAng="0" ptsTypes="AA">
                                      <p:cBhvr>
                                        <p:cTn id="6" dur="2000" fill="hold"/>
                                        <p:tgtEl>
                                          <p:spTgt spid="5"/>
                                        </p:tgtEl>
                                        <p:attrNameLst>
                                          <p:attrName>ppt_x</p:attrName>
                                          <p:attrName>ppt_y</p:attrName>
                                        </p:attrNameLst>
                                      </p:cBhvr>
                                      <p:rCtr x="-46510" y="0"/>
                                    </p:animMotion>
                                  </p:childTnLst>
                                </p:cTn>
                              </p:par>
                            </p:childTnLst>
                          </p:cTn>
                        </p:par>
                      </p:childTnLst>
                    </p:cTn>
                  </p:par>
                  <p:par>
                    <p:cTn id="7" fill="hold">
                      <p:stCondLst>
                        <p:cond delay="indefinite"/>
                      </p:stCondLst>
                      <p:childTnLst>
                        <p:par>
                          <p:cTn id="8" fill="hold">
                            <p:stCondLst>
                              <p:cond delay="0"/>
                            </p:stCondLst>
                            <p:childTnLst>
                              <p:par>
                                <p:cTn id="9" presetID="63" presetClass="path" presetSubtype="0" accel="50000" decel="50000" fill="hold" nodeType="clickEffect">
                                  <p:stCondLst>
                                    <p:cond delay="0"/>
                                  </p:stCondLst>
                                  <p:childTnLst>
                                    <p:animMotion origin="layout" path="M -0.93038 7.40741E-7 L -0.00018 0.00347 " pathEditMode="relative" rAng="0" ptsTypes="AA">
                                      <p:cBhvr>
                                        <p:cTn id="10" dur="2000" fill="hold"/>
                                        <p:tgtEl>
                                          <p:spTgt spid="5"/>
                                        </p:tgtEl>
                                        <p:attrNameLst>
                                          <p:attrName>ppt_x</p:attrName>
                                          <p:attrName>ppt_y</p:attrName>
                                        </p:attrNameLst>
                                      </p:cBhvr>
                                      <p:rCtr x="46510" y="162"/>
                                    </p:animMotion>
                                  </p:childTnLst>
                                </p:cTn>
                              </p:par>
                            </p:childTnLst>
                          </p:cTn>
                        </p:par>
                      </p:childTnLst>
                    </p:cTn>
                  </p:par>
                </p:childTnLst>
              </p:cTn>
              <p:nextCondLst>
                <p:cond evt="onClick" delay="0">
                  <p:tgtEl>
                    <p:spTgt spid="5"/>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654403" y="322023"/>
            <a:ext cx="5797742" cy="954107"/>
          </a:xfrm>
          <a:prstGeom prst="rect">
            <a:avLst/>
          </a:prstGeom>
        </p:spPr>
        <p:txBody>
          <a:bodyPr wrap="none">
            <a:spAutoFit/>
          </a:bodyPr>
          <a:lstStyle/>
          <a:p>
            <a:pPr algn="ctr"/>
            <a:r>
              <a:rPr lang="en-IE" sz="2800" b="1" dirty="0" smtClean="0">
                <a:solidFill>
                  <a:srgbClr val="990033"/>
                </a:solidFill>
              </a:rPr>
              <a:t>Appendix</a:t>
            </a:r>
          </a:p>
          <a:p>
            <a:pPr algn="ctr"/>
            <a:r>
              <a:rPr lang="en-IE" sz="2800" b="1" dirty="0" smtClean="0">
                <a:solidFill>
                  <a:srgbClr val="990033"/>
                </a:solidFill>
              </a:rPr>
              <a:t>Revision </a:t>
            </a:r>
            <a:r>
              <a:rPr lang="en-IE" sz="2800" b="1" dirty="0">
                <a:solidFill>
                  <a:srgbClr val="990033"/>
                </a:solidFill>
              </a:rPr>
              <a:t>of Prior Knowledge Required</a:t>
            </a:r>
          </a:p>
        </p:txBody>
      </p:sp>
      <p:sp>
        <p:nvSpPr>
          <p:cNvPr id="3" name="Rectangle 2"/>
          <p:cNvSpPr/>
          <p:nvPr/>
        </p:nvSpPr>
        <p:spPr>
          <a:xfrm>
            <a:off x="395536" y="1236816"/>
            <a:ext cx="8352928" cy="2862322"/>
          </a:xfrm>
          <a:prstGeom prst="rect">
            <a:avLst/>
          </a:prstGeom>
        </p:spPr>
        <p:txBody>
          <a:bodyPr wrap="square">
            <a:spAutoFit/>
          </a:bodyPr>
          <a:lstStyle/>
          <a:p>
            <a:r>
              <a:rPr lang="en-IE" sz="2000" dirty="0">
                <a:solidFill>
                  <a:srgbClr val="990033"/>
                </a:solidFill>
              </a:rPr>
              <a:t>The teacher may use some or all of the following activities in preparing this topic.</a:t>
            </a:r>
          </a:p>
          <a:p>
            <a:r>
              <a:rPr lang="en-IE" sz="2000" dirty="0">
                <a:solidFill>
                  <a:srgbClr val="990033"/>
                </a:solidFill>
              </a:rPr>
              <a:t>This document covers the following:</a:t>
            </a:r>
          </a:p>
          <a:p>
            <a:r>
              <a:rPr lang="en-IE" sz="2000" dirty="0">
                <a:solidFill>
                  <a:srgbClr val="990033"/>
                </a:solidFill>
              </a:rPr>
              <a:t>1. The terms used</a:t>
            </a:r>
          </a:p>
          <a:p>
            <a:r>
              <a:rPr lang="en-IE" sz="2000" dirty="0">
                <a:solidFill>
                  <a:srgbClr val="990033"/>
                </a:solidFill>
              </a:rPr>
              <a:t>2. Interest rate as r/100</a:t>
            </a:r>
          </a:p>
          <a:p>
            <a:r>
              <a:rPr lang="en-IE" sz="2000" dirty="0">
                <a:solidFill>
                  <a:srgbClr val="990033"/>
                </a:solidFill>
              </a:rPr>
              <a:t>3. Adding (or subtracting) the decimal rate to from the unit</a:t>
            </a:r>
          </a:p>
          <a:p>
            <a:r>
              <a:rPr lang="en-IE" sz="2000" dirty="0">
                <a:solidFill>
                  <a:srgbClr val="990033"/>
                </a:solidFill>
              </a:rPr>
              <a:t>4. Multiplying indices</a:t>
            </a:r>
          </a:p>
          <a:p>
            <a:r>
              <a:rPr lang="en-IE" sz="2000" dirty="0">
                <a:solidFill>
                  <a:srgbClr val="990033"/>
                </a:solidFill>
              </a:rPr>
              <a:t>5. Calculating simple interest and checking it</a:t>
            </a:r>
          </a:p>
          <a:p>
            <a:r>
              <a:rPr lang="en-IE" sz="2000" dirty="0">
                <a:solidFill>
                  <a:srgbClr val="990033"/>
                </a:solidFill>
              </a:rPr>
              <a:t>6. Basic calculator </a:t>
            </a:r>
            <a:r>
              <a:rPr lang="en-IE" sz="2000" dirty="0" smtClean="0">
                <a:solidFill>
                  <a:srgbClr val="990033"/>
                </a:solidFill>
              </a:rPr>
              <a:t>skills</a:t>
            </a:r>
            <a:endParaRPr lang="en-IE" sz="2000" dirty="0">
              <a:solidFill>
                <a:srgbClr val="990033"/>
              </a:solidFill>
            </a:endParaRPr>
          </a:p>
        </p:txBody>
      </p:sp>
    </p:spTree>
    <p:extLst>
      <p:ext uri="{BB962C8B-B14F-4D97-AF65-F5344CB8AC3E}">
        <p14:creationId xmlns:p14="http://schemas.microsoft.com/office/powerpoint/2010/main" val="2077432056"/>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23528" y="332656"/>
            <a:ext cx="8424936" cy="6571030"/>
          </a:xfrm>
          <a:prstGeom prst="rect">
            <a:avLst/>
          </a:prstGeom>
        </p:spPr>
        <p:txBody>
          <a:bodyPr wrap="square">
            <a:spAutoFit/>
          </a:bodyPr>
          <a:lstStyle/>
          <a:p>
            <a:r>
              <a:rPr lang="en-IE" sz="2000" dirty="0">
                <a:solidFill>
                  <a:srgbClr val="990033"/>
                </a:solidFill>
              </a:rPr>
              <a:t>1. John put €200 into the bank for 1 year and got 10% interest during that year.</a:t>
            </a:r>
          </a:p>
          <a:p>
            <a:r>
              <a:rPr lang="en-IE" sz="2000" dirty="0">
                <a:solidFill>
                  <a:srgbClr val="990033"/>
                </a:solidFill>
              </a:rPr>
              <a:t>At the end of the year he had €220. This means that he had gained €20 on his</a:t>
            </a:r>
          </a:p>
          <a:p>
            <a:r>
              <a:rPr lang="en-IE" sz="2000" dirty="0">
                <a:solidFill>
                  <a:srgbClr val="990033"/>
                </a:solidFill>
              </a:rPr>
              <a:t>investment. Match John’s figures to each of the words in the table below</a:t>
            </a:r>
            <a:r>
              <a:rPr lang="en-IE" sz="2000" dirty="0" smtClean="0">
                <a:solidFill>
                  <a:srgbClr val="990033"/>
                </a:solidFill>
              </a:rPr>
              <a:t>.</a:t>
            </a:r>
          </a:p>
          <a:p>
            <a:endParaRPr lang="en-IE" sz="2000" dirty="0" smtClean="0">
              <a:solidFill>
                <a:srgbClr val="990033"/>
              </a:solidFill>
            </a:endParaRPr>
          </a:p>
          <a:p>
            <a:endParaRPr lang="en-IE" sz="2000" dirty="0">
              <a:solidFill>
                <a:srgbClr val="990033"/>
              </a:solidFill>
            </a:endParaRPr>
          </a:p>
          <a:p>
            <a:endParaRPr lang="en-IE" sz="1100" dirty="0" smtClean="0">
              <a:solidFill>
                <a:srgbClr val="990033"/>
              </a:solidFill>
            </a:endParaRPr>
          </a:p>
          <a:p>
            <a:r>
              <a:rPr lang="en-IE" sz="2000" dirty="0">
                <a:solidFill>
                  <a:srgbClr val="990033"/>
                </a:solidFill>
              </a:rPr>
              <a:t>2. Mary put €600 into the bank for 2 years at 9% per annum and at the end of</a:t>
            </a:r>
          </a:p>
          <a:p>
            <a:r>
              <a:rPr lang="en-IE" sz="2000" dirty="0">
                <a:solidFill>
                  <a:srgbClr val="990033"/>
                </a:solidFill>
              </a:rPr>
              <a:t>the 2 years she had €712.86 in total. Complete the table below to illustrate</a:t>
            </a:r>
          </a:p>
          <a:p>
            <a:r>
              <a:rPr lang="en-IE" sz="2000" dirty="0">
                <a:solidFill>
                  <a:srgbClr val="990033"/>
                </a:solidFill>
              </a:rPr>
              <a:t>this. </a:t>
            </a:r>
            <a:endParaRPr lang="en-IE" sz="2000" dirty="0" smtClean="0">
              <a:solidFill>
                <a:srgbClr val="990033"/>
              </a:solidFill>
            </a:endParaRPr>
          </a:p>
          <a:p>
            <a:endParaRPr lang="en-IE" sz="2000" dirty="0" smtClean="0">
              <a:solidFill>
                <a:srgbClr val="990033"/>
              </a:solidFill>
            </a:endParaRPr>
          </a:p>
          <a:p>
            <a:endParaRPr lang="en-IE" sz="2000" dirty="0">
              <a:solidFill>
                <a:srgbClr val="990033"/>
              </a:solidFill>
            </a:endParaRPr>
          </a:p>
          <a:p>
            <a:endParaRPr lang="en-IE" sz="1000" dirty="0">
              <a:solidFill>
                <a:srgbClr val="990033"/>
              </a:solidFill>
            </a:endParaRPr>
          </a:p>
          <a:p>
            <a:r>
              <a:rPr lang="en-IE" sz="2000" dirty="0">
                <a:solidFill>
                  <a:srgbClr val="990033"/>
                </a:solidFill>
              </a:rPr>
              <a:t>3. The following figures represent a certain amount of money put into a bank</a:t>
            </a:r>
          </a:p>
          <a:p>
            <a:r>
              <a:rPr lang="en-IE" sz="2000" dirty="0">
                <a:solidFill>
                  <a:srgbClr val="990033"/>
                </a:solidFill>
              </a:rPr>
              <a:t>for a certain number of years at a certain interest rate. Using all of the words</a:t>
            </a:r>
          </a:p>
          <a:p>
            <a:r>
              <a:rPr lang="en-IE" sz="2000" dirty="0">
                <a:solidFill>
                  <a:srgbClr val="990033"/>
                </a:solidFill>
              </a:rPr>
              <a:t>in the table above, write out a few sentences which would explain all of these</a:t>
            </a:r>
          </a:p>
          <a:p>
            <a:r>
              <a:rPr lang="en-IE" sz="2000" dirty="0">
                <a:solidFill>
                  <a:srgbClr val="990033"/>
                </a:solidFill>
              </a:rPr>
              <a:t>figures. Figures: €472.05, 4 </a:t>
            </a:r>
            <a:r>
              <a:rPr lang="en-IE" sz="2000" dirty="0" err="1">
                <a:solidFill>
                  <a:srgbClr val="990033"/>
                </a:solidFill>
              </a:rPr>
              <a:t>yrs</a:t>
            </a:r>
            <a:r>
              <a:rPr lang="en-IE" sz="2000" dirty="0">
                <a:solidFill>
                  <a:srgbClr val="990033"/>
                </a:solidFill>
              </a:rPr>
              <a:t>, €300, 12%, €172.05 </a:t>
            </a:r>
            <a:r>
              <a:rPr lang="en-IE" sz="2000" dirty="0" smtClean="0">
                <a:solidFill>
                  <a:srgbClr val="990033"/>
                </a:solidFill>
              </a:rPr>
              <a:t>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a:t>
            </a:r>
            <a:endParaRPr lang="en-IE" sz="2000" dirty="0">
              <a:solidFill>
                <a:srgbClr val="990033"/>
              </a:solidFill>
            </a:endParaRPr>
          </a:p>
        </p:txBody>
      </p:sp>
      <p:pic>
        <p:nvPicPr>
          <p:cNvPr id="8194" name="Picture 2"/>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1094" t="9799" r="400" b="8776"/>
          <a:stretch/>
        </p:blipFill>
        <p:spPr bwMode="auto">
          <a:xfrm>
            <a:off x="563475" y="2957344"/>
            <a:ext cx="7937769" cy="6608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 name="Picture 2"/>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1094" t="9799" r="400" b="8776"/>
          <a:stretch/>
        </p:blipFill>
        <p:spPr bwMode="auto">
          <a:xfrm>
            <a:off x="570746" y="1340768"/>
            <a:ext cx="7930499" cy="6608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86507439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2"/>
          <p:cNvPicPr preferRelativeResize="0">
            <a:picLocks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67544" y="2637016"/>
            <a:ext cx="7704000" cy="936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Rectangle 3"/>
          <p:cNvSpPr/>
          <p:nvPr/>
        </p:nvSpPr>
        <p:spPr>
          <a:xfrm>
            <a:off x="467544" y="1340768"/>
            <a:ext cx="7920880" cy="3477875"/>
          </a:xfrm>
          <a:prstGeom prst="rect">
            <a:avLst/>
          </a:prstGeom>
        </p:spPr>
        <p:txBody>
          <a:bodyPr wrap="square">
            <a:spAutoFit/>
          </a:bodyPr>
          <a:lstStyle/>
          <a:p>
            <a:pPr marL="342900" indent="-342900">
              <a:buFont typeface="Arial" pitchFamily="34" charset="0"/>
              <a:buChar char="•"/>
            </a:pPr>
            <a:r>
              <a:rPr lang="en-IE" sz="2000" dirty="0">
                <a:solidFill>
                  <a:srgbClr val="990033"/>
                </a:solidFill>
              </a:rPr>
              <a:t>We are now going to look </a:t>
            </a:r>
            <a:r>
              <a:rPr lang="en-IE" sz="2000" dirty="0" smtClean="0">
                <a:solidFill>
                  <a:srgbClr val="990033"/>
                </a:solidFill>
              </a:rPr>
              <a:t>at what </a:t>
            </a:r>
            <a:r>
              <a:rPr lang="en-IE" sz="2000" dirty="0">
                <a:solidFill>
                  <a:srgbClr val="990033"/>
                </a:solidFill>
              </a:rPr>
              <a:t>happens when an </a:t>
            </a:r>
            <a:r>
              <a:rPr lang="en-IE" sz="2000" dirty="0" smtClean="0">
                <a:solidFill>
                  <a:srgbClr val="990033"/>
                </a:solidFill>
              </a:rPr>
              <a:t>amount or </a:t>
            </a:r>
            <a:r>
              <a:rPr lang="en-IE" sz="2000" dirty="0">
                <a:solidFill>
                  <a:srgbClr val="990033"/>
                </a:solidFill>
              </a:rPr>
              <a:t>quantity is </a:t>
            </a:r>
            <a:r>
              <a:rPr lang="en-IE" sz="2000" dirty="0" smtClean="0">
                <a:solidFill>
                  <a:srgbClr val="990033"/>
                </a:solidFill>
              </a:rPr>
              <a:t> increased repeatedly by </a:t>
            </a:r>
            <a:r>
              <a:rPr lang="en-IE" sz="2000" dirty="0">
                <a:solidFill>
                  <a:srgbClr val="990033"/>
                </a:solidFill>
              </a:rPr>
              <a:t>the same percentage</a:t>
            </a:r>
            <a:r>
              <a:rPr lang="en-IE" sz="2000" dirty="0" smtClean="0">
                <a:solidFill>
                  <a:srgbClr val="990033"/>
                </a:solidFill>
              </a:rPr>
              <a:t>.</a:t>
            </a:r>
          </a:p>
          <a:p>
            <a:pPr marL="342900" indent="-342900">
              <a:buFont typeface="Arial" pitchFamily="34" charset="0"/>
              <a:buChar char="•"/>
            </a:pPr>
            <a:endParaRPr lang="en-IE" sz="2000" dirty="0">
              <a:solidFill>
                <a:srgbClr val="990033"/>
              </a:solidFill>
            </a:endParaRPr>
          </a:p>
          <a:p>
            <a:pPr marL="342900" indent="-342900">
              <a:buFont typeface="Arial" pitchFamily="34" charset="0"/>
              <a:buChar char="•"/>
            </a:pPr>
            <a:r>
              <a:rPr lang="en-IE" sz="2000" dirty="0" smtClean="0">
                <a:solidFill>
                  <a:srgbClr val="990033"/>
                </a:solidFill>
              </a:rPr>
              <a:t>Using </a:t>
            </a:r>
            <a:r>
              <a:rPr lang="en-IE" sz="2000" dirty="0">
                <a:solidFill>
                  <a:srgbClr val="990033"/>
                </a:solidFill>
              </a:rPr>
              <a:t>your squared paper </a:t>
            </a:r>
            <a:r>
              <a:rPr lang="en-IE" sz="2000" dirty="0" smtClean="0">
                <a:solidFill>
                  <a:srgbClr val="990033"/>
                </a:solidFill>
              </a:rPr>
              <a:t>or white </a:t>
            </a:r>
            <a:r>
              <a:rPr lang="en-IE" sz="2000" dirty="0">
                <a:solidFill>
                  <a:srgbClr val="990033"/>
                </a:solidFill>
              </a:rPr>
              <a:t>boards, draw 20 </a:t>
            </a:r>
            <a:r>
              <a:rPr lang="en-IE" sz="2000" dirty="0" smtClean="0">
                <a:solidFill>
                  <a:srgbClr val="990033"/>
                </a:solidFill>
              </a:rPr>
              <a:t>identical boxes.</a:t>
            </a:r>
          </a:p>
          <a:p>
            <a:pPr marL="342900" indent="-342900">
              <a:buFont typeface="Arial" pitchFamily="34" charset="0"/>
              <a:buChar char="•"/>
            </a:pPr>
            <a:endParaRPr lang="en-IE" sz="2000" dirty="0">
              <a:solidFill>
                <a:srgbClr val="990033"/>
              </a:solidFill>
            </a:endParaRPr>
          </a:p>
          <a:p>
            <a:pPr marL="342900" indent="-342900">
              <a:buFont typeface="Arial" pitchFamily="34" charset="0"/>
              <a:buChar char="•"/>
            </a:pPr>
            <a:endParaRPr lang="en-IE" sz="2000" dirty="0" smtClean="0">
              <a:solidFill>
                <a:srgbClr val="990033"/>
              </a:solidFill>
            </a:endParaRPr>
          </a:p>
          <a:p>
            <a:pPr marL="342900" indent="-342900">
              <a:buFont typeface="Arial" pitchFamily="34" charset="0"/>
              <a:buChar char="•"/>
            </a:pPr>
            <a:endParaRPr lang="en-IE" sz="2000" dirty="0">
              <a:solidFill>
                <a:srgbClr val="990033"/>
              </a:solidFill>
            </a:endParaRPr>
          </a:p>
          <a:p>
            <a:pPr marL="342900" indent="-342900">
              <a:buFont typeface="Arial" pitchFamily="34" charset="0"/>
              <a:buChar char="•"/>
            </a:pPr>
            <a:endParaRPr lang="en-IE" sz="2000" dirty="0" smtClean="0">
              <a:solidFill>
                <a:srgbClr val="990033"/>
              </a:solidFill>
            </a:endParaRPr>
          </a:p>
          <a:p>
            <a:pPr marL="342900" indent="-342900">
              <a:buFont typeface="Arial" pitchFamily="34" charset="0"/>
              <a:buChar char="•"/>
            </a:pPr>
            <a:r>
              <a:rPr lang="en-IE" sz="2000" dirty="0" smtClean="0">
                <a:solidFill>
                  <a:srgbClr val="990033"/>
                </a:solidFill>
              </a:rPr>
              <a:t>Imagine </a:t>
            </a:r>
            <a:r>
              <a:rPr lang="en-IE" sz="2000" dirty="0">
                <a:solidFill>
                  <a:srgbClr val="990033"/>
                </a:solidFill>
              </a:rPr>
              <a:t>you are paid €100 per day and you get a 20% pay rise and then another 20% pay rise	</a:t>
            </a:r>
          </a:p>
          <a:p>
            <a:pPr marL="342900" indent="-342900">
              <a:buFont typeface="Arial" pitchFamily="34" charset="0"/>
              <a:buChar char="•"/>
            </a:pPr>
            <a:endParaRPr lang="en-IE" sz="2000" dirty="0">
              <a:solidFill>
                <a:srgbClr val="990033"/>
              </a:solidFill>
            </a:endParaRPr>
          </a:p>
        </p:txBody>
      </p:sp>
      <p:sp>
        <p:nvSpPr>
          <p:cNvPr id="9" name="Rectangle 8"/>
          <p:cNvSpPr/>
          <p:nvPr/>
        </p:nvSpPr>
        <p:spPr>
          <a:xfrm>
            <a:off x="2017510" y="673532"/>
            <a:ext cx="5037726" cy="523220"/>
          </a:xfrm>
          <a:prstGeom prst="rect">
            <a:avLst/>
          </a:prstGeom>
        </p:spPr>
        <p:txBody>
          <a:bodyPr wrap="none">
            <a:spAutoFit/>
          </a:bodyPr>
          <a:lstStyle/>
          <a:p>
            <a:r>
              <a:rPr lang="en-IE" sz="2800" b="1" dirty="0" smtClean="0">
                <a:solidFill>
                  <a:srgbClr val="990033"/>
                </a:solidFill>
              </a:rPr>
              <a:t>Investigating Compound Interest</a:t>
            </a:r>
            <a:endParaRPr lang="en-IE" sz="2800" b="1" dirty="0">
              <a:solidFill>
                <a:srgbClr val="990033"/>
              </a:solidFill>
            </a:endParaRPr>
          </a:p>
        </p:txBody>
      </p:sp>
      <p:sp>
        <p:nvSpPr>
          <p:cNvPr id="10" name="Rectangle 9"/>
          <p:cNvSpPr/>
          <p:nvPr/>
        </p:nvSpPr>
        <p:spPr>
          <a:xfrm>
            <a:off x="1979712" y="251937"/>
            <a:ext cx="5113323" cy="584775"/>
          </a:xfrm>
          <a:prstGeom prst="rect">
            <a:avLst/>
          </a:prstGeom>
        </p:spPr>
        <p:txBody>
          <a:bodyPr wrap="none">
            <a:spAutoFit/>
          </a:bodyPr>
          <a:lstStyle/>
          <a:p>
            <a:r>
              <a:rPr lang="en-IE" sz="3200" b="1" dirty="0">
                <a:solidFill>
                  <a:srgbClr val="990033"/>
                </a:solidFill>
              </a:rPr>
              <a:t>Section A: Student Activity 1 </a:t>
            </a:r>
            <a:endParaRPr lang="en-IE" sz="3200" dirty="0">
              <a:solidFill>
                <a:srgbClr val="990033"/>
              </a:solidFill>
            </a:endParaRPr>
          </a:p>
        </p:txBody>
      </p:sp>
      <p:grpSp>
        <p:nvGrpSpPr>
          <p:cNvPr id="5" name="Group 4"/>
          <p:cNvGrpSpPr/>
          <p:nvPr/>
        </p:nvGrpSpPr>
        <p:grpSpPr>
          <a:xfrm>
            <a:off x="8789610" y="584184"/>
            <a:ext cx="7717441" cy="5617978"/>
            <a:chOff x="8658985" y="584184"/>
            <a:chExt cx="7717441" cy="5617978"/>
          </a:xfrm>
        </p:grpSpPr>
        <p:pic>
          <p:nvPicPr>
            <p:cNvPr id="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031610" y="584184"/>
              <a:ext cx="7344816" cy="561797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Rounded Rectangle 6"/>
            <p:cNvSpPr/>
            <p:nvPr/>
          </p:nvSpPr>
          <p:spPr>
            <a:xfrm rot="16200000">
              <a:off x="8028985" y="1250689"/>
              <a:ext cx="1620000" cy="360000"/>
            </a:xfrm>
            <a:prstGeom prst="roundRect">
              <a:avLst/>
            </a:prstGeom>
            <a:solidFill>
              <a:srgbClr val="FFC000"/>
            </a:solidFill>
            <a:ln w="190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r>
                <a:rPr lang="en-IE" sz="1400" dirty="0" smtClean="0">
                  <a:solidFill>
                    <a:srgbClr val="C00000"/>
                  </a:solidFill>
                </a:rPr>
                <a:t>Lesson interaction</a:t>
              </a:r>
              <a:endParaRPr lang="en-IE" sz="1400" dirty="0">
                <a:solidFill>
                  <a:srgbClr val="C00000"/>
                </a:solidFill>
              </a:endParaRPr>
            </a:p>
          </p:txBody>
        </p:sp>
      </p:grpSp>
    </p:spTree>
    <p:extLst>
      <p:ext uri="{BB962C8B-B14F-4D97-AF65-F5344CB8AC3E}">
        <p14:creationId xmlns:p14="http://schemas.microsoft.com/office/powerpoint/2010/main" val="5163282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xEl>
                                              <p:pRg st="7" end="7"/>
                                            </p:txEl>
                                          </p:spTgt>
                                        </p:tgtEl>
                                        <p:attrNameLst>
                                          <p:attrName>style.visibility</p:attrName>
                                        </p:attrNameLst>
                                      </p:cBhvr>
                                      <p:to>
                                        <p:strVal val="visible"/>
                                      </p:to>
                                    </p:set>
                                    <p:animEffect transition="in" filter="fade">
                                      <p:cBhvr>
                                        <p:cTn id="7" dur="500"/>
                                        <p:tgtEl>
                                          <p:spTgt spid="4">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8" restart="whenNotActive" fill="hold" evtFilter="cancelBubble" nodeType="interactiveSeq">
                <p:stCondLst>
                  <p:cond evt="onClick" delay="0">
                    <p:tgtEl>
                      <p:spTgt spid="5"/>
                    </p:tgtEl>
                  </p:cond>
                </p:stCondLst>
                <p:endSync evt="end" delay="0">
                  <p:rtn val="all"/>
                </p:endSync>
                <p:childTnLst>
                  <p:par>
                    <p:cTn id="9" fill="hold">
                      <p:stCondLst>
                        <p:cond delay="0"/>
                      </p:stCondLst>
                      <p:childTnLst>
                        <p:par>
                          <p:cTn id="10" fill="hold">
                            <p:stCondLst>
                              <p:cond delay="0"/>
                            </p:stCondLst>
                            <p:childTnLst>
                              <p:par>
                                <p:cTn id="11" presetID="35" presetClass="path" presetSubtype="0" accel="50000" decel="50000" fill="hold" nodeType="clickEffect">
                                  <p:stCondLst>
                                    <p:cond delay="0"/>
                                  </p:stCondLst>
                                  <p:childTnLst>
                                    <p:animMotion origin="layout" path="M -0.00018 7.40741E-7 L -0.93038 7.40741E-7 " pathEditMode="relative" rAng="0" ptsTypes="AA">
                                      <p:cBhvr>
                                        <p:cTn id="12" dur="2000" fill="hold"/>
                                        <p:tgtEl>
                                          <p:spTgt spid="5"/>
                                        </p:tgtEl>
                                        <p:attrNameLst>
                                          <p:attrName>ppt_x</p:attrName>
                                          <p:attrName>ppt_y</p:attrName>
                                        </p:attrNameLst>
                                      </p:cBhvr>
                                      <p:rCtr x="-46510" y="0"/>
                                    </p:animMotion>
                                  </p:childTnLst>
                                </p:cTn>
                              </p:par>
                            </p:childTnLst>
                          </p:cTn>
                        </p:par>
                      </p:childTnLst>
                    </p:cTn>
                  </p:par>
                  <p:par>
                    <p:cTn id="13" fill="hold">
                      <p:stCondLst>
                        <p:cond delay="indefinite"/>
                      </p:stCondLst>
                      <p:childTnLst>
                        <p:par>
                          <p:cTn id="14" fill="hold">
                            <p:stCondLst>
                              <p:cond delay="0"/>
                            </p:stCondLst>
                            <p:childTnLst>
                              <p:par>
                                <p:cTn id="15" presetID="63" presetClass="path" presetSubtype="0" accel="50000" decel="50000" fill="hold" nodeType="clickEffect">
                                  <p:stCondLst>
                                    <p:cond delay="0"/>
                                  </p:stCondLst>
                                  <p:childTnLst>
                                    <p:animMotion origin="layout" path="M -0.93038 7.40741E-7 L -0.00018 0.00347 " pathEditMode="relative" rAng="0" ptsTypes="AA">
                                      <p:cBhvr>
                                        <p:cTn id="16" dur="2000" fill="hold"/>
                                        <p:tgtEl>
                                          <p:spTgt spid="5"/>
                                        </p:tgtEl>
                                        <p:attrNameLst>
                                          <p:attrName>ppt_x</p:attrName>
                                          <p:attrName>ppt_y</p:attrName>
                                        </p:attrNameLst>
                                      </p:cBhvr>
                                      <p:rCtr x="46510" y="162"/>
                                    </p:animMotion>
                                  </p:childTnLst>
                                </p:cTn>
                              </p:par>
                            </p:childTnLst>
                          </p:cTn>
                        </p:par>
                      </p:childTnLst>
                    </p:cTn>
                  </p:par>
                </p:childTnLst>
              </p:cTn>
              <p:nextCondLst>
                <p:cond evt="onClick" delay="0">
                  <p:tgtEl>
                    <p:spTgt spid="5"/>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22738" y="1196752"/>
            <a:ext cx="8119964" cy="19442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Rectangle 2"/>
          <p:cNvSpPr/>
          <p:nvPr/>
        </p:nvSpPr>
        <p:spPr>
          <a:xfrm>
            <a:off x="395536" y="620688"/>
            <a:ext cx="7488832" cy="400110"/>
          </a:xfrm>
          <a:prstGeom prst="rect">
            <a:avLst/>
          </a:prstGeom>
        </p:spPr>
        <p:txBody>
          <a:bodyPr wrap="square">
            <a:spAutoFit/>
          </a:bodyPr>
          <a:lstStyle/>
          <a:p>
            <a:r>
              <a:rPr lang="en-IE" sz="2000" dirty="0">
                <a:solidFill>
                  <a:srgbClr val="990033"/>
                </a:solidFill>
              </a:rPr>
              <a:t>4. Complete the table below. Note: p.a. means per annum (per year)</a:t>
            </a:r>
          </a:p>
        </p:txBody>
      </p:sp>
    </p:spTree>
    <p:extLst>
      <p:ext uri="{BB962C8B-B14F-4D97-AF65-F5344CB8AC3E}">
        <p14:creationId xmlns:p14="http://schemas.microsoft.com/office/powerpoint/2010/main" val="3307124705"/>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95536" y="404664"/>
            <a:ext cx="8280920" cy="1323439"/>
          </a:xfrm>
          <a:prstGeom prst="rect">
            <a:avLst/>
          </a:prstGeom>
        </p:spPr>
        <p:txBody>
          <a:bodyPr wrap="square">
            <a:spAutoFit/>
          </a:bodyPr>
          <a:lstStyle/>
          <a:p>
            <a:r>
              <a:rPr lang="en-IE" sz="2000" b="1" dirty="0">
                <a:solidFill>
                  <a:srgbClr val="990033"/>
                </a:solidFill>
              </a:rPr>
              <a:t>Interest rate as r/100</a:t>
            </a:r>
          </a:p>
          <a:p>
            <a:r>
              <a:rPr lang="en-IE" sz="2000" dirty="0">
                <a:solidFill>
                  <a:srgbClr val="990033"/>
                </a:solidFill>
              </a:rPr>
              <a:t>A percentage is a fraction having a denominator of 100. Therefore 9% </a:t>
            </a:r>
            <a:r>
              <a:rPr lang="en-IE" sz="2000" dirty="0" smtClean="0">
                <a:solidFill>
                  <a:srgbClr val="990033"/>
                </a:solidFill>
              </a:rPr>
              <a:t>means 9/100 </a:t>
            </a:r>
            <a:r>
              <a:rPr lang="en-IE" sz="2000" dirty="0">
                <a:solidFill>
                  <a:srgbClr val="990033"/>
                </a:solidFill>
              </a:rPr>
              <a:t>which is 0.09 as a decimal. Therefore an annual interest rate of 9% </a:t>
            </a:r>
            <a:r>
              <a:rPr lang="en-IE" sz="2000" dirty="0" smtClean="0">
                <a:solidFill>
                  <a:srgbClr val="990033"/>
                </a:solidFill>
              </a:rPr>
              <a:t>could be </a:t>
            </a:r>
            <a:r>
              <a:rPr lang="en-IE" sz="2000" dirty="0">
                <a:solidFill>
                  <a:srgbClr val="990033"/>
                </a:solidFill>
              </a:rPr>
              <a:t>written as a decimal as 0.09.</a:t>
            </a:r>
          </a:p>
        </p:txBody>
      </p:sp>
      <p:pic>
        <p:nvPicPr>
          <p:cNvPr id="3" name="Picture 2"/>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t="1874"/>
          <a:stretch/>
        </p:blipFill>
        <p:spPr bwMode="auto">
          <a:xfrm>
            <a:off x="955834" y="1698880"/>
            <a:ext cx="7433007" cy="26763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595160225"/>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3"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69056" y="2276872"/>
            <a:ext cx="8551416" cy="35844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Rectangle 1"/>
          <p:cNvSpPr/>
          <p:nvPr/>
        </p:nvSpPr>
        <p:spPr>
          <a:xfrm>
            <a:off x="323528" y="332656"/>
            <a:ext cx="8280920" cy="1938992"/>
          </a:xfrm>
          <a:prstGeom prst="rect">
            <a:avLst/>
          </a:prstGeom>
        </p:spPr>
        <p:txBody>
          <a:bodyPr wrap="square">
            <a:spAutoFit/>
          </a:bodyPr>
          <a:lstStyle/>
          <a:p>
            <a:r>
              <a:rPr lang="en-IE" sz="2000" b="1" dirty="0">
                <a:solidFill>
                  <a:srgbClr val="990033"/>
                </a:solidFill>
              </a:rPr>
              <a:t>Adding or subtracting the decimal rate to/from the unit</a:t>
            </a:r>
          </a:p>
          <a:p>
            <a:endParaRPr lang="en-IE" sz="2000" dirty="0" smtClean="0">
              <a:solidFill>
                <a:srgbClr val="990033"/>
              </a:solidFill>
            </a:endParaRPr>
          </a:p>
          <a:p>
            <a:r>
              <a:rPr lang="en-IE" sz="2000" dirty="0" smtClean="0">
                <a:solidFill>
                  <a:srgbClr val="990033"/>
                </a:solidFill>
              </a:rPr>
              <a:t>For </a:t>
            </a:r>
            <a:r>
              <a:rPr lang="en-IE" sz="2000" dirty="0">
                <a:solidFill>
                  <a:srgbClr val="990033"/>
                </a:solidFill>
              </a:rPr>
              <a:t>the work which follows the decimal rate is added (or subtracted) to the</a:t>
            </a:r>
          </a:p>
          <a:p>
            <a:r>
              <a:rPr lang="en-IE" sz="2000" dirty="0">
                <a:solidFill>
                  <a:srgbClr val="990033"/>
                </a:solidFill>
              </a:rPr>
              <a:t>unit. The unit is 100% i.e. 100/100 = 1). For example if the annual rate is 7%</a:t>
            </a:r>
          </a:p>
          <a:p>
            <a:r>
              <a:rPr lang="en-IE" sz="2000" dirty="0">
                <a:solidFill>
                  <a:srgbClr val="990033"/>
                </a:solidFill>
              </a:rPr>
              <a:t>then the decimal rate is 0.07 and the unit added to this is 1.07. In the table</a:t>
            </a:r>
          </a:p>
          <a:p>
            <a:r>
              <a:rPr lang="en-IE" sz="2000" dirty="0">
                <a:solidFill>
                  <a:srgbClr val="990033"/>
                </a:solidFill>
              </a:rPr>
              <a:t>below some of the figures are missing. Complete the table.</a:t>
            </a:r>
          </a:p>
        </p:txBody>
      </p:sp>
    </p:spTree>
    <p:extLst>
      <p:ext uri="{BB962C8B-B14F-4D97-AF65-F5344CB8AC3E}">
        <p14:creationId xmlns:p14="http://schemas.microsoft.com/office/powerpoint/2010/main" val="556799890"/>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23528" y="335846"/>
            <a:ext cx="8640960" cy="2246769"/>
          </a:xfrm>
          <a:prstGeom prst="rect">
            <a:avLst/>
          </a:prstGeom>
        </p:spPr>
        <p:txBody>
          <a:bodyPr wrap="square">
            <a:spAutoFit/>
          </a:bodyPr>
          <a:lstStyle/>
          <a:p>
            <a:r>
              <a:rPr lang="en-IE" sz="2000" b="1" dirty="0">
                <a:solidFill>
                  <a:srgbClr val="990033"/>
                </a:solidFill>
              </a:rPr>
              <a:t>Multiplying indices</a:t>
            </a:r>
          </a:p>
          <a:p>
            <a:endParaRPr lang="en-IE" sz="2000" dirty="0" smtClean="0">
              <a:solidFill>
                <a:srgbClr val="990033"/>
              </a:solidFill>
            </a:endParaRPr>
          </a:p>
          <a:p>
            <a:r>
              <a:rPr lang="en-IE" sz="2000" dirty="0" smtClean="0">
                <a:solidFill>
                  <a:srgbClr val="990033"/>
                </a:solidFill>
              </a:rPr>
              <a:t>On </a:t>
            </a:r>
            <a:r>
              <a:rPr lang="en-IE" sz="2000" dirty="0">
                <a:solidFill>
                  <a:srgbClr val="990033"/>
                </a:solidFill>
              </a:rPr>
              <a:t>page 21 “Formulae and Tables” book it says </a:t>
            </a:r>
            <a:r>
              <a:rPr lang="en-IE" sz="2000" dirty="0" smtClean="0">
                <a:solidFill>
                  <a:srgbClr val="990033"/>
                </a:solidFill>
              </a:rPr>
              <a:t>  </a:t>
            </a:r>
            <a:r>
              <a:rPr lang="en-IE" sz="2000" dirty="0" err="1" smtClean="0">
                <a:solidFill>
                  <a:srgbClr val="990033"/>
                </a:solidFill>
              </a:rPr>
              <a:t>a</a:t>
            </a:r>
            <a:r>
              <a:rPr lang="en-IE" sz="2000" baseline="30000" dirty="0" err="1" smtClean="0">
                <a:solidFill>
                  <a:srgbClr val="990033"/>
                </a:solidFill>
              </a:rPr>
              <a:t>p</a:t>
            </a:r>
            <a:r>
              <a:rPr lang="en-IE" sz="2000" dirty="0" err="1" smtClean="0">
                <a:solidFill>
                  <a:srgbClr val="990033"/>
                </a:solidFill>
              </a:rPr>
              <a:t>a</a:t>
            </a:r>
            <a:r>
              <a:rPr lang="en-IE" sz="2000" baseline="30000" dirty="0" err="1" smtClean="0">
                <a:solidFill>
                  <a:srgbClr val="990033"/>
                </a:solidFill>
              </a:rPr>
              <a:t>q</a:t>
            </a:r>
            <a:r>
              <a:rPr lang="en-IE" sz="2000" dirty="0" smtClean="0">
                <a:solidFill>
                  <a:srgbClr val="990033"/>
                </a:solidFill>
              </a:rPr>
              <a:t> </a:t>
            </a:r>
            <a:r>
              <a:rPr lang="en-IE" sz="2000" dirty="0">
                <a:solidFill>
                  <a:srgbClr val="990033"/>
                </a:solidFill>
              </a:rPr>
              <a:t>= </a:t>
            </a:r>
            <a:r>
              <a:rPr lang="en-IE" sz="2000" dirty="0" smtClean="0">
                <a:solidFill>
                  <a:srgbClr val="990033"/>
                </a:solidFill>
              </a:rPr>
              <a:t>a </a:t>
            </a:r>
            <a:r>
              <a:rPr lang="en-IE" sz="2000" baseline="30000" dirty="0" smtClean="0">
                <a:solidFill>
                  <a:srgbClr val="990033"/>
                </a:solidFill>
              </a:rPr>
              <a:t>p + q </a:t>
            </a:r>
            <a:r>
              <a:rPr lang="en-IE" sz="2000" dirty="0" smtClean="0">
                <a:solidFill>
                  <a:srgbClr val="990033"/>
                </a:solidFill>
              </a:rPr>
              <a:t> </a:t>
            </a:r>
            <a:r>
              <a:rPr lang="en-IE" sz="2000" dirty="0">
                <a:solidFill>
                  <a:srgbClr val="990033"/>
                </a:solidFill>
              </a:rPr>
              <a:t>at the top of the page</a:t>
            </a:r>
          </a:p>
          <a:p>
            <a:r>
              <a:rPr lang="en-IE" sz="2000" dirty="0">
                <a:solidFill>
                  <a:srgbClr val="990033"/>
                </a:solidFill>
              </a:rPr>
              <a:t>An example of this would be k</a:t>
            </a:r>
            <a:r>
              <a:rPr lang="en-IE" sz="2000" baseline="30000" dirty="0">
                <a:solidFill>
                  <a:srgbClr val="990033"/>
                </a:solidFill>
              </a:rPr>
              <a:t>5</a:t>
            </a:r>
            <a:r>
              <a:rPr lang="en-IE" sz="2000" dirty="0">
                <a:solidFill>
                  <a:srgbClr val="990033"/>
                </a:solidFill>
              </a:rPr>
              <a:t> x k</a:t>
            </a:r>
            <a:r>
              <a:rPr lang="en-IE" sz="2000" baseline="30000" dirty="0">
                <a:solidFill>
                  <a:srgbClr val="990033"/>
                </a:solidFill>
              </a:rPr>
              <a:t>4</a:t>
            </a:r>
            <a:r>
              <a:rPr lang="en-IE" sz="2000" dirty="0">
                <a:solidFill>
                  <a:srgbClr val="990033"/>
                </a:solidFill>
              </a:rPr>
              <a:t> = k</a:t>
            </a:r>
            <a:r>
              <a:rPr lang="en-IE" sz="2000" baseline="30000" dirty="0">
                <a:solidFill>
                  <a:srgbClr val="990033"/>
                </a:solidFill>
              </a:rPr>
              <a:t>9</a:t>
            </a:r>
            <a:r>
              <a:rPr lang="en-IE" sz="2000" dirty="0">
                <a:solidFill>
                  <a:srgbClr val="990033"/>
                </a:solidFill>
              </a:rPr>
              <a:t> (since 5 + 4 is 9)</a:t>
            </a:r>
          </a:p>
          <a:p>
            <a:r>
              <a:rPr lang="en-IE" sz="2000" dirty="0">
                <a:solidFill>
                  <a:srgbClr val="990033"/>
                </a:solidFill>
              </a:rPr>
              <a:t>Complete the following table, without the use of a calculator. </a:t>
            </a:r>
            <a:endParaRPr lang="en-IE" sz="2000" dirty="0" smtClean="0">
              <a:solidFill>
                <a:srgbClr val="990033"/>
              </a:solidFill>
            </a:endParaRPr>
          </a:p>
          <a:p>
            <a:r>
              <a:rPr lang="en-IE" sz="2000" dirty="0" smtClean="0">
                <a:solidFill>
                  <a:srgbClr val="990033"/>
                </a:solidFill>
              </a:rPr>
              <a:t>Leave </a:t>
            </a:r>
            <a:r>
              <a:rPr lang="en-IE" sz="2000" dirty="0">
                <a:solidFill>
                  <a:srgbClr val="990033"/>
                </a:solidFill>
              </a:rPr>
              <a:t>your </a:t>
            </a:r>
            <a:r>
              <a:rPr lang="en-IE" sz="2000" dirty="0" smtClean="0">
                <a:solidFill>
                  <a:srgbClr val="990033"/>
                </a:solidFill>
              </a:rPr>
              <a:t>answer in </a:t>
            </a:r>
            <a:r>
              <a:rPr lang="en-IE" sz="2000" dirty="0">
                <a:solidFill>
                  <a:srgbClr val="990033"/>
                </a:solidFill>
              </a:rPr>
              <a:t>index form:</a:t>
            </a:r>
          </a:p>
        </p:txBody>
      </p:sp>
      <p:pic>
        <p:nvPicPr>
          <p:cNvPr id="11266" name="Picture 2"/>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1394" t="3959" r="929"/>
          <a:stretch/>
        </p:blipFill>
        <p:spPr bwMode="auto">
          <a:xfrm>
            <a:off x="361628" y="2727157"/>
            <a:ext cx="8352928" cy="2633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693781371"/>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23528" y="476672"/>
            <a:ext cx="8352928" cy="1938992"/>
          </a:xfrm>
          <a:prstGeom prst="rect">
            <a:avLst/>
          </a:prstGeom>
        </p:spPr>
        <p:txBody>
          <a:bodyPr wrap="square">
            <a:spAutoFit/>
          </a:bodyPr>
          <a:lstStyle/>
          <a:p>
            <a:r>
              <a:rPr lang="en-IE" sz="2000" b="1" dirty="0">
                <a:solidFill>
                  <a:srgbClr val="990033"/>
                </a:solidFill>
              </a:rPr>
              <a:t>Calculating simple interest and checking it </a:t>
            </a:r>
            <a:endParaRPr lang="en-IE" sz="2000" b="1" dirty="0" smtClean="0">
              <a:solidFill>
                <a:srgbClr val="990033"/>
              </a:solidFill>
            </a:endParaRPr>
          </a:p>
          <a:p>
            <a:endParaRPr lang="en-IE" sz="2000" b="1" dirty="0">
              <a:solidFill>
                <a:srgbClr val="990033"/>
              </a:solidFill>
            </a:endParaRPr>
          </a:p>
          <a:p>
            <a:r>
              <a:rPr lang="en-IE" sz="2000" dirty="0">
                <a:solidFill>
                  <a:srgbClr val="990033"/>
                </a:solidFill>
              </a:rPr>
              <a:t>1 Patrick puts €400 into the bank for 1 year and gets an annual interest rate of 4%. At the end of the year he asks the bank how much money he has in total and how much interest he made. Fill out the table below to see what figures the bank might give him. </a:t>
            </a:r>
          </a:p>
        </p:txBody>
      </p:sp>
      <p:pic>
        <p:nvPicPr>
          <p:cNvPr id="12290" name="Picture 2"/>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t="5354"/>
          <a:stretch/>
        </p:blipFill>
        <p:spPr bwMode="auto">
          <a:xfrm>
            <a:off x="349121" y="2530026"/>
            <a:ext cx="8327335" cy="20217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Rectangle 2"/>
          <p:cNvSpPr/>
          <p:nvPr/>
        </p:nvSpPr>
        <p:spPr>
          <a:xfrm>
            <a:off x="296210" y="4725144"/>
            <a:ext cx="9172334" cy="707886"/>
          </a:xfrm>
          <a:prstGeom prst="rect">
            <a:avLst/>
          </a:prstGeom>
        </p:spPr>
        <p:txBody>
          <a:bodyPr wrap="square">
            <a:spAutoFit/>
          </a:bodyPr>
          <a:lstStyle/>
          <a:p>
            <a:r>
              <a:rPr lang="en-IE" sz="2000" dirty="0">
                <a:solidFill>
                  <a:srgbClr val="990033"/>
                </a:solidFill>
              </a:rPr>
              <a:t>Did both methods give the same final value? ____________ </a:t>
            </a:r>
          </a:p>
          <a:p>
            <a:r>
              <a:rPr lang="en-IE" sz="2000" dirty="0">
                <a:solidFill>
                  <a:srgbClr val="990033"/>
                </a:solidFill>
              </a:rPr>
              <a:t>Patrick had a final value of € ___________ and made €___________ in interest. </a:t>
            </a:r>
          </a:p>
        </p:txBody>
      </p:sp>
    </p:spTree>
    <p:extLst>
      <p:ext uri="{BB962C8B-B14F-4D97-AF65-F5344CB8AC3E}">
        <p14:creationId xmlns:p14="http://schemas.microsoft.com/office/powerpoint/2010/main" val="1038079500"/>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24243" y="404664"/>
            <a:ext cx="8280920" cy="1015663"/>
          </a:xfrm>
          <a:prstGeom prst="rect">
            <a:avLst/>
          </a:prstGeom>
        </p:spPr>
        <p:txBody>
          <a:bodyPr wrap="square">
            <a:spAutoFit/>
          </a:bodyPr>
          <a:lstStyle/>
          <a:p>
            <a:r>
              <a:rPr lang="en-IE" sz="2000" dirty="0">
                <a:solidFill>
                  <a:srgbClr val="990033"/>
                </a:solidFill>
              </a:rPr>
              <a:t>2. Kathleen puts €200 into the bank for 1 year and gets an interest rate of 8% during that year. Use method 1 and method 2 to work out how much she had in the bank and how much interest she made during the year. </a:t>
            </a:r>
          </a:p>
        </p:txBody>
      </p:sp>
      <p:pic>
        <p:nvPicPr>
          <p:cNvPr id="13314" name="Picture 2"/>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t="2613"/>
          <a:stretch/>
        </p:blipFill>
        <p:spPr bwMode="auto">
          <a:xfrm>
            <a:off x="321792" y="1449315"/>
            <a:ext cx="8426672" cy="2142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Rectangle 2"/>
          <p:cNvSpPr/>
          <p:nvPr/>
        </p:nvSpPr>
        <p:spPr>
          <a:xfrm>
            <a:off x="424243" y="3637473"/>
            <a:ext cx="8280920" cy="1015663"/>
          </a:xfrm>
          <a:prstGeom prst="rect">
            <a:avLst/>
          </a:prstGeom>
        </p:spPr>
        <p:txBody>
          <a:bodyPr wrap="square">
            <a:spAutoFit/>
          </a:bodyPr>
          <a:lstStyle/>
          <a:p>
            <a:r>
              <a:rPr lang="en-IE" sz="2000" dirty="0">
                <a:solidFill>
                  <a:srgbClr val="990033"/>
                </a:solidFill>
              </a:rPr>
              <a:t>Did the both methods give the same final value? ____________ </a:t>
            </a:r>
          </a:p>
          <a:p>
            <a:r>
              <a:rPr lang="en-IE" sz="2000" dirty="0">
                <a:solidFill>
                  <a:srgbClr val="990033"/>
                </a:solidFill>
              </a:rPr>
              <a:t>Kathleen had a final value of € ___________ and made €___________ in interest.</a:t>
            </a:r>
          </a:p>
        </p:txBody>
      </p:sp>
    </p:spTree>
    <p:extLst>
      <p:ext uri="{BB962C8B-B14F-4D97-AF65-F5344CB8AC3E}">
        <p14:creationId xmlns:p14="http://schemas.microsoft.com/office/powerpoint/2010/main" val="1740442179"/>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95536" y="449377"/>
            <a:ext cx="8208912" cy="1323439"/>
          </a:xfrm>
          <a:prstGeom prst="rect">
            <a:avLst/>
          </a:prstGeom>
        </p:spPr>
        <p:txBody>
          <a:bodyPr wrap="square">
            <a:spAutoFit/>
          </a:bodyPr>
          <a:lstStyle/>
          <a:p>
            <a:r>
              <a:rPr lang="en-IE" sz="2000" dirty="0">
                <a:solidFill>
                  <a:srgbClr val="990033"/>
                </a:solidFill>
              </a:rPr>
              <a:t>3. Raul puts €900 into the bank for 1 year and gets an interest rate of 7% during that year. Use method 2 to work out how much he had in the bank at the end of the year. Then find out how much interest he made during the year. </a:t>
            </a:r>
          </a:p>
        </p:txBody>
      </p:sp>
    </p:spTree>
    <p:extLst>
      <p:ext uri="{BB962C8B-B14F-4D97-AF65-F5344CB8AC3E}">
        <p14:creationId xmlns:p14="http://schemas.microsoft.com/office/powerpoint/2010/main" val="1177877258"/>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95536" y="476672"/>
            <a:ext cx="7848872" cy="1015663"/>
          </a:xfrm>
          <a:prstGeom prst="rect">
            <a:avLst/>
          </a:prstGeom>
        </p:spPr>
        <p:txBody>
          <a:bodyPr wrap="square">
            <a:spAutoFit/>
          </a:bodyPr>
          <a:lstStyle/>
          <a:p>
            <a:r>
              <a:rPr lang="en-IE" sz="2000" b="1" dirty="0">
                <a:solidFill>
                  <a:srgbClr val="990033"/>
                </a:solidFill>
              </a:rPr>
              <a:t>Checking Understanding </a:t>
            </a:r>
            <a:endParaRPr lang="en-IE" sz="2000" dirty="0">
              <a:solidFill>
                <a:srgbClr val="990033"/>
              </a:solidFill>
            </a:endParaRPr>
          </a:p>
          <a:p>
            <a:r>
              <a:rPr lang="en-IE" sz="2000" dirty="0">
                <a:solidFill>
                  <a:srgbClr val="990033"/>
                </a:solidFill>
              </a:rPr>
              <a:t>Write out, in your own words, the meaning of each word and term in the table below. </a:t>
            </a:r>
          </a:p>
        </p:txBody>
      </p:sp>
      <p:pic>
        <p:nvPicPr>
          <p:cNvPr id="14339"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39552" y="1504733"/>
            <a:ext cx="8240786" cy="2800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03458328"/>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67544" y="476672"/>
            <a:ext cx="5526360" cy="707886"/>
          </a:xfrm>
          <a:prstGeom prst="rect">
            <a:avLst/>
          </a:prstGeom>
        </p:spPr>
        <p:txBody>
          <a:bodyPr wrap="square">
            <a:spAutoFit/>
          </a:bodyPr>
          <a:lstStyle/>
          <a:p>
            <a:r>
              <a:rPr lang="en-IE" sz="2000" b="1" dirty="0">
                <a:solidFill>
                  <a:srgbClr val="990033"/>
                </a:solidFill>
              </a:rPr>
              <a:t>Basic Calculator Skills </a:t>
            </a:r>
            <a:endParaRPr lang="en-IE" sz="2000" dirty="0">
              <a:solidFill>
                <a:srgbClr val="990033"/>
              </a:solidFill>
            </a:endParaRPr>
          </a:p>
          <a:p>
            <a:r>
              <a:rPr lang="en-IE" sz="2000" dirty="0">
                <a:solidFill>
                  <a:srgbClr val="990033"/>
                </a:solidFill>
              </a:rPr>
              <a:t>Evaluate the following using your calculator: </a:t>
            </a:r>
          </a:p>
        </p:txBody>
      </p:sp>
      <p:pic>
        <p:nvPicPr>
          <p:cNvPr id="15362"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20229" y="1184558"/>
            <a:ext cx="8428235" cy="339657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93966032"/>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67544" y="652626"/>
            <a:ext cx="5526360" cy="400110"/>
          </a:xfrm>
          <a:prstGeom prst="rect">
            <a:avLst/>
          </a:prstGeom>
        </p:spPr>
        <p:txBody>
          <a:bodyPr wrap="square">
            <a:spAutoFit/>
          </a:bodyPr>
          <a:lstStyle/>
          <a:p>
            <a:r>
              <a:rPr lang="en-IE" sz="2000" dirty="0">
                <a:solidFill>
                  <a:srgbClr val="990033"/>
                </a:solidFill>
              </a:rPr>
              <a:t>In the following table, fill in the correct figures: </a:t>
            </a:r>
            <a:endParaRPr lang="en-IE" sz="2000" dirty="0">
              <a:solidFill>
                <a:srgbClr val="990033"/>
              </a:solidFill>
            </a:endParaRP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34194" y="1203608"/>
            <a:ext cx="8428235" cy="3514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0720489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 name="Picture 2"/>
          <p:cNvPicPr>
            <a:picLocks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63774" y="1196752"/>
            <a:ext cx="7200000" cy="864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Rectangle 1"/>
          <p:cNvSpPr/>
          <p:nvPr/>
        </p:nvSpPr>
        <p:spPr>
          <a:xfrm>
            <a:off x="395536" y="2600237"/>
            <a:ext cx="8640960" cy="2585323"/>
          </a:xfrm>
          <a:prstGeom prst="rect">
            <a:avLst/>
          </a:prstGeom>
        </p:spPr>
        <p:txBody>
          <a:bodyPr wrap="square">
            <a:spAutoFit/>
          </a:bodyPr>
          <a:lstStyle/>
          <a:p>
            <a:pPr>
              <a:lnSpc>
                <a:spcPct val="150000"/>
              </a:lnSpc>
            </a:pPr>
            <a:r>
              <a:rPr lang="en-IE" dirty="0">
                <a:solidFill>
                  <a:srgbClr val="990033"/>
                </a:solidFill>
              </a:rPr>
              <a:t>1. If each block represents €10, shade in €100. </a:t>
            </a:r>
          </a:p>
          <a:p>
            <a:pPr>
              <a:lnSpc>
                <a:spcPct val="150000"/>
              </a:lnSpc>
            </a:pPr>
            <a:r>
              <a:rPr lang="en-IE" dirty="0">
                <a:solidFill>
                  <a:srgbClr val="990033"/>
                </a:solidFill>
              </a:rPr>
              <a:t>2. Then, using another colour, add 20% to the original shaded area. </a:t>
            </a:r>
          </a:p>
          <a:p>
            <a:pPr>
              <a:lnSpc>
                <a:spcPct val="150000"/>
              </a:lnSpc>
            </a:pPr>
            <a:r>
              <a:rPr lang="en-IE" dirty="0">
                <a:solidFill>
                  <a:srgbClr val="990033"/>
                </a:solidFill>
              </a:rPr>
              <a:t>3. Finally, using a third colour, add 20% of the entire shaded area. </a:t>
            </a:r>
          </a:p>
          <a:p>
            <a:pPr>
              <a:lnSpc>
                <a:spcPct val="150000"/>
              </a:lnSpc>
            </a:pPr>
            <a:r>
              <a:rPr lang="en-IE" dirty="0">
                <a:solidFill>
                  <a:srgbClr val="990033"/>
                </a:solidFill>
              </a:rPr>
              <a:t>4. What is the value of the second shaded area?_____________________________ </a:t>
            </a:r>
          </a:p>
          <a:p>
            <a:pPr>
              <a:lnSpc>
                <a:spcPct val="150000"/>
              </a:lnSpc>
            </a:pPr>
            <a:r>
              <a:rPr lang="en-IE" dirty="0">
                <a:solidFill>
                  <a:srgbClr val="990033"/>
                </a:solidFill>
              </a:rPr>
              <a:t>5. What is the value of the third shaded area?_______________________________ </a:t>
            </a:r>
          </a:p>
          <a:p>
            <a:pPr>
              <a:lnSpc>
                <a:spcPct val="150000"/>
              </a:lnSpc>
            </a:pPr>
            <a:r>
              <a:rPr lang="en-IE" dirty="0">
                <a:solidFill>
                  <a:srgbClr val="990033"/>
                </a:solidFill>
              </a:rPr>
              <a:t>6. Why do they not have the same </a:t>
            </a:r>
            <a:r>
              <a:rPr lang="en-IE" dirty="0" smtClean="0">
                <a:solidFill>
                  <a:srgbClr val="990033"/>
                </a:solidFill>
              </a:rPr>
              <a:t>amount?_______________________________ </a:t>
            </a:r>
            <a:endParaRPr lang="en-IE" dirty="0">
              <a:solidFill>
                <a:srgbClr val="990033"/>
              </a:solidFill>
            </a:endParaRPr>
          </a:p>
        </p:txBody>
      </p:sp>
      <p:sp>
        <p:nvSpPr>
          <p:cNvPr id="5" name="Rectangle 4"/>
          <p:cNvSpPr/>
          <p:nvPr/>
        </p:nvSpPr>
        <p:spPr>
          <a:xfrm>
            <a:off x="2051720" y="673532"/>
            <a:ext cx="5037726" cy="523220"/>
          </a:xfrm>
          <a:prstGeom prst="rect">
            <a:avLst/>
          </a:prstGeom>
        </p:spPr>
        <p:txBody>
          <a:bodyPr wrap="none">
            <a:spAutoFit/>
          </a:bodyPr>
          <a:lstStyle/>
          <a:p>
            <a:r>
              <a:rPr lang="en-IE" sz="2800" b="1" dirty="0">
                <a:solidFill>
                  <a:srgbClr val="990033"/>
                </a:solidFill>
              </a:rPr>
              <a:t>Investigating Compound Interest</a:t>
            </a:r>
          </a:p>
        </p:txBody>
      </p:sp>
      <p:sp>
        <p:nvSpPr>
          <p:cNvPr id="6" name="Rectangle 5"/>
          <p:cNvSpPr/>
          <p:nvPr/>
        </p:nvSpPr>
        <p:spPr>
          <a:xfrm>
            <a:off x="1979712" y="90929"/>
            <a:ext cx="5113323" cy="584775"/>
          </a:xfrm>
          <a:prstGeom prst="rect">
            <a:avLst/>
          </a:prstGeom>
        </p:spPr>
        <p:txBody>
          <a:bodyPr wrap="none">
            <a:spAutoFit/>
          </a:bodyPr>
          <a:lstStyle/>
          <a:p>
            <a:r>
              <a:rPr lang="en-IE" sz="3200" b="1" dirty="0">
                <a:solidFill>
                  <a:srgbClr val="990033"/>
                </a:solidFill>
              </a:rPr>
              <a:t>Section A: Student Activity 1 </a:t>
            </a:r>
            <a:endParaRPr lang="en-IE" sz="3200" dirty="0">
              <a:solidFill>
                <a:srgbClr val="990033"/>
              </a:solidFill>
            </a:endParaRPr>
          </a:p>
        </p:txBody>
      </p:sp>
      <p:pic>
        <p:nvPicPr>
          <p:cNvPr id="21" name="Picture 2"/>
          <p:cNvPicPr>
            <a:picLocks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72000" y="1196752"/>
            <a:ext cx="7200000" cy="864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2" name="Picture 4"/>
          <p:cNvPicPr>
            <a:picLocks noChangeArrowheads="1"/>
          </p:cNvPicPr>
          <p:nvPr/>
        </p:nvPicPr>
        <p:blipFill>
          <a:blip r:embed="rId4" cstate="print">
            <a:extLst>
              <a:ext uri="{28A0092B-C50C-407E-A947-70E740481C1C}">
                <a14:useLocalDpi xmlns:a14="http://schemas.microsoft.com/office/drawing/2010/main" val="0"/>
              </a:ext>
            </a:extLst>
          </a:blip>
          <a:stretch>
            <a:fillRect/>
          </a:stretch>
        </p:blipFill>
        <p:spPr bwMode="auto">
          <a:xfrm flipV="1">
            <a:off x="996906" y="1256902"/>
            <a:ext cx="1404000" cy="360000"/>
          </a:xfrm>
          <a:prstGeom prst="rect">
            <a:avLst/>
          </a:prstGeom>
          <a:noFill/>
          <a:ln w="9525">
            <a:solidFill>
              <a:srgbClr val="990033"/>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23" name="Group 22"/>
          <p:cNvGrpSpPr/>
          <p:nvPr/>
        </p:nvGrpSpPr>
        <p:grpSpPr>
          <a:xfrm>
            <a:off x="1000953" y="1252287"/>
            <a:ext cx="1709137" cy="355039"/>
            <a:chOff x="1083493" y="2976756"/>
            <a:chExt cx="1709137" cy="425719"/>
          </a:xfrm>
        </p:grpSpPr>
        <p:pic>
          <p:nvPicPr>
            <p:cNvPr id="24" name="Picture 4"/>
            <p:cNvPicPr>
              <a:picLocks noChangeArrowheads="1"/>
            </p:cNvPicPr>
            <p:nvPr/>
          </p:nvPicPr>
          <p:blipFill>
            <a:blip r:embed="rId5" cstate="print">
              <a:extLst>
                <a:ext uri="{28A0092B-C50C-407E-A947-70E740481C1C}">
                  <a14:useLocalDpi xmlns:a14="http://schemas.microsoft.com/office/drawing/2010/main" val="0"/>
                </a:ext>
              </a:extLst>
            </a:blip>
            <a:stretch>
              <a:fillRect/>
            </a:stretch>
          </p:blipFill>
          <p:spPr bwMode="auto">
            <a:xfrm flipV="1">
              <a:off x="1083493" y="2977935"/>
              <a:ext cx="1418400" cy="418717"/>
            </a:xfrm>
            <a:prstGeom prst="rect">
              <a:avLst/>
            </a:prstGeom>
            <a:noFill/>
            <a:ln w="9525">
              <a:solidFill>
                <a:srgbClr val="990033"/>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5" name="Picture 4"/>
            <p:cNvPicPr>
              <a:picLocks noChangeArrowheads="1"/>
            </p:cNvPicPr>
            <p:nvPr/>
          </p:nvPicPr>
          <p:blipFill>
            <a:blip r:embed="rId5" cstate="print">
              <a:extLst>
                <a:ext uri="{28A0092B-C50C-407E-A947-70E740481C1C}">
                  <a14:useLocalDpi xmlns:a14="http://schemas.microsoft.com/office/drawing/2010/main" val="0"/>
                </a:ext>
              </a:extLst>
            </a:blip>
            <a:stretch>
              <a:fillRect/>
            </a:stretch>
          </p:blipFill>
          <p:spPr bwMode="auto">
            <a:xfrm flipV="1">
              <a:off x="2524624" y="2977177"/>
              <a:ext cx="129600" cy="425298"/>
            </a:xfrm>
            <a:prstGeom prst="rect">
              <a:avLst/>
            </a:prstGeom>
            <a:noFill/>
            <a:ln w="9525">
              <a:solidFill>
                <a:srgbClr val="990033"/>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6" name="Picture 4"/>
            <p:cNvPicPr>
              <a:picLocks noChangeArrowheads="1"/>
            </p:cNvPicPr>
            <p:nvPr/>
          </p:nvPicPr>
          <p:blipFill>
            <a:blip r:embed="rId5" cstate="print">
              <a:extLst>
                <a:ext uri="{28A0092B-C50C-407E-A947-70E740481C1C}">
                  <a14:useLocalDpi xmlns:a14="http://schemas.microsoft.com/office/drawing/2010/main" val="0"/>
                </a:ext>
              </a:extLst>
            </a:blip>
            <a:stretch>
              <a:fillRect/>
            </a:stretch>
          </p:blipFill>
          <p:spPr bwMode="auto">
            <a:xfrm flipV="1">
              <a:off x="2663030" y="2976756"/>
              <a:ext cx="129600" cy="425295"/>
            </a:xfrm>
            <a:prstGeom prst="rect">
              <a:avLst/>
            </a:prstGeom>
            <a:noFill/>
            <a:ln w="9525">
              <a:solidFill>
                <a:srgbClr val="990033"/>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grpSp>
      <p:grpSp>
        <p:nvGrpSpPr>
          <p:cNvPr id="7" name="Group 6"/>
          <p:cNvGrpSpPr/>
          <p:nvPr/>
        </p:nvGrpSpPr>
        <p:grpSpPr>
          <a:xfrm>
            <a:off x="8789610" y="619334"/>
            <a:ext cx="7717441" cy="5617978"/>
            <a:chOff x="8658985" y="584184"/>
            <a:chExt cx="7717441" cy="5617978"/>
          </a:xfrm>
        </p:grpSpPr>
        <p:pic>
          <p:nvPicPr>
            <p:cNvPr id="8" name="Picture 2"/>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9031610" y="584184"/>
              <a:ext cx="7344816" cy="561797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Rounded Rectangle 8"/>
            <p:cNvSpPr/>
            <p:nvPr/>
          </p:nvSpPr>
          <p:spPr>
            <a:xfrm rot="16200000">
              <a:off x="8010985" y="3213088"/>
              <a:ext cx="1656000" cy="360000"/>
            </a:xfrm>
            <a:prstGeom prst="roundRect">
              <a:avLst/>
            </a:prstGeom>
            <a:solidFill>
              <a:srgbClr val="FDCC33"/>
            </a:solidFill>
            <a:ln w="19050">
              <a:solidFill>
                <a:srgbClr val="990033"/>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r>
                <a:rPr lang="en-IE" sz="1400" dirty="0">
                  <a:solidFill>
                    <a:srgbClr val="990033"/>
                  </a:solidFill>
                </a:rPr>
                <a:t>Lesson interaction</a:t>
              </a:r>
            </a:p>
          </p:txBody>
        </p:sp>
      </p:grpSp>
      <p:sp>
        <p:nvSpPr>
          <p:cNvPr id="16" name="Slide Number Placeholder 15"/>
          <p:cNvSpPr>
            <a:spLocks noGrp="1"/>
          </p:cNvSpPr>
          <p:nvPr>
            <p:ph type="sldNum" sz="quarter" idx="12"/>
          </p:nvPr>
        </p:nvSpPr>
        <p:spPr/>
        <p:txBody>
          <a:bodyPr/>
          <a:lstStyle/>
          <a:p>
            <a:fld id="{DBFFB0E0-6C34-478C-A48C-0EAE787DC86A}" type="slidenum">
              <a:rPr lang="en-IE" smtClean="0">
                <a:solidFill>
                  <a:srgbClr val="04617B">
                    <a:shade val="90000"/>
                  </a:srgbClr>
                </a:solidFill>
              </a:rPr>
              <a:pPr/>
              <a:t>4</a:t>
            </a:fld>
            <a:endParaRPr lang="en-IE">
              <a:solidFill>
                <a:srgbClr val="04617B">
                  <a:shade val="90000"/>
                </a:srgbClr>
              </a:solidFill>
            </a:endParaRPr>
          </a:p>
        </p:txBody>
      </p:sp>
      <p:sp>
        <p:nvSpPr>
          <p:cNvPr id="18" name="Snip and Round Single Corner Rectangle 17"/>
          <p:cNvSpPr/>
          <p:nvPr/>
        </p:nvSpPr>
        <p:spPr>
          <a:xfrm flipH="1">
            <a:off x="8388000" y="6426000"/>
            <a:ext cx="756000" cy="432000"/>
          </a:xfrm>
          <a:prstGeom prst="snipRoundRect">
            <a:avLst>
              <a:gd name="adj1" fmla="val 0"/>
              <a:gd name="adj2" fmla="val 38813"/>
            </a:avLst>
          </a:prstGeom>
          <a:solidFill>
            <a:schemeClr val="accent2">
              <a:lumMod val="40000"/>
              <a:lumOff val="6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E" b="1" dirty="0" smtClean="0">
                <a:latin typeface="+mj-lt"/>
              </a:rPr>
              <a:t>2</a:t>
            </a:r>
            <a:endParaRPr lang="en-IE" b="1" dirty="0">
              <a:latin typeface="+mj-lt"/>
            </a:endParaRPr>
          </a:p>
        </p:txBody>
      </p:sp>
    </p:spTree>
    <p:extLst>
      <p:ext uri="{BB962C8B-B14F-4D97-AF65-F5344CB8AC3E}">
        <p14:creationId xmlns:p14="http://schemas.microsoft.com/office/powerpoint/2010/main" val="7232081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fade">
                                      <p:cBhvr>
                                        <p:cTn id="7" dur="500"/>
                                        <p:tgtEl>
                                          <p:spTgt spid="21"/>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2"/>
                                        </p:tgtEl>
                                        <p:attrNameLst>
                                          <p:attrName>style.visibility</p:attrName>
                                        </p:attrNameLst>
                                      </p:cBhvr>
                                      <p:to>
                                        <p:strVal val="visible"/>
                                      </p:to>
                                    </p:set>
                                    <p:animEffect transition="in" filter="fade">
                                      <p:cBhvr>
                                        <p:cTn id="12" dur="500"/>
                                        <p:tgtEl>
                                          <p:spTgt spid="22"/>
                                        </p:tgtEl>
                                      </p:cBhvr>
                                    </p:animEffect>
                                  </p:childTnLst>
                                </p:cTn>
                              </p:par>
                            </p:childTnLst>
                          </p:cTn>
                        </p:par>
                      </p:childTnLst>
                    </p:cTn>
                  </p:par>
                  <p:par>
                    <p:cTn id="13" fill="hold">
                      <p:stCondLst>
                        <p:cond delay="indefinite"/>
                      </p:stCondLst>
                      <p:childTnLst>
                        <p:par>
                          <p:cTn id="14" fill="hold">
                            <p:stCondLst>
                              <p:cond delay="0"/>
                            </p:stCondLst>
                            <p:childTnLst>
                              <p:par>
                                <p:cTn id="15" presetID="42" presetClass="path" presetSubtype="0" accel="50000" decel="50000" fill="hold" nodeType="clickEffect">
                                  <p:stCondLst>
                                    <p:cond delay="0"/>
                                  </p:stCondLst>
                                  <p:childTnLst>
                                    <p:animMotion origin="layout" path="M 5.55556E-7 -4.3925E-6 L 5.55556E-7 0.05832 " pathEditMode="relative" rAng="0" ptsTypes="AA">
                                      <p:cBhvr>
                                        <p:cTn id="16" dur="2000" fill="hold"/>
                                        <p:tgtEl>
                                          <p:spTgt spid="22"/>
                                        </p:tgtEl>
                                        <p:attrNameLst>
                                          <p:attrName>ppt_x</p:attrName>
                                          <p:attrName>ppt_y</p:attrName>
                                        </p:attrNameLst>
                                      </p:cBhvr>
                                      <p:rCtr x="0" y="2916"/>
                                    </p:animMotion>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nodeType="clickEffect">
                                  <p:stCondLst>
                                    <p:cond delay="0"/>
                                  </p:stCondLst>
                                  <p:childTnLst>
                                    <p:set>
                                      <p:cBhvr>
                                        <p:cTn id="20" dur="1" fill="hold">
                                          <p:stCondLst>
                                            <p:cond delay="0"/>
                                          </p:stCondLst>
                                        </p:cTn>
                                        <p:tgtEl>
                                          <p:spTgt spid="23"/>
                                        </p:tgtEl>
                                        <p:attrNameLst>
                                          <p:attrName>style.visibility</p:attrName>
                                        </p:attrNameLst>
                                      </p:cBhvr>
                                      <p:to>
                                        <p:strVal val="visible"/>
                                      </p:to>
                                    </p:set>
                                    <p:animEffect transition="in" filter="fade">
                                      <p:cBhvr>
                                        <p:cTn id="21" dur="500"/>
                                        <p:tgtEl>
                                          <p:spTgt spid="23"/>
                                        </p:tgtEl>
                                      </p:cBhvr>
                                    </p:animEffect>
                                  </p:childTnLst>
                                </p:cTn>
                              </p:par>
                            </p:childTnLst>
                          </p:cTn>
                        </p:par>
                      </p:childTnLst>
                    </p:cTn>
                  </p:par>
                  <p:par>
                    <p:cTn id="22" fill="hold">
                      <p:stCondLst>
                        <p:cond delay="indefinite"/>
                      </p:stCondLst>
                      <p:childTnLst>
                        <p:par>
                          <p:cTn id="23" fill="hold">
                            <p:stCondLst>
                              <p:cond delay="0"/>
                            </p:stCondLst>
                            <p:childTnLst>
                              <p:par>
                                <p:cTn id="24" presetID="50" presetClass="path" presetSubtype="0" accel="50000" decel="50000" fill="hold" nodeType="clickEffect">
                                  <p:stCondLst>
                                    <p:cond delay="0"/>
                                  </p:stCondLst>
                                  <p:childTnLst>
                                    <p:animMotion origin="layout" path="M 3.05556E-6 1.48148E-6 L 0.07795 1.48148E-6 C 0.11267 1.48148E-6 0.15607 0.01574 0.15607 0.02917 L 0.15607 0.05879 " pathEditMode="relative" rAng="0" ptsTypes="FfFF">
                                      <p:cBhvr>
                                        <p:cTn id="25" dur="2000" fill="hold"/>
                                        <p:tgtEl>
                                          <p:spTgt spid="23"/>
                                        </p:tgtEl>
                                        <p:attrNameLst>
                                          <p:attrName>ppt_x</p:attrName>
                                          <p:attrName>ppt_y</p:attrName>
                                        </p:attrNameLst>
                                      </p:cBhvr>
                                      <p:rCtr x="7795" y="2940"/>
                                    </p:animMotion>
                                  </p:childTnLst>
                                </p:cTn>
                              </p:par>
                            </p:childTnLst>
                          </p:cTn>
                        </p:par>
                      </p:childTnLst>
                    </p:cTn>
                  </p:par>
                </p:childTnLst>
              </p:cTn>
              <p:prevCondLst>
                <p:cond evt="onPrev" delay="0">
                  <p:tgtEl>
                    <p:sldTgt/>
                  </p:tgtEl>
                </p:cond>
              </p:prevCondLst>
              <p:nextCondLst>
                <p:cond evt="onNext" delay="0">
                  <p:tgtEl>
                    <p:sldTgt/>
                  </p:tgtEl>
                </p:cond>
              </p:nextCondLst>
            </p:seq>
            <p:seq concurrent="1" nextAc="seek">
              <p:cTn id="26" restart="whenNotActive" fill="hold" evtFilter="cancelBubble" nodeType="interactiveSeq">
                <p:stCondLst>
                  <p:cond evt="onClick" delay="0">
                    <p:tgtEl>
                      <p:spTgt spid="7"/>
                    </p:tgtEl>
                  </p:cond>
                </p:stCondLst>
                <p:endSync evt="end" delay="0">
                  <p:rtn val="all"/>
                </p:endSync>
                <p:childTnLst>
                  <p:par>
                    <p:cTn id="27" fill="hold">
                      <p:stCondLst>
                        <p:cond delay="0"/>
                      </p:stCondLst>
                      <p:childTnLst>
                        <p:par>
                          <p:cTn id="28" fill="hold">
                            <p:stCondLst>
                              <p:cond delay="0"/>
                            </p:stCondLst>
                            <p:childTnLst>
                              <p:par>
                                <p:cTn id="29" presetID="35" presetClass="path" presetSubtype="0" accel="50000" decel="50000" fill="hold" nodeType="clickEffect">
                                  <p:stCondLst>
                                    <p:cond delay="0"/>
                                  </p:stCondLst>
                                  <p:childTnLst>
                                    <p:animMotion origin="layout" path="M 5E-6 1.68363E-6 L -0.88924 -0.00509 " pathEditMode="relative" rAng="0" ptsTypes="AA">
                                      <p:cBhvr>
                                        <p:cTn id="30" dur="2000" fill="hold"/>
                                        <p:tgtEl>
                                          <p:spTgt spid="7"/>
                                        </p:tgtEl>
                                        <p:attrNameLst>
                                          <p:attrName>ppt_x</p:attrName>
                                          <p:attrName>ppt_y</p:attrName>
                                        </p:attrNameLst>
                                      </p:cBhvr>
                                      <p:rCtr x="-44462" y="-254"/>
                                    </p:animMotion>
                                  </p:childTnLst>
                                </p:cTn>
                              </p:par>
                            </p:childTnLst>
                          </p:cTn>
                        </p:par>
                      </p:childTnLst>
                    </p:cTn>
                  </p:par>
                  <p:par>
                    <p:cTn id="31" fill="hold">
                      <p:stCondLst>
                        <p:cond delay="indefinite"/>
                      </p:stCondLst>
                      <p:childTnLst>
                        <p:par>
                          <p:cTn id="32" fill="hold">
                            <p:stCondLst>
                              <p:cond delay="0"/>
                            </p:stCondLst>
                            <p:childTnLst>
                              <p:par>
                                <p:cTn id="33" presetID="63" presetClass="path" presetSubtype="0" accel="50000" decel="50000" fill="hold" nodeType="clickEffect">
                                  <p:stCondLst>
                                    <p:cond delay="0"/>
                                  </p:stCondLst>
                                  <p:childTnLst>
                                    <p:animMotion origin="layout" path="M -0.88924 -0.00509 L 0.00069 -0.00509 " pathEditMode="relative" rAng="0" ptsTypes="AA">
                                      <p:cBhvr>
                                        <p:cTn id="34" dur="2000" fill="hold"/>
                                        <p:tgtEl>
                                          <p:spTgt spid="7"/>
                                        </p:tgtEl>
                                        <p:attrNameLst>
                                          <p:attrName>ppt_x</p:attrName>
                                          <p:attrName>ppt_y</p:attrName>
                                        </p:attrNameLst>
                                      </p:cBhvr>
                                      <p:rCtr x="44497" y="0"/>
                                    </p:animMotion>
                                  </p:childTnLst>
                                </p:cTn>
                              </p:par>
                            </p:childTnLst>
                          </p:cTn>
                        </p:par>
                      </p:childTnLst>
                    </p:cTn>
                  </p:par>
                </p:childTnLst>
              </p:cTn>
              <p:nextCondLst>
                <p:cond evt="onClick" delay="0">
                  <p:tgtEl>
                    <p:spTgt spid="7"/>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95536" y="2547575"/>
            <a:ext cx="8640960" cy="2585323"/>
          </a:xfrm>
          <a:prstGeom prst="rect">
            <a:avLst/>
          </a:prstGeom>
        </p:spPr>
        <p:txBody>
          <a:bodyPr wrap="square">
            <a:spAutoFit/>
          </a:bodyPr>
          <a:lstStyle/>
          <a:p>
            <a:pPr>
              <a:lnSpc>
                <a:spcPct val="150000"/>
              </a:lnSpc>
            </a:pPr>
            <a:r>
              <a:rPr lang="en-IE" dirty="0">
                <a:solidFill>
                  <a:srgbClr val="990033"/>
                </a:solidFill>
              </a:rPr>
              <a:t>1. If each block represents €10, shade in €100. </a:t>
            </a:r>
          </a:p>
          <a:p>
            <a:pPr>
              <a:lnSpc>
                <a:spcPct val="150000"/>
              </a:lnSpc>
            </a:pPr>
            <a:r>
              <a:rPr lang="en-IE" dirty="0">
                <a:solidFill>
                  <a:srgbClr val="990033"/>
                </a:solidFill>
              </a:rPr>
              <a:t>2. Then, using another colour, add 20% to the original shaded area. </a:t>
            </a:r>
          </a:p>
          <a:p>
            <a:pPr>
              <a:lnSpc>
                <a:spcPct val="150000"/>
              </a:lnSpc>
            </a:pPr>
            <a:r>
              <a:rPr lang="en-IE" dirty="0">
                <a:solidFill>
                  <a:srgbClr val="990033"/>
                </a:solidFill>
              </a:rPr>
              <a:t>3. Finally, using a third colour, add 20% of the entire shaded area. </a:t>
            </a:r>
          </a:p>
          <a:p>
            <a:pPr>
              <a:lnSpc>
                <a:spcPct val="150000"/>
              </a:lnSpc>
            </a:pPr>
            <a:r>
              <a:rPr lang="en-IE" dirty="0">
                <a:solidFill>
                  <a:srgbClr val="990033"/>
                </a:solidFill>
              </a:rPr>
              <a:t>4. What is the value of the second shaded area?_____________________________ </a:t>
            </a:r>
          </a:p>
          <a:p>
            <a:pPr>
              <a:lnSpc>
                <a:spcPct val="150000"/>
              </a:lnSpc>
            </a:pPr>
            <a:r>
              <a:rPr lang="en-IE" dirty="0">
                <a:solidFill>
                  <a:srgbClr val="990033"/>
                </a:solidFill>
              </a:rPr>
              <a:t>5. What is the value of the third shaded area?_______________________________ </a:t>
            </a:r>
          </a:p>
          <a:p>
            <a:pPr>
              <a:lnSpc>
                <a:spcPct val="150000"/>
              </a:lnSpc>
            </a:pPr>
            <a:r>
              <a:rPr lang="en-IE" dirty="0">
                <a:solidFill>
                  <a:srgbClr val="990033"/>
                </a:solidFill>
              </a:rPr>
              <a:t>6. Why do they not have the same amount?_______________________________ </a:t>
            </a:r>
          </a:p>
        </p:txBody>
      </p:sp>
      <p:sp>
        <p:nvSpPr>
          <p:cNvPr id="5" name="Rectangle 4"/>
          <p:cNvSpPr/>
          <p:nvPr/>
        </p:nvSpPr>
        <p:spPr>
          <a:xfrm>
            <a:off x="2051720" y="673532"/>
            <a:ext cx="5037726" cy="523220"/>
          </a:xfrm>
          <a:prstGeom prst="rect">
            <a:avLst/>
          </a:prstGeom>
        </p:spPr>
        <p:txBody>
          <a:bodyPr wrap="none">
            <a:spAutoFit/>
          </a:bodyPr>
          <a:lstStyle/>
          <a:p>
            <a:r>
              <a:rPr lang="en-IE" sz="2800" b="1" dirty="0">
                <a:solidFill>
                  <a:srgbClr val="990033"/>
                </a:solidFill>
              </a:rPr>
              <a:t>Investigating Compound Interest</a:t>
            </a:r>
          </a:p>
        </p:txBody>
      </p:sp>
      <p:sp>
        <p:nvSpPr>
          <p:cNvPr id="6" name="Rectangle 5"/>
          <p:cNvSpPr/>
          <p:nvPr/>
        </p:nvSpPr>
        <p:spPr>
          <a:xfrm>
            <a:off x="1979712" y="90929"/>
            <a:ext cx="5113323" cy="584775"/>
          </a:xfrm>
          <a:prstGeom prst="rect">
            <a:avLst/>
          </a:prstGeom>
        </p:spPr>
        <p:txBody>
          <a:bodyPr wrap="none">
            <a:spAutoFit/>
          </a:bodyPr>
          <a:lstStyle/>
          <a:p>
            <a:r>
              <a:rPr lang="en-IE" sz="3200" b="1" dirty="0">
                <a:solidFill>
                  <a:srgbClr val="990033"/>
                </a:solidFill>
              </a:rPr>
              <a:t>Section A: Student Activity 1 </a:t>
            </a:r>
            <a:endParaRPr lang="en-IE" sz="3200" dirty="0">
              <a:solidFill>
                <a:srgbClr val="990033"/>
              </a:solidFill>
            </a:endParaRPr>
          </a:p>
        </p:txBody>
      </p:sp>
      <p:pic>
        <p:nvPicPr>
          <p:cNvPr id="16" name="Picture 2"/>
          <p:cNvPicPr>
            <a:picLocks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72000" y="1124744"/>
            <a:ext cx="7200000" cy="864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7" name="Picture 2"/>
          <p:cNvPicPr>
            <a:picLocks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72000" y="1124744"/>
            <a:ext cx="7200000" cy="864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8" name="Picture 4"/>
          <p:cNvPicPr>
            <a:picLocks noChangeArrowheads="1"/>
          </p:cNvPicPr>
          <p:nvPr/>
        </p:nvPicPr>
        <p:blipFill>
          <a:blip r:embed="rId4" cstate="print">
            <a:extLst>
              <a:ext uri="{28A0092B-C50C-407E-A947-70E740481C1C}">
                <a14:useLocalDpi xmlns:a14="http://schemas.microsoft.com/office/drawing/2010/main" val="0"/>
              </a:ext>
            </a:extLst>
          </a:blip>
          <a:stretch>
            <a:fillRect/>
          </a:stretch>
        </p:blipFill>
        <p:spPr bwMode="auto">
          <a:xfrm flipV="1">
            <a:off x="1000699" y="1170177"/>
            <a:ext cx="136800" cy="367200"/>
          </a:xfrm>
          <a:prstGeom prst="rect">
            <a:avLst/>
          </a:prstGeom>
          <a:noFill/>
          <a:ln w="952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9" name="Picture 4"/>
          <p:cNvPicPr>
            <a:picLocks noChangeArrowheads="1"/>
          </p:cNvPicPr>
          <p:nvPr/>
        </p:nvPicPr>
        <p:blipFill>
          <a:blip r:embed="rId4" cstate="print">
            <a:extLst>
              <a:ext uri="{28A0092B-C50C-407E-A947-70E740481C1C}">
                <a14:useLocalDpi xmlns:a14="http://schemas.microsoft.com/office/drawing/2010/main" val="0"/>
              </a:ext>
            </a:extLst>
          </a:blip>
          <a:stretch>
            <a:fillRect/>
          </a:stretch>
        </p:blipFill>
        <p:spPr bwMode="auto">
          <a:xfrm flipV="1">
            <a:off x="1715630" y="1170177"/>
            <a:ext cx="136800" cy="367200"/>
          </a:xfrm>
          <a:prstGeom prst="rect">
            <a:avLst/>
          </a:prstGeom>
          <a:noFill/>
          <a:ln w="952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 name="Picture 4"/>
          <p:cNvPicPr>
            <a:picLocks noChangeArrowheads="1"/>
          </p:cNvPicPr>
          <p:nvPr/>
        </p:nvPicPr>
        <p:blipFill>
          <a:blip r:embed="rId4" cstate="print">
            <a:extLst>
              <a:ext uri="{28A0092B-C50C-407E-A947-70E740481C1C}">
                <a14:useLocalDpi xmlns:a14="http://schemas.microsoft.com/office/drawing/2010/main" val="0"/>
              </a:ext>
            </a:extLst>
          </a:blip>
          <a:stretch>
            <a:fillRect/>
          </a:stretch>
        </p:blipFill>
        <p:spPr bwMode="auto">
          <a:xfrm flipV="1">
            <a:off x="2437599" y="1170779"/>
            <a:ext cx="136800" cy="367200"/>
          </a:xfrm>
          <a:prstGeom prst="rect">
            <a:avLst/>
          </a:prstGeom>
          <a:noFill/>
          <a:ln w="952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8" name="Picture 4"/>
          <p:cNvPicPr>
            <a:picLocks noChangeArrowheads="1"/>
          </p:cNvPicPr>
          <p:nvPr/>
        </p:nvPicPr>
        <p:blipFill>
          <a:blip r:embed="rId4" cstate="print">
            <a:extLst>
              <a:ext uri="{28A0092B-C50C-407E-A947-70E740481C1C}">
                <a14:useLocalDpi xmlns:a14="http://schemas.microsoft.com/office/drawing/2010/main" val="0"/>
              </a:ext>
            </a:extLst>
          </a:blip>
          <a:stretch>
            <a:fillRect/>
          </a:stretch>
        </p:blipFill>
        <p:spPr bwMode="auto">
          <a:xfrm flipV="1">
            <a:off x="3152840" y="1171466"/>
            <a:ext cx="140400" cy="367200"/>
          </a:xfrm>
          <a:prstGeom prst="rect">
            <a:avLst/>
          </a:prstGeom>
          <a:noFill/>
          <a:ln w="952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9" name="Picture 4"/>
          <p:cNvPicPr>
            <a:picLocks noChangeArrowheads="1"/>
          </p:cNvPicPr>
          <p:nvPr/>
        </p:nvPicPr>
        <p:blipFill>
          <a:blip r:embed="rId4" cstate="print">
            <a:extLst>
              <a:ext uri="{28A0092B-C50C-407E-A947-70E740481C1C}">
                <a14:useLocalDpi xmlns:a14="http://schemas.microsoft.com/office/drawing/2010/main" val="0"/>
              </a:ext>
            </a:extLst>
          </a:blip>
          <a:stretch>
            <a:fillRect/>
          </a:stretch>
        </p:blipFill>
        <p:spPr bwMode="auto">
          <a:xfrm flipV="1">
            <a:off x="3869113" y="1169586"/>
            <a:ext cx="136800" cy="367200"/>
          </a:xfrm>
          <a:prstGeom prst="rect">
            <a:avLst/>
          </a:prstGeom>
          <a:noFill/>
          <a:ln w="952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 name="Picture 4"/>
          <p:cNvPicPr>
            <a:picLocks noChangeArrowheads="1"/>
          </p:cNvPicPr>
          <p:nvPr/>
        </p:nvPicPr>
        <p:blipFill>
          <a:blip r:embed="rId4" cstate="print">
            <a:extLst>
              <a:ext uri="{28A0092B-C50C-407E-A947-70E740481C1C}">
                <a14:useLocalDpi xmlns:a14="http://schemas.microsoft.com/office/drawing/2010/main" val="0"/>
              </a:ext>
            </a:extLst>
          </a:blip>
          <a:stretch>
            <a:fillRect/>
          </a:stretch>
        </p:blipFill>
        <p:spPr bwMode="auto">
          <a:xfrm flipV="1">
            <a:off x="4586416" y="1171466"/>
            <a:ext cx="136800" cy="367200"/>
          </a:xfrm>
          <a:prstGeom prst="rect">
            <a:avLst/>
          </a:prstGeom>
          <a:noFill/>
          <a:ln w="952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1" name="Picture 4"/>
          <p:cNvPicPr>
            <a:picLocks noChangeArrowheads="1"/>
          </p:cNvPicPr>
          <p:nvPr/>
        </p:nvPicPr>
        <p:blipFill>
          <a:blip r:embed="rId4" cstate="print">
            <a:extLst>
              <a:ext uri="{28A0092B-C50C-407E-A947-70E740481C1C}">
                <a14:useLocalDpi xmlns:a14="http://schemas.microsoft.com/office/drawing/2010/main" val="0"/>
              </a:ext>
            </a:extLst>
          </a:blip>
          <a:stretch>
            <a:fillRect/>
          </a:stretch>
        </p:blipFill>
        <p:spPr bwMode="auto">
          <a:xfrm flipV="1">
            <a:off x="5300735" y="1174351"/>
            <a:ext cx="136800" cy="367200"/>
          </a:xfrm>
          <a:prstGeom prst="rect">
            <a:avLst/>
          </a:prstGeom>
          <a:noFill/>
          <a:ln w="952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2" name="Picture 4"/>
          <p:cNvPicPr>
            <a:picLocks noChangeArrowheads="1"/>
          </p:cNvPicPr>
          <p:nvPr/>
        </p:nvPicPr>
        <p:blipFill>
          <a:blip r:embed="rId4" cstate="print">
            <a:extLst>
              <a:ext uri="{28A0092B-C50C-407E-A947-70E740481C1C}">
                <a14:useLocalDpi xmlns:a14="http://schemas.microsoft.com/office/drawing/2010/main" val="0"/>
              </a:ext>
            </a:extLst>
          </a:blip>
          <a:stretch>
            <a:fillRect/>
          </a:stretch>
        </p:blipFill>
        <p:spPr bwMode="auto">
          <a:xfrm flipV="1">
            <a:off x="6017813" y="1171466"/>
            <a:ext cx="136800" cy="367200"/>
          </a:xfrm>
          <a:prstGeom prst="rect">
            <a:avLst/>
          </a:prstGeom>
          <a:noFill/>
          <a:ln w="952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3" name="Picture 4"/>
          <p:cNvPicPr>
            <a:picLocks noChangeArrowheads="1"/>
          </p:cNvPicPr>
          <p:nvPr/>
        </p:nvPicPr>
        <p:blipFill>
          <a:blip r:embed="rId4" cstate="print">
            <a:extLst>
              <a:ext uri="{28A0092B-C50C-407E-A947-70E740481C1C}">
                <a14:useLocalDpi xmlns:a14="http://schemas.microsoft.com/office/drawing/2010/main" val="0"/>
              </a:ext>
            </a:extLst>
          </a:blip>
          <a:stretch>
            <a:fillRect/>
          </a:stretch>
        </p:blipFill>
        <p:spPr bwMode="auto">
          <a:xfrm flipV="1">
            <a:off x="6735125" y="1173664"/>
            <a:ext cx="136800" cy="367200"/>
          </a:xfrm>
          <a:prstGeom prst="rect">
            <a:avLst/>
          </a:prstGeom>
          <a:noFill/>
          <a:ln w="952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4" name="Picture 4"/>
          <p:cNvPicPr>
            <a:picLocks noChangeArrowheads="1"/>
          </p:cNvPicPr>
          <p:nvPr/>
        </p:nvPicPr>
        <p:blipFill>
          <a:blip r:embed="rId4" cstate="print">
            <a:extLst>
              <a:ext uri="{28A0092B-C50C-407E-A947-70E740481C1C}">
                <a14:useLocalDpi xmlns:a14="http://schemas.microsoft.com/office/drawing/2010/main" val="0"/>
              </a:ext>
            </a:extLst>
          </a:blip>
          <a:stretch>
            <a:fillRect/>
          </a:stretch>
        </p:blipFill>
        <p:spPr bwMode="auto">
          <a:xfrm flipV="1">
            <a:off x="7449435" y="1173664"/>
            <a:ext cx="136800" cy="367200"/>
          </a:xfrm>
          <a:prstGeom prst="rect">
            <a:avLst/>
          </a:prstGeom>
          <a:noFill/>
          <a:ln w="952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7" name="Group 6"/>
          <p:cNvGrpSpPr/>
          <p:nvPr/>
        </p:nvGrpSpPr>
        <p:grpSpPr>
          <a:xfrm>
            <a:off x="8789610" y="584184"/>
            <a:ext cx="7717441" cy="5617978"/>
            <a:chOff x="8658985" y="584184"/>
            <a:chExt cx="7717441" cy="5617978"/>
          </a:xfrm>
        </p:grpSpPr>
        <p:pic>
          <p:nvPicPr>
            <p:cNvPr id="8" name="Picture 2"/>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9031610" y="584184"/>
              <a:ext cx="7344816" cy="561797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Rounded Rectangle 8"/>
            <p:cNvSpPr/>
            <p:nvPr/>
          </p:nvSpPr>
          <p:spPr>
            <a:xfrm rot="16200000">
              <a:off x="8010985" y="3213088"/>
              <a:ext cx="1656000" cy="360000"/>
            </a:xfrm>
            <a:prstGeom prst="roundRect">
              <a:avLst/>
            </a:prstGeom>
            <a:solidFill>
              <a:srgbClr val="FDCC33"/>
            </a:solidFill>
            <a:ln w="19050">
              <a:solidFill>
                <a:srgbClr val="990033"/>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r>
                <a:rPr lang="en-IE" sz="1400" dirty="0">
                  <a:solidFill>
                    <a:srgbClr val="990033"/>
                  </a:solidFill>
                </a:rPr>
                <a:t>Lesson interaction</a:t>
              </a:r>
            </a:p>
          </p:txBody>
        </p:sp>
      </p:grpSp>
      <p:sp>
        <p:nvSpPr>
          <p:cNvPr id="21" name="Slide Number Placeholder 20"/>
          <p:cNvSpPr>
            <a:spLocks noGrp="1"/>
          </p:cNvSpPr>
          <p:nvPr>
            <p:ph type="sldNum" sz="quarter" idx="12"/>
          </p:nvPr>
        </p:nvSpPr>
        <p:spPr/>
        <p:txBody>
          <a:bodyPr/>
          <a:lstStyle/>
          <a:p>
            <a:fld id="{DBFFB0E0-6C34-478C-A48C-0EAE787DC86A}" type="slidenum">
              <a:rPr lang="en-IE" smtClean="0">
                <a:solidFill>
                  <a:srgbClr val="04617B">
                    <a:shade val="90000"/>
                  </a:srgbClr>
                </a:solidFill>
              </a:rPr>
              <a:pPr/>
              <a:t>5</a:t>
            </a:fld>
            <a:endParaRPr lang="en-IE">
              <a:solidFill>
                <a:srgbClr val="04617B">
                  <a:shade val="90000"/>
                </a:srgbClr>
              </a:solidFill>
            </a:endParaRPr>
          </a:p>
        </p:txBody>
      </p:sp>
      <p:sp>
        <p:nvSpPr>
          <p:cNvPr id="23" name="Snip and Round Single Corner Rectangle 22"/>
          <p:cNvSpPr/>
          <p:nvPr/>
        </p:nvSpPr>
        <p:spPr>
          <a:xfrm flipH="1">
            <a:off x="8388000" y="6426000"/>
            <a:ext cx="756000" cy="432000"/>
          </a:xfrm>
          <a:prstGeom prst="snipRoundRect">
            <a:avLst>
              <a:gd name="adj1" fmla="val 0"/>
              <a:gd name="adj2" fmla="val 38813"/>
            </a:avLst>
          </a:prstGeom>
          <a:solidFill>
            <a:schemeClr val="accent2">
              <a:lumMod val="40000"/>
              <a:lumOff val="6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E" b="1" dirty="0" smtClean="0">
                <a:latin typeface="+mj-lt"/>
              </a:rPr>
              <a:t>2</a:t>
            </a:r>
            <a:endParaRPr lang="en-IE" b="1" dirty="0">
              <a:latin typeface="+mj-lt"/>
            </a:endParaRPr>
          </a:p>
        </p:txBody>
      </p:sp>
    </p:spTree>
    <p:extLst>
      <p:ext uri="{BB962C8B-B14F-4D97-AF65-F5344CB8AC3E}">
        <p14:creationId xmlns:p14="http://schemas.microsoft.com/office/powerpoint/2010/main" val="5986176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fade">
                                      <p:cBhvr>
                                        <p:cTn id="7" dur="500"/>
                                        <p:tgtEl>
                                          <p:spTgt spid="18"/>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19"/>
                                        </p:tgtEl>
                                        <p:attrNameLst>
                                          <p:attrName>style.visibility</p:attrName>
                                        </p:attrNameLst>
                                      </p:cBhvr>
                                      <p:to>
                                        <p:strVal val="visible"/>
                                      </p:to>
                                    </p:set>
                                    <p:animEffect transition="in" filter="fade">
                                      <p:cBhvr>
                                        <p:cTn id="11" dur="250"/>
                                        <p:tgtEl>
                                          <p:spTgt spid="19"/>
                                        </p:tgtEl>
                                      </p:cBhvr>
                                    </p:animEffect>
                                  </p:childTnLst>
                                </p:cTn>
                              </p:par>
                            </p:childTnLst>
                          </p:cTn>
                        </p:par>
                        <p:par>
                          <p:cTn id="12" fill="hold">
                            <p:stCondLst>
                              <p:cond delay="750"/>
                            </p:stCondLst>
                            <p:childTnLst>
                              <p:par>
                                <p:cTn id="13" presetID="10" presetClass="entr" presetSubtype="0" fill="hold" nodeType="afterEffect">
                                  <p:stCondLst>
                                    <p:cond delay="0"/>
                                  </p:stCondLst>
                                  <p:childTnLst>
                                    <p:set>
                                      <p:cBhvr>
                                        <p:cTn id="14" dur="1" fill="hold">
                                          <p:stCondLst>
                                            <p:cond delay="0"/>
                                          </p:stCondLst>
                                        </p:cTn>
                                        <p:tgtEl>
                                          <p:spTgt spid="20"/>
                                        </p:tgtEl>
                                        <p:attrNameLst>
                                          <p:attrName>style.visibility</p:attrName>
                                        </p:attrNameLst>
                                      </p:cBhvr>
                                      <p:to>
                                        <p:strVal val="visible"/>
                                      </p:to>
                                    </p:set>
                                    <p:animEffect transition="in" filter="fade">
                                      <p:cBhvr>
                                        <p:cTn id="15" dur="250"/>
                                        <p:tgtEl>
                                          <p:spTgt spid="20"/>
                                        </p:tgtEl>
                                      </p:cBhvr>
                                    </p:animEffect>
                                  </p:childTnLst>
                                </p:cTn>
                              </p:par>
                            </p:childTnLst>
                          </p:cTn>
                        </p:par>
                        <p:par>
                          <p:cTn id="16" fill="hold">
                            <p:stCondLst>
                              <p:cond delay="1000"/>
                            </p:stCondLst>
                            <p:childTnLst>
                              <p:par>
                                <p:cTn id="17" presetID="10" presetClass="entr" presetSubtype="0" fill="hold" nodeType="afterEffect">
                                  <p:stCondLst>
                                    <p:cond delay="0"/>
                                  </p:stCondLst>
                                  <p:childTnLst>
                                    <p:set>
                                      <p:cBhvr>
                                        <p:cTn id="18" dur="1" fill="hold">
                                          <p:stCondLst>
                                            <p:cond delay="0"/>
                                          </p:stCondLst>
                                        </p:cTn>
                                        <p:tgtEl>
                                          <p:spTgt spid="28"/>
                                        </p:tgtEl>
                                        <p:attrNameLst>
                                          <p:attrName>style.visibility</p:attrName>
                                        </p:attrNameLst>
                                      </p:cBhvr>
                                      <p:to>
                                        <p:strVal val="visible"/>
                                      </p:to>
                                    </p:set>
                                    <p:animEffect transition="in" filter="fade">
                                      <p:cBhvr>
                                        <p:cTn id="19" dur="250"/>
                                        <p:tgtEl>
                                          <p:spTgt spid="28"/>
                                        </p:tgtEl>
                                      </p:cBhvr>
                                    </p:animEffect>
                                  </p:childTnLst>
                                </p:cTn>
                              </p:par>
                            </p:childTnLst>
                          </p:cTn>
                        </p:par>
                        <p:par>
                          <p:cTn id="20" fill="hold">
                            <p:stCondLst>
                              <p:cond delay="1250"/>
                            </p:stCondLst>
                            <p:childTnLst>
                              <p:par>
                                <p:cTn id="21" presetID="10" presetClass="entr" presetSubtype="0" fill="hold" nodeType="afterEffect">
                                  <p:stCondLst>
                                    <p:cond delay="0"/>
                                  </p:stCondLst>
                                  <p:childTnLst>
                                    <p:set>
                                      <p:cBhvr>
                                        <p:cTn id="22" dur="1" fill="hold">
                                          <p:stCondLst>
                                            <p:cond delay="0"/>
                                          </p:stCondLst>
                                        </p:cTn>
                                        <p:tgtEl>
                                          <p:spTgt spid="29"/>
                                        </p:tgtEl>
                                        <p:attrNameLst>
                                          <p:attrName>style.visibility</p:attrName>
                                        </p:attrNameLst>
                                      </p:cBhvr>
                                      <p:to>
                                        <p:strVal val="visible"/>
                                      </p:to>
                                    </p:set>
                                    <p:animEffect transition="in" filter="fade">
                                      <p:cBhvr>
                                        <p:cTn id="23" dur="250"/>
                                        <p:tgtEl>
                                          <p:spTgt spid="29"/>
                                        </p:tgtEl>
                                      </p:cBhvr>
                                    </p:animEffect>
                                  </p:childTnLst>
                                </p:cTn>
                              </p:par>
                            </p:childTnLst>
                          </p:cTn>
                        </p:par>
                        <p:par>
                          <p:cTn id="24" fill="hold">
                            <p:stCondLst>
                              <p:cond delay="1500"/>
                            </p:stCondLst>
                            <p:childTnLst>
                              <p:par>
                                <p:cTn id="25" presetID="10" presetClass="entr" presetSubtype="0" fill="hold" nodeType="afterEffect">
                                  <p:stCondLst>
                                    <p:cond delay="0"/>
                                  </p:stCondLst>
                                  <p:childTnLst>
                                    <p:set>
                                      <p:cBhvr>
                                        <p:cTn id="26" dur="1" fill="hold">
                                          <p:stCondLst>
                                            <p:cond delay="0"/>
                                          </p:stCondLst>
                                        </p:cTn>
                                        <p:tgtEl>
                                          <p:spTgt spid="30"/>
                                        </p:tgtEl>
                                        <p:attrNameLst>
                                          <p:attrName>style.visibility</p:attrName>
                                        </p:attrNameLst>
                                      </p:cBhvr>
                                      <p:to>
                                        <p:strVal val="visible"/>
                                      </p:to>
                                    </p:set>
                                    <p:animEffect transition="in" filter="fade">
                                      <p:cBhvr>
                                        <p:cTn id="27" dur="250"/>
                                        <p:tgtEl>
                                          <p:spTgt spid="30"/>
                                        </p:tgtEl>
                                      </p:cBhvr>
                                    </p:animEffect>
                                  </p:childTnLst>
                                </p:cTn>
                              </p:par>
                            </p:childTnLst>
                          </p:cTn>
                        </p:par>
                        <p:par>
                          <p:cTn id="28" fill="hold">
                            <p:stCondLst>
                              <p:cond delay="1750"/>
                            </p:stCondLst>
                            <p:childTnLst>
                              <p:par>
                                <p:cTn id="29" presetID="10" presetClass="entr" presetSubtype="0" fill="hold" nodeType="afterEffect">
                                  <p:stCondLst>
                                    <p:cond delay="0"/>
                                  </p:stCondLst>
                                  <p:childTnLst>
                                    <p:set>
                                      <p:cBhvr>
                                        <p:cTn id="30" dur="1" fill="hold">
                                          <p:stCondLst>
                                            <p:cond delay="0"/>
                                          </p:stCondLst>
                                        </p:cTn>
                                        <p:tgtEl>
                                          <p:spTgt spid="31"/>
                                        </p:tgtEl>
                                        <p:attrNameLst>
                                          <p:attrName>style.visibility</p:attrName>
                                        </p:attrNameLst>
                                      </p:cBhvr>
                                      <p:to>
                                        <p:strVal val="visible"/>
                                      </p:to>
                                    </p:set>
                                    <p:animEffect transition="in" filter="fade">
                                      <p:cBhvr>
                                        <p:cTn id="31" dur="250"/>
                                        <p:tgtEl>
                                          <p:spTgt spid="31"/>
                                        </p:tgtEl>
                                      </p:cBhvr>
                                    </p:animEffect>
                                  </p:childTnLst>
                                </p:cTn>
                              </p:par>
                            </p:childTnLst>
                          </p:cTn>
                        </p:par>
                        <p:par>
                          <p:cTn id="32" fill="hold">
                            <p:stCondLst>
                              <p:cond delay="2000"/>
                            </p:stCondLst>
                            <p:childTnLst>
                              <p:par>
                                <p:cTn id="33" presetID="10" presetClass="entr" presetSubtype="0" fill="hold" nodeType="afterEffect">
                                  <p:stCondLst>
                                    <p:cond delay="0"/>
                                  </p:stCondLst>
                                  <p:childTnLst>
                                    <p:set>
                                      <p:cBhvr>
                                        <p:cTn id="34" dur="1" fill="hold">
                                          <p:stCondLst>
                                            <p:cond delay="0"/>
                                          </p:stCondLst>
                                        </p:cTn>
                                        <p:tgtEl>
                                          <p:spTgt spid="32"/>
                                        </p:tgtEl>
                                        <p:attrNameLst>
                                          <p:attrName>style.visibility</p:attrName>
                                        </p:attrNameLst>
                                      </p:cBhvr>
                                      <p:to>
                                        <p:strVal val="visible"/>
                                      </p:to>
                                    </p:set>
                                    <p:animEffect transition="in" filter="fade">
                                      <p:cBhvr>
                                        <p:cTn id="35" dur="250"/>
                                        <p:tgtEl>
                                          <p:spTgt spid="32"/>
                                        </p:tgtEl>
                                      </p:cBhvr>
                                    </p:animEffect>
                                  </p:childTnLst>
                                </p:cTn>
                              </p:par>
                            </p:childTnLst>
                          </p:cTn>
                        </p:par>
                        <p:par>
                          <p:cTn id="36" fill="hold">
                            <p:stCondLst>
                              <p:cond delay="2250"/>
                            </p:stCondLst>
                            <p:childTnLst>
                              <p:par>
                                <p:cTn id="37" presetID="10" presetClass="entr" presetSubtype="0" fill="hold" nodeType="afterEffect">
                                  <p:stCondLst>
                                    <p:cond delay="0"/>
                                  </p:stCondLst>
                                  <p:childTnLst>
                                    <p:set>
                                      <p:cBhvr>
                                        <p:cTn id="38" dur="1" fill="hold">
                                          <p:stCondLst>
                                            <p:cond delay="0"/>
                                          </p:stCondLst>
                                        </p:cTn>
                                        <p:tgtEl>
                                          <p:spTgt spid="33"/>
                                        </p:tgtEl>
                                        <p:attrNameLst>
                                          <p:attrName>style.visibility</p:attrName>
                                        </p:attrNameLst>
                                      </p:cBhvr>
                                      <p:to>
                                        <p:strVal val="visible"/>
                                      </p:to>
                                    </p:set>
                                    <p:animEffect transition="in" filter="fade">
                                      <p:cBhvr>
                                        <p:cTn id="39" dur="250"/>
                                        <p:tgtEl>
                                          <p:spTgt spid="33"/>
                                        </p:tgtEl>
                                      </p:cBhvr>
                                    </p:animEffect>
                                  </p:childTnLst>
                                </p:cTn>
                              </p:par>
                            </p:childTnLst>
                          </p:cTn>
                        </p:par>
                        <p:par>
                          <p:cTn id="40" fill="hold">
                            <p:stCondLst>
                              <p:cond delay="2500"/>
                            </p:stCondLst>
                            <p:childTnLst>
                              <p:par>
                                <p:cTn id="41" presetID="10" presetClass="entr" presetSubtype="0" fill="hold" nodeType="afterEffect">
                                  <p:stCondLst>
                                    <p:cond delay="0"/>
                                  </p:stCondLst>
                                  <p:childTnLst>
                                    <p:set>
                                      <p:cBhvr>
                                        <p:cTn id="42" dur="1" fill="hold">
                                          <p:stCondLst>
                                            <p:cond delay="0"/>
                                          </p:stCondLst>
                                        </p:cTn>
                                        <p:tgtEl>
                                          <p:spTgt spid="34"/>
                                        </p:tgtEl>
                                        <p:attrNameLst>
                                          <p:attrName>style.visibility</p:attrName>
                                        </p:attrNameLst>
                                      </p:cBhvr>
                                      <p:to>
                                        <p:strVal val="visible"/>
                                      </p:to>
                                    </p:set>
                                    <p:animEffect transition="in" filter="fade">
                                      <p:cBhvr>
                                        <p:cTn id="43" dur="250"/>
                                        <p:tgtEl>
                                          <p:spTgt spid="34"/>
                                        </p:tgtEl>
                                      </p:cBhvr>
                                    </p:animEffect>
                                  </p:childTnLst>
                                </p:cTn>
                              </p:par>
                            </p:childTnLst>
                          </p:cTn>
                        </p:par>
                      </p:childTnLst>
                    </p:cTn>
                  </p:par>
                  <p:par>
                    <p:cTn id="44" fill="hold">
                      <p:stCondLst>
                        <p:cond delay="indefinite"/>
                      </p:stCondLst>
                      <p:childTnLst>
                        <p:par>
                          <p:cTn id="45" fill="hold">
                            <p:stCondLst>
                              <p:cond delay="0"/>
                            </p:stCondLst>
                            <p:childTnLst>
                              <p:par>
                                <p:cTn id="46" presetID="42" presetClass="path" presetSubtype="0" accel="50000" decel="50000" fill="hold" nodeType="clickEffect">
                                  <p:stCondLst>
                                    <p:cond delay="0"/>
                                  </p:stCondLst>
                                  <p:childTnLst>
                                    <p:animMotion origin="layout" path="M 3.33333E-6 -3.7037E-7 L 3.33333E-6 0.05833 " pathEditMode="relative" rAng="0" ptsTypes="AA">
                                      <p:cBhvr>
                                        <p:cTn id="47" dur="2000" fill="hold"/>
                                        <p:tgtEl>
                                          <p:spTgt spid="18"/>
                                        </p:tgtEl>
                                        <p:attrNameLst>
                                          <p:attrName>ppt_x</p:attrName>
                                          <p:attrName>ppt_y</p:attrName>
                                        </p:attrNameLst>
                                      </p:cBhvr>
                                      <p:rCtr x="0" y="2917"/>
                                    </p:animMotion>
                                  </p:childTnLst>
                                </p:cTn>
                              </p:par>
                            </p:childTnLst>
                          </p:cTn>
                        </p:par>
                        <p:par>
                          <p:cTn id="48" fill="hold">
                            <p:stCondLst>
                              <p:cond delay="2000"/>
                            </p:stCondLst>
                            <p:childTnLst>
                              <p:par>
                                <p:cTn id="49" presetID="42" presetClass="path" presetSubtype="0" accel="50000" decel="50000" fill="hold" nodeType="afterEffect">
                                  <p:stCondLst>
                                    <p:cond delay="0"/>
                                  </p:stCondLst>
                                  <p:childTnLst>
                                    <p:animMotion origin="layout" path="M 0.00104 0.00764 L -0.06372 0.05833 " pathEditMode="relative" rAng="0" ptsTypes="AA">
                                      <p:cBhvr>
                                        <p:cTn id="50" dur="400" fill="hold"/>
                                        <p:tgtEl>
                                          <p:spTgt spid="19"/>
                                        </p:tgtEl>
                                        <p:attrNameLst>
                                          <p:attrName>ppt_x</p:attrName>
                                          <p:attrName>ppt_y</p:attrName>
                                        </p:attrNameLst>
                                      </p:cBhvr>
                                      <p:rCtr x="-3247" y="2523"/>
                                    </p:animMotion>
                                  </p:childTnLst>
                                </p:cTn>
                              </p:par>
                            </p:childTnLst>
                          </p:cTn>
                        </p:par>
                        <p:par>
                          <p:cTn id="51" fill="hold">
                            <p:stCondLst>
                              <p:cond delay="2400"/>
                            </p:stCondLst>
                            <p:childTnLst>
                              <p:par>
                                <p:cTn id="52" presetID="42" presetClass="path" presetSubtype="0" accel="50000" decel="50000" fill="hold" nodeType="afterEffect">
                                  <p:stCondLst>
                                    <p:cond delay="0"/>
                                  </p:stCondLst>
                                  <p:childTnLst>
                                    <p:animMotion origin="layout" path="M 1.66667E-6 0.00764 L -0.12795 0.05833 " pathEditMode="relative" rAng="0" ptsTypes="AA">
                                      <p:cBhvr>
                                        <p:cTn id="53" dur="400" fill="hold"/>
                                        <p:tgtEl>
                                          <p:spTgt spid="20"/>
                                        </p:tgtEl>
                                        <p:attrNameLst>
                                          <p:attrName>ppt_x</p:attrName>
                                          <p:attrName>ppt_y</p:attrName>
                                        </p:attrNameLst>
                                      </p:cBhvr>
                                      <p:rCtr x="-6406" y="2523"/>
                                    </p:animMotion>
                                  </p:childTnLst>
                                </p:cTn>
                              </p:par>
                            </p:childTnLst>
                          </p:cTn>
                        </p:par>
                        <p:par>
                          <p:cTn id="54" fill="hold">
                            <p:stCondLst>
                              <p:cond delay="2800"/>
                            </p:stCondLst>
                            <p:childTnLst>
                              <p:par>
                                <p:cTn id="55" presetID="42" presetClass="path" presetSubtype="0" accel="50000" decel="50000" fill="hold" nodeType="afterEffect">
                                  <p:stCondLst>
                                    <p:cond delay="0"/>
                                  </p:stCondLst>
                                  <p:childTnLst>
                                    <p:animMotion origin="layout" path="M -0.00104 0.00764 L -0.1915 0.0581 " pathEditMode="relative" rAng="0" ptsTypes="AA">
                                      <p:cBhvr>
                                        <p:cTn id="56" dur="400" fill="hold"/>
                                        <p:tgtEl>
                                          <p:spTgt spid="28"/>
                                        </p:tgtEl>
                                        <p:attrNameLst>
                                          <p:attrName>ppt_x</p:attrName>
                                          <p:attrName>ppt_y</p:attrName>
                                        </p:attrNameLst>
                                      </p:cBhvr>
                                      <p:rCtr x="-9531" y="2523"/>
                                    </p:animMotion>
                                  </p:childTnLst>
                                </p:cTn>
                              </p:par>
                            </p:childTnLst>
                          </p:cTn>
                        </p:par>
                        <p:par>
                          <p:cTn id="57" fill="hold">
                            <p:stCondLst>
                              <p:cond delay="3200"/>
                            </p:stCondLst>
                            <p:childTnLst>
                              <p:par>
                                <p:cTn id="58" presetID="42" presetClass="path" presetSubtype="0" accel="50000" decel="50000" fill="hold" nodeType="afterEffect">
                                  <p:stCondLst>
                                    <p:cond delay="0"/>
                                  </p:stCondLst>
                                  <p:childTnLst>
                                    <p:animMotion origin="layout" path="M -0.00903 0.00764 L -0.25417 0.05856 " pathEditMode="relative" rAng="0" ptsTypes="AA">
                                      <p:cBhvr>
                                        <p:cTn id="59" dur="400" fill="hold"/>
                                        <p:tgtEl>
                                          <p:spTgt spid="29"/>
                                        </p:tgtEl>
                                        <p:attrNameLst>
                                          <p:attrName>ppt_x</p:attrName>
                                          <p:attrName>ppt_y</p:attrName>
                                        </p:attrNameLst>
                                      </p:cBhvr>
                                      <p:rCtr x="-12257" y="2546"/>
                                    </p:animMotion>
                                  </p:childTnLst>
                                </p:cTn>
                              </p:par>
                            </p:childTnLst>
                          </p:cTn>
                        </p:par>
                        <p:par>
                          <p:cTn id="60" fill="hold">
                            <p:stCondLst>
                              <p:cond delay="3600"/>
                            </p:stCondLst>
                            <p:childTnLst>
                              <p:par>
                                <p:cTn id="61" presetID="42" presetClass="path" presetSubtype="0" accel="50000" decel="50000" fill="hold" nodeType="afterEffect">
                                  <p:stCondLst>
                                    <p:cond delay="0"/>
                                  </p:stCondLst>
                                  <p:childTnLst>
                                    <p:animMotion origin="layout" path="M 0.00226 0.00764 L -0.31354 0.0581 " pathEditMode="relative" rAng="0" ptsTypes="AA">
                                      <p:cBhvr>
                                        <p:cTn id="62" dur="400" fill="hold"/>
                                        <p:tgtEl>
                                          <p:spTgt spid="30"/>
                                        </p:tgtEl>
                                        <p:attrNameLst>
                                          <p:attrName>ppt_x</p:attrName>
                                          <p:attrName>ppt_y</p:attrName>
                                        </p:attrNameLst>
                                      </p:cBhvr>
                                      <p:rCtr x="-15799" y="2523"/>
                                    </p:animMotion>
                                  </p:childTnLst>
                                </p:cTn>
                              </p:par>
                            </p:childTnLst>
                          </p:cTn>
                        </p:par>
                        <p:par>
                          <p:cTn id="63" fill="hold">
                            <p:stCondLst>
                              <p:cond delay="4000"/>
                            </p:stCondLst>
                            <p:childTnLst>
                              <p:par>
                                <p:cTn id="64" presetID="42" presetClass="path" presetSubtype="0" accel="50000" decel="50000" fill="hold" nodeType="afterEffect">
                                  <p:stCondLst>
                                    <p:cond delay="0"/>
                                  </p:stCondLst>
                                  <p:childTnLst>
                                    <p:animMotion origin="layout" path="M 0.00104 0.00834 L -0.37708 0.05857 " pathEditMode="relative" rAng="0" ptsTypes="AA">
                                      <p:cBhvr>
                                        <p:cTn id="65" dur="400" fill="hold"/>
                                        <p:tgtEl>
                                          <p:spTgt spid="31"/>
                                        </p:tgtEl>
                                        <p:attrNameLst>
                                          <p:attrName>ppt_x</p:attrName>
                                          <p:attrName>ppt_y</p:attrName>
                                        </p:attrNameLst>
                                      </p:cBhvr>
                                      <p:rCtr x="-18906" y="2500"/>
                                    </p:animMotion>
                                  </p:childTnLst>
                                </p:cTn>
                              </p:par>
                            </p:childTnLst>
                          </p:cTn>
                        </p:par>
                        <p:par>
                          <p:cTn id="66" fill="hold">
                            <p:stCondLst>
                              <p:cond delay="4400"/>
                            </p:stCondLst>
                            <p:childTnLst>
                              <p:par>
                                <p:cTn id="67" presetID="42" presetClass="path" presetSubtype="0" accel="50000" decel="50000" fill="hold" nodeType="afterEffect">
                                  <p:stCondLst>
                                    <p:cond delay="0"/>
                                  </p:stCondLst>
                                  <p:childTnLst>
                                    <p:animMotion origin="layout" path="M 5E-6 0.00834 L -0.4408 0.0588 " pathEditMode="relative" rAng="0" ptsTypes="AA">
                                      <p:cBhvr>
                                        <p:cTn id="68" dur="400" fill="hold"/>
                                        <p:tgtEl>
                                          <p:spTgt spid="32"/>
                                        </p:tgtEl>
                                        <p:attrNameLst>
                                          <p:attrName>ppt_x</p:attrName>
                                          <p:attrName>ppt_y</p:attrName>
                                        </p:attrNameLst>
                                      </p:cBhvr>
                                      <p:rCtr x="-22049" y="2523"/>
                                    </p:animMotion>
                                  </p:childTnLst>
                                </p:cTn>
                              </p:par>
                            </p:childTnLst>
                          </p:cTn>
                        </p:par>
                        <p:par>
                          <p:cTn id="69" fill="hold">
                            <p:stCondLst>
                              <p:cond delay="4800"/>
                            </p:stCondLst>
                            <p:childTnLst>
                              <p:par>
                                <p:cTn id="70" presetID="42" presetClass="path" presetSubtype="0" accel="50000" decel="50000" fill="hold" nodeType="afterEffect">
                                  <p:stCondLst>
                                    <p:cond delay="0"/>
                                  </p:stCondLst>
                                  <p:childTnLst>
                                    <p:animMotion origin="layout" path="M 2.77778E-6 0.00834 L -0.50347 0.05857 " pathEditMode="relative" rAng="0" ptsTypes="AA">
                                      <p:cBhvr>
                                        <p:cTn id="71" dur="400" fill="hold"/>
                                        <p:tgtEl>
                                          <p:spTgt spid="33"/>
                                        </p:tgtEl>
                                        <p:attrNameLst>
                                          <p:attrName>ppt_x</p:attrName>
                                          <p:attrName>ppt_y</p:attrName>
                                        </p:attrNameLst>
                                      </p:cBhvr>
                                      <p:rCtr x="-25174" y="2500"/>
                                    </p:animMotion>
                                  </p:childTnLst>
                                </p:cTn>
                              </p:par>
                            </p:childTnLst>
                          </p:cTn>
                        </p:par>
                        <p:par>
                          <p:cTn id="72" fill="hold">
                            <p:stCondLst>
                              <p:cond delay="5200"/>
                            </p:stCondLst>
                            <p:childTnLst>
                              <p:par>
                                <p:cTn id="73" presetID="42" presetClass="path" presetSubtype="0" accel="50000" decel="50000" fill="hold" nodeType="afterEffect">
                                  <p:stCondLst>
                                    <p:cond delay="0"/>
                                  </p:stCondLst>
                                  <p:childTnLst>
                                    <p:animMotion origin="layout" path="M -0.00104 0.00834 L -0.56684 0.05857 " pathEditMode="relative" rAng="0" ptsTypes="AA">
                                      <p:cBhvr>
                                        <p:cTn id="74" dur="400" fill="hold"/>
                                        <p:tgtEl>
                                          <p:spTgt spid="34"/>
                                        </p:tgtEl>
                                        <p:attrNameLst>
                                          <p:attrName>ppt_x</p:attrName>
                                          <p:attrName>ppt_y</p:attrName>
                                        </p:attrNameLst>
                                      </p:cBhvr>
                                      <p:rCtr x="-28299" y="2500"/>
                                    </p:animMotion>
                                  </p:childTnLst>
                                </p:cTn>
                              </p:par>
                            </p:childTnLst>
                          </p:cTn>
                        </p:par>
                      </p:childTnLst>
                    </p:cTn>
                  </p:par>
                </p:childTnLst>
              </p:cTn>
              <p:prevCondLst>
                <p:cond evt="onPrev" delay="0">
                  <p:tgtEl>
                    <p:sldTgt/>
                  </p:tgtEl>
                </p:cond>
              </p:prevCondLst>
              <p:nextCondLst>
                <p:cond evt="onNext" delay="0">
                  <p:tgtEl>
                    <p:sldTgt/>
                  </p:tgtEl>
                </p:cond>
              </p:nextCondLst>
            </p:seq>
            <p:seq concurrent="1" nextAc="seek">
              <p:cTn id="75" restart="whenNotActive" fill="hold" evtFilter="cancelBubble" nodeType="interactiveSeq">
                <p:stCondLst>
                  <p:cond evt="onClick" delay="0">
                    <p:tgtEl>
                      <p:spTgt spid="7"/>
                    </p:tgtEl>
                  </p:cond>
                </p:stCondLst>
                <p:endSync evt="end" delay="0">
                  <p:rtn val="all"/>
                </p:endSync>
                <p:childTnLst>
                  <p:par>
                    <p:cTn id="76" fill="hold">
                      <p:stCondLst>
                        <p:cond delay="0"/>
                      </p:stCondLst>
                      <p:childTnLst>
                        <p:par>
                          <p:cTn id="77" fill="hold">
                            <p:stCondLst>
                              <p:cond delay="0"/>
                            </p:stCondLst>
                            <p:childTnLst>
                              <p:par>
                                <p:cTn id="78" presetID="35" presetClass="path" presetSubtype="0" accel="50000" decel="50000" fill="hold" nodeType="clickEffect">
                                  <p:stCondLst>
                                    <p:cond delay="0"/>
                                  </p:stCondLst>
                                  <p:childTnLst>
                                    <p:animMotion origin="layout" path="M 5E-6 1.68363E-6 L -0.88924 -0.00509 " pathEditMode="relative" rAng="0" ptsTypes="AA">
                                      <p:cBhvr>
                                        <p:cTn id="79" dur="2000" fill="hold"/>
                                        <p:tgtEl>
                                          <p:spTgt spid="7"/>
                                        </p:tgtEl>
                                        <p:attrNameLst>
                                          <p:attrName>ppt_x</p:attrName>
                                          <p:attrName>ppt_y</p:attrName>
                                        </p:attrNameLst>
                                      </p:cBhvr>
                                      <p:rCtr x="-44462" y="-254"/>
                                    </p:animMotion>
                                  </p:childTnLst>
                                </p:cTn>
                              </p:par>
                            </p:childTnLst>
                          </p:cTn>
                        </p:par>
                      </p:childTnLst>
                    </p:cTn>
                  </p:par>
                  <p:par>
                    <p:cTn id="80" fill="hold">
                      <p:stCondLst>
                        <p:cond delay="indefinite"/>
                      </p:stCondLst>
                      <p:childTnLst>
                        <p:par>
                          <p:cTn id="81" fill="hold">
                            <p:stCondLst>
                              <p:cond delay="0"/>
                            </p:stCondLst>
                            <p:childTnLst>
                              <p:par>
                                <p:cTn id="82" presetID="63" presetClass="path" presetSubtype="0" accel="50000" decel="50000" fill="hold" nodeType="clickEffect">
                                  <p:stCondLst>
                                    <p:cond delay="0"/>
                                  </p:stCondLst>
                                  <p:childTnLst>
                                    <p:animMotion origin="layout" path="M -0.88924 -0.00509 L 0.00069 -0.00509 " pathEditMode="relative" rAng="0" ptsTypes="AA">
                                      <p:cBhvr>
                                        <p:cTn id="83" dur="2000" fill="hold"/>
                                        <p:tgtEl>
                                          <p:spTgt spid="7"/>
                                        </p:tgtEl>
                                        <p:attrNameLst>
                                          <p:attrName>ppt_x</p:attrName>
                                          <p:attrName>ppt_y</p:attrName>
                                        </p:attrNameLst>
                                      </p:cBhvr>
                                      <p:rCtr x="44497" y="0"/>
                                    </p:animMotion>
                                  </p:childTnLst>
                                </p:cTn>
                              </p:par>
                            </p:childTnLst>
                          </p:cTn>
                        </p:par>
                      </p:childTnLst>
                    </p:cTn>
                  </p:par>
                </p:childTnLst>
              </p:cTn>
              <p:nextCondLst>
                <p:cond evt="onClick" delay="0">
                  <p:tgtEl>
                    <p:spTgt spid="7"/>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95536" y="2565087"/>
            <a:ext cx="8640960" cy="3000821"/>
          </a:xfrm>
          <a:prstGeom prst="rect">
            <a:avLst/>
          </a:prstGeom>
        </p:spPr>
        <p:txBody>
          <a:bodyPr wrap="square">
            <a:spAutoFit/>
          </a:bodyPr>
          <a:lstStyle/>
          <a:p>
            <a:pPr>
              <a:lnSpc>
                <a:spcPct val="150000"/>
              </a:lnSpc>
            </a:pPr>
            <a:r>
              <a:rPr lang="en-IE" dirty="0">
                <a:solidFill>
                  <a:srgbClr val="990033"/>
                </a:solidFill>
              </a:rPr>
              <a:t>1. If each block represents €10, shade in €100. </a:t>
            </a:r>
          </a:p>
          <a:p>
            <a:pPr>
              <a:lnSpc>
                <a:spcPct val="150000"/>
              </a:lnSpc>
            </a:pPr>
            <a:r>
              <a:rPr lang="en-IE" dirty="0">
                <a:solidFill>
                  <a:srgbClr val="990033"/>
                </a:solidFill>
              </a:rPr>
              <a:t>2. Then, using another colour, add 20% to the original shaded area. </a:t>
            </a:r>
          </a:p>
          <a:p>
            <a:pPr>
              <a:lnSpc>
                <a:spcPct val="150000"/>
              </a:lnSpc>
            </a:pPr>
            <a:r>
              <a:rPr lang="en-IE" dirty="0">
                <a:solidFill>
                  <a:srgbClr val="990033"/>
                </a:solidFill>
              </a:rPr>
              <a:t>3. Finally, using a third colour, add 20% of the entire shaded area. </a:t>
            </a:r>
          </a:p>
          <a:p>
            <a:pPr>
              <a:lnSpc>
                <a:spcPct val="150000"/>
              </a:lnSpc>
            </a:pPr>
            <a:r>
              <a:rPr lang="en-IE" dirty="0">
                <a:solidFill>
                  <a:srgbClr val="990033"/>
                </a:solidFill>
              </a:rPr>
              <a:t>4. What is the value of the second shaded area?_____________________________ </a:t>
            </a:r>
          </a:p>
          <a:p>
            <a:pPr>
              <a:lnSpc>
                <a:spcPct val="150000"/>
              </a:lnSpc>
            </a:pPr>
            <a:r>
              <a:rPr lang="en-IE" dirty="0">
                <a:solidFill>
                  <a:srgbClr val="990033"/>
                </a:solidFill>
              </a:rPr>
              <a:t>5. What is the value of the third shaded area?_______________________________ </a:t>
            </a:r>
          </a:p>
          <a:p>
            <a:pPr>
              <a:lnSpc>
                <a:spcPct val="150000"/>
              </a:lnSpc>
            </a:pPr>
            <a:r>
              <a:rPr lang="en-IE" dirty="0">
                <a:solidFill>
                  <a:srgbClr val="990033"/>
                </a:solidFill>
              </a:rPr>
              <a:t>6. Why do they not have the same amount?_______________________________ </a:t>
            </a:r>
          </a:p>
          <a:p>
            <a:pPr>
              <a:lnSpc>
                <a:spcPct val="150000"/>
              </a:lnSpc>
            </a:pPr>
            <a:endParaRPr lang="en-IE" dirty="0">
              <a:solidFill>
                <a:srgbClr val="990033"/>
              </a:solidFill>
            </a:endParaRPr>
          </a:p>
        </p:txBody>
      </p:sp>
      <p:sp>
        <p:nvSpPr>
          <p:cNvPr id="5" name="Rectangle 4"/>
          <p:cNvSpPr/>
          <p:nvPr/>
        </p:nvSpPr>
        <p:spPr>
          <a:xfrm>
            <a:off x="2051720" y="673532"/>
            <a:ext cx="5037726" cy="523220"/>
          </a:xfrm>
          <a:prstGeom prst="rect">
            <a:avLst/>
          </a:prstGeom>
        </p:spPr>
        <p:txBody>
          <a:bodyPr wrap="none">
            <a:spAutoFit/>
          </a:bodyPr>
          <a:lstStyle/>
          <a:p>
            <a:r>
              <a:rPr lang="en-IE" sz="2800" b="1" dirty="0">
                <a:solidFill>
                  <a:srgbClr val="990033"/>
                </a:solidFill>
              </a:rPr>
              <a:t>Investigating Compound Interest</a:t>
            </a:r>
          </a:p>
        </p:txBody>
      </p:sp>
      <p:sp>
        <p:nvSpPr>
          <p:cNvPr id="6" name="Rectangle 5"/>
          <p:cNvSpPr/>
          <p:nvPr/>
        </p:nvSpPr>
        <p:spPr>
          <a:xfrm>
            <a:off x="1979712" y="251937"/>
            <a:ext cx="5113323" cy="584775"/>
          </a:xfrm>
          <a:prstGeom prst="rect">
            <a:avLst/>
          </a:prstGeom>
        </p:spPr>
        <p:txBody>
          <a:bodyPr wrap="none">
            <a:spAutoFit/>
          </a:bodyPr>
          <a:lstStyle/>
          <a:p>
            <a:r>
              <a:rPr lang="en-IE" sz="3200" b="1" dirty="0">
                <a:solidFill>
                  <a:srgbClr val="990033"/>
                </a:solidFill>
              </a:rPr>
              <a:t>Section A: Student Activity 1 </a:t>
            </a:r>
            <a:endParaRPr lang="en-IE" sz="3200" dirty="0">
              <a:solidFill>
                <a:srgbClr val="990033"/>
              </a:solidFill>
            </a:endParaRPr>
          </a:p>
        </p:txBody>
      </p:sp>
      <p:pic>
        <p:nvPicPr>
          <p:cNvPr id="16" name="Picture 2"/>
          <p:cNvPicPr>
            <a:picLocks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72000" y="1124744"/>
            <a:ext cx="7200000" cy="864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7" name="Picture 2"/>
          <p:cNvPicPr>
            <a:picLocks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72000" y="1124744"/>
            <a:ext cx="7200000" cy="864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 name="Picture 3"/>
          <p:cNvPicPr>
            <a:picLocks/>
          </p:cNvPicPr>
          <p:nvPr/>
        </p:nvPicPr>
        <p:blipFill>
          <a:blip r:embed="rId4" cstate="print">
            <a:extLst>
              <a:ext uri="{28A0092B-C50C-407E-A947-70E740481C1C}">
                <a14:useLocalDpi xmlns:a14="http://schemas.microsoft.com/office/drawing/2010/main" val="0"/>
              </a:ext>
            </a:extLst>
          </a:blip>
          <a:stretch>
            <a:fillRect/>
          </a:stretch>
        </p:blipFill>
        <p:spPr>
          <a:xfrm>
            <a:off x="991090" y="1573367"/>
            <a:ext cx="1422000" cy="367200"/>
          </a:xfrm>
          <a:prstGeom prst="rect">
            <a:avLst/>
          </a:prstGeom>
          <a:ln>
            <a:solidFill>
              <a:srgbClr val="990033"/>
            </a:solidFill>
          </a:ln>
        </p:spPr>
      </p:pic>
      <p:pic>
        <p:nvPicPr>
          <p:cNvPr id="22" name="Picture 4"/>
          <p:cNvPicPr>
            <a:picLocks noChangeArrowheads="1"/>
          </p:cNvPicPr>
          <p:nvPr/>
        </p:nvPicPr>
        <p:blipFill>
          <a:blip r:embed="rId5" cstate="print">
            <a:extLst>
              <a:ext uri="{28A0092B-C50C-407E-A947-70E740481C1C}">
                <a14:useLocalDpi xmlns:a14="http://schemas.microsoft.com/office/drawing/2010/main" val="0"/>
              </a:ext>
            </a:extLst>
          </a:blip>
          <a:stretch>
            <a:fillRect/>
          </a:stretch>
        </p:blipFill>
        <p:spPr bwMode="auto">
          <a:xfrm flipV="1">
            <a:off x="1000699" y="1172301"/>
            <a:ext cx="136800" cy="367200"/>
          </a:xfrm>
          <a:prstGeom prst="rect">
            <a:avLst/>
          </a:prstGeom>
          <a:noFill/>
          <a:ln w="952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3" name="Picture 4"/>
          <p:cNvPicPr>
            <a:picLocks noChangeArrowheads="1"/>
          </p:cNvPicPr>
          <p:nvPr/>
        </p:nvPicPr>
        <p:blipFill>
          <a:blip r:embed="rId5" cstate="print">
            <a:extLst>
              <a:ext uri="{28A0092B-C50C-407E-A947-70E740481C1C}">
                <a14:useLocalDpi xmlns:a14="http://schemas.microsoft.com/office/drawing/2010/main" val="0"/>
              </a:ext>
            </a:extLst>
          </a:blip>
          <a:stretch>
            <a:fillRect/>
          </a:stretch>
        </p:blipFill>
        <p:spPr bwMode="auto">
          <a:xfrm flipV="1">
            <a:off x="1715630" y="1172301"/>
            <a:ext cx="140400" cy="367200"/>
          </a:xfrm>
          <a:prstGeom prst="rect">
            <a:avLst/>
          </a:prstGeom>
          <a:noFill/>
          <a:ln w="952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4" name="Picture 4"/>
          <p:cNvPicPr>
            <a:picLocks noChangeArrowheads="1"/>
          </p:cNvPicPr>
          <p:nvPr/>
        </p:nvPicPr>
        <p:blipFill>
          <a:blip r:embed="rId5" cstate="print">
            <a:extLst>
              <a:ext uri="{28A0092B-C50C-407E-A947-70E740481C1C}">
                <a14:useLocalDpi xmlns:a14="http://schemas.microsoft.com/office/drawing/2010/main" val="0"/>
              </a:ext>
            </a:extLst>
          </a:blip>
          <a:stretch>
            <a:fillRect/>
          </a:stretch>
        </p:blipFill>
        <p:spPr bwMode="auto">
          <a:xfrm flipV="1">
            <a:off x="2437599" y="1172903"/>
            <a:ext cx="136800" cy="367200"/>
          </a:xfrm>
          <a:prstGeom prst="rect">
            <a:avLst/>
          </a:prstGeom>
          <a:noFill/>
          <a:ln w="952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5" name="Picture 4"/>
          <p:cNvPicPr>
            <a:picLocks noChangeArrowheads="1"/>
          </p:cNvPicPr>
          <p:nvPr/>
        </p:nvPicPr>
        <p:blipFill>
          <a:blip r:embed="rId5" cstate="print">
            <a:extLst>
              <a:ext uri="{28A0092B-C50C-407E-A947-70E740481C1C}">
                <a14:useLocalDpi xmlns:a14="http://schemas.microsoft.com/office/drawing/2010/main" val="0"/>
              </a:ext>
            </a:extLst>
          </a:blip>
          <a:stretch>
            <a:fillRect/>
          </a:stretch>
        </p:blipFill>
        <p:spPr bwMode="auto">
          <a:xfrm flipV="1">
            <a:off x="3152840" y="1173083"/>
            <a:ext cx="140400" cy="367200"/>
          </a:xfrm>
          <a:prstGeom prst="rect">
            <a:avLst/>
          </a:prstGeom>
          <a:noFill/>
          <a:ln w="952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6" name="Picture 4"/>
          <p:cNvPicPr>
            <a:picLocks noChangeArrowheads="1"/>
          </p:cNvPicPr>
          <p:nvPr/>
        </p:nvPicPr>
        <p:blipFill>
          <a:blip r:embed="rId5" cstate="print">
            <a:extLst>
              <a:ext uri="{28A0092B-C50C-407E-A947-70E740481C1C}">
                <a14:useLocalDpi xmlns:a14="http://schemas.microsoft.com/office/drawing/2010/main" val="0"/>
              </a:ext>
            </a:extLst>
          </a:blip>
          <a:stretch>
            <a:fillRect/>
          </a:stretch>
        </p:blipFill>
        <p:spPr bwMode="auto">
          <a:xfrm flipV="1">
            <a:off x="3869113" y="1171710"/>
            <a:ext cx="140400" cy="367200"/>
          </a:xfrm>
          <a:prstGeom prst="rect">
            <a:avLst/>
          </a:prstGeom>
          <a:noFill/>
          <a:ln w="952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7" name="Picture 4"/>
          <p:cNvPicPr>
            <a:picLocks noChangeArrowheads="1"/>
          </p:cNvPicPr>
          <p:nvPr/>
        </p:nvPicPr>
        <p:blipFill>
          <a:blip r:embed="rId5" cstate="print">
            <a:extLst>
              <a:ext uri="{28A0092B-C50C-407E-A947-70E740481C1C}">
                <a14:useLocalDpi xmlns:a14="http://schemas.microsoft.com/office/drawing/2010/main" val="0"/>
              </a:ext>
            </a:extLst>
          </a:blip>
          <a:stretch>
            <a:fillRect/>
          </a:stretch>
        </p:blipFill>
        <p:spPr bwMode="auto">
          <a:xfrm flipV="1">
            <a:off x="4586416" y="1173590"/>
            <a:ext cx="136800" cy="367200"/>
          </a:xfrm>
          <a:prstGeom prst="rect">
            <a:avLst/>
          </a:prstGeom>
          <a:noFill/>
          <a:ln w="952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5" name="Picture 4"/>
          <p:cNvPicPr>
            <a:picLocks noChangeArrowheads="1"/>
          </p:cNvPicPr>
          <p:nvPr/>
        </p:nvPicPr>
        <p:blipFill>
          <a:blip r:embed="rId5" cstate="print">
            <a:extLst>
              <a:ext uri="{28A0092B-C50C-407E-A947-70E740481C1C}">
                <a14:useLocalDpi xmlns:a14="http://schemas.microsoft.com/office/drawing/2010/main" val="0"/>
              </a:ext>
            </a:extLst>
          </a:blip>
          <a:stretch>
            <a:fillRect/>
          </a:stretch>
        </p:blipFill>
        <p:spPr bwMode="auto">
          <a:xfrm flipV="1">
            <a:off x="5300735" y="1176475"/>
            <a:ext cx="136800" cy="367200"/>
          </a:xfrm>
          <a:prstGeom prst="rect">
            <a:avLst/>
          </a:prstGeom>
          <a:noFill/>
          <a:ln w="952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6" name="Picture 4"/>
          <p:cNvPicPr>
            <a:picLocks noChangeArrowheads="1"/>
          </p:cNvPicPr>
          <p:nvPr/>
        </p:nvPicPr>
        <p:blipFill>
          <a:blip r:embed="rId5" cstate="print">
            <a:extLst>
              <a:ext uri="{28A0092B-C50C-407E-A947-70E740481C1C}">
                <a14:useLocalDpi xmlns:a14="http://schemas.microsoft.com/office/drawing/2010/main" val="0"/>
              </a:ext>
            </a:extLst>
          </a:blip>
          <a:stretch>
            <a:fillRect/>
          </a:stretch>
        </p:blipFill>
        <p:spPr bwMode="auto">
          <a:xfrm flipV="1">
            <a:off x="6017813" y="1173590"/>
            <a:ext cx="140400" cy="367200"/>
          </a:xfrm>
          <a:prstGeom prst="rect">
            <a:avLst/>
          </a:prstGeom>
          <a:noFill/>
          <a:ln w="952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7" name="Picture 4"/>
          <p:cNvPicPr>
            <a:picLocks noChangeArrowheads="1"/>
          </p:cNvPicPr>
          <p:nvPr/>
        </p:nvPicPr>
        <p:blipFill>
          <a:blip r:embed="rId5" cstate="print">
            <a:extLst>
              <a:ext uri="{28A0092B-C50C-407E-A947-70E740481C1C}">
                <a14:useLocalDpi xmlns:a14="http://schemas.microsoft.com/office/drawing/2010/main" val="0"/>
              </a:ext>
            </a:extLst>
          </a:blip>
          <a:stretch>
            <a:fillRect/>
          </a:stretch>
        </p:blipFill>
        <p:spPr bwMode="auto">
          <a:xfrm flipV="1">
            <a:off x="6735125" y="1175788"/>
            <a:ext cx="140400" cy="367200"/>
          </a:xfrm>
          <a:prstGeom prst="rect">
            <a:avLst/>
          </a:prstGeom>
          <a:noFill/>
          <a:ln w="952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8" name="Picture 4"/>
          <p:cNvPicPr>
            <a:picLocks noChangeArrowheads="1"/>
          </p:cNvPicPr>
          <p:nvPr/>
        </p:nvPicPr>
        <p:blipFill>
          <a:blip r:embed="rId5" cstate="print">
            <a:extLst>
              <a:ext uri="{28A0092B-C50C-407E-A947-70E740481C1C}">
                <a14:useLocalDpi xmlns:a14="http://schemas.microsoft.com/office/drawing/2010/main" val="0"/>
              </a:ext>
            </a:extLst>
          </a:blip>
          <a:stretch>
            <a:fillRect/>
          </a:stretch>
        </p:blipFill>
        <p:spPr bwMode="auto">
          <a:xfrm flipV="1">
            <a:off x="7449435" y="1175788"/>
            <a:ext cx="136800" cy="367200"/>
          </a:xfrm>
          <a:prstGeom prst="rect">
            <a:avLst/>
          </a:prstGeom>
          <a:noFill/>
          <a:ln w="952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9" name="Picture 4"/>
          <p:cNvPicPr>
            <a:picLocks noChangeArrowheads="1"/>
          </p:cNvPicPr>
          <p:nvPr/>
        </p:nvPicPr>
        <p:blipFill>
          <a:blip r:embed="rId5" cstate="print">
            <a:extLst>
              <a:ext uri="{28A0092B-C50C-407E-A947-70E740481C1C}">
                <a14:useLocalDpi xmlns:a14="http://schemas.microsoft.com/office/drawing/2010/main" val="0"/>
              </a:ext>
            </a:extLst>
          </a:blip>
          <a:stretch>
            <a:fillRect/>
          </a:stretch>
        </p:blipFill>
        <p:spPr bwMode="auto">
          <a:xfrm flipV="1">
            <a:off x="1000784" y="1571403"/>
            <a:ext cx="136800" cy="367200"/>
          </a:xfrm>
          <a:prstGeom prst="rect">
            <a:avLst/>
          </a:prstGeom>
          <a:noFill/>
          <a:ln w="952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0" name="Picture 4"/>
          <p:cNvPicPr>
            <a:picLocks noChangeArrowheads="1"/>
          </p:cNvPicPr>
          <p:nvPr/>
        </p:nvPicPr>
        <p:blipFill>
          <a:blip r:embed="rId5" cstate="print">
            <a:extLst>
              <a:ext uri="{28A0092B-C50C-407E-A947-70E740481C1C}">
                <a14:useLocalDpi xmlns:a14="http://schemas.microsoft.com/office/drawing/2010/main" val="0"/>
              </a:ext>
            </a:extLst>
          </a:blip>
          <a:stretch>
            <a:fillRect/>
          </a:stretch>
        </p:blipFill>
        <p:spPr bwMode="auto">
          <a:xfrm flipV="1">
            <a:off x="1715715" y="1571403"/>
            <a:ext cx="136800" cy="367200"/>
          </a:xfrm>
          <a:prstGeom prst="rect">
            <a:avLst/>
          </a:prstGeom>
          <a:noFill/>
          <a:ln w="952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11" name="Straight Connector 10"/>
          <p:cNvCxnSpPr/>
          <p:nvPr/>
        </p:nvCxnSpPr>
        <p:spPr>
          <a:xfrm>
            <a:off x="2483928" y="1567761"/>
            <a:ext cx="1440000" cy="0"/>
          </a:xfrm>
          <a:prstGeom prst="line">
            <a:avLst/>
          </a:prstGeom>
          <a:ln w="28575">
            <a:solidFill>
              <a:srgbClr val="990033"/>
            </a:solidFill>
          </a:ln>
        </p:spPr>
        <p:style>
          <a:lnRef idx="1">
            <a:schemeClr val="accent1"/>
          </a:lnRef>
          <a:fillRef idx="0">
            <a:schemeClr val="accent1"/>
          </a:fillRef>
          <a:effectRef idx="0">
            <a:schemeClr val="accent1"/>
          </a:effectRef>
          <a:fontRef idx="minor">
            <a:schemeClr val="tx1"/>
          </a:fontRef>
        </p:style>
      </p:cxnSp>
      <p:cxnSp>
        <p:nvCxnSpPr>
          <p:cNvPr id="41" name="Straight Connector 40"/>
          <p:cNvCxnSpPr/>
          <p:nvPr/>
        </p:nvCxnSpPr>
        <p:spPr>
          <a:xfrm>
            <a:off x="2483928" y="1949883"/>
            <a:ext cx="1440000" cy="0"/>
          </a:xfrm>
          <a:prstGeom prst="line">
            <a:avLst/>
          </a:prstGeom>
          <a:ln w="28575">
            <a:solidFill>
              <a:srgbClr val="990033"/>
            </a:solidFill>
          </a:ln>
        </p:spPr>
        <p:style>
          <a:lnRef idx="1">
            <a:schemeClr val="accent1"/>
          </a:lnRef>
          <a:fillRef idx="0">
            <a:schemeClr val="accent1"/>
          </a:fillRef>
          <a:effectRef idx="0">
            <a:schemeClr val="accent1"/>
          </a:effectRef>
          <a:fontRef idx="minor">
            <a:schemeClr val="tx1"/>
          </a:fontRef>
        </p:style>
      </p:cxnSp>
      <p:grpSp>
        <p:nvGrpSpPr>
          <p:cNvPr id="7" name="Group 6"/>
          <p:cNvGrpSpPr/>
          <p:nvPr/>
        </p:nvGrpSpPr>
        <p:grpSpPr>
          <a:xfrm>
            <a:off x="8789610" y="584184"/>
            <a:ext cx="7717441" cy="5617978"/>
            <a:chOff x="8658985" y="584184"/>
            <a:chExt cx="7717441" cy="5617978"/>
          </a:xfrm>
        </p:grpSpPr>
        <p:pic>
          <p:nvPicPr>
            <p:cNvPr id="8" name="Picture 2"/>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9031610" y="584184"/>
              <a:ext cx="7344816" cy="561797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Rounded Rectangle 8"/>
            <p:cNvSpPr/>
            <p:nvPr/>
          </p:nvSpPr>
          <p:spPr>
            <a:xfrm rot="16200000">
              <a:off x="8010985" y="3213088"/>
              <a:ext cx="1656000" cy="360000"/>
            </a:xfrm>
            <a:prstGeom prst="roundRect">
              <a:avLst/>
            </a:prstGeom>
            <a:solidFill>
              <a:srgbClr val="FDCC33"/>
            </a:solidFill>
            <a:ln w="19050">
              <a:solidFill>
                <a:srgbClr val="990033"/>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r>
                <a:rPr lang="en-IE" sz="1400" dirty="0">
                  <a:solidFill>
                    <a:srgbClr val="990033"/>
                  </a:solidFill>
                </a:rPr>
                <a:t>Lesson interaction</a:t>
              </a:r>
            </a:p>
          </p:txBody>
        </p:sp>
      </p:grpSp>
      <p:sp>
        <p:nvSpPr>
          <p:cNvPr id="28" name="Slide Number Placeholder 27"/>
          <p:cNvSpPr>
            <a:spLocks noGrp="1"/>
          </p:cNvSpPr>
          <p:nvPr>
            <p:ph type="sldNum" sz="quarter" idx="12"/>
          </p:nvPr>
        </p:nvSpPr>
        <p:spPr/>
        <p:txBody>
          <a:bodyPr/>
          <a:lstStyle/>
          <a:p>
            <a:fld id="{DBFFB0E0-6C34-478C-A48C-0EAE787DC86A}" type="slidenum">
              <a:rPr lang="en-IE" smtClean="0">
                <a:solidFill>
                  <a:srgbClr val="04617B">
                    <a:shade val="90000"/>
                  </a:srgbClr>
                </a:solidFill>
              </a:rPr>
              <a:pPr/>
              <a:t>6</a:t>
            </a:fld>
            <a:endParaRPr lang="en-IE">
              <a:solidFill>
                <a:srgbClr val="04617B">
                  <a:shade val="90000"/>
                </a:srgbClr>
              </a:solidFill>
            </a:endParaRPr>
          </a:p>
        </p:txBody>
      </p:sp>
      <p:sp>
        <p:nvSpPr>
          <p:cNvPr id="29" name="Snip and Round Single Corner Rectangle 28"/>
          <p:cNvSpPr/>
          <p:nvPr/>
        </p:nvSpPr>
        <p:spPr>
          <a:xfrm flipH="1">
            <a:off x="8388000" y="6426000"/>
            <a:ext cx="756000" cy="432000"/>
          </a:xfrm>
          <a:prstGeom prst="snipRoundRect">
            <a:avLst>
              <a:gd name="adj1" fmla="val 0"/>
              <a:gd name="adj2" fmla="val 38813"/>
            </a:avLst>
          </a:prstGeom>
          <a:solidFill>
            <a:schemeClr val="accent2">
              <a:lumMod val="40000"/>
              <a:lumOff val="6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E" b="1" dirty="0" smtClean="0">
                <a:latin typeface="+mj-lt"/>
              </a:rPr>
              <a:t>2</a:t>
            </a:r>
            <a:endParaRPr lang="en-IE" b="1" dirty="0">
              <a:latin typeface="+mj-lt"/>
            </a:endParaRPr>
          </a:p>
        </p:txBody>
      </p:sp>
    </p:spTree>
    <p:extLst>
      <p:ext uri="{BB962C8B-B14F-4D97-AF65-F5344CB8AC3E}">
        <p14:creationId xmlns:p14="http://schemas.microsoft.com/office/powerpoint/2010/main" val="16689765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fade">
                                      <p:cBhvr>
                                        <p:cTn id="7" dur="500"/>
                                        <p:tgtEl>
                                          <p:spTgt spid="22"/>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23"/>
                                        </p:tgtEl>
                                        <p:attrNameLst>
                                          <p:attrName>style.visibility</p:attrName>
                                        </p:attrNameLst>
                                      </p:cBhvr>
                                      <p:to>
                                        <p:strVal val="visible"/>
                                      </p:to>
                                    </p:set>
                                    <p:animEffect transition="in" filter="fade">
                                      <p:cBhvr>
                                        <p:cTn id="11" dur="250"/>
                                        <p:tgtEl>
                                          <p:spTgt spid="23"/>
                                        </p:tgtEl>
                                      </p:cBhvr>
                                    </p:animEffect>
                                  </p:childTnLst>
                                </p:cTn>
                              </p:par>
                            </p:childTnLst>
                          </p:cTn>
                        </p:par>
                        <p:par>
                          <p:cTn id="12" fill="hold">
                            <p:stCondLst>
                              <p:cond delay="750"/>
                            </p:stCondLst>
                            <p:childTnLst>
                              <p:par>
                                <p:cTn id="13" presetID="10" presetClass="entr" presetSubtype="0" fill="hold" nodeType="afterEffect">
                                  <p:stCondLst>
                                    <p:cond delay="0"/>
                                  </p:stCondLst>
                                  <p:childTnLst>
                                    <p:set>
                                      <p:cBhvr>
                                        <p:cTn id="14" dur="1" fill="hold">
                                          <p:stCondLst>
                                            <p:cond delay="0"/>
                                          </p:stCondLst>
                                        </p:cTn>
                                        <p:tgtEl>
                                          <p:spTgt spid="24"/>
                                        </p:tgtEl>
                                        <p:attrNameLst>
                                          <p:attrName>style.visibility</p:attrName>
                                        </p:attrNameLst>
                                      </p:cBhvr>
                                      <p:to>
                                        <p:strVal val="visible"/>
                                      </p:to>
                                    </p:set>
                                    <p:animEffect transition="in" filter="fade">
                                      <p:cBhvr>
                                        <p:cTn id="15" dur="250"/>
                                        <p:tgtEl>
                                          <p:spTgt spid="24"/>
                                        </p:tgtEl>
                                      </p:cBhvr>
                                    </p:animEffect>
                                  </p:childTnLst>
                                </p:cTn>
                              </p:par>
                            </p:childTnLst>
                          </p:cTn>
                        </p:par>
                        <p:par>
                          <p:cTn id="16" fill="hold">
                            <p:stCondLst>
                              <p:cond delay="1000"/>
                            </p:stCondLst>
                            <p:childTnLst>
                              <p:par>
                                <p:cTn id="17" presetID="10" presetClass="entr" presetSubtype="0" fill="hold" nodeType="afterEffect">
                                  <p:stCondLst>
                                    <p:cond delay="0"/>
                                  </p:stCondLst>
                                  <p:childTnLst>
                                    <p:set>
                                      <p:cBhvr>
                                        <p:cTn id="18" dur="1" fill="hold">
                                          <p:stCondLst>
                                            <p:cond delay="0"/>
                                          </p:stCondLst>
                                        </p:cTn>
                                        <p:tgtEl>
                                          <p:spTgt spid="25"/>
                                        </p:tgtEl>
                                        <p:attrNameLst>
                                          <p:attrName>style.visibility</p:attrName>
                                        </p:attrNameLst>
                                      </p:cBhvr>
                                      <p:to>
                                        <p:strVal val="visible"/>
                                      </p:to>
                                    </p:set>
                                    <p:animEffect transition="in" filter="fade">
                                      <p:cBhvr>
                                        <p:cTn id="19" dur="250"/>
                                        <p:tgtEl>
                                          <p:spTgt spid="25"/>
                                        </p:tgtEl>
                                      </p:cBhvr>
                                    </p:animEffect>
                                  </p:childTnLst>
                                </p:cTn>
                              </p:par>
                            </p:childTnLst>
                          </p:cTn>
                        </p:par>
                        <p:par>
                          <p:cTn id="20" fill="hold">
                            <p:stCondLst>
                              <p:cond delay="1250"/>
                            </p:stCondLst>
                            <p:childTnLst>
                              <p:par>
                                <p:cTn id="21" presetID="10" presetClass="entr" presetSubtype="0" fill="hold" nodeType="afterEffect">
                                  <p:stCondLst>
                                    <p:cond delay="0"/>
                                  </p:stCondLst>
                                  <p:childTnLst>
                                    <p:set>
                                      <p:cBhvr>
                                        <p:cTn id="22" dur="1" fill="hold">
                                          <p:stCondLst>
                                            <p:cond delay="0"/>
                                          </p:stCondLst>
                                        </p:cTn>
                                        <p:tgtEl>
                                          <p:spTgt spid="26"/>
                                        </p:tgtEl>
                                        <p:attrNameLst>
                                          <p:attrName>style.visibility</p:attrName>
                                        </p:attrNameLst>
                                      </p:cBhvr>
                                      <p:to>
                                        <p:strVal val="visible"/>
                                      </p:to>
                                    </p:set>
                                    <p:animEffect transition="in" filter="fade">
                                      <p:cBhvr>
                                        <p:cTn id="23" dur="250"/>
                                        <p:tgtEl>
                                          <p:spTgt spid="26"/>
                                        </p:tgtEl>
                                      </p:cBhvr>
                                    </p:animEffect>
                                  </p:childTnLst>
                                </p:cTn>
                              </p:par>
                            </p:childTnLst>
                          </p:cTn>
                        </p:par>
                        <p:par>
                          <p:cTn id="24" fill="hold">
                            <p:stCondLst>
                              <p:cond delay="1500"/>
                            </p:stCondLst>
                            <p:childTnLst>
                              <p:par>
                                <p:cTn id="25" presetID="10" presetClass="entr" presetSubtype="0" fill="hold" nodeType="afterEffect">
                                  <p:stCondLst>
                                    <p:cond delay="0"/>
                                  </p:stCondLst>
                                  <p:childTnLst>
                                    <p:set>
                                      <p:cBhvr>
                                        <p:cTn id="26" dur="1" fill="hold">
                                          <p:stCondLst>
                                            <p:cond delay="0"/>
                                          </p:stCondLst>
                                        </p:cTn>
                                        <p:tgtEl>
                                          <p:spTgt spid="27"/>
                                        </p:tgtEl>
                                        <p:attrNameLst>
                                          <p:attrName>style.visibility</p:attrName>
                                        </p:attrNameLst>
                                      </p:cBhvr>
                                      <p:to>
                                        <p:strVal val="visible"/>
                                      </p:to>
                                    </p:set>
                                    <p:animEffect transition="in" filter="fade">
                                      <p:cBhvr>
                                        <p:cTn id="27" dur="250"/>
                                        <p:tgtEl>
                                          <p:spTgt spid="27"/>
                                        </p:tgtEl>
                                      </p:cBhvr>
                                    </p:animEffect>
                                  </p:childTnLst>
                                </p:cTn>
                              </p:par>
                            </p:childTnLst>
                          </p:cTn>
                        </p:par>
                        <p:par>
                          <p:cTn id="28" fill="hold">
                            <p:stCondLst>
                              <p:cond delay="1750"/>
                            </p:stCondLst>
                            <p:childTnLst>
                              <p:par>
                                <p:cTn id="29" presetID="10" presetClass="entr" presetSubtype="0" fill="hold" nodeType="afterEffect">
                                  <p:stCondLst>
                                    <p:cond delay="0"/>
                                  </p:stCondLst>
                                  <p:childTnLst>
                                    <p:set>
                                      <p:cBhvr>
                                        <p:cTn id="30" dur="1" fill="hold">
                                          <p:stCondLst>
                                            <p:cond delay="0"/>
                                          </p:stCondLst>
                                        </p:cTn>
                                        <p:tgtEl>
                                          <p:spTgt spid="35"/>
                                        </p:tgtEl>
                                        <p:attrNameLst>
                                          <p:attrName>style.visibility</p:attrName>
                                        </p:attrNameLst>
                                      </p:cBhvr>
                                      <p:to>
                                        <p:strVal val="visible"/>
                                      </p:to>
                                    </p:set>
                                    <p:animEffect transition="in" filter="fade">
                                      <p:cBhvr>
                                        <p:cTn id="31" dur="250"/>
                                        <p:tgtEl>
                                          <p:spTgt spid="35"/>
                                        </p:tgtEl>
                                      </p:cBhvr>
                                    </p:animEffect>
                                  </p:childTnLst>
                                </p:cTn>
                              </p:par>
                            </p:childTnLst>
                          </p:cTn>
                        </p:par>
                        <p:par>
                          <p:cTn id="32" fill="hold">
                            <p:stCondLst>
                              <p:cond delay="2000"/>
                            </p:stCondLst>
                            <p:childTnLst>
                              <p:par>
                                <p:cTn id="33" presetID="10" presetClass="entr" presetSubtype="0" fill="hold" nodeType="afterEffect">
                                  <p:stCondLst>
                                    <p:cond delay="0"/>
                                  </p:stCondLst>
                                  <p:childTnLst>
                                    <p:set>
                                      <p:cBhvr>
                                        <p:cTn id="34" dur="1" fill="hold">
                                          <p:stCondLst>
                                            <p:cond delay="0"/>
                                          </p:stCondLst>
                                        </p:cTn>
                                        <p:tgtEl>
                                          <p:spTgt spid="36"/>
                                        </p:tgtEl>
                                        <p:attrNameLst>
                                          <p:attrName>style.visibility</p:attrName>
                                        </p:attrNameLst>
                                      </p:cBhvr>
                                      <p:to>
                                        <p:strVal val="visible"/>
                                      </p:to>
                                    </p:set>
                                    <p:animEffect transition="in" filter="fade">
                                      <p:cBhvr>
                                        <p:cTn id="35" dur="250"/>
                                        <p:tgtEl>
                                          <p:spTgt spid="36"/>
                                        </p:tgtEl>
                                      </p:cBhvr>
                                    </p:animEffect>
                                  </p:childTnLst>
                                </p:cTn>
                              </p:par>
                            </p:childTnLst>
                          </p:cTn>
                        </p:par>
                        <p:par>
                          <p:cTn id="36" fill="hold">
                            <p:stCondLst>
                              <p:cond delay="2250"/>
                            </p:stCondLst>
                            <p:childTnLst>
                              <p:par>
                                <p:cTn id="37" presetID="10" presetClass="entr" presetSubtype="0" fill="hold" nodeType="afterEffect">
                                  <p:stCondLst>
                                    <p:cond delay="0"/>
                                  </p:stCondLst>
                                  <p:childTnLst>
                                    <p:set>
                                      <p:cBhvr>
                                        <p:cTn id="38" dur="1" fill="hold">
                                          <p:stCondLst>
                                            <p:cond delay="0"/>
                                          </p:stCondLst>
                                        </p:cTn>
                                        <p:tgtEl>
                                          <p:spTgt spid="37"/>
                                        </p:tgtEl>
                                        <p:attrNameLst>
                                          <p:attrName>style.visibility</p:attrName>
                                        </p:attrNameLst>
                                      </p:cBhvr>
                                      <p:to>
                                        <p:strVal val="visible"/>
                                      </p:to>
                                    </p:set>
                                    <p:animEffect transition="in" filter="fade">
                                      <p:cBhvr>
                                        <p:cTn id="39" dur="250"/>
                                        <p:tgtEl>
                                          <p:spTgt spid="37"/>
                                        </p:tgtEl>
                                      </p:cBhvr>
                                    </p:animEffect>
                                  </p:childTnLst>
                                </p:cTn>
                              </p:par>
                            </p:childTnLst>
                          </p:cTn>
                        </p:par>
                        <p:par>
                          <p:cTn id="40" fill="hold">
                            <p:stCondLst>
                              <p:cond delay="2500"/>
                            </p:stCondLst>
                            <p:childTnLst>
                              <p:par>
                                <p:cTn id="41" presetID="10" presetClass="entr" presetSubtype="0" fill="hold" nodeType="afterEffect">
                                  <p:stCondLst>
                                    <p:cond delay="0"/>
                                  </p:stCondLst>
                                  <p:childTnLst>
                                    <p:set>
                                      <p:cBhvr>
                                        <p:cTn id="42" dur="1" fill="hold">
                                          <p:stCondLst>
                                            <p:cond delay="0"/>
                                          </p:stCondLst>
                                        </p:cTn>
                                        <p:tgtEl>
                                          <p:spTgt spid="38"/>
                                        </p:tgtEl>
                                        <p:attrNameLst>
                                          <p:attrName>style.visibility</p:attrName>
                                        </p:attrNameLst>
                                      </p:cBhvr>
                                      <p:to>
                                        <p:strVal val="visible"/>
                                      </p:to>
                                    </p:set>
                                    <p:animEffect transition="in" filter="fade">
                                      <p:cBhvr>
                                        <p:cTn id="43" dur="250"/>
                                        <p:tgtEl>
                                          <p:spTgt spid="38"/>
                                        </p:tgtEl>
                                      </p:cBhvr>
                                    </p:animEffect>
                                  </p:childTnLst>
                                </p:cTn>
                              </p:par>
                            </p:childTnLst>
                          </p:cTn>
                        </p:par>
                        <p:par>
                          <p:cTn id="44" fill="hold">
                            <p:stCondLst>
                              <p:cond delay="2750"/>
                            </p:stCondLst>
                            <p:childTnLst>
                              <p:par>
                                <p:cTn id="45" presetID="10" presetClass="entr" presetSubtype="0" fill="hold" nodeType="afterEffect">
                                  <p:stCondLst>
                                    <p:cond delay="0"/>
                                  </p:stCondLst>
                                  <p:childTnLst>
                                    <p:set>
                                      <p:cBhvr>
                                        <p:cTn id="46" dur="1" fill="hold">
                                          <p:stCondLst>
                                            <p:cond delay="0"/>
                                          </p:stCondLst>
                                        </p:cTn>
                                        <p:tgtEl>
                                          <p:spTgt spid="39"/>
                                        </p:tgtEl>
                                        <p:attrNameLst>
                                          <p:attrName>style.visibility</p:attrName>
                                        </p:attrNameLst>
                                      </p:cBhvr>
                                      <p:to>
                                        <p:strVal val="visible"/>
                                      </p:to>
                                    </p:set>
                                    <p:animEffect transition="in" filter="fade">
                                      <p:cBhvr>
                                        <p:cTn id="47" dur="250"/>
                                        <p:tgtEl>
                                          <p:spTgt spid="39"/>
                                        </p:tgtEl>
                                      </p:cBhvr>
                                    </p:animEffect>
                                  </p:childTnLst>
                                </p:cTn>
                              </p:par>
                            </p:childTnLst>
                          </p:cTn>
                        </p:par>
                        <p:par>
                          <p:cTn id="48" fill="hold">
                            <p:stCondLst>
                              <p:cond delay="3000"/>
                            </p:stCondLst>
                            <p:childTnLst>
                              <p:par>
                                <p:cTn id="49" presetID="10" presetClass="entr" presetSubtype="0" fill="hold" nodeType="afterEffect">
                                  <p:stCondLst>
                                    <p:cond delay="0"/>
                                  </p:stCondLst>
                                  <p:childTnLst>
                                    <p:set>
                                      <p:cBhvr>
                                        <p:cTn id="50" dur="1" fill="hold">
                                          <p:stCondLst>
                                            <p:cond delay="0"/>
                                          </p:stCondLst>
                                        </p:cTn>
                                        <p:tgtEl>
                                          <p:spTgt spid="40"/>
                                        </p:tgtEl>
                                        <p:attrNameLst>
                                          <p:attrName>style.visibility</p:attrName>
                                        </p:attrNameLst>
                                      </p:cBhvr>
                                      <p:to>
                                        <p:strVal val="visible"/>
                                      </p:to>
                                    </p:set>
                                    <p:animEffect transition="in" filter="fade">
                                      <p:cBhvr>
                                        <p:cTn id="51" dur="250"/>
                                        <p:tgtEl>
                                          <p:spTgt spid="40"/>
                                        </p:tgtEl>
                                      </p:cBhvr>
                                    </p:animEffect>
                                  </p:childTnLst>
                                </p:cTn>
                              </p:par>
                            </p:childTnLst>
                          </p:cTn>
                        </p:par>
                      </p:childTnLst>
                    </p:cTn>
                  </p:par>
                  <p:par>
                    <p:cTn id="52" fill="hold">
                      <p:stCondLst>
                        <p:cond delay="indefinite"/>
                      </p:stCondLst>
                      <p:childTnLst>
                        <p:par>
                          <p:cTn id="53" fill="hold">
                            <p:stCondLst>
                              <p:cond delay="0"/>
                            </p:stCondLst>
                            <p:childTnLst>
                              <p:par>
                                <p:cTn id="54" presetID="42" presetClass="path" presetSubtype="0" accel="50000" decel="50000" fill="hold" nodeType="clickEffect">
                                  <p:stCondLst>
                                    <p:cond delay="0"/>
                                  </p:stCondLst>
                                  <p:childTnLst>
                                    <p:animMotion origin="layout" path="M 0.00104 -0.00277 L 0.1559 0.05834 " pathEditMode="relative" rAng="0" ptsTypes="AA">
                                      <p:cBhvr>
                                        <p:cTn id="55" dur="2000" fill="hold"/>
                                        <p:tgtEl>
                                          <p:spTgt spid="22"/>
                                        </p:tgtEl>
                                        <p:attrNameLst>
                                          <p:attrName>ppt_x</p:attrName>
                                          <p:attrName>ppt_y</p:attrName>
                                        </p:attrNameLst>
                                      </p:cBhvr>
                                      <p:rCtr x="7743" y="3056"/>
                                    </p:animMotion>
                                  </p:childTnLst>
                                </p:cTn>
                              </p:par>
                            </p:childTnLst>
                          </p:cTn>
                        </p:par>
                        <p:par>
                          <p:cTn id="56" fill="hold">
                            <p:stCondLst>
                              <p:cond delay="2000"/>
                            </p:stCondLst>
                            <p:childTnLst>
                              <p:par>
                                <p:cTn id="57" presetID="42" presetClass="path" presetSubtype="0" accel="50000" decel="50000" fill="hold" nodeType="afterEffect">
                                  <p:stCondLst>
                                    <p:cond delay="0"/>
                                  </p:stCondLst>
                                  <p:childTnLst>
                                    <p:animMotion origin="layout" path="M 1.11111E-6 -0.00139 L 0.09219 0.05926 " pathEditMode="relative" rAng="0" ptsTypes="AA">
                                      <p:cBhvr>
                                        <p:cTn id="58" dur="400" fill="hold"/>
                                        <p:tgtEl>
                                          <p:spTgt spid="23"/>
                                        </p:tgtEl>
                                        <p:attrNameLst>
                                          <p:attrName>ppt_x</p:attrName>
                                          <p:attrName>ppt_y</p:attrName>
                                        </p:attrNameLst>
                                      </p:cBhvr>
                                      <p:rCtr x="4601" y="3032"/>
                                    </p:animMotion>
                                  </p:childTnLst>
                                </p:cTn>
                              </p:par>
                            </p:childTnLst>
                          </p:cTn>
                        </p:par>
                        <p:par>
                          <p:cTn id="59" fill="hold">
                            <p:stCondLst>
                              <p:cond delay="2400"/>
                            </p:stCondLst>
                            <p:childTnLst>
                              <p:par>
                                <p:cTn id="60" presetID="42" presetClass="path" presetSubtype="0" accel="50000" decel="50000" fill="hold" nodeType="afterEffect">
                                  <p:stCondLst>
                                    <p:cond delay="0"/>
                                  </p:stCondLst>
                                  <p:childTnLst>
                                    <p:animMotion origin="layout" path="M 0.00729 -0.00138 L 0.02864 0.05903 " pathEditMode="relative" rAng="0" ptsTypes="AA">
                                      <p:cBhvr>
                                        <p:cTn id="61" dur="400" fill="hold"/>
                                        <p:tgtEl>
                                          <p:spTgt spid="24"/>
                                        </p:tgtEl>
                                        <p:attrNameLst>
                                          <p:attrName>ppt_x</p:attrName>
                                          <p:attrName>ppt_y</p:attrName>
                                        </p:attrNameLst>
                                      </p:cBhvr>
                                      <p:rCtr x="1059" y="3009"/>
                                    </p:animMotion>
                                  </p:childTnLst>
                                </p:cTn>
                              </p:par>
                            </p:childTnLst>
                          </p:cTn>
                        </p:par>
                        <p:par>
                          <p:cTn id="62" fill="hold">
                            <p:stCondLst>
                              <p:cond delay="2800"/>
                            </p:stCondLst>
                            <p:childTnLst>
                              <p:par>
                                <p:cTn id="63" presetID="42" presetClass="path" presetSubtype="0" accel="50000" decel="50000" fill="hold" nodeType="afterEffect">
                                  <p:stCondLst>
                                    <p:cond delay="0"/>
                                  </p:stCondLst>
                                  <p:childTnLst>
                                    <p:animMotion origin="layout" path="M -0.00295 0.00579 L -0.03542 0.05903 " pathEditMode="relative" rAng="0" ptsTypes="AA">
                                      <p:cBhvr>
                                        <p:cTn id="64" dur="400" fill="hold"/>
                                        <p:tgtEl>
                                          <p:spTgt spid="25"/>
                                        </p:tgtEl>
                                        <p:attrNameLst>
                                          <p:attrName>ppt_x</p:attrName>
                                          <p:attrName>ppt_y</p:attrName>
                                        </p:attrNameLst>
                                      </p:cBhvr>
                                      <p:rCtr x="-1632" y="2662"/>
                                    </p:animMotion>
                                  </p:childTnLst>
                                </p:cTn>
                              </p:par>
                            </p:childTnLst>
                          </p:cTn>
                        </p:par>
                        <p:par>
                          <p:cTn id="65" fill="hold">
                            <p:stCondLst>
                              <p:cond delay="3200"/>
                            </p:stCondLst>
                            <p:childTnLst>
                              <p:par>
                                <p:cTn id="66" presetID="42" presetClass="path" presetSubtype="0" accel="50000" decel="50000" fill="hold" nodeType="afterEffect">
                                  <p:stCondLst>
                                    <p:cond delay="0"/>
                                  </p:stCondLst>
                                  <p:childTnLst>
                                    <p:animMotion origin="layout" path="M -0.00313 0.00556 L -0.09792 0.05926 " pathEditMode="relative" rAng="0" ptsTypes="AA">
                                      <p:cBhvr>
                                        <p:cTn id="67" dur="400" fill="hold"/>
                                        <p:tgtEl>
                                          <p:spTgt spid="26"/>
                                        </p:tgtEl>
                                        <p:attrNameLst>
                                          <p:attrName>ppt_x</p:attrName>
                                          <p:attrName>ppt_y</p:attrName>
                                        </p:attrNameLst>
                                      </p:cBhvr>
                                      <p:rCtr x="-4740" y="2685"/>
                                    </p:animMotion>
                                  </p:childTnLst>
                                </p:cTn>
                              </p:par>
                            </p:childTnLst>
                          </p:cTn>
                        </p:par>
                        <p:par>
                          <p:cTn id="68" fill="hold">
                            <p:stCondLst>
                              <p:cond delay="3600"/>
                            </p:stCondLst>
                            <p:childTnLst>
                              <p:par>
                                <p:cTn id="69" presetID="42" presetClass="path" presetSubtype="0" accel="50000" decel="50000" fill="hold" nodeType="afterEffect">
                                  <p:stCondLst>
                                    <p:cond delay="0"/>
                                  </p:stCondLst>
                                  <p:childTnLst>
                                    <p:animMotion origin="layout" path="M -0.00573 -0.00185 L -0.15643 0.05903 " pathEditMode="relative" rAng="0" ptsTypes="AA">
                                      <p:cBhvr>
                                        <p:cTn id="70" dur="400" fill="hold"/>
                                        <p:tgtEl>
                                          <p:spTgt spid="27"/>
                                        </p:tgtEl>
                                        <p:attrNameLst>
                                          <p:attrName>ppt_x</p:attrName>
                                          <p:attrName>ppt_y</p:attrName>
                                        </p:attrNameLst>
                                      </p:cBhvr>
                                      <p:rCtr x="-7535" y="3032"/>
                                    </p:animMotion>
                                  </p:childTnLst>
                                </p:cTn>
                              </p:par>
                            </p:childTnLst>
                          </p:cTn>
                        </p:par>
                        <p:par>
                          <p:cTn id="71" fill="hold">
                            <p:stCondLst>
                              <p:cond delay="4000"/>
                            </p:stCondLst>
                            <p:childTnLst>
                              <p:par>
                                <p:cTn id="72" presetID="42" presetClass="path" presetSubtype="0" accel="50000" decel="50000" fill="hold" nodeType="afterEffect">
                                  <p:stCondLst>
                                    <p:cond delay="0"/>
                                  </p:stCondLst>
                                  <p:childTnLst>
                                    <p:animMotion origin="layout" path="M -0.00625 -0.00278 L -0.21944 0.05787 " pathEditMode="relative" rAng="0" ptsTypes="AA">
                                      <p:cBhvr>
                                        <p:cTn id="73" dur="400" fill="hold"/>
                                        <p:tgtEl>
                                          <p:spTgt spid="35"/>
                                        </p:tgtEl>
                                        <p:attrNameLst>
                                          <p:attrName>ppt_x</p:attrName>
                                          <p:attrName>ppt_y</p:attrName>
                                        </p:attrNameLst>
                                      </p:cBhvr>
                                      <p:rCtr x="-10660" y="3032"/>
                                    </p:animMotion>
                                  </p:childTnLst>
                                </p:cTn>
                              </p:par>
                            </p:childTnLst>
                          </p:cTn>
                        </p:par>
                        <p:par>
                          <p:cTn id="74" fill="hold">
                            <p:stCondLst>
                              <p:cond delay="4400"/>
                            </p:stCondLst>
                            <p:childTnLst>
                              <p:par>
                                <p:cTn id="75" presetID="42" presetClass="path" presetSubtype="0" accel="50000" decel="50000" fill="hold" nodeType="afterEffect">
                                  <p:stCondLst>
                                    <p:cond delay="0"/>
                                  </p:stCondLst>
                                  <p:childTnLst>
                                    <p:animMotion origin="layout" path="M 1.38889E-6 -0.00139 L -0.28368 0.05945 " pathEditMode="relative" rAng="0" ptsTypes="AA">
                                      <p:cBhvr>
                                        <p:cTn id="76" dur="400" fill="hold"/>
                                        <p:tgtEl>
                                          <p:spTgt spid="36"/>
                                        </p:tgtEl>
                                        <p:attrNameLst>
                                          <p:attrName>ppt_x</p:attrName>
                                          <p:attrName>ppt_y</p:attrName>
                                        </p:attrNameLst>
                                      </p:cBhvr>
                                      <p:rCtr x="-14184" y="3030"/>
                                    </p:animMotion>
                                  </p:childTnLst>
                                </p:cTn>
                              </p:par>
                            </p:childTnLst>
                          </p:cTn>
                        </p:par>
                        <p:par>
                          <p:cTn id="77" fill="hold">
                            <p:stCondLst>
                              <p:cond delay="4800"/>
                            </p:stCondLst>
                            <p:childTnLst>
                              <p:par>
                                <p:cTn id="78" presetID="42" presetClass="path" presetSubtype="0" accel="50000" decel="50000" fill="hold" nodeType="afterEffect">
                                  <p:stCondLst>
                                    <p:cond delay="0"/>
                                  </p:stCondLst>
                                  <p:childTnLst>
                                    <p:animMotion origin="layout" path="M 0.00104 -0.00278 L -0.34549 0.05787 " pathEditMode="relative" rAng="0" ptsTypes="AA">
                                      <p:cBhvr>
                                        <p:cTn id="79" dur="400" fill="hold"/>
                                        <p:tgtEl>
                                          <p:spTgt spid="37"/>
                                        </p:tgtEl>
                                        <p:attrNameLst>
                                          <p:attrName>ppt_x</p:attrName>
                                          <p:attrName>ppt_y</p:attrName>
                                        </p:attrNameLst>
                                      </p:cBhvr>
                                      <p:rCtr x="-17326" y="3032"/>
                                    </p:animMotion>
                                  </p:childTnLst>
                                </p:cTn>
                              </p:par>
                            </p:childTnLst>
                          </p:cTn>
                        </p:par>
                        <p:par>
                          <p:cTn id="80" fill="hold">
                            <p:stCondLst>
                              <p:cond delay="5200"/>
                            </p:stCondLst>
                            <p:childTnLst>
                              <p:par>
                                <p:cTn id="81" presetID="42" presetClass="path" presetSubtype="0" accel="50000" decel="50000" fill="hold" nodeType="afterEffect">
                                  <p:stCondLst>
                                    <p:cond delay="0"/>
                                  </p:stCondLst>
                                  <p:childTnLst>
                                    <p:animMotion origin="layout" path="M 0.00781 -0.00278 L -0.40885 0.05787 " pathEditMode="relative" rAng="0" ptsTypes="AA">
                                      <p:cBhvr>
                                        <p:cTn id="82" dur="400" fill="hold"/>
                                        <p:tgtEl>
                                          <p:spTgt spid="38"/>
                                        </p:tgtEl>
                                        <p:attrNameLst>
                                          <p:attrName>ppt_x</p:attrName>
                                          <p:attrName>ppt_y</p:attrName>
                                        </p:attrNameLst>
                                      </p:cBhvr>
                                      <p:rCtr x="-20833" y="3032"/>
                                    </p:animMotion>
                                  </p:childTnLst>
                                </p:cTn>
                              </p:par>
                            </p:childTnLst>
                          </p:cTn>
                        </p:par>
                        <p:par>
                          <p:cTn id="83" fill="hold">
                            <p:stCondLst>
                              <p:cond delay="5600"/>
                            </p:stCondLst>
                            <p:childTnLst>
                              <p:par>
                                <p:cTn id="84" presetID="42" presetClass="path" presetSubtype="0" accel="50000" decel="50000" fill="hold" nodeType="afterEffect">
                                  <p:stCondLst>
                                    <p:cond delay="0"/>
                                  </p:stCondLst>
                                  <p:childTnLst>
                                    <p:animMotion origin="layout" path="M 0.00208 -0.00139 L 0.31441 0.00092 " pathEditMode="relative" rAng="0" ptsTypes="AA">
                                      <p:cBhvr>
                                        <p:cTn id="85" dur="400" fill="hold"/>
                                        <p:tgtEl>
                                          <p:spTgt spid="39"/>
                                        </p:tgtEl>
                                        <p:attrNameLst>
                                          <p:attrName>ppt_x</p:attrName>
                                          <p:attrName>ppt_y</p:attrName>
                                        </p:attrNameLst>
                                      </p:cBhvr>
                                      <p:rCtr x="15608" y="116"/>
                                    </p:animMotion>
                                  </p:childTnLst>
                                </p:cTn>
                              </p:par>
                            </p:childTnLst>
                          </p:cTn>
                        </p:par>
                        <p:par>
                          <p:cTn id="86" fill="hold">
                            <p:stCondLst>
                              <p:cond delay="6000"/>
                            </p:stCondLst>
                            <p:childTnLst>
                              <p:par>
                                <p:cTn id="87" presetID="42" presetClass="path" presetSubtype="0" accel="50000" decel="50000" fill="hold" nodeType="afterEffect">
                                  <p:stCondLst>
                                    <p:cond delay="0"/>
                                  </p:stCondLst>
                                  <p:childTnLst>
                                    <p:animMotion origin="layout" path="M 0.00104 -0.00139 L 0.25069 0.00092 " pathEditMode="relative" rAng="0" ptsTypes="AA">
                                      <p:cBhvr>
                                        <p:cTn id="88" dur="400" fill="hold"/>
                                        <p:tgtEl>
                                          <p:spTgt spid="40"/>
                                        </p:tgtEl>
                                        <p:attrNameLst>
                                          <p:attrName>ppt_x</p:attrName>
                                          <p:attrName>ppt_y</p:attrName>
                                        </p:attrNameLst>
                                      </p:cBhvr>
                                      <p:rCtr x="12483" y="116"/>
                                    </p:animMotion>
                                  </p:childTnLst>
                                </p:cTn>
                              </p:par>
                            </p:childTnLst>
                          </p:cTn>
                        </p:par>
                      </p:childTnLst>
                    </p:cTn>
                  </p:par>
                </p:childTnLst>
              </p:cTn>
              <p:prevCondLst>
                <p:cond evt="onPrev" delay="0">
                  <p:tgtEl>
                    <p:sldTgt/>
                  </p:tgtEl>
                </p:cond>
              </p:prevCondLst>
              <p:nextCondLst>
                <p:cond evt="onNext" delay="0">
                  <p:tgtEl>
                    <p:sldTgt/>
                  </p:tgtEl>
                </p:cond>
              </p:nextCondLst>
            </p:seq>
            <p:seq concurrent="1" nextAc="seek">
              <p:cTn id="89" restart="whenNotActive" fill="hold" evtFilter="cancelBubble" nodeType="interactiveSeq">
                <p:stCondLst>
                  <p:cond evt="onClick" delay="0">
                    <p:tgtEl>
                      <p:spTgt spid="7"/>
                    </p:tgtEl>
                  </p:cond>
                </p:stCondLst>
                <p:endSync evt="end" delay="0">
                  <p:rtn val="all"/>
                </p:endSync>
                <p:childTnLst>
                  <p:par>
                    <p:cTn id="90" fill="hold">
                      <p:stCondLst>
                        <p:cond delay="0"/>
                      </p:stCondLst>
                      <p:childTnLst>
                        <p:par>
                          <p:cTn id="91" fill="hold">
                            <p:stCondLst>
                              <p:cond delay="0"/>
                            </p:stCondLst>
                            <p:childTnLst>
                              <p:par>
                                <p:cTn id="92" presetID="35" presetClass="path" presetSubtype="0" accel="50000" decel="50000" fill="hold" nodeType="clickEffect">
                                  <p:stCondLst>
                                    <p:cond delay="0"/>
                                  </p:stCondLst>
                                  <p:childTnLst>
                                    <p:animMotion origin="layout" path="M 5E-6 1.68363E-6 L -0.88924 -0.00509 " pathEditMode="relative" rAng="0" ptsTypes="AA">
                                      <p:cBhvr>
                                        <p:cTn id="93" dur="2000" fill="hold"/>
                                        <p:tgtEl>
                                          <p:spTgt spid="7"/>
                                        </p:tgtEl>
                                        <p:attrNameLst>
                                          <p:attrName>ppt_x</p:attrName>
                                          <p:attrName>ppt_y</p:attrName>
                                        </p:attrNameLst>
                                      </p:cBhvr>
                                      <p:rCtr x="-44462" y="-254"/>
                                    </p:animMotion>
                                  </p:childTnLst>
                                </p:cTn>
                              </p:par>
                            </p:childTnLst>
                          </p:cTn>
                        </p:par>
                      </p:childTnLst>
                    </p:cTn>
                  </p:par>
                  <p:par>
                    <p:cTn id="94" fill="hold">
                      <p:stCondLst>
                        <p:cond delay="indefinite"/>
                      </p:stCondLst>
                      <p:childTnLst>
                        <p:par>
                          <p:cTn id="95" fill="hold">
                            <p:stCondLst>
                              <p:cond delay="0"/>
                            </p:stCondLst>
                            <p:childTnLst>
                              <p:par>
                                <p:cTn id="96" presetID="63" presetClass="path" presetSubtype="0" accel="50000" decel="50000" fill="hold" nodeType="clickEffect">
                                  <p:stCondLst>
                                    <p:cond delay="0"/>
                                  </p:stCondLst>
                                  <p:childTnLst>
                                    <p:animMotion origin="layout" path="M -0.88924 -0.00509 L 0.00069 -0.00509 " pathEditMode="relative" rAng="0" ptsTypes="AA">
                                      <p:cBhvr>
                                        <p:cTn id="97" dur="2000" fill="hold"/>
                                        <p:tgtEl>
                                          <p:spTgt spid="7"/>
                                        </p:tgtEl>
                                        <p:attrNameLst>
                                          <p:attrName>ppt_x</p:attrName>
                                          <p:attrName>ppt_y</p:attrName>
                                        </p:attrNameLst>
                                      </p:cBhvr>
                                      <p:rCtr x="44497" y="0"/>
                                    </p:animMotion>
                                  </p:childTnLst>
                                </p:cTn>
                              </p:par>
                            </p:childTnLst>
                          </p:cTn>
                        </p:par>
                      </p:childTnLst>
                    </p:cTn>
                  </p:par>
                </p:childTnLst>
              </p:cTn>
              <p:nextCondLst>
                <p:cond evt="onClick" delay="0">
                  <p:tgtEl>
                    <p:spTgt spid="7"/>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04056" y="188640"/>
            <a:ext cx="8820472" cy="464871"/>
          </a:xfrm>
          <a:prstGeom prst="rect">
            <a:avLst/>
          </a:prstGeom>
        </p:spPr>
        <p:txBody>
          <a:bodyPr wrap="square">
            <a:spAutoFit/>
          </a:bodyPr>
          <a:lstStyle/>
          <a:p>
            <a:pPr>
              <a:lnSpc>
                <a:spcPct val="150000"/>
              </a:lnSpc>
            </a:pPr>
            <a:r>
              <a:rPr lang="en-IE" dirty="0" smtClean="0">
                <a:solidFill>
                  <a:srgbClr val="990033"/>
                </a:solidFill>
              </a:rPr>
              <a:t>7. Complete the following table and investigate the patterns which appear. </a:t>
            </a:r>
            <a:endParaRPr lang="en-IE" dirty="0">
              <a:solidFill>
                <a:srgbClr val="990033"/>
              </a:solidFill>
            </a:endParaRPr>
          </a:p>
        </p:txBody>
      </p:sp>
      <p:pic>
        <p:nvPicPr>
          <p:cNvPr id="3074"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83568" y="696471"/>
            <a:ext cx="7543030" cy="199146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Rectangle 2"/>
          <p:cNvSpPr/>
          <p:nvPr/>
        </p:nvSpPr>
        <p:spPr>
          <a:xfrm>
            <a:off x="413792" y="2687940"/>
            <a:ext cx="4175956" cy="3416320"/>
          </a:xfrm>
          <a:prstGeom prst="rect">
            <a:avLst/>
          </a:prstGeom>
        </p:spPr>
        <p:txBody>
          <a:bodyPr wrap="square">
            <a:spAutoFit/>
          </a:bodyPr>
          <a:lstStyle/>
          <a:p>
            <a:r>
              <a:rPr lang="en-IE" dirty="0">
                <a:solidFill>
                  <a:srgbClr val="990033"/>
                </a:solidFill>
              </a:rPr>
              <a:t>8. Can you find a way of getting the value for day 10 without having to do the table to </a:t>
            </a:r>
            <a:r>
              <a:rPr lang="en-IE" dirty="0" smtClean="0">
                <a:solidFill>
                  <a:srgbClr val="990033"/>
                </a:solidFill>
              </a:rPr>
              <a:t>day 10?  ___________________________________________________________________ ________________________________________________________________________________________________________________________________________</a:t>
            </a:r>
            <a:endParaRPr lang="en-IE" dirty="0">
              <a:solidFill>
                <a:srgbClr val="990033"/>
              </a:solidFill>
            </a:endParaRPr>
          </a:p>
          <a:p>
            <a:r>
              <a:rPr lang="en-IE" dirty="0">
                <a:solidFill>
                  <a:srgbClr val="990033"/>
                </a:solidFill>
              </a:rPr>
              <a:t>9. Use the diagram on the right to graph time against amount. Is the relationship linear?</a:t>
            </a:r>
          </a:p>
        </p:txBody>
      </p:sp>
      <p:pic>
        <p:nvPicPr>
          <p:cNvPr id="102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184949" y="2687940"/>
            <a:ext cx="2987451" cy="3816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18" name="Group 17"/>
          <p:cNvGrpSpPr/>
          <p:nvPr/>
        </p:nvGrpSpPr>
        <p:grpSpPr>
          <a:xfrm>
            <a:off x="8789408" y="188641"/>
            <a:ext cx="8515532" cy="6067835"/>
            <a:chOff x="8789408" y="188641"/>
            <a:chExt cx="8515532" cy="6067835"/>
          </a:xfrm>
        </p:grpSpPr>
        <p:sp>
          <p:nvSpPr>
            <p:cNvPr id="19" name="Rounded Rectangle 18"/>
            <p:cNvSpPr/>
            <p:nvPr/>
          </p:nvSpPr>
          <p:spPr>
            <a:xfrm rot="16200000">
              <a:off x="8159408" y="818641"/>
              <a:ext cx="1620000" cy="360000"/>
            </a:xfrm>
            <a:prstGeom prst="roundRect">
              <a:avLst/>
            </a:prstGeom>
            <a:solidFill>
              <a:srgbClr val="FFC000"/>
            </a:solidFill>
            <a:ln w="190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r>
                <a:rPr lang="en-IE" sz="1400" dirty="0" smtClean="0">
                  <a:solidFill>
                    <a:srgbClr val="990033"/>
                  </a:solidFill>
                </a:rPr>
                <a:t>Lesson interaction</a:t>
              </a:r>
              <a:endParaRPr lang="en-IE" sz="1400" dirty="0">
                <a:solidFill>
                  <a:srgbClr val="990033"/>
                </a:solidFill>
              </a:endParaRPr>
            </a:p>
          </p:txBody>
        </p:sp>
        <p:pic>
          <p:nvPicPr>
            <p:cNvPr id="20"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9180512" y="620688"/>
              <a:ext cx="8124428" cy="56357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grpSp>
        <p:nvGrpSpPr>
          <p:cNvPr id="9" name="Group 8"/>
          <p:cNvGrpSpPr/>
          <p:nvPr/>
        </p:nvGrpSpPr>
        <p:grpSpPr>
          <a:xfrm>
            <a:off x="8789610" y="620688"/>
            <a:ext cx="8442150" cy="5033786"/>
            <a:chOff x="8789610" y="620688"/>
            <a:chExt cx="8442150" cy="5033786"/>
          </a:xfrm>
        </p:grpSpPr>
        <p:pic>
          <p:nvPicPr>
            <p:cNvPr id="8" name="Picture 2"/>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9185120" y="620688"/>
              <a:ext cx="8046640" cy="50337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2" name="Rounded Rectangle 21"/>
            <p:cNvSpPr/>
            <p:nvPr/>
          </p:nvSpPr>
          <p:spPr>
            <a:xfrm rot="16200000">
              <a:off x="8159610" y="2459059"/>
              <a:ext cx="1620000" cy="360000"/>
            </a:xfrm>
            <a:prstGeom prst="roundRect">
              <a:avLst/>
            </a:prstGeom>
            <a:solidFill>
              <a:srgbClr val="FFC000"/>
            </a:solidFill>
            <a:ln w="190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r>
                <a:rPr lang="en-IE" sz="1400" dirty="0" smtClean="0">
                  <a:solidFill>
                    <a:srgbClr val="990033"/>
                  </a:solidFill>
                </a:rPr>
                <a:t>Lesson interaction</a:t>
              </a:r>
              <a:endParaRPr lang="en-IE" sz="1400" dirty="0">
                <a:solidFill>
                  <a:srgbClr val="990033"/>
                </a:solidFill>
              </a:endParaRPr>
            </a:p>
          </p:txBody>
        </p:sp>
      </p:grpSp>
      <p:grpSp>
        <p:nvGrpSpPr>
          <p:cNvPr id="11" name="Group 10"/>
          <p:cNvGrpSpPr/>
          <p:nvPr/>
        </p:nvGrpSpPr>
        <p:grpSpPr>
          <a:xfrm>
            <a:off x="8789610" y="548680"/>
            <a:ext cx="8248630" cy="5782964"/>
            <a:chOff x="8789610" y="548680"/>
            <a:chExt cx="8248630" cy="5782964"/>
          </a:xfrm>
        </p:grpSpPr>
        <p:pic>
          <p:nvPicPr>
            <p:cNvPr id="3075" name="Picture 3"/>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9180512" y="548680"/>
              <a:ext cx="7857728" cy="57829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5" name="Rounded Rectangle 24"/>
            <p:cNvSpPr/>
            <p:nvPr/>
          </p:nvSpPr>
          <p:spPr>
            <a:xfrm rot="16200000">
              <a:off x="8159610" y="4090533"/>
              <a:ext cx="1620000" cy="360000"/>
            </a:xfrm>
            <a:prstGeom prst="roundRect">
              <a:avLst/>
            </a:prstGeom>
            <a:solidFill>
              <a:srgbClr val="FFC000"/>
            </a:solidFill>
            <a:ln w="190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r>
                <a:rPr lang="en-IE" sz="1400" dirty="0" smtClean="0">
                  <a:solidFill>
                    <a:srgbClr val="990033"/>
                  </a:solidFill>
                </a:rPr>
                <a:t>Lesson interaction</a:t>
              </a:r>
              <a:endParaRPr lang="en-IE" sz="1400" dirty="0">
                <a:solidFill>
                  <a:srgbClr val="990033"/>
                </a:solidFill>
              </a:endParaRPr>
            </a:p>
          </p:txBody>
        </p:sp>
      </p:grpSp>
      <p:grpSp>
        <p:nvGrpSpPr>
          <p:cNvPr id="15" name="Group 14"/>
          <p:cNvGrpSpPr/>
          <p:nvPr/>
        </p:nvGrpSpPr>
        <p:grpSpPr>
          <a:xfrm>
            <a:off x="8789610" y="514697"/>
            <a:ext cx="8311782" cy="6190487"/>
            <a:chOff x="8789610" y="514697"/>
            <a:chExt cx="8311782" cy="6190487"/>
          </a:xfrm>
        </p:grpSpPr>
        <p:pic>
          <p:nvPicPr>
            <p:cNvPr id="3076" name="Picture 4"/>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9180512" y="514697"/>
              <a:ext cx="7920880" cy="59386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8" name="Rounded Rectangle 27"/>
            <p:cNvSpPr/>
            <p:nvPr/>
          </p:nvSpPr>
          <p:spPr>
            <a:xfrm rot="16200000">
              <a:off x="8159610" y="5715184"/>
              <a:ext cx="1620000" cy="360000"/>
            </a:xfrm>
            <a:prstGeom prst="roundRect">
              <a:avLst/>
            </a:prstGeom>
            <a:solidFill>
              <a:srgbClr val="FFC000"/>
            </a:solidFill>
            <a:ln w="190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r>
                <a:rPr lang="en-IE" sz="1400" dirty="0" smtClean="0">
                  <a:solidFill>
                    <a:srgbClr val="990033"/>
                  </a:solidFill>
                </a:rPr>
                <a:t>Lesson interaction</a:t>
              </a:r>
              <a:endParaRPr lang="en-IE" sz="1400" dirty="0">
                <a:solidFill>
                  <a:srgbClr val="990033"/>
                </a:solidFill>
              </a:endParaRPr>
            </a:p>
          </p:txBody>
        </p:sp>
      </p:grpSp>
    </p:spTree>
    <p:extLst>
      <p:ext uri="{BB962C8B-B14F-4D97-AF65-F5344CB8AC3E}">
        <p14:creationId xmlns:p14="http://schemas.microsoft.com/office/powerpoint/2010/main" val="2687972052"/>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18"/>
                    </p:tgtEl>
                  </p:cond>
                </p:stCondLst>
                <p:endSync evt="end" delay="0">
                  <p:rtn val="all"/>
                </p:endSync>
                <p:childTnLst>
                  <p:par>
                    <p:cTn id="3" fill="hold">
                      <p:stCondLst>
                        <p:cond delay="0"/>
                      </p:stCondLst>
                      <p:childTnLst>
                        <p:par>
                          <p:cTn id="4" fill="hold">
                            <p:stCondLst>
                              <p:cond delay="0"/>
                            </p:stCondLst>
                            <p:childTnLst>
                              <p:par>
                                <p:cTn id="5" presetID="35" presetClass="path" presetSubtype="0" accel="50000" decel="50000" fill="hold" nodeType="clickEffect">
                                  <p:stCondLst>
                                    <p:cond delay="0"/>
                                  </p:stCondLst>
                                  <p:childTnLst>
                                    <p:animMotion origin="layout" path="M -0.00018 7.40741E-7 L -0.93038 7.40741E-7 " pathEditMode="relative" rAng="0" ptsTypes="AA">
                                      <p:cBhvr>
                                        <p:cTn id="6" dur="2000" fill="hold"/>
                                        <p:tgtEl>
                                          <p:spTgt spid="18"/>
                                        </p:tgtEl>
                                        <p:attrNameLst>
                                          <p:attrName>ppt_x</p:attrName>
                                          <p:attrName>ppt_y</p:attrName>
                                        </p:attrNameLst>
                                      </p:cBhvr>
                                      <p:rCtr x="-46510" y="0"/>
                                    </p:animMotion>
                                  </p:childTnLst>
                                </p:cTn>
                              </p:par>
                            </p:childTnLst>
                          </p:cTn>
                        </p:par>
                      </p:childTnLst>
                    </p:cTn>
                  </p:par>
                  <p:par>
                    <p:cTn id="7" fill="hold">
                      <p:stCondLst>
                        <p:cond delay="indefinite"/>
                      </p:stCondLst>
                      <p:childTnLst>
                        <p:par>
                          <p:cTn id="8" fill="hold">
                            <p:stCondLst>
                              <p:cond delay="0"/>
                            </p:stCondLst>
                            <p:childTnLst>
                              <p:par>
                                <p:cTn id="9" presetID="63" presetClass="path" presetSubtype="0" accel="50000" decel="50000" fill="hold" nodeType="clickEffect">
                                  <p:stCondLst>
                                    <p:cond delay="0"/>
                                  </p:stCondLst>
                                  <p:childTnLst>
                                    <p:animMotion origin="layout" path="M -0.93038 7.40741E-7 L -0.00018 0.00347 " pathEditMode="relative" rAng="0" ptsTypes="AA">
                                      <p:cBhvr>
                                        <p:cTn id="10" dur="2000" fill="hold"/>
                                        <p:tgtEl>
                                          <p:spTgt spid="18"/>
                                        </p:tgtEl>
                                        <p:attrNameLst>
                                          <p:attrName>ppt_x</p:attrName>
                                          <p:attrName>ppt_y</p:attrName>
                                        </p:attrNameLst>
                                      </p:cBhvr>
                                      <p:rCtr x="46510" y="162"/>
                                    </p:animMotion>
                                  </p:childTnLst>
                                </p:cTn>
                              </p:par>
                            </p:childTnLst>
                          </p:cTn>
                        </p:par>
                      </p:childTnLst>
                    </p:cTn>
                  </p:par>
                </p:childTnLst>
              </p:cTn>
              <p:nextCondLst>
                <p:cond evt="onClick" delay="0">
                  <p:tgtEl>
                    <p:spTgt spid="18"/>
                  </p:tgtEl>
                </p:cond>
              </p:nextCondLst>
            </p:seq>
            <p:seq concurrent="1" nextAc="seek">
              <p:cTn id="11" restart="whenNotActive" fill="hold" evtFilter="cancelBubble" nodeType="interactiveSeq">
                <p:stCondLst>
                  <p:cond evt="onClick" delay="0">
                    <p:tgtEl>
                      <p:spTgt spid="9"/>
                    </p:tgtEl>
                  </p:cond>
                </p:stCondLst>
                <p:endSync evt="end" delay="0">
                  <p:rtn val="all"/>
                </p:endSync>
                <p:childTnLst>
                  <p:par>
                    <p:cTn id="12" fill="hold">
                      <p:stCondLst>
                        <p:cond delay="0"/>
                      </p:stCondLst>
                      <p:childTnLst>
                        <p:par>
                          <p:cTn id="13" fill="hold">
                            <p:stCondLst>
                              <p:cond delay="0"/>
                            </p:stCondLst>
                            <p:childTnLst>
                              <p:par>
                                <p:cTn id="14" presetID="35" presetClass="path" presetSubtype="0" accel="50000" decel="50000" fill="hold" nodeType="clickEffect">
                                  <p:stCondLst>
                                    <p:cond delay="0"/>
                                  </p:stCondLst>
                                  <p:childTnLst>
                                    <p:animMotion origin="layout" path="M -0.00018 7.40741E-7 L -0.93038 7.40741E-7 " pathEditMode="relative" rAng="0" ptsTypes="AA">
                                      <p:cBhvr>
                                        <p:cTn id="15" dur="2000" fill="hold"/>
                                        <p:tgtEl>
                                          <p:spTgt spid="9"/>
                                        </p:tgtEl>
                                        <p:attrNameLst>
                                          <p:attrName>ppt_x</p:attrName>
                                          <p:attrName>ppt_y</p:attrName>
                                        </p:attrNameLst>
                                      </p:cBhvr>
                                      <p:rCtr x="-46510" y="0"/>
                                    </p:animMotion>
                                  </p:childTnLst>
                                </p:cTn>
                              </p:par>
                            </p:childTnLst>
                          </p:cTn>
                        </p:par>
                      </p:childTnLst>
                    </p:cTn>
                  </p:par>
                  <p:par>
                    <p:cTn id="16" fill="hold">
                      <p:stCondLst>
                        <p:cond delay="indefinite"/>
                      </p:stCondLst>
                      <p:childTnLst>
                        <p:par>
                          <p:cTn id="17" fill="hold">
                            <p:stCondLst>
                              <p:cond delay="0"/>
                            </p:stCondLst>
                            <p:childTnLst>
                              <p:par>
                                <p:cTn id="18" presetID="63" presetClass="path" presetSubtype="0" accel="50000" decel="50000" fill="hold" nodeType="clickEffect">
                                  <p:stCondLst>
                                    <p:cond delay="0"/>
                                  </p:stCondLst>
                                  <p:childTnLst>
                                    <p:animMotion origin="layout" path="M -0.93038 7.40741E-7 L -0.00018 0.00347 " pathEditMode="relative" rAng="0" ptsTypes="AA">
                                      <p:cBhvr>
                                        <p:cTn id="19" dur="2000" fill="hold"/>
                                        <p:tgtEl>
                                          <p:spTgt spid="9"/>
                                        </p:tgtEl>
                                        <p:attrNameLst>
                                          <p:attrName>ppt_x</p:attrName>
                                          <p:attrName>ppt_y</p:attrName>
                                        </p:attrNameLst>
                                      </p:cBhvr>
                                      <p:rCtr x="46510" y="162"/>
                                    </p:animMotion>
                                  </p:childTnLst>
                                </p:cTn>
                              </p:par>
                            </p:childTnLst>
                          </p:cTn>
                        </p:par>
                      </p:childTnLst>
                    </p:cTn>
                  </p:par>
                </p:childTnLst>
              </p:cTn>
              <p:nextCondLst>
                <p:cond evt="onClick" delay="0">
                  <p:tgtEl>
                    <p:spTgt spid="9"/>
                  </p:tgtEl>
                </p:cond>
              </p:nextCondLst>
            </p:seq>
            <p:seq concurrent="1" nextAc="seek">
              <p:cTn id="20" restart="whenNotActive" fill="hold" evtFilter="cancelBubble" nodeType="interactiveSeq">
                <p:stCondLst>
                  <p:cond evt="onClick" delay="0">
                    <p:tgtEl>
                      <p:spTgt spid="11"/>
                    </p:tgtEl>
                  </p:cond>
                </p:stCondLst>
                <p:endSync evt="end" delay="0">
                  <p:rtn val="all"/>
                </p:endSync>
                <p:childTnLst>
                  <p:par>
                    <p:cTn id="21" fill="hold">
                      <p:stCondLst>
                        <p:cond delay="0"/>
                      </p:stCondLst>
                      <p:childTnLst>
                        <p:par>
                          <p:cTn id="22" fill="hold">
                            <p:stCondLst>
                              <p:cond delay="0"/>
                            </p:stCondLst>
                            <p:childTnLst>
                              <p:par>
                                <p:cTn id="23" presetID="35" presetClass="path" presetSubtype="0" accel="50000" decel="50000" fill="hold" nodeType="clickEffect">
                                  <p:stCondLst>
                                    <p:cond delay="0"/>
                                  </p:stCondLst>
                                  <p:childTnLst>
                                    <p:animMotion origin="layout" path="M -0.00018 7.40741E-7 L -0.93038 7.40741E-7 " pathEditMode="relative" rAng="0" ptsTypes="AA">
                                      <p:cBhvr>
                                        <p:cTn id="24" dur="2000" fill="hold"/>
                                        <p:tgtEl>
                                          <p:spTgt spid="11"/>
                                        </p:tgtEl>
                                        <p:attrNameLst>
                                          <p:attrName>ppt_x</p:attrName>
                                          <p:attrName>ppt_y</p:attrName>
                                        </p:attrNameLst>
                                      </p:cBhvr>
                                      <p:rCtr x="-46510" y="0"/>
                                    </p:animMotion>
                                  </p:childTnLst>
                                </p:cTn>
                              </p:par>
                            </p:childTnLst>
                          </p:cTn>
                        </p:par>
                      </p:childTnLst>
                    </p:cTn>
                  </p:par>
                  <p:par>
                    <p:cTn id="25" fill="hold">
                      <p:stCondLst>
                        <p:cond delay="indefinite"/>
                      </p:stCondLst>
                      <p:childTnLst>
                        <p:par>
                          <p:cTn id="26" fill="hold">
                            <p:stCondLst>
                              <p:cond delay="0"/>
                            </p:stCondLst>
                            <p:childTnLst>
                              <p:par>
                                <p:cTn id="27" presetID="63" presetClass="path" presetSubtype="0" accel="50000" decel="50000" fill="hold" nodeType="clickEffect">
                                  <p:stCondLst>
                                    <p:cond delay="0"/>
                                  </p:stCondLst>
                                  <p:childTnLst>
                                    <p:animMotion origin="layout" path="M -0.93038 7.40741E-7 L -0.00018 0.00347 " pathEditMode="relative" rAng="0" ptsTypes="AA">
                                      <p:cBhvr>
                                        <p:cTn id="28" dur="2000" fill="hold"/>
                                        <p:tgtEl>
                                          <p:spTgt spid="11"/>
                                        </p:tgtEl>
                                        <p:attrNameLst>
                                          <p:attrName>ppt_x</p:attrName>
                                          <p:attrName>ppt_y</p:attrName>
                                        </p:attrNameLst>
                                      </p:cBhvr>
                                      <p:rCtr x="46510" y="162"/>
                                    </p:animMotion>
                                  </p:childTnLst>
                                </p:cTn>
                              </p:par>
                            </p:childTnLst>
                          </p:cTn>
                        </p:par>
                      </p:childTnLst>
                    </p:cTn>
                  </p:par>
                </p:childTnLst>
              </p:cTn>
              <p:nextCondLst>
                <p:cond evt="onClick" delay="0">
                  <p:tgtEl>
                    <p:spTgt spid="11"/>
                  </p:tgtEl>
                </p:cond>
              </p:nextCondLst>
            </p:seq>
            <p:seq concurrent="1" nextAc="seek">
              <p:cTn id="29" restart="whenNotActive" fill="hold" evtFilter="cancelBubble" nodeType="interactiveSeq">
                <p:stCondLst>
                  <p:cond evt="onClick" delay="0">
                    <p:tgtEl>
                      <p:spTgt spid="15"/>
                    </p:tgtEl>
                  </p:cond>
                </p:stCondLst>
                <p:endSync evt="end" delay="0">
                  <p:rtn val="all"/>
                </p:endSync>
                <p:childTnLst>
                  <p:par>
                    <p:cTn id="30" fill="hold">
                      <p:stCondLst>
                        <p:cond delay="0"/>
                      </p:stCondLst>
                      <p:childTnLst>
                        <p:par>
                          <p:cTn id="31" fill="hold">
                            <p:stCondLst>
                              <p:cond delay="0"/>
                            </p:stCondLst>
                            <p:childTnLst>
                              <p:par>
                                <p:cTn id="32" presetID="35" presetClass="path" presetSubtype="0" accel="50000" decel="50000" fill="hold" nodeType="clickEffect">
                                  <p:stCondLst>
                                    <p:cond delay="0"/>
                                  </p:stCondLst>
                                  <p:childTnLst>
                                    <p:animMotion origin="layout" path="M -0.00018 7.40741E-7 L -0.93038 7.40741E-7 " pathEditMode="relative" rAng="0" ptsTypes="AA">
                                      <p:cBhvr>
                                        <p:cTn id="33" dur="2000" fill="hold"/>
                                        <p:tgtEl>
                                          <p:spTgt spid="15"/>
                                        </p:tgtEl>
                                        <p:attrNameLst>
                                          <p:attrName>ppt_x</p:attrName>
                                          <p:attrName>ppt_y</p:attrName>
                                        </p:attrNameLst>
                                      </p:cBhvr>
                                      <p:rCtr x="-46510" y="0"/>
                                    </p:animMotion>
                                  </p:childTnLst>
                                </p:cTn>
                              </p:par>
                            </p:childTnLst>
                          </p:cTn>
                        </p:par>
                      </p:childTnLst>
                    </p:cTn>
                  </p:par>
                  <p:par>
                    <p:cTn id="34" fill="hold">
                      <p:stCondLst>
                        <p:cond delay="indefinite"/>
                      </p:stCondLst>
                      <p:childTnLst>
                        <p:par>
                          <p:cTn id="35" fill="hold">
                            <p:stCondLst>
                              <p:cond delay="0"/>
                            </p:stCondLst>
                            <p:childTnLst>
                              <p:par>
                                <p:cTn id="36" presetID="63" presetClass="path" presetSubtype="0" accel="50000" decel="50000" fill="hold" nodeType="clickEffect">
                                  <p:stCondLst>
                                    <p:cond delay="0"/>
                                  </p:stCondLst>
                                  <p:childTnLst>
                                    <p:animMotion origin="layout" path="M -0.93038 7.40741E-7 L -0.00018 0.00347 " pathEditMode="relative" rAng="0" ptsTypes="AA">
                                      <p:cBhvr>
                                        <p:cTn id="37" dur="2000" fill="hold"/>
                                        <p:tgtEl>
                                          <p:spTgt spid="15"/>
                                        </p:tgtEl>
                                        <p:attrNameLst>
                                          <p:attrName>ppt_x</p:attrName>
                                          <p:attrName>ppt_y</p:attrName>
                                        </p:attrNameLst>
                                      </p:cBhvr>
                                      <p:rCtr x="46510" y="162"/>
                                    </p:animMotion>
                                  </p:childTnLst>
                                </p:cTn>
                              </p:par>
                            </p:childTnLst>
                          </p:cTn>
                        </p:par>
                      </p:childTnLst>
                    </p:cTn>
                  </p:par>
                </p:childTnLst>
              </p:cTn>
              <p:nextCondLst>
                <p:cond evt="onClick" delay="0">
                  <p:tgtEl>
                    <p:spTgt spid="15"/>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232248" y="260648"/>
            <a:ext cx="4572000" cy="954107"/>
          </a:xfrm>
          <a:prstGeom prst="rect">
            <a:avLst/>
          </a:prstGeom>
        </p:spPr>
        <p:txBody>
          <a:bodyPr>
            <a:spAutoFit/>
          </a:bodyPr>
          <a:lstStyle/>
          <a:p>
            <a:pPr algn="ctr"/>
            <a:r>
              <a:rPr lang="en-IE" sz="2800" b="1" dirty="0">
                <a:solidFill>
                  <a:srgbClr val="990033"/>
                </a:solidFill>
              </a:rPr>
              <a:t>Section </a:t>
            </a:r>
            <a:r>
              <a:rPr lang="en-IE" sz="2800" b="1" dirty="0" smtClean="0">
                <a:solidFill>
                  <a:srgbClr val="990033"/>
                </a:solidFill>
              </a:rPr>
              <a:t>B: Student Activity 2</a:t>
            </a:r>
            <a:endParaRPr lang="en-IE" sz="2800" b="1" dirty="0">
              <a:solidFill>
                <a:srgbClr val="990033"/>
              </a:solidFill>
            </a:endParaRPr>
          </a:p>
          <a:p>
            <a:pPr algn="ctr"/>
            <a:r>
              <a:rPr lang="en-IE" sz="2800" b="1" dirty="0">
                <a:solidFill>
                  <a:srgbClr val="990033"/>
                </a:solidFill>
              </a:rPr>
              <a:t>Discovering the Formula</a:t>
            </a:r>
          </a:p>
        </p:txBody>
      </p:sp>
      <p:sp>
        <p:nvSpPr>
          <p:cNvPr id="3" name="Rectangle 2"/>
          <p:cNvSpPr/>
          <p:nvPr/>
        </p:nvSpPr>
        <p:spPr>
          <a:xfrm>
            <a:off x="251520" y="1052736"/>
            <a:ext cx="9036496" cy="5016758"/>
          </a:xfrm>
          <a:prstGeom prst="rect">
            <a:avLst/>
          </a:prstGeom>
        </p:spPr>
        <p:txBody>
          <a:bodyPr wrap="square">
            <a:spAutoFit/>
          </a:bodyPr>
          <a:lstStyle/>
          <a:p>
            <a:pPr algn="just"/>
            <a:r>
              <a:rPr lang="en-IE" sz="2000" dirty="0">
                <a:solidFill>
                  <a:srgbClr val="990033"/>
                </a:solidFill>
              </a:rPr>
              <a:t>Mary received a gift of €5,000. She is hoping to buy a car costing €6,000 with her</a:t>
            </a:r>
          </a:p>
          <a:p>
            <a:pPr algn="just"/>
            <a:r>
              <a:rPr lang="en-IE" sz="2000" dirty="0">
                <a:solidFill>
                  <a:srgbClr val="990033"/>
                </a:solidFill>
              </a:rPr>
              <a:t>savings in 3 years time. She intends to invest the €5,000 until then. The bank is</a:t>
            </a:r>
          </a:p>
          <a:p>
            <a:pPr algn="just"/>
            <a:r>
              <a:rPr lang="en-IE" sz="2000" dirty="0">
                <a:solidFill>
                  <a:srgbClr val="990033"/>
                </a:solidFill>
              </a:rPr>
              <a:t>offering her interest of 4% p.a. She leaves it in for the 3 years. Will she be able to</a:t>
            </a:r>
          </a:p>
          <a:p>
            <a:pPr algn="just"/>
            <a:r>
              <a:rPr lang="en-IE" sz="2000" dirty="0">
                <a:solidFill>
                  <a:srgbClr val="990033"/>
                </a:solidFill>
              </a:rPr>
              <a:t>afford to buy the car</a:t>
            </a:r>
            <a:r>
              <a:rPr lang="en-IE" sz="2000" dirty="0" smtClean="0">
                <a:solidFill>
                  <a:srgbClr val="990033"/>
                </a:solidFill>
              </a:rPr>
              <a:t>?</a:t>
            </a:r>
          </a:p>
          <a:p>
            <a:pPr algn="just"/>
            <a:endParaRPr lang="en-IE" sz="2000" dirty="0">
              <a:solidFill>
                <a:srgbClr val="990033"/>
              </a:solidFill>
            </a:endParaRPr>
          </a:p>
          <a:p>
            <a:pPr algn="just"/>
            <a:endParaRPr lang="en-IE" sz="2000" dirty="0" smtClean="0">
              <a:solidFill>
                <a:srgbClr val="990033"/>
              </a:solidFill>
            </a:endParaRPr>
          </a:p>
          <a:p>
            <a:pPr algn="just"/>
            <a:endParaRPr lang="en-IE" sz="2000" dirty="0">
              <a:solidFill>
                <a:srgbClr val="990033"/>
              </a:solidFill>
            </a:endParaRPr>
          </a:p>
          <a:p>
            <a:pPr algn="just"/>
            <a:endParaRPr lang="en-IE" sz="2000" dirty="0" smtClean="0">
              <a:solidFill>
                <a:srgbClr val="990033"/>
              </a:solidFill>
            </a:endParaRPr>
          </a:p>
          <a:p>
            <a:pPr algn="just"/>
            <a:endParaRPr lang="en-IE" sz="2000" dirty="0">
              <a:solidFill>
                <a:srgbClr val="990033"/>
              </a:solidFill>
            </a:endParaRPr>
          </a:p>
          <a:p>
            <a:pPr algn="just"/>
            <a:endParaRPr lang="en-IE" sz="2000" dirty="0" smtClean="0">
              <a:solidFill>
                <a:srgbClr val="990033"/>
              </a:solidFill>
            </a:endParaRPr>
          </a:p>
          <a:p>
            <a:pPr algn="just"/>
            <a:endParaRPr lang="en-IE" sz="2000" dirty="0">
              <a:solidFill>
                <a:srgbClr val="990033"/>
              </a:solidFill>
            </a:endParaRPr>
          </a:p>
          <a:p>
            <a:pPr algn="just"/>
            <a:endParaRPr lang="en-IE" sz="2000" dirty="0" smtClean="0">
              <a:solidFill>
                <a:srgbClr val="990033"/>
              </a:solidFill>
            </a:endParaRPr>
          </a:p>
          <a:p>
            <a:pPr algn="just"/>
            <a:endParaRPr lang="en-IE" sz="2000" dirty="0">
              <a:solidFill>
                <a:srgbClr val="990033"/>
              </a:solidFill>
            </a:endParaRPr>
          </a:p>
          <a:p>
            <a:pPr algn="just"/>
            <a:endParaRPr lang="en-IE" sz="2000" dirty="0" smtClean="0">
              <a:solidFill>
                <a:srgbClr val="990033"/>
              </a:solidFill>
            </a:endParaRPr>
          </a:p>
          <a:p>
            <a:pPr algn="just"/>
            <a:endParaRPr lang="en-IE" sz="2000" dirty="0">
              <a:solidFill>
                <a:srgbClr val="990033"/>
              </a:solidFill>
            </a:endParaRPr>
          </a:p>
          <a:p>
            <a:pPr algn="just"/>
            <a:r>
              <a:rPr lang="en-IE" sz="2000" dirty="0">
                <a:solidFill>
                  <a:srgbClr val="990033"/>
                </a:solidFill>
              </a:rPr>
              <a:t>Looking at the table, which of the methods is closest to what we used in Section A</a:t>
            </a:r>
            <a:r>
              <a:rPr lang="en-IE" sz="2000" dirty="0" smtClean="0">
                <a:solidFill>
                  <a:srgbClr val="990033"/>
                </a:solidFill>
              </a:rPr>
              <a:t>?</a:t>
            </a:r>
            <a:endParaRPr lang="en-IE" sz="2000" dirty="0">
              <a:solidFill>
                <a:srgbClr val="990033"/>
              </a:solidFill>
            </a:endParaRPr>
          </a:p>
        </p:txBody>
      </p:sp>
      <p:pic>
        <p:nvPicPr>
          <p:cNvPr id="4099" name="Picture 3"/>
          <p:cNvPicPr>
            <a:picLocks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32000" y="2295525"/>
            <a:ext cx="8280000" cy="34377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0" name="Picture 2"/>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936" r="706"/>
          <a:stretch/>
        </p:blipFill>
        <p:spPr bwMode="auto">
          <a:xfrm>
            <a:off x="479809" y="2320786"/>
            <a:ext cx="8278978" cy="33809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4" name="Group 3"/>
          <p:cNvGrpSpPr/>
          <p:nvPr/>
        </p:nvGrpSpPr>
        <p:grpSpPr>
          <a:xfrm>
            <a:off x="8789610" y="620688"/>
            <a:ext cx="8424266" cy="5688632"/>
            <a:chOff x="8789610" y="620688"/>
            <a:chExt cx="8424266" cy="5688632"/>
          </a:xfrm>
        </p:grpSpPr>
        <p:pic>
          <p:nvPicPr>
            <p:cNvPr id="4098"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9148980" y="620688"/>
              <a:ext cx="8064896" cy="56886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Rounded Rectangle 7"/>
            <p:cNvSpPr/>
            <p:nvPr/>
          </p:nvSpPr>
          <p:spPr>
            <a:xfrm rot="16200000">
              <a:off x="8159610" y="1250689"/>
              <a:ext cx="1620000" cy="360000"/>
            </a:xfrm>
            <a:prstGeom prst="roundRect">
              <a:avLst/>
            </a:prstGeom>
            <a:solidFill>
              <a:srgbClr val="FFC000"/>
            </a:solidFill>
            <a:ln w="19050">
              <a:solidFill>
                <a:srgbClr val="990033"/>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r>
                <a:rPr lang="en-IE" sz="1400" dirty="0" smtClean="0">
                  <a:solidFill>
                    <a:srgbClr val="990033"/>
                  </a:solidFill>
                </a:rPr>
                <a:t>Lesson interaction</a:t>
              </a:r>
              <a:endParaRPr lang="en-IE" sz="1400" dirty="0">
                <a:solidFill>
                  <a:srgbClr val="990033"/>
                </a:solidFill>
              </a:endParaRPr>
            </a:p>
          </p:txBody>
        </p:sp>
      </p:grpSp>
    </p:spTree>
    <p:extLst>
      <p:ext uri="{BB962C8B-B14F-4D97-AF65-F5344CB8AC3E}">
        <p14:creationId xmlns:p14="http://schemas.microsoft.com/office/powerpoint/2010/main" val="11105860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050"/>
                                        </p:tgtEl>
                                        <p:attrNameLst>
                                          <p:attrName>style.visibility</p:attrName>
                                        </p:attrNameLst>
                                      </p:cBhvr>
                                      <p:to>
                                        <p:strVal val="visible"/>
                                      </p:to>
                                    </p:set>
                                    <p:animEffect transition="in" filter="fade">
                                      <p:cBhvr>
                                        <p:cTn id="7" dur="500"/>
                                        <p:tgtEl>
                                          <p:spTgt spid="2050"/>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5" end="15"/>
                                            </p:txEl>
                                          </p:spTgt>
                                        </p:tgtEl>
                                        <p:attrNameLst>
                                          <p:attrName>style.visibility</p:attrName>
                                        </p:attrNameLst>
                                      </p:cBhvr>
                                      <p:to>
                                        <p:strVal val="visible"/>
                                      </p:to>
                                    </p:set>
                                    <p:animEffect transition="in" filter="fade">
                                      <p:cBhvr>
                                        <p:cTn id="12" dur="500"/>
                                        <p:tgtEl>
                                          <p:spTgt spid="3">
                                            <p:txEl>
                                              <p:pRg st="15" end="1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13" restart="whenNotActive" fill="hold" evtFilter="cancelBubble" nodeType="interactiveSeq">
                <p:stCondLst>
                  <p:cond evt="onClick" delay="0">
                    <p:tgtEl>
                      <p:spTgt spid="4"/>
                    </p:tgtEl>
                  </p:cond>
                </p:stCondLst>
                <p:endSync evt="end" delay="0">
                  <p:rtn val="all"/>
                </p:endSync>
                <p:childTnLst>
                  <p:par>
                    <p:cTn id="14" fill="hold">
                      <p:stCondLst>
                        <p:cond delay="0"/>
                      </p:stCondLst>
                      <p:childTnLst>
                        <p:par>
                          <p:cTn id="15" fill="hold">
                            <p:stCondLst>
                              <p:cond delay="0"/>
                            </p:stCondLst>
                            <p:childTnLst>
                              <p:par>
                                <p:cTn id="16" presetID="35" presetClass="path" presetSubtype="0" accel="50000" decel="50000" fill="hold" nodeType="clickEffect">
                                  <p:stCondLst>
                                    <p:cond delay="0"/>
                                  </p:stCondLst>
                                  <p:childTnLst>
                                    <p:animMotion origin="layout" path="M -0.00018 7.40741E-7 L -0.93038 7.40741E-7 " pathEditMode="relative" rAng="0" ptsTypes="AA">
                                      <p:cBhvr>
                                        <p:cTn id="17" dur="2000" fill="hold"/>
                                        <p:tgtEl>
                                          <p:spTgt spid="4"/>
                                        </p:tgtEl>
                                        <p:attrNameLst>
                                          <p:attrName>ppt_x</p:attrName>
                                          <p:attrName>ppt_y</p:attrName>
                                        </p:attrNameLst>
                                      </p:cBhvr>
                                      <p:rCtr x="-46510" y="0"/>
                                    </p:animMotion>
                                  </p:childTnLst>
                                </p:cTn>
                              </p:par>
                            </p:childTnLst>
                          </p:cTn>
                        </p:par>
                      </p:childTnLst>
                    </p:cTn>
                  </p:par>
                  <p:par>
                    <p:cTn id="18" fill="hold">
                      <p:stCondLst>
                        <p:cond delay="indefinite"/>
                      </p:stCondLst>
                      <p:childTnLst>
                        <p:par>
                          <p:cTn id="19" fill="hold">
                            <p:stCondLst>
                              <p:cond delay="0"/>
                            </p:stCondLst>
                            <p:childTnLst>
                              <p:par>
                                <p:cTn id="20" presetID="63" presetClass="path" presetSubtype="0" accel="50000" decel="50000" fill="hold" nodeType="clickEffect">
                                  <p:stCondLst>
                                    <p:cond delay="0"/>
                                  </p:stCondLst>
                                  <p:childTnLst>
                                    <p:animMotion origin="layout" path="M -0.93038 7.40741E-7 L -0.00018 0.00347 " pathEditMode="relative" rAng="0" ptsTypes="AA">
                                      <p:cBhvr>
                                        <p:cTn id="21" dur="2000" fill="hold"/>
                                        <p:tgtEl>
                                          <p:spTgt spid="4"/>
                                        </p:tgtEl>
                                        <p:attrNameLst>
                                          <p:attrName>ppt_x</p:attrName>
                                          <p:attrName>ppt_y</p:attrName>
                                        </p:attrNameLst>
                                      </p:cBhvr>
                                      <p:rCtr x="46510" y="162"/>
                                    </p:animMotion>
                                  </p:childTnLst>
                                </p:cTn>
                              </p:par>
                            </p:childTnLst>
                          </p:cTn>
                        </p:par>
                      </p:childTnLst>
                    </p:cTn>
                  </p:par>
                </p:childTnLst>
              </p:cTn>
              <p:nextCondLst>
                <p:cond evt="onClick" delay="0">
                  <p:tgtEl>
                    <p:spTgt spid="4"/>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39552" y="620688"/>
            <a:ext cx="7992888" cy="5632311"/>
          </a:xfrm>
          <a:prstGeom prst="rect">
            <a:avLst/>
          </a:prstGeom>
        </p:spPr>
        <p:txBody>
          <a:bodyPr wrap="square">
            <a:spAutoFit/>
          </a:bodyPr>
          <a:lstStyle/>
          <a:p>
            <a:pPr marL="342900" indent="-342900">
              <a:buFont typeface="Arial" pitchFamily="34" charset="0"/>
              <a:buChar char="•"/>
            </a:pPr>
            <a:r>
              <a:rPr lang="en-IE" sz="2000" dirty="0" smtClean="0">
                <a:solidFill>
                  <a:srgbClr val="990033"/>
                </a:solidFill>
              </a:rPr>
              <a:t>Work </a:t>
            </a:r>
            <a:r>
              <a:rPr lang="en-IE" sz="2000" dirty="0">
                <a:solidFill>
                  <a:srgbClr val="990033"/>
                </a:solidFill>
              </a:rPr>
              <a:t>in groups </a:t>
            </a:r>
            <a:r>
              <a:rPr lang="en-IE" sz="2000" dirty="0" smtClean="0">
                <a:solidFill>
                  <a:srgbClr val="990033"/>
                </a:solidFill>
              </a:rPr>
              <a:t>and using </a:t>
            </a:r>
            <a:r>
              <a:rPr lang="en-IE" sz="2000" dirty="0">
                <a:solidFill>
                  <a:srgbClr val="990033"/>
                </a:solidFill>
              </a:rPr>
              <a:t>the same idea </a:t>
            </a:r>
            <a:r>
              <a:rPr lang="en-IE" sz="2000" dirty="0" smtClean="0">
                <a:solidFill>
                  <a:srgbClr val="990033"/>
                </a:solidFill>
              </a:rPr>
              <a:t>as in </a:t>
            </a:r>
            <a:r>
              <a:rPr lang="en-IE" sz="2000" dirty="0">
                <a:solidFill>
                  <a:srgbClr val="990033"/>
                </a:solidFill>
              </a:rPr>
              <a:t>Section A, try </a:t>
            </a:r>
            <a:r>
              <a:rPr lang="en-IE" sz="2000" dirty="0" smtClean="0">
                <a:solidFill>
                  <a:srgbClr val="990033"/>
                </a:solidFill>
              </a:rPr>
              <a:t>and get </a:t>
            </a:r>
            <a:r>
              <a:rPr lang="en-IE" sz="2000" dirty="0">
                <a:solidFill>
                  <a:srgbClr val="990033"/>
                </a:solidFill>
              </a:rPr>
              <a:t>the general rule </a:t>
            </a:r>
            <a:r>
              <a:rPr lang="en-IE" sz="2000" dirty="0" smtClean="0">
                <a:solidFill>
                  <a:srgbClr val="990033"/>
                </a:solidFill>
              </a:rPr>
              <a:t>or formula </a:t>
            </a:r>
            <a:r>
              <a:rPr lang="en-IE" sz="2000" dirty="0">
                <a:solidFill>
                  <a:srgbClr val="990033"/>
                </a:solidFill>
              </a:rPr>
              <a:t>for this instance</a:t>
            </a:r>
            <a:r>
              <a:rPr lang="en-IE" sz="2000" dirty="0" smtClean="0">
                <a:solidFill>
                  <a:srgbClr val="990033"/>
                </a:solidFill>
              </a:rPr>
              <a:t>.</a:t>
            </a:r>
          </a:p>
          <a:p>
            <a:pPr marL="342900" indent="-342900">
              <a:buFont typeface="Arial" pitchFamily="34" charset="0"/>
              <a:buChar char="•"/>
            </a:pPr>
            <a:endParaRPr lang="en-IE" sz="2000" dirty="0">
              <a:solidFill>
                <a:srgbClr val="990033"/>
              </a:solidFill>
            </a:endParaRPr>
          </a:p>
          <a:p>
            <a:pPr marL="342900" indent="-342900">
              <a:buFont typeface="Arial" pitchFamily="34" charset="0"/>
              <a:buChar char="•"/>
            </a:pPr>
            <a:r>
              <a:rPr lang="en-IE" sz="2000" dirty="0">
                <a:solidFill>
                  <a:srgbClr val="990033"/>
                </a:solidFill>
              </a:rPr>
              <a:t>You may use the </a:t>
            </a:r>
            <a:r>
              <a:rPr lang="en-IE" sz="2000" dirty="0" smtClean="0">
                <a:solidFill>
                  <a:srgbClr val="990033"/>
                </a:solidFill>
              </a:rPr>
              <a:t>following table.</a:t>
            </a:r>
            <a:endParaRPr lang="en-IE" sz="2000" dirty="0">
              <a:solidFill>
                <a:srgbClr val="990033"/>
              </a:solidFill>
            </a:endParaRPr>
          </a:p>
          <a:p>
            <a:pPr marL="342900" indent="-342900">
              <a:buFont typeface="Arial" pitchFamily="34" charset="0"/>
              <a:buChar char="•"/>
            </a:pPr>
            <a:endParaRPr lang="en-IE" sz="2000" dirty="0" smtClean="0">
              <a:solidFill>
                <a:srgbClr val="990033"/>
              </a:solidFill>
            </a:endParaRPr>
          </a:p>
          <a:p>
            <a:pPr marL="342900" indent="-342900">
              <a:buFont typeface="Arial" pitchFamily="34" charset="0"/>
              <a:buChar char="•"/>
            </a:pPr>
            <a:endParaRPr lang="en-IE" sz="2000" dirty="0">
              <a:solidFill>
                <a:srgbClr val="990033"/>
              </a:solidFill>
            </a:endParaRPr>
          </a:p>
          <a:p>
            <a:pPr marL="342900" indent="-342900">
              <a:buFont typeface="Arial" pitchFamily="34" charset="0"/>
              <a:buChar char="•"/>
            </a:pPr>
            <a:endParaRPr lang="en-IE" sz="2000" dirty="0" smtClean="0">
              <a:solidFill>
                <a:srgbClr val="990033"/>
              </a:solidFill>
            </a:endParaRPr>
          </a:p>
          <a:p>
            <a:pPr marL="342900" indent="-342900">
              <a:buFont typeface="Arial" pitchFamily="34" charset="0"/>
              <a:buChar char="•"/>
            </a:pPr>
            <a:endParaRPr lang="en-IE" sz="2000" dirty="0">
              <a:solidFill>
                <a:srgbClr val="990033"/>
              </a:solidFill>
            </a:endParaRPr>
          </a:p>
          <a:p>
            <a:pPr marL="342900" indent="-342900">
              <a:buFont typeface="Arial" pitchFamily="34" charset="0"/>
              <a:buChar char="•"/>
            </a:pPr>
            <a:endParaRPr lang="en-IE" sz="2000" dirty="0" smtClean="0">
              <a:solidFill>
                <a:srgbClr val="990033"/>
              </a:solidFill>
            </a:endParaRPr>
          </a:p>
          <a:p>
            <a:pPr marL="342900" indent="-342900">
              <a:buFont typeface="Arial" pitchFamily="34" charset="0"/>
              <a:buChar char="•"/>
            </a:pPr>
            <a:endParaRPr lang="en-IE" sz="2000" dirty="0">
              <a:solidFill>
                <a:srgbClr val="990033"/>
              </a:solidFill>
            </a:endParaRPr>
          </a:p>
          <a:p>
            <a:pPr marL="342900" indent="-342900">
              <a:buFont typeface="Arial" pitchFamily="34" charset="0"/>
              <a:buChar char="•"/>
            </a:pPr>
            <a:endParaRPr lang="en-IE" sz="2000" dirty="0" smtClean="0">
              <a:solidFill>
                <a:srgbClr val="990033"/>
              </a:solidFill>
            </a:endParaRPr>
          </a:p>
          <a:p>
            <a:pPr marL="342900" indent="-342900">
              <a:buFont typeface="Arial" pitchFamily="34" charset="0"/>
              <a:buChar char="•"/>
            </a:pPr>
            <a:r>
              <a:rPr lang="en-IE" sz="2000" dirty="0" smtClean="0">
                <a:solidFill>
                  <a:srgbClr val="990033"/>
                </a:solidFill>
              </a:rPr>
              <a:t>Write </a:t>
            </a:r>
            <a:r>
              <a:rPr lang="en-IE" sz="2000" dirty="0">
                <a:solidFill>
                  <a:srgbClr val="990033"/>
                </a:solidFill>
              </a:rPr>
              <a:t>out the entire </a:t>
            </a:r>
            <a:r>
              <a:rPr lang="en-IE" sz="2000" dirty="0" smtClean="0">
                <a:solidFill>
                  <a:srgbClr val="990033"/>
                </a:solidFill>
              </a:rPr>
              <a:t>sum with </a:t>
            </a:r>
            <a:r>
              <a:rPr lang="en-IE" sz="2000" dirty="0">
                <a:solidFill>
                  <a:srgbClr val="990033"/>
                </a:solidFill>
              </a:rPr>
              <a:t>the final answer</a:t>
            </a:r>
            <a:r>
              <a:rPr lang="en-IE" sz="2000" dirty="0" smtClean="0">
                <a:solidFill>
                  <a:srgbClr val="990033"/>
                </a:solidFill>
              </a:rPr>
              <a:t>.</a:t>
            </a:r>
            <a:endParaRPr lang="en-IE" sz="2000" dirty="0">
              <a:solidFill>
                <a:srgbClr val="990033"/>
              </a:solidFill>
            </a:endParaRPr>
          </a:p>
          <a:p>
            <a:pPr marL="342900" indent="-342900">
              <a:buFont typeface="Arial" pitchFamily="34" charset="0"/>
              <a:buChar char="•"/>
            </a:pPr>
            <a:endParaRPr lang="en-IE" sz="2000" dirty="0" smtClean="0">
              <a:solidFill>
                <a:srgbClr val="990033"/>
              </a:solidFill>
            </a:endParaRPr>
          </a:p>
          <a:p>
            <a:pPr marL="342900" indent="-342900">
              <a:buFont typeface="Arial" pitchFamily="34" charset="0"/>
              <a:buChar char="•"/>
            </a:pPr>
            <a:r>
              <a:rPr lang="en-IE" sz="2000" dirty="0" smtClean="0">
                <a:solidFill>
                  <a:srgbClr val="990033"/>
                </a:solidFill>
              </a:rPr>
              <a:t>Now </a:t>
            </a:r>
            <a:r>
              <a:rPr lang="en-IE" sz="2000" dirty="0">
                <a:solidFill>
                  <a:srgbClr val="990033"/>
                </a:solidFill>
              </a:rPr>
              <a:t>write it out </a:t>
            </a:r>
            <a:r>
              <a:rPr lang="en-IE" sz="2000" dirty="0" smtClean="0">
                <a:solidFill>
                  <a:srgbClr val="990033"/>
                </a:solidFill>
              </a:rPr>
              <a:t>in words</a:t>
            </a:r>
            <a:r>
              <a:rPr lang="en-IE" sz="2000" dirty="0">
                <a:solidFill>
                  <a:srgbClr val="990033"/>
                </a:solidFill>
              </a:rPr>
              <a:t>, explaining </a:t>
            </a:r>
            <a:r>
              <a:rPr lang="en-IE" sz="2000" dirty="0" smtClean="0">
                <a:solidFill>
                  <a:srgbClr val="990033"/>
                </a:solidFill>
              </a:rPr>
              <a:t>what each </a:t>
            </a:r>
            <a:r>
              <a:rPr lang="en-IE" sz="2000" dirty="0">
                <a:solidFill>
                  <a:srgbClr val="990033"/>
                </a:solidFill>
              </a:rPr>
              <a:t>term means</a:t>
            </a:r>
            <a:r>
              <a:rPr lang="en-IE" sz="2000" dirty="0" smtClean="0">
                <a:solidFill>
                  <a:srgbClr val="990033"/>
                </a:solidFill>
              </a:rPr>
              <a:t>.</a:t>
            </a:r>
          </a:p>
          <a:p>
            <a:pPr marL="342900" indent="-342900">
              <a:buFont typeface="Arial" pitchFamily="34" charset="0"/>
              <a:buChar char="•"/>
            </a:pPr>
            <a:endParaRPr lang="en-IE" sz="2000" dirty="0">
              <a:solidFill>
                <a:srgbClr val="990033"/>
              </a:solidFill>
            </a:endParaRPr>
          </a:p>
          <a:p>
            <a:pPr marL="342900" indent="-342900">
              <a:buFont typeface="Arial" pitchFamily="34" charset="0"/>
              <a:buChar char="•"/>
            </a:pPr>
            <a:r>
              <a:rPr lang="en-IE" sz="2000" dirty="0" smtClean="0">
                <a:solidFill>
                  <a:srgbClr val="990033"/>
                </a:solidFill>
              </a:rPr>
              <a:t>Each </a:t>
            </a:r>
            <a:r>
              <a:rPr lang="en-IE" sz="2000" dirty="0">
                <a:solidFill>
                  <a:srgbClr val="990033"/>
                </a:solidFill>
              </a:rPr>
              <a:t>explanation </a:t>
            </a:r>
            <a:r>
              <a:rPr lang="en-IE" sz="2000" dirty="0" smtClean="0">
                <a:solidFill>
                  <a:srgbClr val="990033"/>
                </a:solidFill>
              </a:rPr>
              <a:t>is correct </a:t>
            </a:r>
            <a:r>
              <a:rPr lang="en-IE" sz="2000" dirty="0">
                <a:solidFill>
                  <a:srgbClr val="990033"/>
                </a:solidFill>
              </a:rPr>
              <a:t>but it might </a:t>
            </a:r>
            <a:r>
              <a:rPr lang="en-IE" sz="2000" dirty="0" smtClean="0">
                <a:solidFill>
                  <a:srgbClr val="990033"/>
                </a:solidFill>
              </a:rPr>
              <a:t>be easier </a:t>
            </a:r>
            <a:r>
              <a:rPr lang="en-IE" sz="2000" dirty="0">
                <a:solidFill>
                  <a:srgbClr val="990033"/>
                </a:solidFill>
              </a:rPr>
              <a:t>if we all </a:t>
            </a:r>
            <a:r>
              <a:rPr lang="en-IE" sz="2000" dirty="0" smtClean="0">
                <a:solidFill>
                  <a:srgbClr val="990033"/>
                </a:solidFill>
              </a:rPr>
              <a:t>used the </a:t>
            </a:r>
            <a:r>
              <a:rPr lang="en-IE" sz="2000" dirty="0">
                <a:solidFill>
                  <a:srgbClr val="990033"/>
                </a:solidFill>
              </a:rPr>
              <a:t>same </a:t>
            </a:r>
            <a:r>
              <a:rPr lang="en-IE" sz="2000" dirty="0" smtClean="0">
                <a:solidFill>
                  <a:srgbClr val="990033"/>
                </a:solidFill>
              </a:rPr>
              <a:t>terminology and </a:t>
            </a:r>
            <a:r>
              <a:rPr lang="en-IE" sz="2000" dirty="0">
                <a:solidFill>
                  <a:srgbClr val="990033"/>
                </a:solidFill>
              </a:rPr>
              <a:t>abbreviations. </a:t>
            </a:r>
            <a:r>
              <a:rPr lang="en-IE" sz="2000" dirty="0" smtClean="0">
                <a:solidFill>
                  <a:srgbClr val="990033"/>
                </a:solidFill>
              </a:rPr>
              <a:t>Let’s look </a:t>
            </a:r>
            <a:r>
              <a:rPr lang="en-IE" sz="2000" dirty="0">
                <a:solidFill>
                  <a:srgbClr val="990033"/>
                </a:solidFill>
              </a:rPr>
              <a:t>at page 30 of </a:t>
            </a:r>
            <a:r>
              <a:rPr lang="en-IE" sz="2000" dirty="0" smtClean="0">
                <a:solidFill>
                  <a:srgbClr val="990033"/>
                </a:solidFill>
              </a:rPr>
              <a:t>the Formulae </a:t>
            </a:r>
            <a:r>
              <a:rPr lang="en-IE" sz="2000" dirty="0">
                <a:solidFill>
                  <a:srgbClr val="990033"/>
                </a:solidFill>
              </a:rPr>
              <a:t>and </a:t>
            </a:r>
            <a:r>
              <a:rPr lang="en-IE" sz="2000" dirty="0" smtClean="0">
                <a:solidFill>
                  <a:srgbClr val="990033"/>
                </a:solidFill>
              </a:rPr>
              <a:t>Tables book</a:t>
            </a:r>
            <a:r>
              <a:rPr lang="en-IE" sz="2000" dirty="0">
                <a:solidFill>
                  <a:srgbClr val="990033"/>
                </a:solidFill>
              </a:rPr>
              <a:t>.</a:t>
            </a:r>
          </a:p>
        </p:txBody>
      </p:sp>
      <p:graphicFrame>
        <p:nvGraphicFramePr>
          <p:cNvPr id="7" name="Table 6"/>
          <p:cNvGraphicFramePr>
            <a:graphicFrameLocks noGrp="1"/>
          </p:cNvGraphicFramePr>
          <p:nvPr>
            <p:extLst>
              <p:ext uri="{D42A27DB-BD31-4B8C-83A1-F6EECF244321}">
                <p14:modId xmlns:p14="http://schemas.microsoft.com/office/powerpoint/2010/main" val="1809424545"/>
              </p:ext>
            </p:extLst>
          </p:nvPr>
        </p:nvGraphicFramePr>
        <p:xfrm>
          <a:off x="539552" y="1881624"/>
          <a:ext cx="8147349" cy="2123440"/>
        </p:xfrm>
        <a:graphic>
          <a:graphicData uri="http://schemas.openxmlformats.org/drawingml/2006/table">
            <a:tbl>
              <a:tblPr firstRow="1" bandRow="1">
                <a:tableStyleId>{5940675A-B579-460E-94D1-54222C63F5DA}</a:tableStyleId>
              </a:tblPr>
              <a:tblGrid>
                <a:gridCol w="1041913"/>
                <a:gridCol w="1095732"/>
                <a:gridCol w="1364954"/>
                <a:gridCol w="2061501"/>
                <a:gridCol w="2583249"/>
              </a:tblGrid>
              <a:tr h="612000">
                <a:tc>
                  <a:txBody>
                    <a:bodyPr/>
                    <a:lstStyle/>
                    <a:p>
                      <a:pPr algn="ctr"/>
                      <a:r>
                        <a:rPr lang="en-IE" dirty="0" smtClean="0">
                          <a:solidFill>
                            <a:srgbClr val="990033"/>
                          </a:solidFill>
                        </a:rPr>
                        <a:t>Time in years</a:t>
                      </a:r>
                      <a:endParaRPr lang="en-IE" dirty="0">
                        <a:solidFill>
                          <a:srgbClr val="990033"/>
                        </a:solidFill>
                      </a:endParaRPr>
                    </a:p>
                  </a:txBody>
                  <a:tcPr anchor="ctr">
                    <a:lnL w="12700" cap="flat" cmpd="sng" algn="ctr">
                      <a:solidFill>
                        <a:srgbClr val="990033"/>
                      </a:solidFill>
                      <a:prstDash val="solid"/>
                      <a:round/>
                      <a:headEnd type="none" w="med" len="med"/>
                      <a:tailEnd type="none" w="med" len="med"/>
                    </a:lnL>
                    <a:lnR w="12700" cap="flat" cmpd="sng" algn="ctr">
                      <a:solidFill>
                        <a:srgbClr val="990033"/>
                      </a:solidFill>
                      <a:prstDash val="solid"/>
                      <a:round/>
                      <a:headEnd type="none" w="med" len="med"/>
                      <a:tailEnd type="none" w="med" len="med"/>
                    </a:lnR>
                    <a:lnT w="12700" cap="flat" cmpd="sng" algn="ctr">
                      <a:solidFill>
                        <a:srgbClr val="990033"/>
                      </a:solidFill>
                      <a:prstDash val="solid"/>
                      <a:round/>
                      <a:headEnd type="none" w="med" len="med"/>
                      <a:tailEnd type="none" w="med" len="med"/>
                    </a:lnT>
                    <a:lnB w="12700" cap="flat" cmpd="sng" algn="ctr">
                      <a:solidFill>
                        <a:srgbClr val="990033"/>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IE" dirty="0" smtClean="0">
                          <a:solidFill>
                            <a:srgbClr val="990033"/>
                          </a:solidFill>
                        </a:rPr>
                        <a:t>Amount</a:t>
                      </a:r>
                      <a:endParaRPr lang="en-IE" dirty="0">
                        <a:solidFill>
                          <a:srgbClr val="990033"/>
                        </a:solidFill>
                      </a:endParaRPr>
                    </a:p>
                  </a:txBody>
                  <a:tcPr anchor="ctr">
                    <a:lnL w="12700" cap="flat" cmpd="sng" algn="ctr">
                      <a:solidFill>
                        <a:srgbClr val="990033"/>
                      </a:solidFill>
                      <a:prstDash val="solid"/>
                      <a:round/>
                      <a:headEnd type="none" w="med" len="med"/>
                      <a:tailEnd type="none" w="med" len="med"/>
                    </a:lnL>
                    <a:lnR w="12700" cap="flat" cmpd="sng" algn="ctr">
                      <a:solidFill>
                        <a:srgbClr val="990033"/>
                      </a:solidFill>
                      <a:prstDash val="solid"/>
                      <a:round/>
                      <a:headEnd type="none" w="med" len="med"/>
                      <a:tailEnd type="none" w="med" len="med"/>
                    </a:lnR>
                    <a:lnT w="12700" cap="flat" cmpd="sng" algn="ctr">
                      <a:solidFill>
                        <a:srgbClr val="990033"/>
                      </a:solidFill>
                      <a:prstDash val="solid"/>
                      <a:round/>
                      <a:headEnd type="none" w="med" len="med"/>
                      <a:tailEnd type="none" w="med" len="med"/>
                    </a:lnT>
                    <a:lnB w="12700" cap="flat" cmpd="sng" algn="ctr">
                      <a:solidFill>
                        <a:srgbClr val="990033"/>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IE" i="1" dirty="0" smtClean="0">
                          <a:solidFill>
                            <a:srgbClr val="990033"/>
                          </a:solidFill>
                        </a:rPr>
                        <a:t>Increase by</a:t>
                      </a:r>
                      <a:endParaRPr lang="en-IE" i="1" dirty="0">
                        <a:solidFill>
                          <a:srgbClr val="990033"/>
                        </a:solidFill>
                      </a:endParaRPr>
                    </a:p>
                  </a:txBody>
                  <a:tcPr anchor="ctr">
                    <a:lnL w="12700" cap="flat" cmpd="sng" algn="ctr">
                      <a:solidFill>
                        <a:srgbClr val="990033"/>
                      </a:solidFill>
                      <a:prstDash val="solid"/>
                      <a:round/>
                      <a:headEnd type="none" w="med" len="med"/>
                      <a:tailEnd type="none" w="med" len="med"/>
                    </a:lnL>
                    <a:lnR w="12700" cap="flat" cmpd="sng" algn="ctr">
                      <a:solidFill>
                        <a:srgbClr val="990033"/>
                      </a:solidFill>
                      <a:prstDash val="solid"/>
                      <a:round/>
                      <a:headEnd type="none" w="med" len="med"/>
                      <a:tailEnd type="none" w="med" len="med"/>
                    </a:lnR>
                    <a:lnT w="12700" cap="flat" cmpd="sng" algn="ctr">
                      <a:solidFill>
                        <a:srgbClr val="990033"/>
                      </a:solidFill>
                      <a:prstDash val="solid"/>
                      <a:round/>
                      <a:headEnd type="none" w="med" len="med"/>
                      <a:tailEnd type="none" w="med" len="med"/>
                    </a:lnT>
                    <a:lnB w="12700" cap="flat" cmpd="sng" algn="ctr">
                      <a:solidFill>
                        <a:srgbClr val="990033"/>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IE" dirty="0" smtClean="0">
                          <a:solidFill>
                            <a:srgbClr val="990033"/>
                          </a:solidFill>
                        </a:rPr>
                        <a:t>Total decimal</a:t>
                      </a:r>
                      <a:endParaRPr lang="en-IE" dirty="0">
                        <a:solidFill>
                          <a:srgbClr val="990033"/>
                        </a:solidFill>
                      </a:endParaRPr>
                    </a:p>
                  </a:txBody>
                  <a:tcPr anchor="ctr">
                    <a:lnL w="12700" cap="flat" cmpd="sng" algn="ctr">
                      <a:solidFill>
                        <a:srgbClr val="990033"/>
                      </a:solidFill>
                      <a:prstDash val="solid"/>
                      <a:round/>
                      <a:headEnd type="none" w="med" len="med"/>
                      <a:tailEnd type="none" w="med" len="med"/>
                    </a:lnL>
                    <a:lnR w="12700" cap="flat" cmpd="sng" algn="ctr">
                      <a:solidFill>
                        <a:srgbClr val="990033"/>
                      </a:solidFill>
                      <a:prstDash val="solid"/>
                      <a:round/>
                      <a:headEnd type="none" w="med" len="med"/>
                      <a:tailEnd type="none" w="med" len="med"/>
                    </a:lnR>
                    <a:lnT w="12700" cap="flat" cmpd="sng" algn="ctr">
                      <a:solidFill>
                        <a:srgbClr val="990033"/>
                      </a:solidFill>
                      <a:prstDash val="solid"/>
                      <a:round/>
                      <a:headEnd type="none" w="med" len="med"/>
                      <a:tailEnd type="none" w="med" len="med"/>
                    </a:lnT>
                    <a:lnB w="12700" cap="flat" cmpd="sng" algn="ctr">
                      <a:solidFill>
                        <a:srgbClr val="990033"/>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IE" dirty="0" smtClean="0">
                          <a:solidFill>
                            <a:srgbClr val="990033"/>
                          </a:solidFill>
                        </a:rPr>
                        <a:t>Pattern/ Total amount of money received per year</a:t>
                      </a:r>
                      <a:endParaRPr lang="en-IE" dirty="0">
                        <a:solidFill>
                          <a:srgbClr val="990033"/>
                        </a:solidFill>
                      </a:endParaRPr>
                    </a:p>
                  </a:txBody>
                  <a:tcPr anchor="ctr">
                    <a:lnL w="12700" cap="flat" cmpd="sng" algn="ctr">
                      <a:solidFill>
                        <a:srgbClr val="990033"/>
                      </a:solidFill>
                      <a:prstDash val="solid"/>
                      <a:round/>
                      <a:headEnd type="none" w="med" len="med"/>
                      <a:tailEnd type="none" w="med" len="med"/>
                    </a:lnL>
                    <a:lnR w="12700" cap="flat" cmpd="sng" algn="ctr">
                      <a:solidFill>
                        <a:srgbClr val="990033"/>
                      </a:solidFill>
                      <a:prstDash val="solid"/>
                      <a:round/>
                      <a:headEnd type="none" w="med" len="med"/>
                      <a:tailEnd type="none" w="med" len="med"/>
                    </a:lnR>
                    <a:lnT w="12700" cap="flat" cmpd="sng" algn="ctr">
                      <a:solidFill>
                        <a:srgbClr val="990033"/>
                      </a:solidFill>
                      <a:prstDash val="solid"/>
                      <a:round/>
                      <a:headEnd type="none" w="med" len="med"/>
                      <a:tailEnd type="none" w="med" len="med"/>
                    </a:lnT>
                    <a:lnB w="12700" cap="flat" cmpd="sng" algn="ctr">
                      <a:solidFill>
                        <a:srgbClr val="990033"/>
                      </a:solidFill>
                      <a:prstDash val="solid"/>
                      <a:round/>
                      <a:headEnd type="none" w="med" len="med"/>
                      <a:tailEnd type="none" w="med" len="med"/>
                    </a:lnB>
                    <a:lnTlToBr w="12700" cmpd="sng">
                      <a:noFill/>
                      <a:prstDash val="solid"/>
                    </a:lnTlToBr>
                    <a:lnBlToTr w="12700" cmpd="sng">
                      <a:noFill/>
                      <a:prstDash val="solid"/>
                    </a:lnBlToTr>
                  </a:tcPr>
                </a:tc>
              </a:tr>
              <a:tr h="370840">
                <a:tc>
                  <a:txBody>
                    <a:bodyPr/>
                    <a:lstStyle/>
                    <a:p>
                      <a:pPr algn="ctr"/>
                      <a:r>
                        <a:rPr lang="en-IE" dirty="0" smtClean="0">
                          <a:solidFill>
                            <a:srgbClr val="990033"/>
                          </a:solidFill>
                        </a:rPr>
                        <a:t>0</a:t>
                      </a:r>
                      <a:endParaRPr lang="en-IE" dirty="0">
                        <a:solidFill>
                          <a:srgbClr val="990033"/>
                        </a:solidFill>
                      </a:endParaRPr>
                    </a:p>
                  </a:txBody>
                  <a:tcPr anchor="ctr">
                    <a:lnL w="12700" cap="flat" cmpd="sng" algn="ctr">
                      <a:solidFill>
                        <a:srgbClr val="990033"/>
                      </a:solidFill>
                      <a:prstDash val="solid"/>
                      <a:round/>
                      <a:headEnd type="none" w="med" len="med"/>
                      <a:tailEnd type="none" w="med" len="med"/>
                    </a:lnL>
                    <a:lnR w="12700" cap="flat" cmpd="sng" algn="ctr">
                      <a:solidFill>
                        <a:srgbClr val="990033"/>
                      </a:solidFill>
                      <a:prstDash val="solid"/>
                      <a:round/>
                      <a:headEnd type="none" w="med" len="med"/>
                      <a:tailEnd type="none" w="med" len="med"/>
                    </a:lnR>
                    <a:lnT w="12700" cap="flat" cmpd="sng" algn="ctr">
                      <a:solidFill>
                        <a:srgbClr val="990033"/>
                      </a:solidFill>
                      <a:prstDash val="solid"/>
                      <a:round/>
                      <a:headEnd type="none" w="med" len="med"/>
                      <a:tailEnd type="none" w="med" len="med"/>
                    </a:lnT>
                    <a:lnB w="12700" cap="flat" cmpd="sng" algn="ctr">
                      <a:solidFill>
                        <a:srgbClr val="990033"/>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IE" dirty="0" smtClean="0">
                          <a:solidFill>
                            <a:srgbClr val="990033"/>
                          </a:solidFill>
                        </a:rPr>
                        <a:t>5,000</a:t>
                      </a:r>
                      <a:endParaRPr lang="en-IE" dirty="0">
                        <a:solidFill>
                          <a:srgbClr val="990033"/>
                        </a:solidFill>
                      </a:endParaRPr>
                    </a:p>
                  </a:txBody>
                  <a:tcPr anchor="ctr">
                    <a:lnL w="12700" cap="flat" cmpd="sng" algn="ctr">
                      <a:solidFill>
                        <a:srgbClr val="990033"/>
                      </a:solidFill>
                      <a:prstDash val="solid"/>
                      <a:round/>
                      <a:headEnd type="none" w="med" len="med"/>
                      <a:tailEnd type="none" w="med" len="med"/>
                    </a:lnL>
                    <a:lnR w="12700" cap="flat" cmpd="sng" algn="ctr">
                      <a:solidFill>
                        <a:srgbClr val="990033"/>
                      </a:solidFill>
                      <a:prstDash val="solid"/>
                      <a:round/>
                      <a:headEnd type="none" w="med" len="med"/>
                      <a:tailEnd type="none" w="med" len="med"/>
                    </a:lnR>
                    <a:lnT w="12700" cap="flat" cmpd="sng" algn="ctr">
                      <a:solidFill>
                        <a:srgbClr val="990033"/>
                      </a:solidFill>
                      <a:prstDash val="solid"/>
                      <a:round/>
                      <a:headEnd type="none" w="med" len="med"/>
                      <a:tailEnd type="none" w="med" len="med"/>
                    </a:lnT>
                    <a:lnB w="12700" cap="flat" cmpd="sng" algn="ctr">
                      <a:solidFill>
                        <a:srgbClr val="990033"/>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IE" dirty="0" smtClean="0">
                          <a:solidFill>
                            <a:srgbClr val="990033"/>
                          </a:solidFill>
                        </a:rPr>
                        <a:t>4%</a:t>
                      </a:r>
                      <a:endParaRPr lang="en-IE" dirty="0">
                        <a:solidFill>
                          <a:srgbClr val="990033"/>
                        </a:solidFill>
                      </a:endParaRPr>
                    </a:p>
                  </a:txBody>
                  <a:tcPr anchor="ctr">
                    <a:lnL w="12700" cap="flat" cmpd="sng" algn="ctr">
                      <a:solidFill>
                        <a:srgbClr val="990033"/>
                      </a:solidFill>
                      <a:prstDash val="solid"/>
                      <a:round/>
                      <a:headEnd type="none" w="med" len="med"/>
                      <a:tailEnd type="none" w="med" len="med"/>
                    </a:lnL>
                    <a:lnR w="12700" cap="flat" cmpd="sng" algn="ctr">
                      <a:solidFill>
                        <a:srgbClr val="990033"/>
                      </a:solidFill>
                      <a:prstDash val="solid"/>
                      <a:round/>
                      <a:headEnd type="none" w="med" len="med"/>
                      <a:tailEnd type="none" w="med" len="med"/>
                    </a:lnR>
                    <a:lnT w="12700" cap="flat" cmpd="sng" algn="ctr">
                      <a:solidFill>
                        <a:srgbClr val="990033"/>
                      </a:solidFill>
                      <a:prstDash val="solid"/>
                      <a:round/>
                      <a:headEnd type="none" w="med" len="med"/>
                      <a:tailEnd type="none" w="med" len="med"/>
                    </a:lnT>
                    <a:lnB w="12700" cap="flat" cmpd="sng" algn="ctr">
                      <a:solidFill>
                        <a:srgbClr val="990033"/>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en-IE">
                        <a:solidFill>
                          <a:srgbClr val="990033"/>
                        </a:solidFill>
                      </a:endParaRPr>
                    </a:p>
                  </a:txBody>
                  <a:tcPr anchor="ctr">
                    <a:lnL w="12700" cap="flat" cmpd="sng" algn="ctr">
                      <a:solidFill>
                        <a:srgbClr val="990033"/>
                      </a:solidFill>
                      <a:prstDash val="solid"/>
                      <a:round/>
                      <a:headEnd type="none" w="med" len="med"/>
                      <a:tailEnd type="none" w="med" len="med"/>
                    </a:lnL>
                    <a:lnR w="12700" cap="flat" cmpd="sng" algn="ctr">
                      <a:solidFill>
                        <a:srgbClr val="990033"/>
                      </a:solidFill>
                      <a:prstDash val="solid"/>
                      <a:round/>
                      <a:headEnd type="none" w="med" len="med"/>
                      <a:tailEnd type="none" w="med" len="med"/>
                    </a:lnR>
                    <a:lnT w="12700" cap="flat" cmpd="sng" algn="ctr">
                      <a:solidFill>
                        <a:srgbClr val="990033"/>
                      </a:solidFill>
                      <a:prstDash val="solid"/>
                      <a:round/>
                      <a:headEnd type="none" w="med" len="med"/>
                      <a:tailEnd type="none" w="med" len="med"/>
                    </a:lnT>
                    <a:lnB w="12700" cap="flat" cmpd="sng" algn="ctr">
                      <a:solidFill>
                        <a:srgbClr val="990033"/>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en-IE">
                        <a:solidFill>
                          <a:srgbClr val="990033"/>
                        </a:solidFill>
                      </a:endParaRPr>
                    </a:p>
                  </a:txBody>
                  <a:tcPr anchor="ctr">
                    <a:lnL w="12700" cap="flat" cmpd="sng" algn="ctr">
                      <a:solidFill>
                        <a:srgbClr val="990033"/>
                      </a:solidFill>
                      <a:prstDash val="solid"/>
                      <a:round/>
                      <a:headEnd type="none" w="med" len="med"/>
                      <a:tailEnd type="none" w="med" len="med"/>
                    </a:lnL>
                    <a:lnR w="12700" cap="flat" cmpd="sng" algn="ctr">
                      <a:solidFill>
                        <a:srgbClr val="990033"/>
                      </a:solidFill>
                      <a:prstDash val="solid"/>
                      <a:round/>
                      <a:headEnd type="none" w="med" len="med"/>
                      <a:tailEnd type="none" w="med" len="med"/>
                    </a:lnR>
                    <a:lnT w="12700" cap="flat" cmpd="sng" algn="ctr">
                      <a:solidFill>
                        <a:srgbClr val="990033"/>
                      </a:solidFill>
                      <a:prstDash val="solid"/>
                      <a:round/>
                      <a:headEnd type="none" w="med" len="med"/>
                      <a:tailEnd type="none" w="med" len="med"/>
                    </a:lnT>
                    <a:lnB w="12700" cap="flat" cmpd="sng" algn="ctr">
                      <a:solidFill>
                        <a:srgbClr val="990033"/>
                      </a:solidFill>
                      <a:prstDash val="solid"/>
                      <a:round/>
                      <a:headEnd type="none" w="med" len="med"/>
                      <a:tailEnd type="none" w="med" len="med"/>
                    </a:lnB>
                    <a:lnTlToBr w="12700" cmpd="sng">
                      <a:noFill/>
                      <a:prstDash val="solid"/>
                    </a:lnTlToBr>
                    <a:lnBlToTr w="12700" cmpd="sng">
                      <a:noFill/>
                      <a:prstDash val="solid"/>
                    </a:lnBlToTr>
                  </a:tcPr>
                </a:tc>
              </a:tr>
              <a:tr h="370840">
                <a:tc>
                  <a:txBody>
                    <a:bodyPr/>
                    <a:lstStyle/>
                    <a:p>
                      <a:pPr algn="ctr"/>
                      <a:r>
                        <a:rPr lang="en-IE" dirty="0" smtClean="0">
                          <a:solidFill>
                            <a:srgbClr val="990033"/>
                          </a:solidFill>
                        </a:rPr>
                        <a:t>1</a:t>
                      </a:r>
                      <a:endParaRPr lang="en-IE" dirty="0">
                        <a:solidFill>
                          <a:srgbClr val="990033"/>
                        </a:solidFill>
                      </a:endParaRPr>
                    </a:p>
                  </a:txBody>
                  <a:tcPr anchor="ctr">
                    <a:lnL w="12700" cap="flat" cmpd="sng" algn="ctr">
                      <a:solidFill>
                        <a:srgbClr val="990033"/>
                      </a:solidFill>
                      <a:prstDash val="solid"/>
                      <a:round/>
                      <a:headEnd type="none" w="med" len="med"/>
                      <a:tailEnd type="none" w="med" len="med"/>
                    </a:lnL>
                    <a:lnR w="12700" cap="flat" cmpd="sng" algn="ctr">
                      <a:solidFill>
                        <a:srgbClr val="990033"/>
                      </a:solidFill>
                      <a:prstDash val="solid"/>
                      <a:round/>
                      <a:headEnd type="none" w="med" len="med"/>
                      <a:tailEnd type="none" w="med" len="med"/>
                    </a:lnR>
                    <a:lnT w="12700" cap="flat" cmpd="sng" algn="ctr">
                      <a:solidFill>
                        <a:srgbClr val="990033"/>
                      </a:solidFill>
                      <a:prstDash val="solid"/>
                      <a:round/>
                      <a:headEnd type="none" w="med" len="med"/>
                      <a:tailEnd type="none" w="med" len="med"/>
                    </a:lnT>
                    <a:lnB w="12700" cap="flat" cmpd="sng" algn="ctr">
                      <a:solidFill>
                        <a:srgbClr val="990033"/>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en-IE">
                        <a:solidFill>
                          <a:srgbClr val="990033"/>
                        </a:solidFill>
                      </a:endParaRPr>
                    </a:p>
                  </a:txBody>
                  <a:tcPr anchor="ctr">
                    <a:lnL w="12700" cap="flat" cmpd="sng" algn="ctr">
                      <a:solidFill>
                        <a:srgbClr val="990033"/>
                      </a:solidFill>
                      <a:prstDash val="solid"/>
                      <a:round/>
                      <a:headEnd type="none" w="med" len="med"/>
                      <a:tailEnd type="none" w="med" len="med"/>
                    </a:lnL>
                    <a:lnR w="12700" cap="flat" cmpd="sng" algn="ctr">
                      <a:solidFill>
                        <a:srgbClr val="990033"/>
                      </a:solidFill>
                      <a:prstDash val="solid"/>
                      <a:round/>
                      <a:headEnd type="none" w="med" len="med"/>
                      <a:tailEnd type="none" w="med" len="med"/>
                    </a:lnR>
                    <a:lnT w="12700" cap="flat" cmpd="sng" algn="ctr">
                      <a:solidFill>
                        <a:srgbClr val="990033"/>
                      </a:solidFill>
                      <a:prstDash val="solid"/>
                      <a:round/>
                      <a:headEnd type="none" w="med" len="med"/>
                      <a:tailEnd type="none" w="med" len="med"/>
                    </a:lnT>
                    <a:lnB w="12700" cap="flat" cmpd="sng" algn="ctr">
                      <a:solidFill>
                        <a:srgbClr val="990033"/>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IE" dirty="0" smtClean="0">
                          <a:solidFill>
                            <a:srgbClr val="990033"/>
                          </a:solidFill>
                        </a:rPr>
                        <a:t>4%</a:t>
                      </a:r>
                      <a:endParaRPr lang="en-IE" dirty="0">
                        <a:solidFill>
                          <a:srgbClr val="990033"/>
                        </a:solidFill>
                      </a:endParaRPr>
                    </a:p>
                  </a:txBody>
                  <a:tcPr anchor="ctr">
                    <a:lnL w="12700" cap="flat" cmpd="sng" algn="ctr">
                      <a:solidFill>
                        <a:srgbClr val="990033"/>
                      </a:solidFill>
                      <a:prstDash val="solid"/>
                      <a:round/>
                      <a:headEnd type="none" w="med" len="med"/>
                      <a:tailEnd type="none" w="med" len="med"/>
                    </a:lnL>
                    <a:lnR w="12700" cap="flat" cmpd="sng" algn="ctr">
                      <a:solidFill>
                        <a:srgbClr val="990033"/>
                      </a:solidFill>
                      <a:prstDash val="solid"/>
                      <a:round/>
                      <a:headEnd type="none" w="med" len="med"/>
                      <a:tailEnd type="none" w="med" len="med"/>
                    </a:lnR>
                    <a:lnT w="12700" cap="flat" cmpd="sng" algn="ctr">
                      <a:solidFill>
                        <a:srgbClr val="990033"/>
                      </a:solidFill>
                      <a:prstDash val="solid"/>
                      <a:round/>
                      <a:headEnd type="none" w="med" len="med"/>
                      <a:tailEnd type="none" w="med" len="med"/>
                    </a:lnT>
                    <a:lnB w="12700" cap="flat" cmpd="sng" algn="ctr">
                      <a:solidFill>
                        <a:srgbClr val="990033"/>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en-IE" dirty="0">
                        <a:solidFill>
                          <a:srgbClr val="990033"/>
                        </a:solidFill>
                      </a:endParaRPr>
                    </a:p>
                  </a:txBody>
                  <a:tcPr anchor="ctr">
                    <a:lnL w="12700" cap="flat" cmpd="sng" algn="ctr">
                      <a:solidFill>
                        <a:srgbClr val="990033"/>
                      </a:solidFill>
                      <a:prstDash val="solid"/>
                      <a:round/>
                      <a:headEnd type="none" w="med" len="med"/>
                      <a:tailEnd type="none" w="med" len="med"/>
                    </a:lnL>
                    <a:lnR w="12700" cap="flat" cmpd="sng" algn="ctr">
                      <a:solidFill>
                        <a:srgbClr val="990033"/>
                      </a:solidFill>
                      <a:prstDash val="solid"/>
                      <a:round/>
                      <a:headEnd type="none" w="med" len="med"/>
                      <a:tailEnd type="none" w="med" len="med"/>
                    </a:lnR>
                    <a:lnT w="12700" cap="flat" cmpd="sng" algn="ctr">
                      <a:solidFill>
                        <a:srgbClr val="990033"/>
                      </a:solidFill>
                      <a:prstDash val="solid"/>
                      <a:round/>
                      <a:headEnd type="none" w="med" len="med"/>
                      <a:tailEnd type="none" w="med" len="med"/>
                    </a:lnT>
                    <a:lnB w="12700" cap="flat" cmpd="sng" algn="ctr">
                      <a:solidFill>
                        <a:srgbClr val="990033"/>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en-IE" dirty="0">
                        <a:solidFill>
                          <a:srgbClr val="990033"/>
                        </a:solidFill>
                      </a:endParaRPr>
                    </a:p>
                  </a:txBody>
                  <a:tcPr anchor="ctr">
                    <a:lnL w="12700" cap="flat" cmpd="sng" algn="ctr">
                      <a:solidFill>
                        <a:srgbClr val="990033"/>
                      </a:solidFill>
                      <a:prstDash val="solid"/>
                      <a:round/>
                      <a:headEnd type="none" w="med" len="med"/>
                      <a:tailEnd type="none" w="med" len="med"/>
                    </a:lnL>
                    <a:lnR w="12700" cap="flat" cmpd="sng" algn="ctr">
                      <a:solidFill>
                        <a:srgbClr val="990033"/>
                      </a:solidFill>
                      <a:prstDash val="solid"/>
                      <a:round/>
                      <a:headEnd type="none" w="med" len="med"/>
                      <a:tailEnd type="none" w="med" len="med"/>
                    </a:lnR>
                    <a:lnT w="12700" cap="flat" cmpd="sng" algn="ctr">
                      <a:solidFill>
                        <a:srgbClr val="990033"/>
                      </a:solidFill>
                      <a:prstDash val="solid"/>
                      <a:round/>
                      <a:headEnd type="none" w="med" len="med"/>
                      <a:tailEnd type="none" w="med" len="med"/>
                    </a:lnT>
                    <a:lnB w="12700" cap="flat" cmpd="sng" algn="ctr">
                      <a:solidFill>
                        <a:srgbClr val="990033"/>
                      </a:solidFill>
                      <a:prstDash val="solid"/>
                      <a:round/>
                      <a:headEnd type="none" w="med" len="med"/>
                      <a:tailEnd type="none" w="med" len="med"/>
                    </a:lnB>
                    <a:lnTlToBr w="12700" cmpd="sng">
                      <a:noFill/>
                      <a:prstDash val="solid"/>
                    </a:lnTlToBr>
                    <a:lnBlToTr w="12700" cmpd="sng">
                      <a:noFill/>
                      <a:prstDash val="solid"/>
                    </a:lnBlToTr>
                  </a:tcPr>
                </a:tc>
              </a:tr>
              <a:tr h="370840">
                <a:tc>
                  <a:txBody>
                    <a:bodyPr/>
                    <a:lstStyle/>
                    <a:p>
                      <a:pPr algn="ctr"/>
                      <a:r>
                        <a:rPr lang="en-IE" dirty="0" smtClean="0">
                          <a:solidFill>
                            <a:srgbClr val="990033"/>
                          </a:solidFill>
                        </a:rPr>
                        <a:t>2</a:t>
                      </a:r>
                      <a:endParaRPr lang="en-IE" dirty="0">
                        <a:solidFill>
                          <a:srgbClr val="990033"/>
                        </a:solidFill>
                      </a:endParaRPr>
                    </a:p>
                  </a:txBody>
                  <a:tcPr anchor="ctr">
                    <a:lnL w="12700" cap="flat" cmpd="sng" algn="ctr">
                      <a:solidFill>
                        <a:srgbClr val="990033"/>
                      </a:solidFill>
                      <a:prstDash val="solid"/>
                      <a:round/>
                      <a:headEnd type="none" w="med" len="med"/>
                      <a:tailEnd type="none" w="med" len="med"/>
                    </a:lnL>
                    <a:lnR w="12700" cap="flat" cmpd="sng" algn="ctr">
                      <a:solidFill>
                        <a:srgbClr val="990033"/>
                      </a:solidFill>
                      <a:prstDash val="solid"/>
                      <a:round/>
                      <a:headEnd type="none" w="med" len="med"/>
                      <a:tailEnd type="none" w="med" len="med"/>
                    </a:lnR>
                    <a:lnT w="12700" cap="flat" cmpd="sng" algn="ctr">
                      <a:solidFill>
                        <a:srgbClr val="990033"/>
                      </a:solidFill>
                      <a:prstDash val="solid"/>
                      <a:round/>
                      <a:headEnd type="none" w="med" len="med"/>
                      <a:tailEnd type="none" w="med" len="med"/>
                    </a:lnT>
                    <a:lnB w="12700" cap="flat" cmpd="sng" algn="ctr">
                      <a:solidFill>
                        <a:srgbClr val="990033"/>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en-IE">
                        <a:solidFill>
                          <a:srgbClr val="990033"/>
                        </a:solidFill>
                      </a:endParaRPr>
                    </a:p>
                  </a:txBody>
                  <a:tcPr anchor="ctr">
                    <a:lnL w="12700" cap="flat" cmpd="sng" algn="ctr">
                      <a:solidFill>
                        <a:srgbClr val="990033"/>
                      </a:solidFill>
                      <a:prstDash val="solid"/>
                      <a:round/>
                      <a:headEnd type="none" w="med" len="med"/>
                      <a:tailEnd type="none" w="med" len="med"/>
                    </a:lnL>
                    <a:lnR w="12700" cap="flat" cmpd="sng" algn="ctr">
                      <a:solidFill>
                        <a:srgbClr val="990033"/>
                      </a:solidFill>
                      <a:prstDash val="solid"/>
                      <a:round/>
                      <a:headEnd type="none" w="med" len="med"/>
                      <a:tailEnd type="none" w="med" len="med"/>
                    </a:lnR>
                    <a:lnT w="12700" cap="flat" cmpd="sng" algn="ctr">
                      <a:solidFill>
                        <a:srgbClr val="990033"/>
                      </a:solidFill>
                      <a:prstDash val="solid"/>
                      <a:round/>
                      <a:headEnd type="none" w="med" len="med"/>
                      <a:tailEnd type="none" w="med" len="med"/>
                    </a:lnT>
                    <a:lnB w="12700" cap="flat" cmpd="sng" algn="ctr">
                      <a:solidFill>
                        <a:srgbClr val="990033"/>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IE" dirty="0" smtClean="0">
                          <a:solidFill>
                            <a:srgbClr val="990033"/>
                          </a:solidFill>
                        </a:rPr>
                        <a:t>4%</a:t>
                      </a:r>
                      <a:endParaRPr lang="en-IE" dirty="0">
                        <a:solidFill>
                          <a:srgbClr val="990033"/>
                        </a:solidFill>
                      </a:endParaRPr>
                    </a:p>
                  </a:txBody>
                  <a:tcPr anchor="ctr">
                    <a:lnL w="12700" cap="flat" cmpd="sng" algn="ctr">
                      <a:solidFill>
                        <a:srgbClr val="990033"/>
                      </a:solidFill>
                      <a:prstDash val="solid"/>
                      <a:round/>
                      <a:headEnd type="none" w="med" len="med"/>
                      <a:tailEnd type="none" w="med" len="med"/>
                    </a:lnL>
                    <a:lnR w="12700" cap="flat" cmpd="sng" algn="ctr">
                      <a:solidFill>
                        <a:srgbClr val="990033"/>
                      </a:solidFill>
                      <a:prstDash val="solid"/>
                      <a:round/>
                      <a:headEnd type="none" w="med" len="med"/>
                      <a:tailEnd type="none" w="med" len="med"/>
                    </a:lnR>
                    <a:lnT w="12700" cap="flat" cmpd="sng" algn="ctr">
                      <a:solidFill>
                        <a:srgbClr val="990033"/>
                      </a:solidFill>
                      <a:prstDash val="solid"/>
                      <a:round/>
                      <a:headEnd type="none" w="med" len="med"/>
                      <a:tailEnd type="none" w="med" len="med"/>
                    </a:lnT>
                    <a:lnB w="12700" cap="flat" cmpd="sng" algn="ctr">
                      <a:solidFill>
                        <a:srgbClr val="990033"/>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en-IE" dirty="0">
                        <a:solidFill>
                          <a:srgbClr val="990033"/>
                        </a:solidFill>
                      </a:endParaRPr>
                    </a:p>
                  </a:txBody>
                  <a:tcPr anchor="ctr">
                    <a:lnL w="12700" cap="flat" cmpd="sng" algn="ctr">
                      <a:solidFill>
                        <a:srgbClr val="990033"/>
                      </a:solidFill>
                      <a:prstDash val="solid"/>
                      <a:round/>
                      <a:headEnd type="none" w="med" len="med"/>
                      <a:tailEnd type="none" w="med" len="med"/>
                    </a:lnL>
                    <a:lnR w="12700" cap="flat" cmpd="sng" algn="ctr">
                      <a:solidFill>
                        <a:srgbClr val="990033"/>
                      </a:solidFill>
                      <a:prstDash val="solid"/>
                      <a:round/>
                      <a:headEnd type="none" w="med" len="med"/>
                      <a:tailEnd type="none" w="med" len="med"/>
                    </a:lnR>
                    <a:lnT w="12700" cap="flat" cmpd="sng" algn="ctr">
                      <a:solidFill>
                        <a:srgbClr val="990033"/>
                      </a:solidFill>
                      <a:prstDash val="solid"/>
                      <a:round/>
                      <a:headEnd type="none" w="med" len="med"/>
                      <a:tailEnd type="none" w="med" len="med"/>
                    </a:lnT>
                    <a:lnB w="12700" cap="flat" cmpd="sng" algn="ctr">
                      <a:solidFill>
                        <a:srgbClr val="990033"/>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en-IE" dirty="0">
                        <a:solidFill>
                          <a:srgbClr val="990033"/>
                        </a:solidFill>
                      </a:endParaRPr>
                    </a:p>
                  </a:txBody>
                  <a:tcPr anchor="ctr">
                    <a:lnL w="12700" cap="flat" cmpd="sng" algn="ctr">
                      <a:solidFill>
                        <a:srgbClr val="990033"/>
                      </a:solidFill>
                      <a:prstDash val="solid"/>
                      <a:round/>
                      <a:headEnd type="none" w="med" len="med"/>
                      <a:tailEnd type="none" w="med" len="med"/>
                    </a:lnL>
                    <a:lnR w="12700" cap="flat" cmpd="sng" algn="ctr">
                      <a:solidFill>
                        <a:srgbClr val="990033"/>
                      </a:solidFill>
                      <a:prstDash val="solid"/>
                      <a:round/>
                      <a:headEnd type="none" w="med" len="med"/>
                      <a:tailEnd type="none" w="med" len="med"/>
                    </a:lnR>
                    <a:lnT w="12700" cap="flat" cmpd="sng" algn="ctr">
                      <a:solidFill>
                        <a:srgbClr val="990033"/>
                      </a:solidFill>
                      <a:prstDash val="solid"/>
                      <a:round/>
                      <a:headEnd type="none" w="med" len="med"/>
                      <a:tailEnd type="none" w="med" len="med"/>
                    </a:lnT>
                    <a:lnB w="12700" cap="flat" cmpd="sng" algn="ctr">
                      <a:solidFill>
                        <a:srgbClr val="990033"/>
                      </a:solidFill>
                      <a:prstDash val="solid"/>
                      <a:round/>
                      <a:headEnd type="none" w="med" len="med"/>
                      <a:tailEnd type="none" w="med" len="med"/>
                    </a:lnB>
                    <a:lnTlToBr w="12700" cmpd="sng">
                      <a:noFill/>
                      <a:prstDash val="solid"/>
                    </a:lnTlToBr>
                    <a:lnBlToTr w="12700" cmpd="sng">
                      <a:noFill/>
                      <a:prstDash val="solid"/>
                    </a:lnBlToTr>
                  </a:tcPr>
                </a:tc>
              </a:tr>
              <a:tr h="370840">
                <a:tc>
                  <a:txBody>
                    <a:bodyPr/>
                    <a:lstStyle/>
                    <a:p>
                      <a:pPr algn="ctr"/>
                      <a:r>
                        <a:rPr lang="en-IE" dirty="0" smtClean="0">
                          <a:solidFill>
                            <a:srgbClr val="990033"/>
                          </a:solidFill>
                        </a:rPr>
                        <a:t>3</a:t>
                      </a:r>
                      <a:endParaRPr lang="en-IE" dirty="0">
                        <a:solidFill>
                          <a:srgbClr val="990033"/>
                        </a:solidFill>
                      </a:endParaRPr>
                    </a:p>
                  </a:txBody>
                  <a:tcPr anchor="ctr">
                    <a:lnL w="12700" cap="flat" cmpd="sng" algn="ctr">
                      <a:solidFill>
                        <a:srgbClr val="990033"/>
                      </a:solidFill>
                      <a:prstDash val="solid"/>
                      <a:round/>
                      <a:headEnd type="none" w="med" len="med"/>
                      <a:tailEnd type="none" w="med" len="med"/>
                    </a:lnL>
                    <a:lnR w="12700" cap="flat" cmpd="sng" algn="ctr">
                      <a:solidFill>
                        <a:srgbClr val="990033"/>
                      </a:solidFill>
                      <a:prstDash val="solid"/>
                      <a:round/>
                      <a:headEnd type="none" w="med" len="med"/>
                      <a:tailEnd type="none" w="med" len="med"/>
                    </a:lnR>
                    <a:lnT w="12700" cap="flat" cmpd="sng" algn="ctr">
                      <a:solidFill>
                        <a:srgbClr val="990033"/>
                      </a:solidFill>
                      <a:prstDash val="solid"/>
                      <a:round/>
                      <a:headEnd type="none" w="med" len="med"/>
                      <a:tailEnd type="none" w="med" len="med"/>
                    </a:lnT>
                    <a:lnB w="12700" cap="flat" cmpd="sng" algn="ctr">
                      <a:solidFill>
                        <a:srgbClr val="990033"/>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en-IE">
                        <a:solidFill>
                          <a:srgbClr val="990033"/>
                        </a:solidFill>
                      </a:endParaRPr>
                    </a:p>
                  </a:txBody>
                  <a:tcPr anchor="ctr">
                    <a:lnL w="12700" cap="flat" cmpd="sng" algn="ctr">
                      <a:solidFill>
                        <a:srgbClr val="990033"/>
                      </a:solidFill>
                      <a:prstDash val="solid"/>
                      <a:round/>
                      <a:headEnd type="none" w="med" len="med"/>
                      <a:tailEnd type="none" w="med" len="med"/>
                    </a:lnL>
                    <a:lnR w="12700" cap="flat" cmpd="sng" algn="ctr">
                      <a:solidFill>
                        <a:srgbClr val="990033"/>
                      </a:solidFill>
                      <a:prstDash val="solid"/>
                      <a:round/>
                      <a:headEnd type="none" w="med" len="med"/>
                      <a:tailEnd type="none" w="med" len="med"/>
                    </a:lnR>
                    <a:lnT w="12700" cap="flat" cmpd="sng" algn="ctr">
                      <a:solidFill>
                        <a:srgbClr val="990033"/>
                      </a:solidFill>
                      <a:prstDash val="solid"/>
                      <a:round/>
                      <a:headEnd type="none" w="med" len="med"/>
                      <a:tailEnd type="none" w="med" len="med"/>
                    </a:lnT>
                    <a:lnB w="12700" cap="flat" cmpd="sng" algn="ctr">
                      <a:solidFill>
                        <a:srgbClr val="990033"/>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IE" dirty="0" smtClean="0">
                          <a:solidFill>
                            <a:srgbClr val="990033"/>
                          </a:solidFill>
                        </a:rPr>
                        <a:t>4%</a:t>
                      </a:r>
                      <a:endParaRPr lang="en-IE" dirty="0">
                        <a:solidFill>
                          <a:srgbClr val="990033"/>
                        </a:solidFill>
                      </a:endParaRPr>
                    </a:p>
                  </a:txBody>
                  <a:tcPr anchor="ctr">
                    <a:lnL w="12700" cap="flat" cmpd="sng" algn="ctr">
                      <a:solidFill>
                        <a:srgbClr val="990033"/>
                      </a:solidFill>
                      <a:prstDash val="solid"/>
                      <a:round/>
                      <a:headEnd type="none" w="med" len="med"/>
                      <a:tailEnd type="none" w="med" len="med"/>
                    </a:lnL>
                    <a:lnR w="12700" cap="flat" cmpd="sng" algn="ctr">
                      <a:solidFill>
                        <a:srgbClr val="990033"/>
                      </a:solidFill>
                      <a:prstDash val="solid"/>
                      <a:round/>
                      <a:headEnd type="none" w="med" len="med"/>
                      <a:tailEnd type="none" w="med" len="med"/>
                    </a:lnR>
                    <a:lnT w="12700" cap="flat" cmpd="sng" algn="ctr">
                      <a:solidFill>
                        <a:srgbClr val="990033"/>
                      </a:solidFill>
                      <a:prstDash val="solid"/>
                      <a:round/>
                      <a:headEnd type="none" w="med" len="med"/>
                      <a:tailEnd type="none" w="med" len="med"/>
                    </a:lnT>
                    <a:lnB w="12700" cap="flat" cmpd="sng" algn="ctr">
                      <a:solidFill>
                        <a:srgbClr val="990033"/>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en-IE" dirty="0">
                        <a:solidFill>
                          <a:srgbClr val="990033"/>
                        </a:solidFill>
                      </a:endParaRPr>
                    </a:p>
                  </a:txBody>
                  <a:tcPr anchor="ctr">
                    <a:lnL w="12700" cap="flat" cmpd="sng" algn="ctr">
                      <a:solidFill>
                        <a:srgbClr val="990033"/>
                      </a:solidFill>
                      <a:prstDash val="solid"/>
                      <a:round/>
                      <a:headEnd type="none" w="med" len="med"/>
                      <a:tailEnd type="none" w="med" len="med"/>
                    </a:lnL>
                    <a:lnR w="12700" cap="flat" cmpd="sng" algn="ctr">
                      <a:solidFill>
                        <a:srgbClr val="990033"/>
                      </a:solidFill>
                      <a:prstDash val="solid"/>
                      <a:round/>
                      <a:headEnd type="none" w="med" len="med"/>
                      <a:tailEnd type="none" w="med" len="med"/>
                    </a:lnR>
                    <a:lnT w="12700" cap="flat" cmpd="sng" algn="ctr">
                      <a:solidFill>
                        <a:srgbClr val="990033"/>
                      </a:solidFill>
                      <a:prstDash val="solid"/>
                      <a:round/>
                      <a:headEnd type="none" w="med" len="med"/>
                      <a:tailEnd type="none" w="med" len="med"/>
                    </a:lnT>
                    <a:lnB w="12700" cap="flat" cmpd="sng" algn="ctr">
                      <a:solidFill>
                        <a:srgbClr val="990033"/>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en-IE" dirty="0">
                        <a:solidFill>
                          <a:srgbClr val="990033"/>
                        </a:solidFill>
                      </a:endParaRPr>
                    </a:p>
                  </a:txBody>
                  <a:tcPr anchor="ctr">
                    <a:lnL w="12700" cap="flat" cmpd="sng" algn="ctr">
                      <a:solidFill>
                        <a:srgbClr val="990033"/>
                      </a:solidFill>
                      <a:prstDash val="solid"/>
                      <a:round/>
                      <a:headEnd type="none" w="med" len="med"/>
                      <a:tailEnd type="none" w="med" len="med"/>
                    </a:lnL>
                    <a:lnR w="12700" cap="flat" cmpd="sng" algn="ctr">
                      <a:solidFill>
                        <a:srgbClr val="990033"/>
                      </a:solidFill>
                      <a:prstDash val="solid"/>
                      <a:round/>
                      <a:headEnd type="none" w="med" len="med"/>
                      <a:tailEnd type="none" w="med" len="med"/>
                    </a:lnR>
                    <a:lnT w="12700" cap="flat" cmpd="sng" algn="ctr">
                      <a:solidFill>
                        <a:srgbClr val="990033"/>
                      </a:solidFill>
                      <a:prstDash val="solid"/>
                      <a:round/>
                      <a:headEnd type="none" w="med" len="med"/>
                      <a:tailEnd type="none" w="med" len="med"/>
                    </a:lnT>
                    <a:lnB w="12700" cap="flat" cmpd="sng" algn="ctr">
                      <a:solidFill>
                        <a:srgbClr val="990033"/>
                      </a:solidFill>
                      <a:prstDash val="solid"/>
                      <a:round/>
                      <a:headEnd type="none" w="med" len="med"/>
                      <a:tailEnd type="none" w="med" len="med"/>
                    </a:lnB>
                    <a:lnTlToBr w="12700" cmpd="sng">
                      <a:noFill/>
                      <a:prstDash val="solid"/>
                    </a:lnTlToBr>
                    <a:lnBlToTr w="12700" cmpd="sng">
                      <a:noFill/>
                      <a:prstDash val="solid"/>
                    </a:lnBlToTr>
                  </a:tcPr>
                </a:tc>
              </a:tr>
            </a:tbl>
          </a:graphicData>
        </a:graphic>
      </p:graphicFrame>
      <p:grpSp>
        <p:nvGrpSpPr>
          <p:cNvPr id="4" name="Group 3"/>
          <p:cNvGrpSpPr/>
          <p:nvPr/>
        </p:nvGrpSpPr>
        <p:grpSpPr>
          <a:xfrm>
            <a:off x="8789610" y="620688"/>
            <a:ext cx="8455798" cy="5448300"/>
            <a:chOff x="8789610" y="620688"/>
            <a:chExt cx="8455798" cy="5448300"/>
          </a:xfrm>
        </p:grpSpPr>
        <p:sp>
          <p:nvSpPr>
            <p:cNvPr id="5" name="Rounded Rectangle 4"/>
            <p:cNvSpPr/>
            <p:nvPr/>
          </p:nvSpPr>
          <p:spPr>
            <a:xfrm rot="16200000">
              <a:off x="8159610" y="1250689"/>
              <a:ext cx="1620000" cy="360000"/>
            </a:xfrm>
            <a:prstGeom prst="roundRect">
              <a:avLst/>
            </a:prstGeom>
            <a:solidFill>
              <a:srgbClr val="FFC000"/>
            </a:solidFill>
            <a:ln w="19050">
              <a:solidFill>
                <a:srgbClr val="990033"/>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r>
                <a:rPr lang="en-IE" sz="1400" dirty="0" smtClean="0">
                  <a:solidFill>
                    <a:srgbClr val="990033"/>
                  </a:solidFill>
                </a:rPr>
                <a:t>Lesson interaction</a:t>
              </a:r>
              <a:endParaRPr lang="en-IE" sz="1400" dirty="0">
                <a:solidFill>
                  <a:srgbClr val="990033"/>
                </a:solidFill>
              </a:endParaRPr>
            </a:p>
          </p:txBody>
        </p:sp>
        <p:pic>
          <p:nvPicPr>
            <p:cNvPr id="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180512" y="620688"/>
              <a:ext cx="8064896" cy="5448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Tree>
    <p:extLst>
      <p:ext uri="{BB962C8B-B14F-4D97-AF65-F5344CB8AC3E}">
        <p14:creationId xmlns:p14="http://schemas.microsoft.com/office/powerpoint/2010/main" val="34169164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
                                            <p:txEl>
                                              <p:pRg st="10" end="10"/>
                                            </p:txEl>
                                          </p:spTgt>
                                        </p:tgtEl>
                                        <p:attrNameLst>
                                          <p:attrName>style.visibility</p:attrName>
                                        </p:attrNameLst>
                                      </p:cBhvr>
                                      <p:to>
                                        <p:strVal val="visible"/>
                                      </p:to>
                                    </p:set>
                                    <p:animEffect transition="in" filter="wipe(left)">
                                      <p:cBhvr>
                                        <p:cTn id="7" dur="500"/>
                                        <p:tgtEl>
                                          <p:spTgt spid="2">
                                            <p:txEl>
                                              <p:pRg st="10" end="1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2">
                                            <p:txEl>
                                              <p:pRg st="12" end="12"/>
                                            </p:txEl>
                                          </p:spTgt>
                                        </p:tgtEl>
                                        <p:attrNameLst>
                                          <p:attrName>style.visibility</p:attrName>
                                        </p:attrNameLst>
                                      </p:cBhvr>
                                      <p:to>
                                        <p:strVal val="visible"/>
                                      </p:to>
                                    </p:set>
                                    <p:animEffect transition="in" filter="wipe(left)">
                                      <p:cBhvr>
                                        <p:cTn id="12" dur="500"/>
                                        <p:tgtEl>
                                          <p:spTgt spid="2">
                                            <p:txEl>
                                              <p:pRg st="12" end="1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2">
                                            <p:txEl>
                                              <p:pRg st="14" end="14"/>
                                            </p:txEl>
                                          </p:spTgt>
                                        </p:tgtEl>
                                        <p:attrNameLst>
                                          <p:attrName>style.visibility</p:attrName>
                                        </p:attrNameLst>
                                      </p:cBhvr>
                                      <p:to>
                                        <p:strVal val="visible"/>
                                      </p:to>
                                    </p:set>
                                    <p:animEffect transition="in" filter="wipe(left)">
                                      <p:cBhvr>
                                        <p:cTn id="17" dur="500"/>
                                        <p:tgtEl>
                                          <p:spTgt spid="2">
                                            <p:txEl>
                                              <p:pRg st="14" end="1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18" restart="whenNotActive" fill="hold" evtFilter="cancelBubble" nodeType="interactiveSeq">
                <p:stCondLst>
                  <p:cond evt="onClick" delay="0">
                    <p:tgtEl>
                      <p:spTgt spid="4"/>
                    </p:tgtEl>
                  </p:cond>
                </p:stCondLst>
                <p:endSync evt="end" delay="0">
                  <p:rtn val="all"/>
                </p:endSync>
                <p:childTnLst>
                  <p:par>
                    <p:cTn id="19" fill="hold">
                      <p:stCondLst>
                        <p:cond delay="0"/>
                      </p:stCondLst>
                      <p:childTnLst>
                        <p:par>
                          <p:cTn id="20" fill="hold">
                            <p:stCondLst>
                              <p:cond delay="0"/>
                            </p:stCondLst>
                            <p:childTnLst>
                              <p:par>
                                <p:cTn id="21" presetID="35" presetClass="path" presetSubtype="0" accel="50000" decel="50000" fill="hold" nodeType="clickEffect">
                                  <p:stCondLst>
                                    <p:cond delay="0"/>
                                  </p:stCondLst>
                                  <p:childTnLst>
                                    <p:animMotion origin="layout" path="M -0.00018 7.40741E-7 L -0.93038 7.40741E-7 " pathEditMode="relative" rAng="0" ptsTypes="AA">
                                      <p:cBhvr>
                                        <p:cTn id="22" dur="2000" fill="hold"/>
                                        <p:tgtEl>
                                          <p:spTgt spid="4"/>
                                        </p:tgtEl>
                                        <p:attrNameLst>
                                          <p:attrName>ppt_x</p:attrName>
                                          <p:attrName>ppt_y</p:attrName>
                                        </p:attrNameLst>
                                      </p:cBhvr>
                                      <p:rCtr x="-46510" y="0"/>
                                    </p:animMotion>
                                  </p:childTnLst>
                                </p:cTn>
                              </p:par>
                            </p:childTnLst>
                          </p:cTn>
                        </p:par>
                      </p:childTnLst>
                    </p:cTn>
                  </p:par>
                  <p:par>
                    <p:cTn id="23" fill="hold">
                      <p:stCondLst>
                        <p:cond delay="indefinite"/>
                      </p:stCondLst>
                      <p:childTnLst>
                        <p:par>
                          <p:cTn id="24" fill="hold">
                            <p:stCondLst>
                              <p:cond delay="0"/>
                            </p:stCondLst>
                            <p:childTnLst>
                              <p:par>
                                <p:cTn id="25" presetID="63" presetClass="path" presetSubtype="0" accel="50000" decel="50000" fill="hold" nodeType="clickEffect">
                                  <p:stCondLst>
                                    <p:cond delay="0"/>
                                  </p:stCondLst>
                                  <p:childTnLst>
                                    <p:animMotion origin="layout" path="M -0.93038 7.40741E-7 L -0.00018 0.00347 " pathEditMode="relative" rAng="0" ptsTypes="AA">
                                      <p:cBhvr>
                                        <p:cTn id="26" dur="2000" fill="hold"/>
                                        <p:tgtEl>
                                          <p:spTgt spid="4"/>
                                        </p:tgtEl>
                                        <p:attrNameLst>
                                          <p:attrName>ppt_x</p:attrName>
                                          <p:attrName>ppt_y</p:attrName>
                                        </p:attrNameLst>
                                      </p:cBhvr>
                                      <p:rCtr x="46510" y="162"/>
                                    </p:animMotion>
                                  </p:childTnLst>
                                </p:cTn>
                              </p:par>
                            </p:childTnLst>
                          </p:cTn>
                        </p:par>
                      </p:childTnLst>
                    </p:cTn>
                  </p:par>
                </p:childTnLst>
              </p:cTn>
              <p:nextCondLst>
                <p:cond evt="onClick" delay="0">
                  <p:tgtEl>
                    <p:spTgt spid="4"/>
                  </p:tgtEl>
                </p:cond>
              </p:nextCondLst>
            </p:seq>
          </p:childTnLst>
        </p:cTn>
      </p:par>
    </p:tnLst>
    <p:bldLst>
      <p:bldP spid="2" grpId="0" uiExpand="1" build="p"/>
    </p:bldLst>
  </p:timing>
</p:sld>
</file>

<file path=ppt/theme/theme1.xml><?xml version="1.0" encoding="utf-8"?>
<a:theme xmlns:a="http://schemas.openxmlformats.org/drawingml/2006/main" name="Theme3">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Theme2</Template>
  <TotalTime>744</TotalTime>
  <Words>2891</Words>
  <Application>Microsoft Office PowerPoint</Application>
  <PresentationFormat>On-screen Show (4:3)</PresentationFormat>
  <Paragraphs>614</Paragraphs>
  <Slides>39</Slides>
  <Notes>0</Notes>
  <HiddenSlides>0</HiddenSlides>
  <MMClips>0</MMClips>
  <ScaleCrop>false</ScaleCrop>
  <HeadingPairs>
    <vt:vector size="4" baseType="variant">
      <vt:variant>
        <vt:lpstr>Theme</vt:lpstr>
      </vt:variant>
      <vt:variant>
        <vt:i4>1</vt:i4>
      </vt:variant>
      <vt:variant>
        <vt:lpstr>Slide Titles</vt:lpstr>
      </vt:variant>
      <vt:variant>
        <vt:i4>39</vt:i4>
      </vt:variant>
    </vt:vector>
  </HeadingPairs>
  <TitlesOfParts>
    <vt:vector size="40" baseType="lpstr">
      <vt:lpstr>Theme3</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HP</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pmdt</dc:creator>
  <cp:lastModifiedBy>pmdt</cp:lastModifiedBy>
  <cp:revision>74</cp:revision>
  <dcterms:created xsi:type="dcterms:W3CDTF">2012-05-09T18:20:06Z</dcterms:created>
  <dcterms:modified xsi:type="dcterms:W3CDTF">2012-12-02T19:40:58Z</dcterms:modified>
</cp:coreProperties>
</file>