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52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BA759-EA50-40DB-9D04-CDF56A9B11FB}" type="datetimeFigureOut">
              <a:rPr lang="en-US" smtClean="0"/>
              <a:pPr/>
              <a:t>3/5/2009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EC87CB-110C-4934-8FF5-D74311AD4D2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BA759-EA50-40DB-9D04-CDF56A9B11FB}" type="datetimeFigureOut">
              <a:rPr lang="en-US" smtClean="0"/>
              <a:pPr/>
              <a:t>3/5/2009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EC87CB-110C-4934-8FF5-D74311AD4D2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BA759-EA50-40DB-9D04-CDF56A9B11FB}" type="datetimeFigureOut">
              <a:rPr lang="en-US" smtClean="0"/>
              <a:pPr/>
              <a:t>3/5/2009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EC87CB-110C-4934-8FF5-D74311AD4D2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BA759-EA50-40DB-9D04-CDF56A9B11FB}" type="datetimeFigureOut">
              <a:rPr lang="en-US" smtClean="0"/>
              <a:pPr/>
              <a:t>3/5/2009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EC87CB-110C-4934-8FF5-D74311AD4D2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BA759-EA50-40DB-9D04-CDF56A9B11FB}" type="datetimeFigureOut">
              <a:rPr lang="en-US" smtClean="0"/>
              <a:pPr/>
              <a:t>3/5/2009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EC87CB-110C-4934-8FF5-D74311AD4D2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BA759-EA50-40DB-9D04-CDF56A9B11FB}" type="datetimeFigureOut">
              <a:rPr lang="en-US" smtClean="0"/>
              <a:pPr/>
              <a:t>3/5/2009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EC87CB-110C-4934-8FF5-D74311AD4D2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BA759-EA50-40DB-9D04-CDF56A9B11FB}" type="datetimeFigureOut">
              <a:rPr lang="en-US" smtClean="0"/>
              <a:pPr/>
              <a:t>3/5/2009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EC87CB-110C-4934-8FF5-D74311AD4D2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BA759-EA50-40DB-9D04-CDF56A9B11FB}" type="datetimeFigureOut">
              <a:rPr lang="en-US" smtClean="0"/>
              <a:pPr/>
              <a:t>3/5/2009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EC87CB-110C-4934-8FF5-D74311AD4D2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BA759-EA50-40DB-9D04-CDF56A9B11FB}" type="datetimeFigureOut">
              <a:rPr lang="en-US" smtClean="0"/>
              <a:pPr/>
              <a:t>3/5/2009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EC87CB-110C-4934-8FF5-D74311AD4D2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BA759-EA50-40DB-9D04-CDF56A9B11FB}" type="datetimeFigureOut">
              <a:rPr lang="en-US" smtClean="0"/>
              <a:pPr/>
              <a:t>3/5/2009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EC87CB-110C-4934-8FF5-D74311AD4D2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BA759-EA50-40DB-9D04-CDF56A9B11FB}" type="datetimeFigureOut">
              <a:rPr lang="en-US" smtClean="0"/>
              <a:pPr/>
              <a:t>3/5/2009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EC87CB-110C-4934-8FF5-D74311AD4D2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5BA759-EA50-40DB-9D04-CDF56A9B11FB}" type="datetimeFigureOut">
              <a:rPr lang="en-US" smtClean="0"/>
              <a:pPr/>
              <a:t>3/5/2009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C87CB-110C-4934-8FF5-D74311AD4D2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Eastern Airlines Flight 855</a:t>
            </a:r>
            <a:br>
              <a:rPr lang="en-GB" dirty="0" smtClean="0"/>
            </a:br>
            <a:r>
              <a:rPr lang="en-GB" dirty="0" smtClean="0"/>
              <a:t>May 4</a:t>
            </a:r>
            <a:r>
              <a:rPr lang="en-GB" baseline="30000" dirty="0" smtClean="0"/>
              <a:t>th </a:t>
            </a:r>
            <a:r>
              <a:rPr lang="en-GB" dirty="0" smtClean="0"/>
              <a:t>1983</a:t>
            </a:r>
            <a:r>
              <a:rPr lang="en-GB" baseline="30000" dirty="0" smtClean="0"/>
              <a:t/>
            </a:r>
            <a:br>
              <a:rPr lang="en-GB" baseline="30000" dirty="0" smtClean="0"/>
            </a:br>
            <a:endParaRPr lang="en-US" dirty="0"/>
          </a:p>
        </p:txBody>
      </p:sp>
      <p:pic>
        <p:nvPicPr>
          <p:cNvPr id="4" name="Picture 2" descr="C:\Documents and Settings\KEATINGS\My Documents\My Pictures\Aeroplane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85786" y="1357298"/>
            <a:ext cx="7532124" cy="5286412"/>
          </a:xfrm>
          <a:prstGeom prst="rect">
            <a:avLst/>
          </a:prstGeom>
          <a:noFill/>
        </p:spPr>
      </p:pic>
      <p:sp>
        <p:nvSpPr>
          <p:cNvPr id="1024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243" name="Rectangle 3"/>
          <p:cNvSpPr>
            <a:spLocks noChangeArrowheads="1"/>
          </p:cNvSpPr>
          <p:nvPr/>
        </p:nvSpPr>
        <p:spPr bwMode="auto">
          <a:xfrm>
            <a:off x="0" y="7143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57224" y="2143116"/>
            <a:ext cx="4149982" cy="64633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1) What was the probability of exactly two</a:t>
            </a:r>
          </a:p>
          <a:p>
            <a:r>
              <a:rPr lang="en-GB" dirty="0"/>
              <a:t>e</a:t>
            </a:r>
            <a:r>
              <a:rPr lang="en-GB" dirty="0" smtClean="0"/>
              <a:t>ngines failing?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857224" y="4214818"/>
            <a:ext cx="3861763" cy="64633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2) What was the probability of all three</a:t>
            </a:r>
          </a:p>
          <a:p>
            <a:r>
              <a:rPr lang="en-GB" dirty="0" smtClean="0"/>
              <a:t>engines failing?</a:t>
            </a:r>
            <a:endParaRPr lang="en-US" dirty="0"/>
          </a:p>
        </p:txBody>
      </p:sp>
      <p:sp>
        <p:nvSpPr>
          <p:cNvPr id="10245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0244" name="Picture 4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57224" y="1500174"/>
            <a:ext cx="3603650" cy="428628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10246" name="Rectangle 6"/>
          <p:cNvSpPr>
            <a:spLocks noChangeArrowheads="1"/>
          </p:cNvSpPr>
          <p:nvPr/>
        </p:nvSpPr>
        <p:spPr bwMode="auto">
          <a:xfrm>
            <a:off x="0" y="7143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248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0247" name="Picture 7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28661" y="5072074"/>
            <a:ext cx="4314855" cy="428628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10249" name="Rectangle 9"/>
          <p:cNvSpPr>
            <a:spLocks noChangeArrowheads="1"/>
          </p:cNvSpPr>
          <p:nvPr/>
        </p:nvSpPr>
        <p:spPr bwMode="auto">
          <a:xfrm>
            <a:off x="0" y="7429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251" name="Rectangle 1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0250" name="Picture 10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71538" y="5715016"/>
            <a:ext cx="4000528" cy="428628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10252" name="Rectangle 12"/>
          <p:cNvSpPr>
            <a:spLocks noChangeArrowheads="1"/>
          </p:cNvSpPr>
          <p:nvPr/>
        </p:nvSpPr>
        <p:spPr bwMode="auto">
          <a:xfrm>
            <a:off x="0" y="7429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02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0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Eastern Airlines Flight 855</a:t>
            </a:r>
            <a:br>
              <a:rPr lang="en-GB" dirty="0" smtClean="0"/>
            </a:br>
            <a:r>
              <a:rPr lang="en-GB" dirty="0" smtClean="0"/>
              <a:t>May 4</a:t>
            </a:r>
            <a:r>
              <a:rPr lang="en-GB" baseline="30000" dirty="0" smtClean="0"/>
              <a:t>th </a:t>
            </a:r>
            <a:r>
              <a:rPr lang="en-GB" dirty="0" smtClean="0"/>
              <a:t>1983</a:t>
            </a:r>
            <a:r>
              <a:rPr lang="en-GB" baseline="30000" dirty="0" smtClean="0"/>
              <a:t/>
            </a:r>
            <a:br>
              <a:rPr lang="en-GB" baseline="30000" dirty="0" smtClean="0"/>
            </a:br>
            <a:endParaRPr lang="en-US" dirty="0"/>
          </a:p>
        </p:txBody>
      </p:sp>
      <p:pic>
        <p:nvPicPr>
          <p:cNvPr id="4" name="Picture 2" descr="C:\Documents and Settings\KEATINGS\My Documents\My Pictures\Aeroplane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42910" y="1521217"/>
            <a:ext cx="8013187" cy="5336783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714348" y="1714488"/>
            <a:ext cx="4316182" cy="92333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The probability of all three engines failing is</a:t>
            </a:r>
          </a:p>
          <a:p>
            <a:r>
              <a:rPr lang="en-GB" dirty="0" smtClean="0"/>
              <a:t>so small that one would suspect that factors</a:t>
            </a:r>
          </a:p>
          <a:p>
            <a:r>
              <a:rPr lang="en-GB" dirty="0" smtClean="0"/>
              <a:t>other than chance were at play. 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785786" y="5072074"/>
            <a:ext cx="7779437" cy="92333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C000"/>
                </a:solidFill>
              </a:rPr>
              <a:t>In fact an investigation after the incident revealed that the same</a:t>
            </a:r>
          </a:p>
          <a:p>
            <a:r>
              <a:rPr lang="en-GB" dirty="0" smtClean="0">
                <a:solidFill>
                  <a:srgbClr val="FFC000"/>
                </a:solidFill>
              </a:rPr>
              <a:t>mechanic  had serviced all three engines and had failed to replace oil </a:t>
            </a:r>
          </a:p>
          <a:p>
            <a:r>
              <a:rPr lang="en-GB" dirty="0" smtClean="0">
                <a:solidFill>
                  <a:srgbClr val="FFC000"/>
                </a:solidFill>
              </a:rPr>
              <a:t>plug  sealing rings.  Ever since engines have been serviced by different mechanics</a:t>
            </a:r>
            <a:endParaRPr lang="en-US" dirty="0">
              <a:solidFill>
                <a:srgbClr val="FFC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71</TotalTime>
  <Words>91</Words>
  <Application>Microsoft Office PowerPoint</Application>
  <PresentationFormat>On-screen Show (4:3)</PresentationFormat>
  <Paragraphs>12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Eastern Airlines Flight 855 May 4th 1983 </vt:lpstr>
      <vt:lpstr>Eastern Airlines Flight 855 May 4th 1983 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Michael Keating</dc:creator>
  <cp:lastModifiedBy>Michael Keating</cp:lastModifiedBy>
  <cp:revision>8</cp:revision>
  <dcterms:created xsi:type="dcterms:W3CDTF">2009-03-05T17:00:27Z</dcterms:created>
  <dcterms:modified xsi:type="dcterms:W3CDTF">2009-03-05T18:30:28Z</dcterms:modified>
</cp:coreProperties>
</file>