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70" r:id="rId15"/>
    <p:sldId id="263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>
        <p:scale>
          <a:sx n="60" d="100"/>
          <a:sy n="60" d="100"/>
        </p:scale>
        <p:origin x="-125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CE90-2211-406F-BA51-D581CBB931B9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8F46-D939-45AD-B960-40217B080D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64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8F46-D939-45AD-B960-40217B080D3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035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429673" y="-4515333"/>
            <a:ext cx="382999" cy="9322594"/>
            <a:chOff x="-36516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6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20452" y="2038277"/>
            <a:ext cx="382999" cy="9337120"/>
            <a:chOff x="-36507" y="13447"/>
            <a:chExt cx="396000" cy="686868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7" y="76064"/>
              <a:ext cx="396000" cy="6806069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Rounded Rectangle 10">
            <a:hlinkClick r:id="rId2" action="ppaction://hlinksldjump"/>
          </p:cNvPr>
          <p:cNvSpPr/>
          <p:nvPr userDrawn="1"/>
        </p:nvSpPr>
        <p:spPr>
          <a:xfrm rot="16200000">
            <a:off x="-1023142" y="2490507"/>
            <a:ext cx="2165066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600" b="1" dirty="0" err="1" smtClean="0"/>
              <a:t>Gníomhaíocht</a:t>
            </a:r>
            <a:r>
              <a:rPr lang="en-IE" sz="1600" b="1" dirty="0" smtClean="0"/>
              <a:t> </a:t>
            </a:r>
            <a:r>
              <a:rPr lang="en-IE" sz="1600" b="1" dirty="0" err="1" smtClean="0"/>
              <a:t>Daltaí</a:t>
            </a:r>
            <a:r>
              <a:rPr lang="en-IE" sz="1600" b="1" dirty="0" smtClean="0"/>
              <a:t> 1</a:t>
            </a:r>
            <a:endParaRPr lang="en-IE" sz="1600" b="1" dirty="0"/>
          </a:p>
        </p:txBody>
      </p:sp>
      <p:sp>
        <p:nvSpPr>
          <p:cNvPr id="12" name="Rounded Rectangle 11">
            <a:hlinkClick r:id="rId3" action="ppaction://hlinksldjump"/>
          </p:cNvPr>
          <p:cNvSpPr/>
          <p:nvPr userDrawn="1"/>
        </p:nvSpPr>
        <p:spPr>
          <a:xfrm rot="16200000">
            <a:off x="-632475" y="4236126"/>
            <a:ext cx="1383735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600" b="1" dirty="0" err="1" smtClean="0"/>
              <a:t>Balla</a:t>
            </a:r>
            <a:r>
              <a:rPr lang="en-IE" sz="1600" b="1" dirty="0" smtClean="0"/>
              <a:t> </a:t>
            </a:r>
            <a:r>
              <a:rPr lang="en-IE" sz="1600" b="1" dirty="0" err="1" smtClean="0"/>
              <a:t>Codán</a:t>
            </a:r>
            <a:endParaRPr lang="en-IE" sz="1600" b="1" dirty="0"/>
          </a:p>
        </p:txBody>
      </p:sp>
      <p:sp>
        <p:nvSpPr>
          <p:cNvPr id="13" name="Rounded Rectangle 12">
            <a:hlinkClick r:id="rId4" action="ppaction://hlinksldjump"/>
          </p:cNvPr>
          <p:cNvSpPr/>
          <p:nvPr userDrawn="1"/>
        </p:nvSpPr>
        <p:spPr>
          <a:xfrm rot="16200000">
            <a:off x="-516098" y="846445"/>
            <a:ext cx="115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600" b="1" dirty="0" err="1" smtClean="0">
                <a:solidFill>
                  <a:schemeClr val="bg1"/>
                </a:solidFill>
              </a:rPr>
              <a:t>Clár</a:t>
            </a:r>
            <a:endParaRPr lang="en-I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2437-81F2-45ED-8F09-9ED41882E598}" type="datetimeFigureOut">
              <a:rPr lang="en-IE" smtClean="0"/>
              <a:t>22/06/2014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566738"/>
            <a:ext cx="3914775" cy="5724525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6005" y="233640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81113"/>
            <a:ext cx="74485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784000" y="620687"/>
            <a:ext cx="7242010" cy="5248275"/>
            <a:chOff x="8784000" y="620687"/>
            <a:chExt cx="7242010" cy="52482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860" y="620687"/>
              <a:ext cx="6915150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84000" y="620687"/>
            <a:ext cx="7175335" cy="5238750"/>
            <a:chOff x="8784000" y="620687"/>
            <a:chExt cx="7175335" cy="52387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535" y="620687"/>
              <a:ext cx="67818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7866000" y="3734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6005" y="233640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749811"/>
            <a:ext cx="7356474" cy="57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784000" y="44625"/>
            <a:ext cx="7051899" cy="5348087"/>
            <a:chOff x="8784000" y="44625"/>
            <a:chExt cx="7051899" cy="5348087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7866000" y="962625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24" y="620687"/>
              <a:ext cx="6696075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784000" y="620687"/>
            <a:ext cx="7101460" cy="5391150"/>
            <a:chOff x="8784000" y="620687"/>
            <a:chExt cx="7101460" cy="5391150"/>
          </a:xfrm>
        </p:grpSpPr>
        <p:sp>
          <p:nvSpPr>
            <p:cNvPr id="18" name="Rounded Rectangle 17"/>
            <p:cNvSpPr/>
            <p:nvPr/>
          </p:nvSpPr>
          <p:spPr>
            <a:xfrm rot="16200000">
              <a:off x="7866000" y="3179107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9860" y="620687"/>
              <a:ext cx="6705600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8784000" y="1349114"/>
            <a:ext cx="7051898" cy="5324475"/>
            <a:chOff x="8784000" y="1349114"/>
            <a:chExt cx="7051898" cy="5324475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23" y="1349114"/>
              <a:ext cx="6696075" cy="532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 rot="16200000">
              <a:off x="7866000" y="53955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7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49" y="754335"/>
            <a:ext cx="6662902" cy="57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6005" y="233640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784000" y="44624"/>
            <a:ext cx="7164120" cy="5257800"/>
            <a:chOff x="8784000" y="44624"/>
            <a:chExt cx="7164120" cy="52578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695" y="44624"/>
              <a:ext cx="6829425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 rot="16200000">
              <a:off x="7866000" y="962625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84000" y="44624"/>
            <a:ext cx="7636965" cy="5679331"/>
            <a:chOff x="8784000" y="44624"/>
            <a:chExt cx="7636965" cy="5679331"/>
          </a:xfrm>
        </p:grpSpPr>
        <p:sp>
          <p:nvSpPr>
            <p:cNvPr id="20" name="Rounded Rectangle 19"/>
            <p:cNvSpPr/>
            <p:nvPr/>
          </p:nvSpPr>
          <p:spPr>
            <a:xfrm rot="16200000">
              <a:off x="7866000" y="3179107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4624"/>
              <a:ext cx="7276965" cy="567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8784000" y="49576"/>
            <a:ext cx="7051899" cy="6624012"/>
            <a:chOff x="8784000" y="49576"/>
            <a:chExt cx="7051899" cy="6624012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7866000" y="53955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24" y="49576"/>
              <a:ext cx="6696075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44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6005" y="233640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7" y="836712"/>
            <a:ext cx="7203206" cy="34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6005" y="233640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826298"/>
            <a:ext cx="817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Machnamh</a:t>
            </a:r>
            <a:r>
              <a:rPr lang="en-IE" sz="2400" b="1" dirty="0" smtClean="0">
                <a:solidFill>
                  <a:srgbClr val="990033"/>
                </a:solidFill>
              </a:rPr>
              <a:t>:</a:t>
            </a:r>
          </a:p>
          <a:p>
            <a:endParaRPr lang="en-IE" sz="2400" b="1" dirty="0">
              <a:solidFill>
                <a:srgbClr val="9900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err="1" smtClean="0">
                <a:solidFill>
                  <a:srgbClr val="990033"/>
                </a:solidFill>
              </a:rPr>
              <a:t>Gach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duine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anois</a:t>
            </a:r>
            <a:r>
              <a:rPr lang="en-IE" sz="2400" b="1" dirty="0">
                <a:solidFill>
                  <a:srgbClr val="990033"/>
                </a:solidFill>
              </a:rPr>
              <a:t>, </a:t>
            </a:r>
            <a:r>
              <a:rPr lang="en-IE" sz="2400" b="1" dirty="0" err="1" smtClean="0">
                <a:solidFill>
                  <a:srgbClr val="990033"/>
                </a:solidFill>
              </a:rPr>
              <a:t>scríobh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síos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>
                <a:solidFill>
                  <a:srgbClr val="990033"/>
                </a:solidFill>
              </a:rPr>
              <a:t>3 </a:t>
            </a:r>
            <a:r>
              <a:rPr lang="en-IE" sz="2400" b="1" dirty="0" err="1">
                <a:solidFill>
                  <a:srgbClr val="990033"/>
                </a:solidFill>
              </a:rPr>
              <a:t>rud</a:t>
            </a:r>
            <a:r>
              <a:rPr lang="en-IE" sz="2400" b="1" dirty="0">
                <a:solidFill>
                  <a:srgbClr val="990033"/>
                </a:solidFill>
              </a:rPr>
              <a:t> a </a:t>
            </a:r>
            <a:r>
              <a:rPr lang="en-IE" sz="2400" b="1" dirty="0" err="1">
                <a:solidFill>
                  <a:srgbClr val="990033"/>
                </a:solidFill>
              </a:rPr>
              <a:t>d'fhoghlaim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tú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inniu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faoi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iolrú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na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gcodán</a:t>
            </a:r>
            <a:r>
              <a:rPr lang="en-IE" sz="2400" b="1" dirty="0" smtClean="0">
                <a:solidFill>
                  <a:srgbClr val="990033"/>
                </a:solidFill>
              </a:rPr>
              <a:t>.</a:t>
            </a:r>
            <a:endParaRPr lang="en-IE" sz="2400" b="1" dirty="0">
              <a:solidFill>
                <a:srgbClr val="9900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 smtClean="0">
              <a:solidFill>
                <a:srgbClr val="9900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Gach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duine</a:t>
            </a:r>
            <a:r>
              <a:rPr lang="en-IE" sz="2400" b="1" dirty="0">
                <a:solidFill>
                  <a:srgbClr val="990033"/>
                </a:solidFill>
              </a:rPr>
              <a:t>, </a:t>
            </a:r>
            <a:r>
              <a:rPr lang="en-IE" sz="2400" b="1" dirty="0" err="1" smtClean="0">
                <a:solidFill>
                  <a:srgbClr val="990033"/>
                </a:solidFill>
              </a:rPr>
              <a:t>scríobh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síos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rud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ar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bith</a:t>
            </a:r>
            <a:r>
              <a:rPr lang="en-IE" sz="2400" b="1" dirty="0">
                <a:solidFill>
                  <a:srgbClr val="990033"/>
                </a:solidFill>
              </a:rPr>
              <a:t> a </a:t>
            </a:r>
            <a:r>
              <a:rPr lang="en-IE" sz="2400" b="1" dirty="0" err="1" smtClean="0">
                <a:solidFill>
                  <a:srgbClr val="990033"/>
                </a:solidFill>
              </a:rPr>
              <a:t>raibh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deacracht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agat</a:t>
            </a:r>
            <a:r>
              <a:rPr lang="en-IE" sz="2400" b="1" dirty="0">
                <a:solidFill>
                  <a:srgbClr val="990033"/>
                </a:solidFill>
              </a:rPr>
              <a:t> leis </a:t>
            </a:r>
            <a:r>
              <a:rPr lang="en-IE" sz="2400" b="1" dirty="0" err="1">
                <a:solidFill>
                  <a:srgbClr val="990033"/>
                </a:solidFill>
              </a:rPr>
              <a:t>inniu</a:t>
            </a:r>
            <a:r>
              <a:rPr lang="en-IE" sz="2400" b="1" dirty="0" smtClean="0">
                <a:solidFill>
                  <a:srgbClr val="99003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 smtClean="0">
              <a:solidFill>
                <a:srgbClr val="9900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err="1" smtClean="0">
                <a:solidFill>
                  <a:srgbClr val="990033"/>
                </a:solidFill>
              </a:rPr>
              <a:t>Scríobh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síos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aon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cheisteanna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atá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agat</a:t>
            </a:r>
            <a:r>
              <a:rPr lang="en-IE" sz="2400" b="1" dirty="0">
                <a:solidFill>
                  <a:srgbClr val="990033"/>
                </a:solidFill>
              </a:rPr>
              <a:t>, </a:t>
            </a:r>
            <a:r>
              <a:rPr lang="en-IE" sz="2400" b="1" dirty="0" err="1">
                <a:solidFill>
                  <a:srgbClr val="990033"/>
                </a:solidFill>
              </a:rPr>
              <a:t>aon</a:t>
            </a:r>
            <a:endParaRPr lang="en-IE" sz="2400" b="1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4000" y="44625"/>
            <a:ext cx="7075125" cy="5219378"/>
            <a:chOff x="8784000" y="44625"/>
            <a:chExt cx="7075125" cy="5219378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7866000" y="962625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53828"/>
              <a:ext cx="6715125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67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4584" y="23364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Balla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Codán</a:t>
            </a:r>
            <a:endParaRPr lang="en-IE" sz="3200" b="1" dirty="0">
              <a:solidFill>
                <a:srgbClr val="990033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60640" cy="61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26298"/>
            <a:ext cx="8172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400" b="1" dirty="0" err="1" smtClean="0">
                <a:solidFill>
                  <a:srgbClr val="990033"/>
                </a:solidFill>
              </a:rPr>
              <a:t>Sonraí</a:t>
            </a:r>
            <a:r>
              <a:rPr lang="en-IE" sz="4400" b="1" dirty="0" smtClean="0">
                <a:solidFill>
                  <a:srgbClr val="990033"/>
                </a:solidFill>
              </a:rPr>
              <a:t> </a:t>
            </a:r>
            <a:r>
              <a:rPr lang="en-IE" sz="4400" b="1" dirty="0" err="1" smtClean="0">
                <a:solidFill>
                  <a:srgbClr val="990033"/>
                </a:solidFill>
              </a:rPr>
              <a:t>Teagmhála</a:t>
            </a:r>
            <a:endParaRPr lang="en-IE" sz="4400" b="1" dirty="0" smtClean="0">
              <a:solidFill>
                <a:srgbClr val="990033"/>
              </a:solidFill>
            </a:endParaRPr>
          </a:p>
          <a:p>
            <a:endParaRPr lang="en-IE" sz="4400" b="1" dirty="0">
              <a:solidFill>
                <a:srgbClr val="990033"/>
              </a:solidFill>
            </a:endParaRPr>
          </a:p>
          <a:p>
            <a:endParaRPr lang="en-IE" sz="4400" b="1" dirty="0" smtClean="0">
              <a:solidFill>
                <a:srgbClr val="990033"/>
              </a:solidFill>
            </a:endParaRPr>
          </a:p>
          <a:p>
            <a:r>
              <a:rPr lang="en-IE" sz="4400" b="1" dirty="0" smtClean="0">
                <a:solidFill>
                  <a:srgbClr val="990033"/>
                </a:solidFill>
              </a:rPr>
              <a:t>kieransweeney@projectmaths.ie</a:t>
            </a:r>
            <a:endParaRPr lang="en-IE" sz="4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" y="764704"/>
            <a:ext cx="8280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Triailfimid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slánuimhir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iolrú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chodán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Iolróimid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shlánuimhir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dtús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féachaint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tharlaíonn</a:t>
            </a:r>
            <a:r>
              <a:rPr lang="en-IE" sz="2000" dirty="0">
                <a:solidFill>
                  <a:srgbClr val="990033"/>
                </a:solidFill>
              </a:rPr>
              <a:t> san </a:t>
            </a:r>
            <a:r>
              <a:rPr lang="en-IE" sz="2000" dirty="0" err="1">
                <a:solidFill>
                  <a:srgbClr val="990033"/>
                </a:solidFill>
              </a:rPr>
              <a:t>oibríocht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Laoise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iarraidh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ceithre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bharra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seacláide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thabhairt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thriúr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cairde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chaoi</a:t>
            </a:r>
            <a:r>
              <a:rPr lang="en-IE" sz="2000" dirty="0">
                <a:solidFill>
                  <a:srgbClr val="990033"/>
                </a:solidFill>
              </a:rPr>
              <a:t> a n-</a:t>
            </a:r>
            <a:r>
              <a:rPr lang="en-IE" sz="2000" dirty="0" err="1">
                <a:solidFill>
                  <a:srgbClr val="990033"/>
                </a:solidFill>
              </a:rPr>
              <a:t>oibríonn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barra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seacláide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theastaíonn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sibh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léaráid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tharraingt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scéal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léiriú</a:t>
            </a:r>
            <a:r>
              <a:rPr lang="en-IE" sz="2000" dirty="0">
                <a:solidFill>
                  <a:srgbClr val="990033"/>
                </a:solidFill>
              </a:rPr>
              <a:t>? (</a:t>
            </a:r>
            <a:r>
              <a:rPr lang="en-IE" sz="2000" dirty="0" err="1">
                <a:solidFill>
                  <a:srgbClr val="990033"/>
                </a:solidFill>
              </a:rPr>
              <a:t>Ionsamhlú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thugaimid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leithéid</a:t>
            </a:r>
            <a:r>
              <a:rPr lang="en-IE" sz="2000" dirty="0" smtClean="0">
                <a:solidFill>
                  <a:srgbClr val="990033"/>
                </a:solidFill>
              </a:rPr>
              <a:t>.)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sibh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 smtClean="0">
                <a:solidFill>
                  <a:srgbClr val="990033"/>
                </a:solidFill>
              </a:rPr>
              <a:t>ann</a:t>
            </a:r>
            <a:r>
              <a:rPr lang="en-IE" sz="2000" dirty="0" smtClean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bhfocail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léaráid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a </a:t>
            </a:r>
            <a:r>
              <a:rPr lang="en-IE" sz="2000" dirty="0" err="1">
                <a:solidFill>
                  <a:srgbClr val="990033"/>
                </a:solidFill>
              </a:rPr>
              <a:t>chiallaíonn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nodaireacht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 x 4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		• </a:t>
            </a:r>
            <a:r>
              <a:rPr lang="it-IT" sz="2000" dirty="0">
                <a:solidFill>
                  <a:srgbClr val="990033"/>
                </a:solidFill>
              </a:rPr>
              <a:t>Ciallaíonn sé 4 + 4 + 4</a:t>
            </a:r>
            <a:r>
              <a:rPr lang="it-IT" sz="2000" dirty="0" smtClean="0">
                <a:solidFill>
                  <a:srgbClr val="990033"/>
                </a:solidFill>
              </a:rPr>
              <a:t>.</a:t>
            </a:r>
            <a:endParaRPr lang="it-IT" sz="2000" dirty="0">
              <a:solidFill>
                <a:srgbClr val="990033"/>
              </a:solidFill>
            </a:endParaRPr>
          </a:p>
          <a:p>
            <a:r>
              <a:rPr lang="it-IT" sz="2000" dirty="0" smtClean="0">
                <a:solidFill>
                  <a:srgbClr val="990033"/>
                </a:solidFill>
              </a:rPr>
              <a:t>		• </a:t>
            </a:r>
            <a:r>
              <a:rPr lang="it-IT" sz="2000" dirty="0">
                <a:solidFill>
                  <a:srgbClr val="990033"/>
                </a:solidFill>
              </a:rPr>
              <a:t>Ciallaíonn sé 4 faoi 3.</a:t>
            </a:r>
            <a:endParaRPr lang="en-IE" sz="2000" dirty="0" smtClean="0">
              <a:solidFill>
                <a:srgbClr val="9900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243" y="233640"/>
            <a:ext cx="85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dirty="0" err="1">
                <a:solidFill>
                  <a:srgbClr val="990033"/>
                </a:solidFill>
              </a:rPr>
              <a:t>Clár</a:t>
            </a:r>
            <a:endParaRPr lang="en-IE" sz="3200" b="1" dirty="0">
              <a:solidFill>
                <a:srgbClr val="990033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84000" y="620687"/>
            <a:ext cx="7452453" cy="5589216"/>
            <a:chOff x="8784000" y="620687"/>
            <a:chExt cx="7452453" cy="5589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20687"/>
              <a:ext cx="7092453" cy="558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4000" y="620687"/>
            <a:ext cx="7075125" cy="4648200"/>
            <a:chOff x="8784000" y="620687"/>
            <a:chExt cx="7075125" cy="4648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20687"/>
              <a:ext cx="6715125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7866000" y="3734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8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" y="692696"/>
            <a:ext cx="8280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Triailfimid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slánuimhir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iolrú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chodán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Barra tar </a:t>
            </a:r>
            <a:r>
              <a:rPr lang="en-IE" sz="2000" dirty="0" err="1">
                <a:solidFill>
                  <a:srgbClr val="990033"/>
                </a:solidFill>
              </a:rPr>
              <a:t>éis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chairde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iarraidh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abhaile</a:t>
            </a:r>
            <a:r>
              <a:rPr lang="en-IE" sz="2000" dirty="0" smtClean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haghaidh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píotsa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dhá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thrian</a:t>
            </a:r>
            <a:r>
              <a:rPr lang="en-IE" sz="2000" dirty="0">
                <a:solidFill>
                  <a:srgbClr val="990033"/>
                </a:solidFill>
              </a:rPr>
              <a:t> (⅔) de </a:t>
            </a:r>
            <a:r>
              <a:rPr lang="en-IE" sz="2000" dirty="0" err="1" smtClean="0">
                <a:solidFill>
                  <a:srgbClr val="990033"/>
                </a:solidFill>
              </a:rPr>
              <a:t>phíotsa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thabhairt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dóibh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cheist</a:t>
            </a:r>
            <a:r>
              <a:rPr lang="en-IE" sz="2000" dirty="0">
                <a:solidFill>
                  <a:srgbClr val="990033"/>
                </a:solidFill>
              </a:rPr>
              <a:t> sin </a:t>
            </a:r>
            <a:r>
              <a:rPr lang="en-IE" sz="2000" dirty="0" err="1" smtClean="0">
                <a:solidFill>
                  <a:srgbClr val="990033"/>
                </a:solidFill>
              </a:rPr>
              <a:t>cosúil</a:t>
            </a:r>
            <a:r>
              <a:rPr lang="en-IE" sz="2000" dirty="0" smtClean="0">
                <a:solidFill>
                  <a:srgbClr val="990033"/>
                </a:solidFill>
              </a:rPr>
              <a:t> leis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sibh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 smtClean="0">
                <a:solidFill>
                  <a:srgbClr val="990033"/>
                </a:solidFill>
              </a:rPr>
              <a:t>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ciorcail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chodán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scéal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léiriú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,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 smtClean="0">
                <a:solidFill>
                  <a:srgbClr val="990033"/>
                </a:solidFill>
              </a:rPr>
              <a:t> 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labhairt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léaráid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sin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Má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4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⅔ (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thrian</a:t>
            </a:r>
            <a:r>
              <a:rPr lang="en-IE" sz="2000" dirty="0" smtClean="0">
                <a:solidFill>
                  <a:srgbClr val="990033"/>
                </a:solidFill>
              </a:rPr>
              <a:t>) 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grúpa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cé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mhéad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píotsa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theastódh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ó </a:t>
            </a:r>
            <a:r>
              <a:rPr lang="en-IE" sz="2000" dirty="0" err="1" smtClean="0">
                <a:solidFill>
                  <a:srgbClr val="990033"/>
                </a:solidFill>
              </a:rPr>
              <a:t>Bharra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cairde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dóigh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784000" y="620687"/>
            <a:ext cx="7075125" cy="4648200"/>
            <a:chOff x="8784000" y="620687"/>
            <a:chExt cx="7075125" cy="46482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20687"/>
              <a:ext cx="6715125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4000" y="620687"/>
            <a:ext cx="7075125" cy="5419725"/>
            <a:chOff x="8784000" y="620687"/>
            <a:chExt cx="7075125" cy="54197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050" y="620687"/>
              <a:ext cx="6696075" cy="54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 rot="16200000">
              <a:off x="7866000" y="3734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7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62068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Maith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go </a:t>
            </a:r>
            <a:r>
              <a:rPr lang="en-IE" sz="2000" dirty="0" err="1">
                <a:solidFill>
                  <a:srgbClr val="990033"/>
                </a:solidFill>
              </a:rPr>
              <a:t>leor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"4 </a:t>
            </a:r>
            <a:r>
              <a:rPr lang="en-IE" sz="2000" dirty="0" err="1">
                <a:solidFill>
                  <a:srgbClr val="990033"/>
                </a:solidFill>
              </a:rPr>
              <a:t>ghrúpa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 ⅔</a:t>
            </a:r>
            <a:r>
              <a:rPr lang="en-IE" sz="2000" dirty="0">
                <a:solidFill>
                  <a:srgbClr val="990033"/>
                </a:solidFill>
              </a:rPr>
              <a:t>" </a:t>
            </a:r>
            <a:r>
              <a:rPr lang="en-IE" sz="2000" dirty="0" err="1">
                <a:solidFill>
                  <a:srgbClr val="990033"/>
                </a:solidFill>
              </a:rPr>
              <a:t>scríofa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abairt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iolrúcháin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póstaer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 smtClean="0">
                <a:solidFill>
                  <a:srgbClr val="990033"/>
                </a:solidFill>
              </a:rPr>
              <a:t>shampla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eile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cosúil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gceann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ina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focail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abairtí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iolrúcháin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scéilín</a:t>
            </a:r>
            <a:r>
              <a:rPr lang="en-IE" sz="2000" dirty="0">
                <a:solidFill>
                  <a:srgbClr val="990033"/>
                </a:solidFill>
              </a:rPr>
              <a:t> as an </a:t>
            </a:r>
            <a:r>
              <a:rPr lang="en-IE" sz="2000" dirty="0" err="1">
                <a:solidFill>
                  <a:srgbClr val="990033"/>
                </a:solidFill>
              </a:rPr>
              <a:t>saol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mhaith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héinne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teacht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aníos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anseo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comhair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ranga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phóstaer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mhíniú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smtClean="0">
                <a:solidFill>
                  <a:srgbClr val="990033"/>
                </a:solidFill>
              </a:rPr>
              <a:t>rang? </a:t>
            </a:r>
            <a:r>
              <a:rPr lang="en-IE" sz="2000" dirty="0" err="1" smtClean="0">
                <a:solidFill>
                  <a:srgbClr val="990033"/>
                </a:solidFill>
              </a:rPr>
              <a:t>Luaigh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pPr marL="803275" indent="-441325">
              <a:buFont typeface="+mj-lt"/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focail</a:t>
            </a:r>
            <a:endParaRPr lang="en-IE" sz="2000" dirty="0">
              <a:solidFill>
                <a:srgbClr val="990033"/>
              </a:solidFill>
            </a:endParaRPr>
          </a:p>
          <a:p>
            <a:pPr marL="803275" indent="-441325">
              <a:buFont typeface="+mj-lt"/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léaráid</a:t>
            </a:r>
            <a:endParaRPr lang="en-IE" sz="2000" dirty="0">
              <a:solidFill>
                <a:srgbClr val="990033"/>
              </a:solidFill>
            </a:endParaRPr>
          </a:p>
          <a:p>
            <a:pPr marL="803275" indent="-441325">
              <a:buFont typeface="+mj-lt"/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abairtí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iolrúcháin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pPr marL="803275" indent="-441325">
              <a:buFont typeface="+mj-lt"/>
              <a:buAutoNum type="arabicPeriod"/>
            </a:pPr>
            <a:r>
              <a:rPr lang="en-IE" sz="2000" dirty="0" err="1" smtClean="0">
                <a:solidFill>
                  <a:srgbClr val="990033"/>
                </a:solidFill>
              </a:rPr>
              <a:t>scéal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éigin</a:t>
            </a:r>
            <a:r>
              <a:rPr lang="en-IE" sz="2000" dirty="0">
                <a:solidFill>
                  <a:srgbClr val="990033"/>
                </a:solidFill>
              </a:rPr>
              <a:t> as an </a:t>
            </a:r>
            <a:r>
              <a:rPr lang="en-IE" sz="2000" dirty="0" err="1">
                <a:solidFill>
                  <a:srgbClr val="990033"/>
                </a:solidFill>
              </a:rPr>
              <a:t>saol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803275" indent="-441325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990033"/>
                </a:solidFill>
              </a:rPr>
              <a:t>Abair gur iarr mé ort 2/3 a iolrú faoi 4. </a:t>
            </a:r>
            <a:r>
              <a:rPr lang="pt-BR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mbeifeá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smaoineamh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b="1" dirty="0" err="1" smtClean="0">
                <a:solidFill>
                  <a:srgbClr val="990033"/>
                </a:solidFill>
              </a:rPr>
              <a:t>mícheart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84000" y="620687"/>
            <a:ext cx="7062090" cy="4772025"/>
            <a:chOff x="8784000" y="620687"/>
            <a:chExt cx="7062090" cy="4772025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015" y="620687"/>
              <a:ext cx="6696075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784000" y="620688"/>
            <a:ext cx="7007118" cy="5086350"/>
            <a:chOff x="8784000" y="620688"/>
            <a:chExt cx="7007118" cy="50863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618" y="620688"/>
              <a:ext cx="666750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7866000" y="3734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4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297 L -0.93993 0.012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888 0.01274 L 0.00087 0.012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297 L -0.93993 0.012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888 0.01274 L 0.00087 0.012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620688"/>
            <a:ext cx="831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Abair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iarr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mé</a:t>
            </a:r>
            <a:r>
              <a:rPr lang="en-IE" sz="2000" dirty="0">
                <a:solidFill>
                  <a:srgbClr val="990033"/>
                </a:solidFill>
              </a:rPr>
              <a:t> ort 2/3 a </a:t>
            </a:r>
            <a:r>
              <a:rPr lang="en-IE" sz="2000" dirty="0" err="1">
                <a:solidFill>
                  <a:srgbClr val="990033"/>
                </a:solidFill>
              </a:rPr>
              <a:t>iolrú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4.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mbeifeá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smaoineamh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mícheart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Nótáil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éigin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nós</a:t>
            </a:r>
            <a:r>
              <a:rPr lang="en-IE" sz="2000" dirty="0">
                <a:solidFill>
                  <a:srgbClr val="990033"/>
                </a:solidFill>
              </a:rPr>
              <a:t> 8/12 a </a:t>
            </a:r>
            <a:r>
              <a:rPr lang="en-IE" sz="2000" dirty="0" err="1" smtClean="0">
                <a:solidFill>
                  <a:srgbClr val="990033"/>
                </a:solidFill>
              </a:rPr>
              <a:t>thugtar</a:t>
            </a:r>
            <a:r>
              <a:rPr lang="en-IE" sz="2000" dirty="0" smtClean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mícheart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tabhair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don rang </a:t>
            </a:r>
            <a:r>
              <a:rPr lang="en-IE" sz="2000" dirty="0">
                <a:solidFill>
                  <a:srgbClr val="990033"/>
                </a:solidFill>
              </a:rPr>
              <a:t>é a </a:t>
            </a:r>
            <a:r>
              <a:rPr lang="en-IE" sz="2000" dirty="0" err="1">
                <a:solidFill>
                  <a:srgbClr val="990033"/>
                </a:solidFill>
              </a:rPr>
              <a:t>phlé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2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mícheart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Bunaithe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déanta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ceist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don </a:t>
            </a:r>
            <a:r>
              <a:rPr lang="en-IE" sz="2000" dirty="0" err="1">
                <a:solidFill>
                  <a:srgbClr val="990033"/>
                </a:solidFill>
              </a:rPr>
              <a:t>té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aice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oibrigh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smaoinigh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mícheart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cinnte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mhíniú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do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pháirtí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mícheart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12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Déanaigí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ceisteanna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mhalartú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anois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Malartaigh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cheist</a:t>
            </a:r>
            <a:r>
              <a:rPr lang="en-IE" sz="2000" dirty="0">
                <a:solidFill>
                  <a:srgbClr val="990033"/>
                </a:solidFill>
              </a:rPr>
              <a:t> le do </a:t>
            </a:r>
            <a:r>
              <a:rPr lang="en-IE" sz="2000" dirty="0" err="1">
                <a:solidFill>
                  <a:srgbClr val="990033"/>
                </a:solidFill>
              </a:rPr>
              <a:t>pháirtí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Mínígí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freagraí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chéile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mhiste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beirt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seiceáil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féachaint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bhfuair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sibh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freagraí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céanna</a:t>
            </a:r>
            <a:r>
              <a:rPr lang="en-IE" sz="2000" dirty="0" smtClean="0">
                <a:solidFill>
                  <a:srgbClr val="990033"/>
                </a:solidFill>
              </a:rPr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mhíniú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‘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mícheart</a:t>
            </a:r>
            <a:r>
              <a:rPr lang="en-IE" sz="2000" dirty="0">
                <a:solidFill>
                  <a:srgbClr val="990033"/>
                </a:solidFill>
              </a:rPr>
              <a:t>’ </a:t>
            </a:r>
            <a:r>
              <a:rPr lang="en-IE" sz="2000" dirty="0" err="1">
                <a:solidFill>
                  <a:srgbClr val="990033"/>
                </a:solidFill>
              </a:rPr>
              <a:t>mícheart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84000" y="620688"/>
            <a:ext cx="7007118" cy="5086350"/>
            <a:chOff x="8784000" y="620688"/>
            <a:chExt cx="7007118" cy="50863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618" y="620688"/>
              <a:ext cx="666750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7866000" y="3734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0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297 L -0.93993 0.012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888 0.01274 L 0.00087 0.012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9269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Triail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cheist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Caitheann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Siobhán</a:t>
            </a:r>
            <a:r>
              <a:rPr lang="en-IE" sz="2000" dirty="0">
                <a:solidFill>
                  <a:srgbClr val="990033"/>
                </a:solidFill>
              </a:rPr>
              <a:t> ¾ </a:t>
            </a:r>
            <a:r>
              <a:rPr lang="en-IE" sz="2000" dirty="0" err="1" smtClean="0">
                <a:solidFill>
                  <a:srgbClr val="990033"/>
                </a:solidFill>
              </a:rPr>
              <a:t>uair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de-DE" sz="2000" dirty="0" smtClean="0">
                <a:solidFill>
                  <a:srgbClr val="990033"/>
                </a:solidFill>
              </a:rPr>
              <a:t>an </a:t>
            </a:r>
            <a:r>
              <a:rPr lang="de-DE" sz="2000" dirty="0">
                <a:solidFill>
                  <a:srgbClr val="990033"/>
                </a:solidFill>
              </a:rPr>
              <a:t>chloig ag staidéar </a:t>
            </a:r>
            <a:r>
              <a:rPr lang="de-DE" sz="2000" dirty="0" smtClean="0">
                <a:solidFill>
                  <a:srgbClr val="990033"/>
                </a:solidFill>
              </a:rPr>
              <a:t>gach </a:t>
            </a:r>
            <a:r>
              <a:rPr lang="pt-BR" sz="2000" dirty="0" smtClean="0">
                <a:solidFill>
                  <a:srgbClr val="990033"/>
                </a:solidFill>
              </a:rPr>
              <a:t>oíche </a:t>
            </a:r>
            <a:r>
              <a:rPr lang="pt-BR" sz="2000" dirty="0">
                <a:solidFill>
                  <a:srgbClr val="990033"/>
                </a:solidFill>
              </a:rPr>
              <a:t>ar feadh 5 oíche. </a:t>
            </a:r>
            <a:r>
              <a:rPr lang="pt-BR" sz="2000" dirty="0" smtClean="0">
                <a:solidFill>
                  <a:srgbClr val="990033"/>
                </a:solidFill>
              </a:rPr>
              <a:t>Cén </a:t>
            </a:r>
            <a:r>
              <a:rPr lang="en-IE" sz="2000" dirty="0" err="1" smtClean="0">
                <a:solidFill>
                  <a:srgbClr val="990033"/>
                </a:solidFill>
              </a:rPr>
              <a:t>méid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staidéir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dhéanann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fad?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Teastaíonn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focail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abairt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iolrúcháin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84000" y="620687"/>
            <a:ext cx="7550167" cy="5127079"/>
            <a:chOff x="8784000" y="620687"/>
            <a:chExt cx="7550167" cy="5127079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20687"/>
              <a:ext cx="7190167" cy="512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4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52854"/>
            <a:ext cx="80288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Breathnóimid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algartam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d’iolrú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gcodán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Níor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muid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slánuimhir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cheana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mar </a:t>
            </a:r>
            <a:r>
              <a:rPr lang="en-IE" sz="2000" dirty="0" err="1">
                <a:solidFill>
                  <a:srgbClr val="990033"/>
                </a:solidFill>
              </a:rPr>
              <a:t>chodán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cionn</a:t>
            </a:r>
            <a:r>
              <a:rPr lang="en-IE" sz="2000" dirty="0">
                <a:solidFill>
                  <a:srgbClr val="990033"/>
                </a:solidFill>
              </a:rPr>
              <a:t> 1.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2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áirithe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roinneann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uimhir</a:t>
            </a:r>
            <a:r>
              <a:rPr lang="en-IE" sz="2000" dirty="0" smtClean="0">
                <a:solidFill>
                  <a:srgbClr val="990033"/>
                </a:solidFill>
              </a:rPr>
              <a:t> sin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iolraíonn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uimhir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sin, </a:t>
            </a:r>
            <a:r>
              <a:rPr lang="en-IE" sz="2000" dirty="0" err="1">
                <a:solidFill>
                  <a:srgbClr val="990033"/>
                </a:solidFill>
              </a:rPr>
              <a:t>ní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dhéantar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athrú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uimhir</a:t>
            </a:r>
            <a:r>
              <a:rPr lang="en-IE" sz="2000" dirty="0">
                <a:solidFill>
                  <a:srgbClr val="990033"/>
                </a:solidFill>
              </a:rPr>
              <a:t> í?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2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Maith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go </a:t>
            </a:r>
            <a:r>
              <a:rPr lang="en-IE" sz="2000" dirty="0" err="1">
                <a:solidFill>
                  <a:srgbClr val="990033"/>
                </a:solidFill>
              </a:rPr>
              <a:t>leor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muid</a:t>
            </a:r>
            <a:r>
              <a:rPr lang="en-IE" sz="2000" dirty="0" smtClean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iarraidh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bhfanfaidh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t-</a:t>
            </a:r>
            <a:r>
              <a:rPr lang="en-IE" sz="2000" dirty="0" err="1" smtClean="0">
                <a:solidFill>
                  <a:srgbClr val="990033"/>
                </a:solidFill>
              </a:rPr>
              <a:t>ainmneoir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mar a </a:t>
            </a:r>
            <a:r>
              <a:rPr lang="en-IE" sz="2000" dirty="0" err="1">
                <a:solidFill>
                  <a:srgbClr val="990033"/>
                </a:solidFill>
              </a:rPr>
              <a:t>bhí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uimhir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n-</a:t>
            </a:r>
            <a:r>
              <a:rPr lang="en-IE" sz="2000" dirty="0" err="1">
                <a:solidFill>
                  <a:srgbClr val="990033"/>
                </a:solidFill>
              </a:rPr>
              <a:t>iolraíonn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muid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t-</a:t>
            </a:r>
            <a:r>
              <a:rPr lang="en-IE" sz="2000" dirty="0" err="1" smtClean="0">
                <a:solidFill>
                  <a:srgbClr val="990033"/>
                </a:solidFill>
              </a:rPr>
              <a:t>ainmneoir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fúithi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Cen </a:t>
            </a:r>
            <a:r>
              <a:rPr lang="en-IE" sz="2000" dirty="0" err="1">
                <a:solidFill>
                  <a:srgbClr val="990033"/>
                </a:solidFill>
              </a:rPr>
              <a:t>chaoi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scríobhtar</a:t>
            </a:r>
            <a:r>
              <a:rPr lang="en-IE" sz="2000" dirty="0">
                <a:solidFill>
                  <a:srgbClr val="990033"/>
                </a:solidFill>
              </a:rPr>
              <a:t> 5 </a:t>
            </a:r>
            <a:r>
              <a:rPr lang="en-IE" sz="2000" dirty="0" smtClean="0">
                <a:solidFill>
                  <a:srgbClr val="990033"/>
                </a:solidFill>
              </a:rPr>
              <a:t>mar </a:t>
            </a:r>
            <a:r>
              <a:rPr lang="en-IE" sz="2000" dirty="0" err="1" smtClean="0">
                <a:solidFill>
                  <a:srgbClr val="990033"/>
                </a:solidFill>
              </a:rPr>
              <a:t>chodán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bhféadfá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fhadhb</a:t>
            </a:r>
            <a:r>
              <a:rPr lang="en-IE" sz="2000" dirty="0">
                <a:solidFill>
                  <a:srgbClr val="990033"/>
                </a:solidFill>
              </a:rPr>
              <a:t> 5 x ¾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athscríobh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5 a </a:t>
            </a:r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chodán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coincheap</a:t>
            </a:r>
            <a:r>
              <a:rPr lang="en-IE" sz="2000" dirty="0">
                <a:solidFill>
                  <a:srgbClr val="990033"/>
                </a:solidFill>
              </a:rPr>
              <a:t> sin </a:t>
            </a:r>
            <a:r>
              <a:rPr lang="en-IE" sz="2000" dirty="0" smtClean="0">
                <a:solidFill>
                  <a:srgbClr val="990033"/>
                </a:solidFill>
              </a:rPr>
              <a:t>ag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mbunscoil</a:t>
            </a:r>
            <a:r>
              <a:rPr lang="en-IE" sz="2000" dirty="0" smtClean="0">
                <a:solidFill>
                  <a:srgbClr val="990033"/>
                </a:solidFill>
              </a:rPr>
              <a:t>.)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mhíniú</a:t>
            </a:r>
            <a:r>
              <a:rPr lang="en-IE" sz="2000" dirty="0" smtClean="0">
                <a:solidFill>
                  <a:srgbClr val="990033"/>
                </a:solidFill>
              </a:rPr>
              <a:t> do </a:t>
            </a:r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pháirtí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 smtClean="0">
                <a:solidFill>
                  <a:srgbClr val="990033"/>
                </a:solidFill>
              </a:rPr>
              <a:t>iolraíonn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5/1 x ¾ le </a:t>
            </a:r>
            <a:r>
              <a:rPr lang="en-IE" sz="2000" dirty="0" err="1">
                <a:solidFill>
                  <a:srgbClr val="990033"/>
                </a:solidFill>
              </a:rPr>
              <a:t>halgartam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iolrúcháin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2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mhíniú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bhfocail</a:t>
            </a:r>
            <a:r>
              <a:rPr lang="en-IE" sz="2000" dirty="0">
                <a:solidFill>
                  <a:srgbClr val="990033"/>
                </a:solidFill>
              </a:rPr>
              <a:t>, mar a </a:t>
            </a:r>
            <a:r>
              <a:rPr lang="en-IE" sz="2000" dirty="0" err="1" smtClean="0">
                <a:solidFill>
                  <a:srgbClr val="990033"/>
                </a:solidFill>
              </a:rPr>
              <a:t>oibríonn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algartam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iolrúcháin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12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Nótáil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ort '</a:t>
            </a:r>
            <a:r>
              <a:rPr lang="en-IE" sz="2000" dirty="0" err="1">
                <a:solidFill>
                  <a:srgbClr val="990033"/>
                </a:solidFill>
              </a:rPr>
              <a:t>algartam</a:t>
            </a:r>
            <a:r>
              <a:rPr lang="en-IE" sz="2000" dirty="0">
                <a:solidFill>
                  <a:srgbClr val="990033"/>
                </a:solidFill>
              </a:rPr>
              <a:t>'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mhíniú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84000" y="620687"/>
            <a:ext cx="7512126" cy="5724525"/>
            <a:chOff x="8784000" y="620687"/>
            <a:chExt cx="7512126" cy="5724525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951" y="620687"/>
              <a:ext cx="7115175" cy="572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4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6005" y="233640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019175"/>
            <a:ext cx="7600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84000" y="620687"/>
            <a:ext cx="7242010" cy="5248275"/>
            <a:chOff x="8784000" y="620687"/>
            <a:chExt cx="7242010" cy="52482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860" y="620687"/>
              <a:ext cx="6915150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6005" y="235938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08087"/>
            <a:ext cx="75628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494237"/>
            <a:ext cx="75914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84000" y="620687"/>
            <a:ext cx="7242010" cy="5248275"/>
            <a:chOff x="8784000" y="620687"/>
            <a:chExt cx="7242010" cy="52482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860" y="620687"/>
              <a:ext cx="6915150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786600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3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1ee68cb54f8b23c0e7fa3eca8723098efb7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769</Words>
  <Application>Microsoft Office PowerPoint</Application>
  <PresentationFormat>On-screen Show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41</cp:revision>
  <dcterms:created xsi:type="dcterms:W3CDTF">2012-07-29T13:18:41Z</dcterms:created>
  <dcterms:modified xsi:type="dcterms:W3CDTF">2014-06-22T22:24:03Z</dcterms:modified>
</cp:coreProperties>
</file>