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65" r:id="rId3"/>
    <p:sldId id="292" r:id="rId4"/>
    <p:sldId id="256" r:id="rId5"/>
    <p:sldId id="258" r:id="rId6"/>
    <p:sldId id="259" r:id="rId7"/>
    <p:sldId id="262" r:id="rId8"/>
    <p:sldId id="261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D22CBB6-3A32-42A9-8A31-B8D5893197B4}">
          <p14:sldIdLst>
            <p14:sldId id="257"/>
          </p14:sldIdLst>
        </p14:section>
        <p14:section name="Index" id="{02B24701-7102-4F07-94C8-67CA8EC7C946}">
          <p14:sldIdLst>
            <p14:sldId id="265"/>
          </p14:sldIdLst>
        </p14:section>
        <p14:section name="Gníomhaíocht Daltaí 1" id="{246C51ED-DF4A-4F36-A51D-B43FF7C3A3DB}">
          <p14:sldIdLst>
            <p14:sldId id="292"/>
            <p14:sldId id="256"/>
            <p14:sldId id="258"/>
            <p14:sldId id="259"/>
            <p14:sldId id="262"/>
          </p14:sldIdLst>
        </p14:section>
        <p14:section name="Gníomhaíocht Daltaí 2" id="{3C9BDDC4-970D-41C6-AB7B-5F1C76CB5000}">
          <p14:sldIdLst>
            <p14:sldId id="261"/>
            <p14:sldId id="263"/>
            <p14:sldId id="264"/>
            <p14:sldId id="266"/>
            <p14:sldId id="267"/>
          </p14:sldIdLst>
        </p14:section>
        <p14:section name="Gníomhaíocht Daltaí 3" id="{7C4BCE53-B26B-42E5-B236-6EFE2ED49126}">
          <p14:sldIdLst>
            <p14:sldId id="268"/>
            <p14:sldId id="269"/>
            <p14:sldId id="270"/>
          </p14:sldIdLst>
        </p14:section>
        <p14:section name="Gníomhaíocht Daltaí 4A" id="{A4DA705A-D654-45FB-9ACE-B738D42E9C3E}">
          <p14:sldIdLst>
            <p14:sldId id="271"/>
            <p14:sldId id="272"/>
            <p14:sldId id="273"/>
            <p14:sldId id="274"/>
          </p14:sldIdLst>
        </p14:section>
        <p14:section name="Gníomhaíocht Daltaí 5 (ábhar Ardleibhéil)" id="{29CBF7A2-E44F-4ECF-9285-1E5550C81EAC}">
          <p14:sldIdLst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671" autoAdjust="0"/>
  </p:normalViewPr>
  <p:slideViewPr>
    <p:cSldViewPr>
      <p:cViewPr>
        <p:scale>
          <a:sx n="60" d="100"/>
          <a:sy n="60" d="100"/>
        </p:scale>
        <p:origin x="-114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160D5-04B2-423F-8B30-D7279DAAF072}" type="datetimeFigureOut">
              <a:rPr lang="en-IE" smtClean="0"/>
              <a:pPr/>
              <a:t>30/04/2014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966A1-C841-4E3F-957A-FCFF8C231EA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672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7" Type="http://schemas.openxmlformats.org/officeDocument/2006/relationships/slide" Target="../slides/slide2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20.xml"/><Relationship Id="rId4" Type="http://schemas.openxmlformats.org/officeDocument/2006/relationships/slide" Target="../slides/slide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59C9-7250-47FE-A585-885AAAD7AB85}" type="datetime10">
              <a:rPr lang="en-IE" smtClean="0"/>
              <a:pPr/>
              <a:t>10:25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310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20A1-0C46-4443-901D-1298598EED75}" type="datetime10">
              <a:rPr lang="en-IE" smtClean="0"/>
              <a:pPr/>
              <a:t>10:25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054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3B39-DD9D-45E9-BCBD-49F31A11F60F}" type="datetime10">
              <a:rPr lang="en-IE" smtClean="0"/>
              <a:pPr/>
              <a:t>10:25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0814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40B7-57D7-4E6D-8CF3-D72EAD68E186}" type="datetime10">
              <a:rPr lang="en-IE" smtClean="0"/>
              <a:pPr/>
              <a:t>10:25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554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815A-CC1A-442D-889F-AB047C9819AD}" type="datetime10">
              <a:rPr lang="en-IE" smtClean="0"/>
              <a:pPr/>
              <a:t>10:25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560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1FE9-41C9-4C9D-AD17-76D53CE47AFA}" type="datetime10">
              <a:rPr lang="en-IE" smtClean="0"/>
              <a:pPr/>
              <a:t>10:25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533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8337-E7EE-45FE-A693-EE84B30BD84A}" type="datetime10">
              <a:rPr lang="en-IE" smtClean="0"/>
              <a:pPr/>
              <a:t>10:25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170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3CE-DC23-424F-98CC-E907A5C573FD}" type="datetime10">
              <a:rPr lang="en-IE" smtClean="0"/>
              <a:pPr/>
              <a:t>10:25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137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6E1B-4E6A-43C6-8B0E-52ACD414A9C7}" type="datetime10">
              <a:rPr lang="en-IE" smtClean="0"/>
              <a:pPr/>
              <a:t>10:25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685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7BC6-15CD-4E4F-9B70-69A2B3C46328}" type="datetime10">
              <a:rPr lang="en-IE" smtClean="0"/>
              <a:pPr/>
              <a:t>10:25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5" name="Group 4"/>
          <p:cNvGrpSpPr/>
          <p:nvPr/>
        </p:nvGrpSpPr>
        <p:grpSpPr>
          <a:xfrm rot="5400000">
            <a:off x="4429673" y="-4515332"/>
            <a:ext cx="382999" cy="9322594"/>
            <a:chOff x="-36515" y="13447"/>
            <a:chExt cx="396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-36515" y="89203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" name="Group 7"/>
          <p:cNvGrpSpPr/>
          <p:nvPr/>
        </p:nvGrpSpPr>
        <p:grpSpPr>
          <a:xfrm rot="16200000">
            <a:off x="4320452" y="2038277"/>
            <a:ext cx="382999" cy="9337120"/>
            <a:chOff x="-36508" y="13447"/>
            <a:chExt cx="396000" cy="6868686"/>
          </a:xfrm>
        </p:grpSpPr>
        <p:sp>
          <p:nvSpPr>
            <p:cNvPr id="9" name="Rectangle 8"/>
            <p:cNvSpPr/>
            <p:nvPr userDrawn="1"/>
          </p:nvSpPr>
          <p:spPr>
            <a:xfrm>
              <a:off x="-36508" y="102547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2" name="Rounded Rectangle 11">
            <a:hlinkClick r:id="rId2" action="ppaction://hlinksldjump"/>
          </p:cNvPr>
          <p:cNvSpPr/>
          <p:nvPr userDrawn="1"/>
        </p:nvSpPr>
        <p:spPr>
          <a:xfrm rot="16200000">
            <a:off x="-412273" y="2348368"/>
            <a:ext cx="90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b="0" dirty="0" err="1" smtClean="0">
                <a:solidFill>
                  <a:schemeClr val="bg1"/>
                </a:solidFill>
              </a:rPr>
              <a:t>Daltaí</a:t>
            </a:r>
            <a:r>
              <a:rPr lang="en-IE" sz="1400" dirty="0" smtClean="0"/>
              <a:t> </a:t>
            </a:r>
            <a:r>
              <a:rPr lang="en-IE" sz="1400" baseline="0" dirty="0" smtClean="0"/>
              <a:t>2</a:t>
            </a:r>
            <a:endParaRPr lang="en-IE" sz="1400" dirty="0" smtClean="0"/>
          </a:p>
        </p:txBody>
      </p:sp>
      <p:sp>
        <p:nvSpPr>
          <p:cNvPr id="13" name="Rounded Rectangle 12">
            <a:hlinkClick r:id="rId3" action="ppaction://hlinksldjump"/>
          </p:cNvPr>
          <p:cNvSpPr/>
          <p:nvPr userDrawn="1"/>
        </p:nvSpPr>
        <p:spPr>
          <a:xfrm rot="16200000">
            <a:off x="-412273" y="3248368"/>
            <a:ext cx="90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b="0" dirty="0" err="1" smtClean="0">
                <a:solidFill>
                  <a:schemeClr val="bg1"/>
                </a:solidFill>
              </a:rPr>
              <a:t>Daltaí</a:t>
            </a:r>
            <a:r>
              <a:rPr lang="en-IE" sz="1400" dirty="0" smtClean="0"/>
              <a:t> </a:t>
            </a:r>
            <a:r>
              <a:rPr lang="en-IE" sz="1400" baseline="0" dirty="0" smtClean="0"/>
              <a:t>3</a:t>
            </a:r>
            <a:endParaRPr lang="en-IE" sz="1400" dirty="0"/>
          </a:p>
        </p:txBody>
      </p:sp>
      <p:sp>
        <p:nvSpPr>
          <p:cNvPr id="14" name="Rounded Rectangle 13">
            <a:hlinkClick r:id="rId4" action="ppaction://hlinksldjump"/>
          </p:cNvPr>
          <p:cNvSpPr/>
          <p:nvPr userDrawn="1"/>
        </p:nvSpPr>
        <p:spPr>
          <a:xfrm rot="16200000">
            <a:off x="-412273" y="1448168"/>
            <a:ext cx="90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b="0" dirty="0" err="1" smtClean="0">
                <a:solidFill>
                  <a:schemeClr val="bg1"/>
                </a:solidFill>
              </a:rPr>
              <a:t>Daltaí</a:t>
            </a:r>
            <a:r>
              <a:rPr lang="en-IE" sz="1400" dirty="0" smtClean="0"/>
              <a:t> </a:t>
            </a:r>
            <a:r>
              <a:rPr lang="en-IE" sz="1400" baseline="0" dirty="0" smtClean="0"/>
              <a:t>1</a:t>
            </a:r>
            <a:endParaRPr lang="en-IE" sz="1400" dirty="0"/>
          </a:p>
        </p:txBody>
      </p:sp>
      <p:sp>
        <p:nvSpPr>
          <p:cNvPr id="15" name="Rounded Rectangle 14">
            <a:hlinkClick r:id="rId5" action="ppaction://hlinksldjump"/>
          </p:cNvPr>
          <p:cNvSpPr/>
          <p:nvPr userDrawn="1"/>
        </p:nvSpPr>
        <p:spPr>
          <a:xfrm rot="16200000">
            <a:off x="-412273" y="5048568"/>
            <a:ext cx="90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b="0" dirty="0" err="1" smtClean="0">
                <a:solidFill>
                  <a:schemeClr val="bg1"/>
                </a:solidFill>
              </a:rPr>
              <a:t>Daltaí</a:t>
            </a:r>
            <a:r>
              <a:rPr lang="en-IE" sz="1400" dirty="0" smtClean="0"/>
              <a:t> </a:t>
            </a:r>
            <a:r>
              <a:rPr lang="en-IE" sz="1400" baseline="0" dirty="0" smtClean="0"/>
              <a:t>5</a:t>
            </a:r>
            <a:endParaRPr lang="en-IE" sz="1400" dirty="0"/>
          </a:p>
        </p:txBody>
      </p:sp>
      <p:sp>
        <p:nvSpPr>
          <p:cNvPr id="17" name="Rounded Rectangle 16">
            <a:hlinkClick r:id="rId6" action="ppaction://hlinksldjump"/>
          </p:cNvPr>
          <p:cNvSpPr/>
          <p:nvPr userDrawn="1"/>
        </p:nvSpPr>
        <p:spPr>
          <a:xfrm rot="16200000">
            <a:off x="-412273" y="4157176"/>
            <a:ext cx="90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b="0" dirty="0" err="1" smtClean="0">
                <a:solidFill>
                  <a:schemeClr val="bg1"/>
                </a:solidFill>
              </a:rPr>
              <a:t>Daltaí</a:t>
            </a:r>
            <a:r>
              <a:rPr lang="en-IE" sz="1400" b="0" dirty="0" smtClean="0">
                <a:solidFill>
                  <a:schemeClr val="bg1"/>
                </a:solidFill>
              </a:rPr>
              <a:t> </a:t>
            </a:r>
            <a:r>
              <a:rPr lang="en-IE" sz="1400" baseline="0" dirty="0" smtClean="0"/>
              <a:t>4</a:t>
            </a:r>
            <a:endParaRPr lang="en-IE" sz="1400" dirty="0"/>
          </a:p>
        </p:txBody>
      </p:sp>
      <p:sp>
        <p:nvSpPr>
          <p:cNvPr id="19" name="Rounded Rectangle 18">
            <a:hlinkClick r:id="rId7" action="ppaction://hlinksldjump"/>
          </p:cNvPr>
          <p:cNvSpPr/>
          <p:nvPr userDrawn="1"/>
        </p:nvSpPr>
        <p:spPr>
          <a:xfrm rot="16200000">
            <a:off x="-412272" y="552280"/>
            <a:ext cx="90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b="1" dirty="0" err="1" smtClean="0">
                <a:solidFill>
                  <a:schemeClr val="bg1"/>
                </a:solidFill>
              </a:rPr>
              <a:t>Clár</a:t>
            </a:r>
            <a:endParaRPr lang="en-I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94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DBD-8057-4219-9DFA-E5416A47108D}" type="datetime10">
              <a:rPr lang="en-IE" smtClean="0"/>
              <a:pPr/>
              <a:t>10:25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04639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3D70-3D69-4EB5-8E3C-EC9882B4B944}" type="datetime10">
              <a:rPr lang="en-IE" smtClean="0"/>
              <a:pPr/>
              <a:t>10:25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545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D0DBD-8057-4219-9DFA-E5416A47108D}" type="datetime10">
              <a:rPr lang="en-IE" smtClean="0"/>
              <a:pPr/>
              <a:t>10:25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512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DCDB-F77A-40CB-9A15-930094DC5C7B}" type="datetime10">
              <a:rPr lang="en-IE" smtClean="0"/>
              <a:pPr/>
              <a:t>10:25</a:t>
            </a:fld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14" y="0"/>
            <a:ext cx="9276834" cy="689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7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0978" y="272097"/>
            <a:ext cx="3722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dirty="0" err="1">
                <a:solidFill>
                  <a:srgbClr val="990033"/>
                </a:solidFill>
              </a:rPr>
              <a:t>Gníomhaíocht</a:t>
            </a:r>
            <a:r>
              <a:rPr lang="en-IE" sz="2800" b="1" dirty="0">
                <a:solidFill>
                  <a:srgbClr val="990033"/>
                </a:solidFill>
              </a:rPr>
              <a:t> </a:t>
            </a:r>
            <a:r>
              <a:rPr lang="en-IE" sz="2800" b="1" dirty="0" err="1">
                <a:solidFill>
                  <a:srgbClr val="990033"/>
                </a:solidFill>
              </a:rPr>
              <a:t>Daltaí</a:t>
            </a:r>
            <a:r>
              <a:rPr lang="en-IE" sz="2800" b="1" dirty="0">
                <a:solidFill>
                  <a:srgbClr val="990033"/>
                </a:solidFill>
              </a:rPr>
              <a:t> 2B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750183"/>
            <a:ext cx="6678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bosca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Áine</a:t>
            </a:r>
            <a:r>
              <a:rPr lang="en-IE" sz="2000" dirty="0">
                <a:solidFill>
                  <a:srgbClr val="990033"/>
                </a:solidFill>
              </a:rPr>
              <a:t>; </a:t>
            </a:r>
            <a:r>
              <a:rPr lang="en-IE" sz="2000" dirty="0" err="1">
                <a:solidFill>
                  <a:srgbClr val="990033"/>
                </a:solidFill>
              </a:rPr>
              <a:t>thosaigh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</a:t>
            </a:r>
            <a:r>
              <a:rPr lang="en-IE" sz="2000" dirty="0">
                <a:solidFill>
                  <a:srgbClr val="990033"/>
                </a:solidFill>
              </a:rPr>
              <a:t> le €2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cuireann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</a:t>
            </a:r>
            <a:r>
              <a:rPr lang="en-IE" sz="2000" dirty="0">
                <a:solidFill>
                  <a:srgbClr val="990033"/>
                </a:solidFill>
              </a:rPr>
              <a:t> €4 </a:t>
            </a:r>
            <a:r>
              <a:rPr lang="en-IE" sz="2000" dirty="0" err="1" smtClean="0">
                <a:solidFill>
                  <a:srgbClr val="990033"/>
                </a:solidFill>
              </a:rPr>
              <a:t>ann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lá</a:t>
            </a:r>
            <a:r>
              <a:rPr lang="en-IE" sz="2000" dirty="0" smtClean="0">
                <a:solidFill>
                  <a:srgbClr val="990033"/>
                </a:solidFill>
              </a:rPr>
              <a:t>. </a:t>
            </a:r>
            <a:r>
              <a:rPr lang="en-IE" sz="2000" dirty="0" err="1" smtClean="0">
                <a:solidFill>
                  <a:srgbClr val="990033"/>
                </a:solidFill>
              </a:rPr>
              <a:t>Tarraing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tábla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léiríonn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tsuim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Áine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go </a:t>
            </a:r>
            <a:r>
              <a:rPr lang="en-IE" sz="2000" dirty="0" err="1" smtClean="0">
                <a:solidFill>
                  <a:srgbClr val="990033"/>
                </a:solidFill>
              </a:rPr>
              <a:t>ceann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tréimhse</a:t>
            </a:r>
            <a:r>
              <a:rPr lang="en-IE" sz="2000" dirty="0">
                <a:solidFill>
                  <a:srgbClr val="990033"/>
                </a:solidFill>
              </a:rPr>
              <a:t> 10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1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graf</a:t>
            </a:r>
            <a:r>
              <a:rPr lang="en-IE" sz="2000" dirty="0">
                <a:solidFill>
                  <a:srgbClr val="990033"/>
                </a:solidFill>
              </a:rPr>
              <a:t> leis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haiseanna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léireoidh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méid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coigilte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Áine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imeacht</a:t>
            </a:r>
            <a:r>
              <a:rPr lang="en-IE" sz="2000" dirty="0">
                <a:solidFill>
                  <a:srgbClr val="990033"/>
                </a:solidFill>
              </a:rPr>
              <a:t> 6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371" y="411262"/>
            <a:ext cx="1857375" cy="9429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DF61-3AE0-459D-A800-C4FA0D90EA57}" type="datetime10">
              <a:rPr lang="en-IE" smtClean="0"/>
              <a:pPr/>
              <a:t>10:25</a:t>
            </a:fld>
            <a:endParaRPr lang="en-I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06" y="2712488"/>
            <a:ext cx="4351189" cy="373708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820000" y="656903"/>
            <a:ext cx="7019551" cy="4924425"/>
            <a:chOff x="8820000" y="656903"/>
            <a:chExt cx="7019551" cy="4924425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526" y="656903"/>
              <a:ext cx="6677025" cy="492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45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72" y="332656"/>
            <a:ext cx="4500000" cy="3564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4005064"/>
            <a:ext cx="84969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2. </a:t>
            </a:r>
            <a:r>
              <a:rPr lang="en-IE" sz="2000" dirty="0" err="1">
                <a:solidFill>
                  <a:srgbClr val="990033"/>
                </a:solidFill>
              </a:rPr>
              <a:t>Liostaigh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rud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thugann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ngraf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a.  </a:t>
            </a:r>
            <a:r>
              <a:rPr lang="en-IE" sz="2000" dirty="0" smtClean="0">
                <a:solidFill>
                  <a:srgbClr val="990033"/>
                </a:solidFill>
              </a:rPr>
              <a:t> 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b.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3. An </a:t>
            </a:r>
            <a:r>
              <a:rPr lang="en-IE" sz="2000" dirty="0" err="1">
                <a:solidFill>
                  <a:srgbClr val="990033"/>
                </a:solidFill>
              </a:rPr>
              <a:t>bhféadfaí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líne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ghraif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shíneadh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ionas</a:t>
            </a:r>
            <a:r>
              <a:rPr lang="en-IE" sz="2000" dirty="0">
                <a:solidFill>
                  <a:srgbClr val="990033"/>
                </a:solidFill>
              </a:rPr>
              <a:t> go </a:t>
            </a:r>
            <a:r>
              <a:rPr lang="en-IE" sz="2000" dirty="0" err="1">
                <a:solidFill>
                  <a:srgbClr val="990033"/>
                </a:solidFill>
              </a:rPr>
              <a:t>mbeadh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fhios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agat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mhéad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bhí</a:t>
            </a:r>
            <a:r>
              <a:rPr lang="en-IE" sz="2000" dirty="0" smtClean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Áine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bosca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 a 10?</a:t>
            </a:r>
          </a:p>
          <a:p>
            <a:endParaRPr lang="en-IE" sz="11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a</a:t>
            </a:r>
            <a:r>
              <a:rPr lang="en-IE" sz="2000" dirty="0">
                <a:solidFill>
                  <a:srgbClr val="990033"/>
                </a:solidFill>
              </a:rPr>
              <a:t>. An </a:t>
            </a:r>
            <a:r>
              <a:rPr lang="en-IE" sz="2000" dirty="0" err="1">
                <a:solidFill>
                  <a:srgbClr val="990033"/>
                </a:solidFill>
              </a:rPr>
              <a:t>tsuim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 a 10 </a:t>
            </a:r>
            <a:r>
              <a:rPr lang="en-IE" sz="2000" dirty="0" smtClean="0">
                <a:solidFill>
                  <a:srgbClr val="990033"/>
                </a:solidFill>
              </a:rPr>
              <a:t>= 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C434-3BFB-471A-93F1-5A40082031F7}" type="datetime10">
              <a:rPr lang="en-IE" smtClean="0"/>
              <a:pPr/>
              <a:t>10:25</a:t>
            </a:fld>
            <a:endParaRPr lang="en-IE"/>
          </a:p>
        </p:txBody>
      </p:sp>
      <p:sp>
        <p:nvSpPr>
          <p:cNvPr id="5" name="Oval 4"/>
          <p:cNvSpPr/>
          <p:nvPr/>
        </p:nvSpPr>
        <p:spPr>
          <a:xfrm>
            <a:off x="3429599" y="2555184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/>
          <p:cNvSpPr/>
          <p:nvPr/>
        </p:nvSpPr>
        <p:spPr>
          <a:xfrm>
            <a:off x="3814401" y="2156712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4198901" y="1745048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4580406" y="1357770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4963580" y="966884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5343026" y="463820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2" name="Group 11"/>
          <p:cNvGrpSpPr/>
          <p:nvPr/>
        </p:nvGrpSpPr>
        <p:grpSpPr>
          <a:xfrm>
            <a:off x="8820000" y="656903"/>
            <a:ext cx="7019551" cy="4924425"/>
            <a:chOff x="8820000" y="656903"/>
            <a:chExt cx="7019551" cy="4924425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526" y="656903"/>
              <a:ext cx="6677025" cy="492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1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6816" y="260648"/>
            <a:ext cx="4209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2C</a:t>
            </a:r>
            <a:endParaRPr lang="en-IE" sz="3200" dirty="0">
              <a:solidFill>
                <a:srgbClr val="9900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412776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1. </a:t>
            </a:r>
            <a:r>
              <a:rPr lang="en-IE" sz="2000" dirty="0" err="1" smtClean="0">
                <a:solidFill>
                  <a:srgbClr val="990033"/>
                </a:solidFill>
              </a:rPr>
              <a:t>Tarraing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tábla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léiríonn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méid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ag Eoin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457200" indent="-457200">
              <a:buAutoNum type="arabicPeriod"/>
            </a:pP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2. </a:t>
            </a:r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graf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léiríonn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méid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coigilte</a:t>
            </a:r>
            <a:r>
              <a:rPr lang="en-IE" sz="2000" dirty="0">
                <a:solidFill>
                  <a:srgbClr val="990033"/>
                </a:solidFill>
              </a:rPr>
              <a:t> ag Eoin in </a:t>
            </a:r>
            <a:r>
              <a:rPr lang="en-IE" sz="2000" dirty="0" err="1">
                <a:solidFill>
                  <a:srgbClr val="990033"/>
                </a:solidFill>
              </a:rPr>
              <a:t>imeacht</a:t>
            </a:r>
            <a:r>
              <a:rPr lang="en-IE" sz="2000" dirty="0">
                <a:solidFill>
                  <a:srgbClr val="990033"/>
                </a:solidFill>
              </a:rPr>
              <a:t> 10 </a:t>
            </a:r>
            <a:r>
              <a:rPr lang="en-IE" sz="2000" dirty="0" err="1" smtClean="0">
                <a:solidFill>
                  <a:srgbClr val="990033"/>
                </a:solidFill>
              </a:rPr>
              <a:t>lá</a:t>
            </a:r>
            <a:r>
              <a:rPr lang="en-IE" sz="2000" dirty="0" smtClean="0">
                <a:solidFill>
                  <a:srgbClr val="990033"/>
                </a:solidFill>
              </a:rPr>
              <a:t>.  </a:t>
            </a:r>
            <a:r>
              <a:rPr lang="en-IE" sz="2000" dirty="0" err="1" smtClean="0">
                <a:solidFill>
                  <a:srgbClr val="990033"/>
                </a:solidFill>
              </a:rPr>
              <a:t>Leid</a:t>
            </a:r>
            <a:r>
              <a:rPr lang="en-IE" sz="2000" dirty="0">
                <a:solidFill>
                  <a:srgbClr val="990033"/>
                </a:solidFill>
              </a:rPr>
              <a:t>: </a:t>
            </a:r>
            <a:r>
              <a:rPr lang="en-IE" sz="2000" dirty="0" err="1">
                <a:solidFill>
                  <a:srgbClr val="990033"/>
                </a:solidFill>
              </a:rPr>
              <a:t>Smaoinigh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nithe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leanas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sula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dtarraingeoidh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graf</a:t>
            </a:r>
            <a:r>
              <a:rPr lang="en-IE" sz="2000" dirty="0" smtClean="0">
                <a:solidFill>
                  <a:srgbClr val="990033"/>
                </a:solidFill>
              </a:rPr>
              <a:t>: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IE" sz="2000" dirty="0" err="1" smtClean="0">
                <a:solidFill>
                  <a:srgbClr val="990033"/>
                </a:solidFill>
              </a:rPr>
              <a:t>Cá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gcuirfidh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laethanta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Suim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ghraf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endParaRPr lang="en-IE" sz="2000" dirty="0">
              <a:solidFill>
                <a:srgbClr val="990033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IE" sz="2000" dirty="0">
                <a:solidFill>
                  <a:srgbClr val="990033"/>
                </a:solidFill>
              </a:rPr>
              <a:t>b.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scála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úsáidfidh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tsuim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? (An </a:t>
            </a:r>
            <a:r>
              <a:rPr lang="en-IE" sz="2000" dirty="0" err="1">
                <a:solidFill>
                  <a:srgbClr val="990033"/>
                </a:solidFill>
              </a:rPr>
              <a:t>úsáidfidh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1, 2, 3,...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mbeadh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gceist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agat</a:t>
            </a:r>
            <a:r>
              <a:rPr lang="en-IE" sz="2000" dirty="0">
                <a:solidFill>
                  <a:srgbClr val="990033"/>
                </a:solidFill>
              </a:rPr>
              <a:t> 5, 10, 15, 20..... a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scála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fad, </a:t>
            </a:r>
            <a:r>
              <a:rPr lang="en-IE" sz="2000" dirty="0" err="1">
                <a:solidFill>
                  <a:srgbClr val="990033"/>
                </a:solidFill>
              </a:rPr>
              <a:t>b’fhéidir</a:t>
            </a:r>
            <a:r>
              <a:rPr lang="en-IE" sz="2000" dirty="0" smtClean="0">
                <a:solidFill>
                  <a:srgbClr val="990033"/>
                </a:solidFill>
              </a:rPr>
              <a:t>?)</a:t>
            </a:r>
          </a:p>
          <a:p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516" y="764704"/>
            <a:ext cx="8251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 err="1">
                <a:solidFill>
                  <a:srgbClr val="990033"/>
                </a:solidFill>
              </a:rPr>
              <a:t>Tá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bosca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airgid</a:t>
            </a:r>
            <a:r>
              <a:rPr lang="en-IE" sz="2000" b="1" dirty="0">
                <a:solidFill>
                  <a:srgbClr val="990033"/>
                </a:solidFill>
              </a:rPr>
              <a:t> ag Eoin. €1 an </a:t>
            </a:r>
            <a:r>
              <a:rPr lang="en-IE" sz="2000" b="1" dirty="0" err="1">
                <a:solidFill>
                  <a:srgbClr val="990033"/>
                </a:solidFill>
              </a:rPr>
              <a:t>tsuim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thosaigh</a:t>
            </a:r>
            <a:r>
              <a:rPr lang="en-IE" sz="2000" b="1" dirty="0">
                <a:solidFill>
                  <a:srgbClr val="990033"/>
                </a:solidFill>
              </a:rPr>
              <a:t> a </a:t>
            </a:r>
            <a:r>
              <a:rPr lang="en-IE" sz="2000" b="1" dirty="0" err="1">
                <a:solidFill>
                  <a:srgbClr val="990033"/>
                </a:solidFill>
              </a:rPr>
              <a:t>bhí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aige</a:t>
            </a:r>
            <a:r>
              <a:rPr lang="en-IE" sz="2000" b="1" dirty="0">
                <a:solidFill>
                  <a:srgbClr val="990033"/>
                </a:solidFill>
              </a:rPr>
              <a:t>, ach</a:t>
            </a:r>
          </a:p>
          <a:p>
            <a:r>
              <a:rPr lang="en-IE" sz="2000" b="1" dirty="0" err="1">
                <a:solidFill>
                  <a:srgbClr val="990033"/>
                </a:solidFill>
              </a:rPr>
              <a:t>cuireann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sé</a:t>
            </a:r>
            <a:r>
              <a:rPr lang="en-IE" sz="2000" b="1" dirty="0">
                <a:solidFill>
                  <a:srgbClr val="990033"/>
                </a:solidFill>
              </a:rPr>
              <a:t> €3 </a:t>
            </a:r>
            <a:r>
              <a:rPr lang="en-IE" sz="2000" b="1" dirty="0" err="1">
                <a:solidFill>
                  <a:srgbClr val="990033"/>
                </a:solidFill>
              </a:rPr>
              <a:t>ann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gach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lá</a:t>
            </a:r>
            <a:r>
              <a:rPr lang="en-IE" sz="2000" b="1" dirty="0" smtClean="0">
                <a:solidFill>
                  <a:srgbClr val="990033"/>
                </a:solidFill>
              </a:rPr>
              <a:t>.</a:t>
            </a:r>
            <a:endParaRPr lang="en-IE" sz="2000" b="1" dirty="0">
              <a:solidFill>
                <a:srgbClr val="9900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07" y="5198136"/>
            <a:ext cx="2566545" cy="130301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CE45-2B40-4B9B-86BB-15D820AB8C53}" type="datetime10">
              <a:rPr lang="en-IE" smtClean="0"/>
              <a:pPr/>
              <a:t>10:25</a:t>
            </a:fld>
            <a:endParaRPr lang="en-IE"/>
          </a:p>
        </p:txBody>
      </p:sp>
      <p:grpSp>
        <p:nvGrpSpPr>
          <p:cNvPr id="9" name="Group 8"/>
          <p:cNvGrpSpPr/>
          <p:nvPr/>
        </p:nvGrpSpPr>
        <p:grpSpPr>
          <a:xfrm>
            <a:off x="8820000" y="622468"/>
            <a:ext cx="7120974" cy="5238750"/>
            <a:chOff x="8820000" y="622468"/>
            <a:chExt cx="7120974" cy="5238750"/>
          </a:xfrm>
        </p:grpSpPr>
        <p:sp>
          <p:nvSpPr>
            <p:cNvPr id="12" name="Rounded Rectangle 11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174" y="622468"/>
              <a:ext cx="6781800" cy="523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249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1772" y="188640"/>
            <a:ext cx="4240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3A</a:t>
            </a:r>
          </a:p>
        </p:txBody>
      </p:sp>
      <p:sp>
        <p:nvSpPr>
          <p:cNvPr id="3" name="Rectangle 2"/>
          <p:cNvSpPr/>
          <p:nvPr/>
        </p:nvSpPr>
        <p:spPr>
          <a:xfrm>
            <a:off x="448264" y="692696"/>
            <a:ext cx="8300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>
                <a:solidFill>
                  <a:srgbClr val="990033"/>
                </a:solidFill>
              </a:rPr>
              <a:t>Graf a </a:t>
            </a:r>
            <a:r>
              <a:rPr lang="en-IE" sz="2000" b="1" dirty="0" err="1">
                <a:solidFill>
                  <a:srgbClr val="990033"/>
                </a:solidFill>
              </a:rPr>
              <a:t>Úsáid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chun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Faisnéis</a:t>
            </a:r>
            <a:r>
              <a:rPr lang="en-IE" sz="2000" b="1" dirty="0">
                <a:solidFill>
                  <a:srgbClr val="990033"/>
                </a:solidFill>
              </a:rPr>
              <a:t> a </a:t>
            </a:r>
            <a:r>
              <a:rPr lang="en-IE" sz="2000" b="1" dirty="0" err="1" smtClean="0">
                <a:solidFill>
                  <a:srgbClr val="990033"/>
                </a:solidFill>
              </a:rPr>
              <a:t>Léiriú</a:t>
            </a:r>
            <a:endParaRPr lang="en-IE" sz="2000" b="1" dirty="0" smtClean="0">
              <a:solidFill>
                <a:srgbClr val="990033"/>
              </a:solidFill>
            </a:endParaRPr>
          </a:p>
          <a:p>
            <a:r>
              <a:rPr lang="en-IE" dirty="0" err="1">
                <a:solidFill>
                  <a:srgbClr val="990033"/>
                </a:solidFill>
              </a:rPr>
              <a:t>Tá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Aisling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agus</a:t>
            </a:r>
            <a:r>
              <a:rPr lang="en-IE" dirty="0">
                <a:solidFill>
                  <a:srgbClr val="990033"/>
                </a:solidFill>
              </a:rPr>
              <a:t> Brian ag </a:t>
            </a:r>
            <a:r>
              <a:rPr lang="en-IE" dirty="0" err="1">
                <a:solidFill>
                  <a:srgbClr val="990033"/>
                </a:solidFill>
              </a:rPr>
              <a:t>plé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tairiscintí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atá</a:t>
            </a:r>
            <a:r>
              <a:rPr lang="en-IE" dirty="0">
                <a:solidFill>
                  <a:srgbClr val="990033"/>
                </a:solidFill>
              </a:rPr>
              <a:t> ag </a:t>
            </a:r>
            <a:r>
              <a:rPr lang="en-IE" dirty="0" err="1">
                <a:solidFill>
                  <a:srgbClr val="990033"/>
                </a:solidFill>
              </a:rPr>
              <a:t>na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líonraí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teileafóin</a:t>
            </a:r>
            <a:r>
              <a:rPr lang="en-IE" dirty="0">
                <a:solidFill>
                  <a:srgbClr val="990033"/>
                </a:solidFill>
              </a:rPr>
              <a:t>. </a:t>
            </a:r>
            <a:r>
              <a:rPr lang="en-IE" dirty="0" err="1">
                <a:solidFill>
                  <a:srgbClr val="990033"/>
                </a:solidFill>
              </a:rPr>
              <a:t>Deir</a:t>
            </a:r>
            <a:r>
              <a:rPr lang="en-IE" dirty="0">
                <a:solidFill>
                  <a:srgbClr val="990033"/>
                </a:solidFill>
              </a:rPr>
              <a:t> Brian go </a:t>
            </a:r>
            <a:r>
              <a:rPr lang="en-IE" dirty="0" err="1">
                <a:solidFill>
                  <a:srgbClr val="990033"/>
                </a:solidFill>
              </a:rPr>
              <a:t>bhfaigheann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sé</a:t>
            </a:r>
            <a:r>
              <a:rPr lang="en-IE" dirty="0">
                <a:solidFill>
                  <a:srgbClr val="990033"/>
                </a:solidFill>
              </a:rPr>
              <a:t> 30 </a:t>
            </a:r>
            <a:r>
              <a:rPr lang="en-IE" dirty="0" err="1">
                <a:solidFill>
                  <a:srgbClr val="990033"/>
                </a:solidFill>
              </a:rPr>
              <a:t>téacs</a:t>
            </a:r>
            <a:r>
              <a:rPr lang="en-IE" dirty="0">
                <a:solidFill>
                  <a:srgbClr val="990033"/>
                </a:solidFill>
              </a:rPr>
              <a:t> in </a:t>
            </a:r>
            <a:r>
              <a:rPr lang="en-IE" dirty="0" err="1" smtClean="0">
                <a:solidFill>
                  <a:srgbClr val="990033"/>
                </a:solidFill>
              </a:rPr>
              <a:t>aisce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i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dtús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míosa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ón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líonra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lena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bhfuil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sé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féin</a:t>
            </a:r>
            <a:r>
              <a:rPr lang="en-IE" dirty="0">
                <a:solidFill>
                  <a:srgbClr val="990033"/>
                </a:solidFill>
              </a:rPr>
              <a:t>, </a:t>
            </a:r>
            <a:r>
              <a:rPr lang="en-IE" dirty="0" err="1">
                <a:solidFill>
                  <a:srgbClr val="990033"/>
                </a:solidFill>
              </a:rPr>
              <a:t>agus</a:t>
            </a:r>
            <a:r>
              <a:rPr lang="en-IE" dirty="0">
                <a:solidFill>
                  <a:srgbClr val="990033"/>
                </a:solidFill>
              </a:rPr>
              <a:t> go </a:t>
            </a:r>
            <a:r>
              <a:rPr lang="en-IE" dirty="0" err="1">
                <a:solidFill>
                  <a:srgbClr val="990033"/>
                </a:solidFill>
              </a:rPr>
              <a:t>mbíonn</a:t>
            </a:r>
            <a:r>
              <a:rPr lang="en-IE" dirty="0">
                <a:solidFill>
                  <a:srgbClr val="990033"/>
                </a:solidFill>
              </a:rPr>
              <a:t> 3 </a:t>
            </a:r>
            <a:r>
              <a:rPr lang="en-IE" dirty="0" err="1">
                <a:solidFill>
                  <a:srgbClr val="990033"/>
                </a:solidFill>
              </a:rPr>
              <a:t>théacs</a:t>
            </a:r>
            <a:r>
              <a:rPr lang="en-IE" dirty="0">
                <a:solidFill>
                  <a:srgbClr val="990033"/>
                </a:solidFill>
              </a:rPr>
              <a:t> in </a:t>
            </a:r>
            <a:r>
              <a:rPr lang="en-IE" dirty="0" err="1">
                <a:solidFill>
                  <a:srgbClr val="990033"/>
                </a:solidFill>
              </a:rPr>
              <a:t>aisce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bhreis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aige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gach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oíche</a:t>
            </a:r>
            <a:r>
              <a:rPr lang="en-IE" dirty="0">
                <a:solidFill>
                  <a:srgbClr val="990033"/>
                </a:solidFill>
              </a:rPr>
              <a:t>. </a:t>
            </a:r>
            <a:r>
              <a:rPr lang="en-IE" dirty="0" err="1" smtClean="0">
                <a:solidFill>
                  <a:srgbClr val="990033"/>
                </a:solidFill>
              </a:rPr>
              <a:t>Deir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Aisling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nach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bhfaigheann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sise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tada</a:t>
            </a:r>
            <a:r>
              <a:rPr lang="en-IE" dirty="0">
                <a:solidFill>
                  <a:srgbClr val="990033"/>
                </a:solidFill>
              </a:rPr>
              <a:t> in </a:t>
            </a:r>
            <a:r>
              <a:rPr lang="en-IE" dirty="0" err="1">
                <a:solidFill>
                  <a:srgbClr val="990033"/>
                </a:solidFill>
              </a:rPr>
              <a:t>aisce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i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dtús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míosa</a:t>
            </a:r>
            <a:r>
              <a:rPr lang="en-IE" dirty="0">
                <a:solidFill>
                  <a:srgbClr val="990033"/>
                </a:solidFill>
              </a:rPr>
              <a:t>, ach go </a:t>
            </a:r>
            <a:r>
              <a:rPr lang="en-IE" dirty="0" err="1">
                <a:solidFill>
                  <a:srgbClr val="990033"/>
                </a:solidFill>
              </a:rPr>
              <a:t>bhfaigheann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sí</a:t>
            </a:r>
            <a:r>
              <a:rPr lang="en-IE" dirty="0">
                <a:solidFill>
                  <a:srgbClr val="990033"/>
                </a:solidFill>
              </a:rPr>
              <a:t> 5 </a:t>
            </a:r>
            <a:r>
              <a:rPr lang="en-IE" dirty="0" err="1">
                <a:solidFill>
                  <a:srgbClr val="990033"/>
                </a:solidFill>
              </a:rPr>
              <a:t>théacs</a:t>
            </a:r>
            <a:r>
              <a:rPr lang="en-IE" dirty="0">
                <a:solidFill>
                  <a:srgbClr val="990033"/>
                </a:solidFill>
              </a:rPr>
              <a:t> in </a:t>
            </a:r>
            <a:r>
              <a:rPr lang="en-IE" dirty="0" err="1">
                <a:solidFill>
                  <a:srgbClr val="990033"/>
                </a:solidFill>
              </a:rPr>
              <a:t>aisce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gach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oíche.Líon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táblaí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thíos</a:t>
            </a:r>
            <a:r>
              <a:rPr lang="en-IE" dirty="0">
                <a:solidFill>
                  <a:srgbClr val="990033"/>
                </a:solidFill>
              </a:rPr>
              <a:t> le go </a:t>
            </a:r>
            <a:r>
              <a:rPr lang="en-IE" dirty="0" err="1">
                <a:solidFill>
                  <a:srgbClr val="990033"/>
                </a:solidFill>
              </a:rPr>
              <a:t>bhfeicfidh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tú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cé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mhéad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téacs</a:t>
            </a:r>
            <a:r>
              <a:rPr lang="en-IE" dirty="0">
                <a:solidFill>
                  <a:srgbClr val="990033"/>
                </a:solidFill>
              </a:rPr>
              <a:t> in </a:t>
            </a:r>
            <a:r>
              <a:rPr lang="en-IE" dirty="0" err="1">
                <a:solidFill>
                  <a:srgbClr val="990033"/>
                </a:solidFill>
              </a:rPr>
              <a:t>aisce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>
                <a:solidFill>
                  <a:srgbClr val="990033"/>
                </a:solidFill>
              </a:rPr>
              <a:t>fhaigheann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gach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duine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diobh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i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gcaitheamh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tréimhse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leith</a:t>
            </a:r>
            <a:r>
              <a:rPr lang="en-IE" dirty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6256" y="5126712"/>
            <a:ext cx="866024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1. </a:t>
            </a: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aige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mó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téacsanna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gceann</a:t>
            </a:r>
            <a:r>
              <a:rPr lang="en-IE" sz="2000" dirty="0">
                <a:solidFill>
                  <a:srgbClr val="990033"/>
                </a:solidFill>
              </a:rPr>
              <a:t> 10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 smtClean="0">
                <a:solidFill>
                  <a:srgbClr val="990033"/>
                </a:solidFill>
              </a:rPr>
              <a:t>? 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11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2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graf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ngrafpháipéar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léiríonn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dtéacsanna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Aisling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leis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haiseanna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graf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léiríonn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dtéacsanna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ag Brian don 10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D4E0-8CEF-452A-B53C-9BF43A200426}" type="datetime10">
              <a:rPr lang="en-IE" smtClean="0"/>
              <a:pPr/>
              <a:t>10:25</a:t>
            </a:fld>
            <a:endParaRPr lang="en-I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85349"/>
            <a:ext cx="7986663" cy="24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820000" y="655053"/>
            <a:ext cx="7077225" cy="5229225"/>
            <a:chOff x="8820000" y="655053"/>
            <a:chExt cx="7077225" cy="5229225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55053"/>
              <a:ext cx="6753225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820000" y="655053"/>
            <a:ext cx="7020774" cy="4733925"/>
            <a:chOff x="8820000" y="655053"/>
            <a:chExt cx="7020774" cy="4733925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3749" y="655053"/>
              <a:ext cx="6677025" cy="473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 rot="16200000">
              <a:off x="8028000" y="3356905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1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376" y="532993"/>
            <a:ext cx="45246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3. </a:t>
            </a:r>
            <a:r>
              <a:rPr lang="en-IE" sz="2000" dirty="0" err="1">
                <a:solidFill>
                  <a:srgbClr val="990033"/>
                </a:solidFill>
              </a:rPr>
              <a:t>Céard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thugann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gcás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ghraf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 ____________________________________________________________________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4.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línte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graif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fhad</a:t>
            </a:r>
            <a:r>
              <a:rPr lang="en-IE" sz="2000" dirty="0">
                <a:solidFill>
                  <a:srgbClr val="990033"/>
                </a:solidFill>
              </a:rPr>
              <a:t> le “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 20”. </a:t>
            </a: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acu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Aisling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Brian, an </a:t>
            </a:r>
            <a:r>
              <a:rPr lang="en-IE" sz="2000" dirty="0" err="1">
                <a:solidFill>
                  <a:srgbClr val="990033"/>
                </a:solidFill>
              </a:rPr>
              <a:t>dóigh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leat</a:t>
            </a:r>
            <a:r>
              <a:rPr lang="en-IE" sz="2000" dirty="0">
                <a:solidFill>
                  <a:srgbClr val="990033"/>
                </a:solidFill>
              </a:rPr>
              <a:t>, a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fhaigheann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mó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téacsanna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fáth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5. An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mbíonn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téacsanna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acu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beirt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err="1">
                <a:solidFill>
                  <a:srgbClr val="990033"/>
                </a:solidFill>
              </a:rPr>
              <a:t>Má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tá</a:t>
            </a:r>
            <a:r>
              <a:rPr lang="en-IE" sz="2000" dirty="0" smtClean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cén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 é ? Mura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fáth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EAFC-06E6-421B-AF01-4A42A9F2E435}" type="datetime10">
              <a:rPr lang="en-IE" smtClean="0"/>
              <a:pPr/>
              <a:t>10:25</a:t>
            </a:fld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23963"/>
            <a:ext cx="4139952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49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0589" y="260648"/>
            <a:ext cx="4222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3B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692696"/>
            <a:ext cx="828092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 err="1">
                <a:solidFill>
                  <a:srgbClr val="990033"/>
                </a:solidFill>
              </a:rPr>
              <a:t>Scrúdaigh</a:t>
            </a:r>
            <a:r>
              <a:rPr lang="en-IE" sz="2000" b="1" dirty="0">
                <a:solidFill>
                  <a:srgbClr val="990033"/>
                </a:solidFill>
              </a:rPr>
              <a:t> an </a:t>
            </a:r>
            <a:r>
              <a:rPr lang="en-IE" sz="2000" b="1" dirty="0" err="1">
                <a:solidFill>
                  <a:srgbClr val="990033"/>
                </a:solidFill>
              </a:rPr>
              <a:t>cás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thíos</a:t>
            </a:r>
            <a:endParaRPr lang="en-IE" sz="2000" b="1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Faigheann</a:t>
            </a:r>
            <a:r>
              <a:rPr lang="en-IE" sz="2000" dirty="0">
                <a:solidFill>
                  <a:srgbClr val="990033"/>
                </a:solidFill>
              </a:rPr>
              <a:t> Liam 20 </a:t>
            </a:r>
            <a:r>
              <a:rPr lang="en-IE" sz="2000" dirty="0" err="1">
                <a:solidFill>
                  <a:srgbClr val="990033"/>
                </a:solidFill>
              </a:rPr>
              <a:t>téacs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dtús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míosa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faigheann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sé</a:t>
            </a:r>
            <a:r>
              <a:rPr lang="en-IE" sz="2000" dirty="0">
                <a:solidFill>
                  <a:srgbClr val="990033"/>
                </a:solidFill>
              </a:rPr>
              <a:t> 2 </a:t>
            </a:r>
            <a:r>
              <a:rPr lang="en-IE" sz="2000" dirty="0" err="1">
                <a:solidFill>
                  <a:srgbClr val="990033"/>
                </a:solidFill>
              </a:rPr>
              <a:t>théacs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bhreis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oíche</a:t>
            </a:r>
            <a:r>
              <a:rPr lang="en-IE" sz="2000" dirty="0" smtClean="0">
                <a:solidFill>
                  <a:srgbClr val="990033"/>
                </a:solidFill>
              </a:rPr>
              <a:t>. </a:t>
            </a:r>
            <a:r>
              <a:rPr lang="en-IE" sz="2000" dirty="0" err="1" smtClean="0">
                <a:solidFill>
                  <a:srgbClr val="990033"/>
                </a:solidFill>
              </a:rPr>
              <a:t>Ní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fhaigheann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Síofra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téacsanna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dtús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míosa</a:t>
            </a:r>
            <a:r>
              <a:rPr lang="en-IE" sz="2000" dirty="0">
                <a:solidFill>
                  <a:srgbClr val="990033"/>
                </a:solidFill>
              </a:rPr>
              <a:t> ach </a:t>
            </a:r>
            <a:r>
              <a:rPr lang="en-IE" sz="2000" dirty="0" err="1">
                <a:solidFill>
                  <a:srgbClr val="990033"/>
                </a:solidFill>
              </a:rPr>
              <a:t>faigheann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</a:t>
            </a:r>
            <a:r>
              <a:rPr lang="en-IE" sz="2000" dirty="0">
                <a:solidFill>
                  <a:srgbClr val="990033"/>
                </a:solidFill>
              </a:rPr>
              <a:t> 3 </a:t>
            </a:r>
            <a:r>
              <a:rPr lang="en-IE" sz="2000" dirty="0" err="1">
                <a:solidFill>
                  <a:srgbClr val="990033"/>
                </a:solidFill>
              </a:rPr>
              <a:t>théacs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in </a:t>
            </a:r>
            <a:r>
              <a:rPr lang="en-IE" sz="2000" dirty="0" err="1" smtClean="0">
                <a:solidFill>
                  <a:srgbClr val="990033"/>
                </a:solidFill>
              </a:rPr>
              <a:t>aisce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oíche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endParaRPr lang="en-IE" sz="8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1. </a:t>
            </a:r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tábla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léireoidh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fhaisnéis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leanas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a.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dtéacsanna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ag Liam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gceann</a:t>
            </a:r>
            <a:r>
              <a:rPr lang="en-IE" sz="2000" dirty="0">
                <a:solidFill>
                  <a:srgbClr val="990033"/>
                </a:solidFill>
              </a:rPr>
              <a:t> 10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b.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dtéacsanna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Síofra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gceann</a:t>
            </a:r>
            <a:r>
              <a:rPr lang="en-IE" sz="2000" dirty="0">
                <a:solidFill>
                  <a:srgbClr val="990033"/>
                </a:solidFill>
              </a:rPr>
              <a:t> 10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8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2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Taispeáin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fhaisnéis</a:t>
            </a:r>
            <a:r>
              <a:rPr lang="en-IE" sz="2000" dirty="0">
                <a:solidFill>
                  <a:srgbClr val="990033"/>
                </a:solidFill>
              </a:rPr>
              <a:t> sin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ghraf</a:t>
            </a:r>
            <a:r>
              <a:rPr lang="en-IE" sz="2000" dirty="0">
                <a:solidFill>
                  <a:srgbClr val="990033"/>
                </a:solidFill>
              </a:rPr>
              <a:t>, (</a:t>
            </a:r>
            <a:r>
              <a:rPr lang="en-IE" sz="2000" dirty="0" err="1">
                <a:solidFill>
                  <a:srgbClr val="990033"/>
                </a:solidFill>
              </a:rPr>
              <a:t>bí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cinnte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gur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ngraf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céanna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chuireann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tú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téacsanna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ag Liam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Síofra</a:t>
            </a:r>
            <a:r>
              <a:rPr lang="en-IE" sz="2000" dirty="0">
                <a:solidFill>
                  <a:srgbClr val="990033"/>
                </a:solidFill>
              </a:rPr>
              <a:t>)</a:t>
            </a:r>
          </a:p>
          <a:p>
            <a:endParaRPr lang="en-IE" sz="8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3</a:t>
            </a:r>
            <a:r>
              <a:rPr lang="en-IE" sz="2000" dirty="0">
                <a:solidFill>
                  <a:srgbClr val="990033"/>
                </a:solidFill>
              </a:rPr>
              <a:t>. An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nuair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bheidh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téacsanna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á </a:t>
            </a:r>
            <a:r>
              <a:rPr lang="en-IE" sz="2000" dirty="0" err="1">
                <a:solidFill>
                  <a:srgbClr val="990033"/>
                </a:solidFill>
              </a:rPr>
              <a:t>fháil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ag Liam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Síofra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err="1">
                <a:solidFill>
                  <a:srgbClr val="990033"/>
                </a:solidFill>
              </a:rPr>
              <a:t>Más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 é? Mura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fáth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_______________________________________________________________</a:t>
            </a:r>
          </a:p>
          <a:p>
            <a:endParaRPr lang="en-IE" sz="8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4. </a:t>
            </a: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acu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socrú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fearr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maidir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dtéacsanna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mí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err="1">
                <a:solidFill>
                  <a:srgbClr val="990033"/>
                </a:solidFill>
              </a:rPr>
              <a:t>Tabhair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cúis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smtClean="0">
                <a:solidFill>
                  <a:srgbClr val="990033"/>
                </a:solidFill>
              </a:rPr>
              <a:t>do </a:t>
            </a:r>
            <a:r>
              <a:rPr lang="en-IE" sz="2000" dirty="0" err="1" smtClean="0">
                <a:solidFill>
                  <a:srgbClr val="990033"/>
                </a:solidFill>
              </a:rPr>
              <a:t>fhreagra</a:t>
            </a:r>
            <a:r>
              <a:rPr lang="en-IE" sz="2000" dirty="0" smtClean="0">
                <a:solidFill>
                  <a:srgbClr val="990033"/>
                </a:solidFill>
              </a:rPr>
              <a:t> ______________________________________________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6475-F55F-4E14-8A7D-6514A80201B0}" type="datetime10">
              <a:rPr lang="en-IE" smtClean="0"/>
              <a:pPr/>
              <a:t>10:25</a:t>
            </a:fld>
            <a:endParaRPr lang="en-IE"/>
          </a:p>
        </p:txBody>
      </p:sp>
      <p:grpSp>
        <p:nvGrpSpPr>
          <p:cNvPr id="7" name="Group 6"/>
          <p:cNvGrpSpPr/>
          <p:nvPr/>
        </p:nvGrpSpPr>
        <p:grpSpPr>
          <a:xfrm>
            <a:off x="8820000" y="650316"/>
            <a:ext cx="7072793" cy="5229225"/>
            <a:chOff x="8820000" y="650316"/>
            <a:chExt cx="7072793" cy="522922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9568" y="650316"/>
              <a:ext cx="6753225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10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67961"/>
            <a:ext cx="7665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4A (</a:t>
            </a:r>
            <a:r>
              <a:rPr lang="en-IE" sz="3200" b="1" dirty="0" err="1">
                <a:solidFill>
                  <a:srgbClr val="990033"/>
                </a:solidFill>
              </a:rPr>
              <a:t>ábhar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Ardleibhéil</a:t>
            </a:r>
            <a:r>
              <a:rPr lang="en-IE" sz="3200" b="1" dirty="0">
                <a:solidFill>
                  <a:srgbClr val="990033"/>
                </a:solidFill>
              </a:rPr>
              <a:t>))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1052736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>
                <a:solidFill>
                  <a:srgbClr val="990033"/>
                </a:solidFill>
              </a:rPr>
              <a:t>An </a:t>
            </a:r>
            <a:r>
              <a:rPr lang="en-IE" sz="2000" b="1" dirty="0" err="1">
                <a:solidFill>
                  <a:srgbClr val="990033"/>
                </a:solidFill>
              </a:rPr>
              <a:t>Fhoirmle</a:t>
            </a:r>
            <a:r>
              <a:rPr lang="en-IE" sz="2000" b="1" dirty="0">
                <a:solidFill>
                  <a:srgbClr val="990033"/>
                </a:solidFill>
              </a:rPr>
              <a:t> a </a:t>
            </a:r>
            <a:r>
              <a:rPr lang="en-IE" sz="2000" b="1" dirty="0" err="1" smtClean="0">
                <a:solidFill>
                  <a:srgbClr val="990033"/>
                </a:solidFill>
              </a:rPr>
              <a:t>Aimsiú</a:t>
            </a:r>
            <a:endParaRPr lang="en-IE" sz="2000" b="1" dirty="0" smtClean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fíoracha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déanta</a:t>
            </a:r>
            <a:r>
              <a:rPr lang="en-IE" sz="2000" dirty="0">
                <a:solidFill>
                  <a:srgbClr val="990033"/>
                </a:solidFill>
              </a:rPr>
              <a:t> as </a:t>
            </a:r>
            <a:r>
              <a:rPr lang="en-IE" sz="2000" dirty="0" err="1">
                <a:solidFill>
                  <a:srgbClr val="990033"/>
                </a:solidFill>
              </a:rPr>
              <a:t>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cearnógacha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dearga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bána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tíleanna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bána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lárnach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dearga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mórthimpeall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orthu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imeall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amuigh</a:t>
            </a:r>
            <a:r>
              <a:rPr lang="en-IE" sz="2000" dirty="0" smtClean="0">
                <a:solidFill>
                  <a:srgbClr val="990033"/>
                </a:solidFill>
              </a:rPr>
              <a:t>. </a:t>
            </a:r>
            <a:r>
              <a:rPr lang="en-IE" sz="2000" dirty="0" err="1" smtClean="0">
                <a:solidFill>
                  <a:srgbClr val="990033"/>
                </a:solidFill>
              </a:rPr>
              <a:t>Más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1 </a:t>
            </a:r>
            <a:r>
              <a:rPr lang="en-IE" sz="2000" dirty="0" err="1">
                <a:solidFill>
                  <a:srgbClr val="990033"/>
                </a:solidFill>
              </a:rPr>
              <a:t>tíl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, is 8 </a:t>
            </a:r>
            <a:r>
              <a:rPr lang="en-IE" sz="2000" dirty="0" err="1">
                <a:solidFill>
                  <a:srgbClr val="990033"/>
                </a:solidFill>
              </a:rPr>
              <a:t>dtíl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dhearga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theastaíonn</a:t>
            </a:r>
            <a:r>
              <a:rPr lang="en-IE" sz="2000" dirty="0">
                <a:solidFill>
                  <a:srgbClr val="990033"/>
                </a:solidFill>
              </a:rPr>
              <a:t>;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más</a:t>
            </a:r>
            <a:r>
              <a:rPr lang="en-IE" sz="2000" dirty="0">
                <a:solidFill>
                  <a:srgbClr val="990033"/>
                </a:solidFill>
              </a:rPr>
              <a:t> 2 </a:t>
            </a:r>
            <a:r>
              <a:rPr lang="en-IE" sz="2000" dirty="0" err="1">
                <a:solidFill>
                  <a:srgbClr val="990033"/>
                </a:solidFill>
              </a:rPr>
              <a:t>thíl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bhána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smtClean="0">
                <a:solidFill>
                  <a:srgbClr val="990033"/>
                </a:solidFill>
              </a:rPr>
              <a:t>is 10 </a:t>
            </a:r>
            <a:r>
              <a:rPr lang="en-IE" sz="2000" dirty="0" err="1">
                <a:solidFill>
                  <a:srgbClr val="990033"/>
                </a:solidFill>
              </a:rPr>
              <a:t>dtíl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dhearga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bheidh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teastáil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mar sin de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b="1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Cruthaigh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tábla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léaráid</a:t>
            </a:r>
            <a:r>
              <a:rPr lang="en-IE" sz="2000" dirty="0">
                <a:solidFill>
                  <a:srgbClr val="990033"/>
                </a:solidFill>
              </a:rPr>
              <a:t> leis an </a:t>
            </a:r>
            <a:r>
              <a:rPr lang="en-IE" sz="2000" dirty="0" err="1">
                <a:solidFill>
                  <a:srgbClr val="990033"/>
                </a:solidFill>
              </a:rPr>
              <a:t>bhfaisnéis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thuas</a:t>
            </a:r>
            <a:r>
              <a:rPr lang="en-IE" sz="2000" dirty="0">
                <a:solidFill>
                  <a:srgbClr val="990033"/>
                </a:solidFill>
              </a:rPr>
              <a:t>, a </a:t>
            </a:r>
            <a:r>
              <a:rPr lang="en-IE" sz="2000" dirty="0" err="1">
                <a:solidFill>
                  <a:srgbClr val="990033"/>
                </a:solidFill>
              </a:rPr>
              <a:t>léireoidh</a:t>
            </a:r>
            <a:r>
              <a:rPr lang="en-IE" sz="2000" dirty="0">
                <a:solidFill>
                  <a:srgbClr val="990033"/>
                </a:solidFill>
              </a:rPr>
              <a:t> mar a </a:t>
            </a:r>
            <a:r>
              <a:rPr lang="en-IE" sz="2000" dirty="0" err="1">
                <a:solidFill>
                  <a:srgbClr val="990033"/>
                </a:solidFill>
              </a:rPr>
              <a:t>mhéadaíonn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líon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dearga</a:t>
            </a:r>
            <a:r>
              <a:rPr lang="en-IE" sz="2000" dirty="0">
                <a:solidFill>
                  <a:srgbClr val="990033"/>
                </a:solidFill>
              </a:rPr>
              <a:t> de </a:t>
            </a:r>
            <a:r>
              <a:rPr lang="en-IE" sz="2000" dirty="0" err="1">
                <a:solidFill>
                  <a:srgbClr val="990033"/>
                </a:solidFill>
              </a:rPr>
              <a:t>réir</a:t>
            </a:r>
            <a:r>
              <a:rPr lang="en-IE" sz="2000" dirty="0">
                <a:solidFill>
                  <a:srgbClr val="990033"/>
                </a:solidFill>
              </a:rPr>
              <a:t> mar a </a:t>
            </a:r>
            <a:r>
              <a:rPr lang="en-IE" sz="2000" dirty="0" err="1">
                <a:solidFill>
                  <a:srgbClr val="990033"/>
                </a:solidFill>
              </a:rPr>
              <a:t>mhéadaíonn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bána</a:t>
            </a:r>
            <a:r>
              <a:rPr lang="en-IE" sz="2000" dirty="0" smtClean="0">
                <a:solidFill>
                  <a:srgbClr val="990033"/>
                </a:solidFill>
              </a:rPr>
              <a:t>. (</a:t>
            </a:r>
            <a:r>
              <a:rPr lang="en-IE" sz="2000" dirty="0" err="1">
                <a:solidFill>
                  <a:srgbClr val="990033"/>
                </a:solidFill>
              </a:rPr>
              <a:t>Leid</a:t>
            </a:r>
            <a:r>
              <a:rPr lang="en-IE" sz="2000" dirty="0">
                <a:solidFill>
                  <a:srgbClr val="990033"/>
                </a:solidFill>
              </a:rPr>
              <a:t>: </a:t>
            </a:r>
            <a:r>
              <a:rPr lang="en-IE" sz="2000" dirty="0" err="1">
                <a:solidFill>
                  <a:srgbClr val="990033"/>
                </a:solidFill>
              </a:rPr>
              <a:t>Féach</a:t>
            </a:r>
            <a:r>
              <a:rPr lang="en-IE" sz="2000" dirty="0">
                <a:solidFill>
                  <a:srgbClr val="990033"/>
                </a:solidFill>
              </a:rPr>
              <a:t> mar a </a:t>
            </a:r>
            <a:r>
              <a:rPr lang="en-IE" sz="2000" dirty="0" err="1">
                <a:solidFill>
                  <a:srgbClr val="990033"/>
                </a:solidFill>
              </a:rPr>
              <a:t>athraíonn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dearga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uair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chuirtear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tíl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leis an </a:t>
            </a:r>
            <a:r>
              <a:rPr lang="en-IE" sz="2000" dirty="0" err="1">
                <a:solidFill>
                  <a:srgbClr val="990033"/>
                </a:solidFill>
              </a:rPr>
              <a:t>bhfíor</a:t>
            </a:r>
            <a:r>
              <a:rPr lang="en-IE" sz="2000" dirty="0">
                <a:solidFill>
                  <a:srgbClr val="990033"/>
                </a:solidFill>
              </a:rPr>
              <a:t>. An </a:t>
            </a:r>
            <a:r>
              <a:rPr lang="en-IE" sz="2000" dirty="0" err="1">
                <a:solidFill>
                  <a:srgbClr val="990033"/>
                </a:solidFill>
              </a:rPr>
              <a:t>bhfeiceann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patrún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ansin</a:t>
            </a:r>
            <a:r>
              <a:rPr lang="en-IE" sz="2000" dirty="0">
                <a:solidFill>
                  <a:srgbClr val="990033"/>
                </a:solidFill>
              </a:rPr>
              <a:t>?)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698998"/>
            <a:ext cx="52959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CCCC-9C7A-4BB0-A614-47DE82AB9C6C}" type="datetime10">
              <a:rPr lang="en-IE" smtClean="0"/>
              <a:pPr/>
              <a:t>10:25</a:t>
            </a:fld>
            <a:endParaRPr lang="en-IE"/>
          </a:p>
        </p:txBody>
      </p:sp>
      <p:grpSp>
        <p:nvGrpSpPr>
          <p:cNvPr id="6" name="Group 5"/>
          <p:cNvGrpSpPr/>
          <p:nvPr/>
        </p:nvGrpSpPr>
        <p:grpSpPr>
          <a:xfrm>
            <a:off x="8819729" y="656903"/>
            <a:ext cx="7035481" cy="5114925"/>
            <a:chOff x="8819729" y="656903"/>
            <a:chExt cx="7035481" cy="5114925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56903"/>
              <a:ext cx="6711210" cy="511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 rot="16200000">
              <a:off x="8027865" y="1448768"/>
              <a:ext cx="1908000" cy="324271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3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689505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Patrún</a:t>
            </a:r>
            <a:r>
              <a:rPr lang="en-IE" b="1" dirty="0">
                <a:solidFill>
                  <a:srgbClr val="990033"/>
                </a:solidFill>
              </a:rPr>
              <a:t> a </a:t>
            </a:r>
            <a:r>
              <a:rPr lang="en-IE" b="1" dirty="0" err="1">
                <a:solidFill>
                  <a:srgbClr val="990033"/>
                </a:solidFill>
              </a:rPr>
              <a:t>bhriseadh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síos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agus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d’fhoirmle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féin</a:t>
            </a:r>
            <a:r>
              <a:rPr lang="en-IE" b="1" dirty="0">
                <a:solidFill>
                  <a:srgbClr val="990033"/>
                </a:solidFill>
              </a:rPr>
              <a:t> a </a:t>
            </a:r>
            <a:r>
              <a:rPr lang="en-IE" b="1" dirty="0" err="1" smtClean="0">
                <a:solidFill>
                  <a:srgbClr val="990033"/>
                </a:solidFill>
              </a:rPr>
              <a:t>fhorbairt</a:t>
            </a:r>
            <a:endParaRPr lang="en-IE" b="1" dirty="0" smtClean="0">
              <a:solidFill>
                <a:srgbClr val="990033"/>
              </a:solidFill>
            </a:endParaRPr>
          </a:p>
          <a:p>
            <a:r>
              <a:rPr lang="en-IE" dirty="0" err="1">
                <a:solidFill>
                  <a:srgbClr val="990033"/>
                </a:solidFill>
              </a:rPr>
              <a:t>Féachaimis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r>
              <a:rPr lang="en-IE" dirty="0">
                <a:solidFill>
                  <a:srgbClr val="990033"/>
                </a:solidFill>
              </a:rPr>
              <a:t> an </a:t>
            </a:r>
            <a:r>
              <a:rPr lang="en-IE" dirty="0" err="1">
                <a:solidFill>
                  <a:srgbClr val="990033"/>
                </a:solidFill>
              </a:rPr>
              <a:t>tslí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>
                <a:solidFill>
                  <a:srgbClr val="990033"/>
                </a:solidFill>
              </a:rPr>
              <a:t>dtógtar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gach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cruth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leith</a:t>
            </a:r>
            <a:r>
              <a:rPr lang="en-IE" dirty="0">
                <a:solidFill>
                  <a:srgbClr val="990033"/>
                </a:solidFill>
              </a:rPr>
              <a:t>..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1" y="524197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Gach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uair</a:t>
            </a:r>
            <a:r>
              <a:rPr lang="en-IE" b="1" dirty="0">
                <a:solidFill>
                  <a:srgbClr val="990033"/>
                </a:solidFill>
              </a:rPr>
              <a:t> a </a:t>
            </a:r>
            <a:r>
              <a:rPr lang="en-IE" b="1" dirty="0" err="1">
                <a:solidFill>
                  <a:srgbClr val="990033"/>
                </a:solidFill>
              </a:rPr>
              <a:t>dhéanaim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cruth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nua</a:t>
            </a:r>
            <a:r>
              <a:rPr lang="en-IE" b="1" dirty="0">
                <a:solidFill>
                  <a:srgbClr val="990033"/>
                </a:solidFill>
              </a:rPr>
              <a:t>, </a:t>
            </a:r>
            <a:r>
              <a:rPr lang="en-IE" b="1" dirty="0" err="1">
                <a:solidFill>
                  <a:srgbClr val="990033"/>
                </a:solidFill>
              </a:rPr>
              <a:t>más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ea</a:t>
            </a:r>
            <a:r>
              <a:rPr lang="en-IE" b="1" dirty="0">
                <a:solidFill>
                  <a:srgbClr val="990033"/>
                </a:solidFill>
              </a:rPr>
              <a:t>, </a:t>
            </a:r>
            <a:r>
              <a:rPr lang="en-IE" b="1" dirty="0" err="1">
                <a:solidFill>
                  <a:srgbClr val="990033"/>
                </a:solidFill>
              </a:rPr>
              <a:t>bíonn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méadú</a:t>
            </a:r>
            <a:r>
              <a:rPr lang="en-IE" b="1" dirty="0">
                <a:solidFill>
                  <a:srgbClr val="990033"/>
                </a:solidFill>
              </a:rPr>
              <a:t> de___</a:t>
            </a:r>
            <a:r>
              <a:rPr lang="en-IE" b="1" dirty="0" err="1">
                <a:solidFill>
                  <a:srgbClr val="990033"/>
                </a:solidFill>
              </a:rPr>
              <a:t>ann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i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gcás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na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 smtClean="0">
                <a:solidFill>
                  <a:srgbClr val="990033"/>
                </a:solidFill>
              </a:rPr>
              <a:t>dtíleanna</a:t>
            </a:r>
            <a:r>
              <a:rPr lang="en-IE" b="1" dirty="0" smtClean="0">
                <a:solidFill>
                  <a:srgbClr val="990033"/>
                </a:solidFill>
              </a:rPr>
              <a:t> </a:t>
            </a:r>
            <a:r>
              <a:rPr lang="en-IE" b="1" dirty="0" err="1" smtClean="0">
                <a:solidFill>
                  <a:srgbClr val="990033"/>
                </a:solidFill>
              </a:rPr>
              <a:t>bána</a:t>
            </a:r>
            <a:r>
              <a:rPr lang="en-IE" b="1" dirty="0" smtClean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agus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méadú</a:t>
            </a:r>
            <a:r>
              <a:rPr lang="en-IE" b="1" dirty="0">
                <a:solidFill>
                  <a:srgbClr val="990033"/>
                </a:solidFill>
              </a:rPr>
              <a:t> de___</a:t>
            </a:r>
            <a:r>
              <a:rPr lang="en-IE" b="1" dirty="0" err="1">
                <a:solidFill>
                  <a:srgbClr val="990033"/>
                </a:solidFill>
              </a:rPr>
              <a:t>i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gcás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na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dtíleanna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dearga</a:t>
            </a:r>
            <a:r>
              <a:rPr lang="en-IE" b="1" dirty="0">
                <a:solidFill>
                  <a:srgbClr val="990033"/>
                </a:solidFill>
              </a:rPr>
              <a:t>; </a:t>
            </a:r>
            <a:r>
              <a:rPr lang="en-IE" b="1" dirty="0" err="1">
                <a:solidFill>
                  <a:srgbClr val="990033"/>
                </a:solidFill>
              </a:rPr>
              <a:t>críochnaigh</a:t>
            </a:r>
            <a:r>
              <a:rPr lang="en-IE" b="1" dirty="0">
                <a:solidFill>
                  <a:srgbClr val="990033"/>
                </a:solidFill>
              </a:rPr>
              <a:t> an </a:t>
            </a:r>
            <a:r>
              <a:rPr lang="en-IE" b="1" dirty="0" err="1">
                <a:solidFill>
                  <a:srgbClr val="990033"/>
                </a:solidFill>
              </a:rPr>
              <a:t>patrún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sa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tábla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thíos</a:t>
            </a:r>
            <a:r>
              <a:rPr lang="en-IE" b="1" dirty="0">
                <a:solidFill>
                  <a:srgbClr val="990033"/>
                </a:solidFill>
              </a:rPr>
              <a:t>.</a:t>
            </a: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42F8-243C-481D-B1AD-26ECAB7BC45A}" type="datetime10">
              <a:rPr lang="en-IE" smtClean="0"/>
              <a:pPr/>
              <a:t>10:25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1257631" y="332656"/>
            <a:ext cx="6628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dirty="0" err="1">
                <a:solidFill>
                  <a:srgbClr val="990033"/>
                </a:solidFill>
              </a:rPr>
              <a:t>Gníomhaíocht</a:t>
            </a:r>
            <a:r>
              <a:rPr lang="en-IE" sz="2800" b="1" dirty="0">
                <a:solidFill>
                  <a:srgbClr val="990033"/>
                </a:solidFill>
              </a:rPr>
              <a:t> </a:t>
            </a:r>
            <a:r>
              <a:rPr lang="en-IE" sz="2800" b="1" dirty="0" err="1">
                <a:solidFill>
                  <a:srgbClr val="990033"/>
                </a:solidFill>
              </a:rPr>
              <a:t>Daltaí</a:t>
            </a:r>
            <a:r>
              <a:rPr lang="en-IE" sz="2800" b="1" dirty="0">
                <a:solidFill>
                  <a:srgbClr val="990033"/>
                </a:solidFill>
              </a:rPr>
              <a:t> </a:t>
            </a:r>
            <a:r>
              <a:rPr lang="en-IE" sz="2800" b="1" dirty="0" smtClean="0">
                <a:solidFill>
                  <a:srgbClr val="990033"/>
                </a:solidFill>
              </a:rPr>
              <a:t>4B </a:t>
            </a:r>
            <a:r>
              <a:rPr lang="en-IE" sz="2800" b="1" dirty="0">
                <a:solidFill>
                  <a:srgbClr val="990033"/>
                </a:solidFill>
              </a:rPr>
              <a:t>(</a:t>
            </a:r>
            <a:r>
              <a:rPr lang="en-IE" sz="2800" b="1" dirty="0" err="1">
                <a:solidFill>
                  <a:srgbClr val="990033"/>
                </a:solidFill>
              </a:rPr>
              <a:t>ábhar</a:t>
            </a:r>
            <a:r>
              <a:rPr lang="en-IE" sz="2800" b="1" dirty="0">
                <a:solidFill>
                  <a:srgbClr val="990033"/>
                </a:solidFill>
              </a:rPr>
              <a:t> </a:t>
            </a:r>
            <a:r>
              <a:rPr lang="en-IE" sz="2800" b="1" dirty="0" err="1">
                <a:solidFill>
                  <a:srgbClr val="990033"/>
                </a:solidFill>
              </a:rPr>
              <a:t>Ardleibhéil</a:t>
            </a:r>
            <a:r>
              <a:rPr lang="en-IE" sz="2800" b="1" dirty="0">
                <a:solidFill>
                  <a:srgbClr val="990033"/>
                </a:solidFill>
              </a:rPr>
              <a:t>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9720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13" y="1412776"/>
            <a:ext cx="331044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820000" y="656903"/>
            <a:ext cx="7006635" cy="4143375"/>
            <a:chOff x="8820000" y="656903"/>
            <a:chExt cx="7006635" cy="4143375"/>
          </a:xfrm>
        </p:grpSpPr>
        <p:sp>
          <p:nvSpPr>
            <p:cNvPr id="13" name="Rounded Rectangle 12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10" y="656903"/>
              <a:ext cx="6677025" cy="414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92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55" y="5216315"/>
            <a:ext cx="1838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905" y="3680649"/>
            <a:ext cx="1724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258423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Má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bána</a:t>
            </a:r>
            <a:r>
              <a:rPr lang="en-IE" sz="2000" dirty="0">
                <a:solidFill>
                  <a:srgbClr val="990033"/>
                </a:solidFill>
              </a:rPr>
              <a:t> = n.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fhios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againn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gcruth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haon</a:t>
            </a:r>
            <a:r>
              <a:rPr lang="en-IE" sz="2000" dirty="0">
                <a:solidFill>
                  <a:srgbClr val="990033"/>
                </a:solidFill>
              </a:rPr>
              <a:t> go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8 </a:t>
            </a:r>
            <a:r>
              <a:rPr lang="en-IE" sz="2000" dirty="0" err="1">
                <a:solidFill>
                  <a:srgbClr val="990033"/>
                </a:solidFill>
              </a:rPr>
              <a:t>dtíl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dhearga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thart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timpeall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tíl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bhán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uair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chuirimid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bhán</a:t>
            </a:r>
            <a:r>
              <a:rPr lang="en-IE" sz="2000" dirty="0">
                <a:solidFill>
                  <a:srgbClr val="990033"/>
                </a:solidFill>
              </a:rPr>
              <a:t> leis go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gcaithfimid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dhearga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chur</a:t>
            </a:r>
            <a:r>
              <a:rPr lang="en-IE" sz="2000" dirty="0">
                <a:solidFill>
                  <a:srgbClr val="990033"/>
                </a:solidFill>
              </a:rPr>
              <a:t> leis.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728" y="2203531"/>
            <a:ext cx="8763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Más</a:t>
            </a:r>
            <a:r>
              <a:rPr lang="en-IE" sz="2000" dirty="0">
                <a:solidFill>
                  <a:srgbClr val="990033"/>
                </a:solidFill>
              </a:rPr>
              <a:t> é n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bána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dearga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taobh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thuas</a:t>
            </a:r>
            <a:r>
              <a:rPr lang="en-IE" sz="2000" dirty="0" smtClean="0">
                <a:solidFill>
                  <a:srgbClr val="990033"/>
                </a:solidFill>
              </a:rPr>
              <a:t> de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taobh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dirty="0">
                <a:solidFill>
                  <a:srgbClr val="990033"/>
                </a:solidFill>
              </a:rPr>
              <a:t> de (i.e. 2n san </a:t>
            </a:r>
            <a:r>
              <a:rPr lang="en-IE" sz="2000" dirty="0" err="1">
                <a:solidFill>
                  <a:srgbClr val="990033"/>
                </a:solidFill>
              </a:rPr>
              <a:t>iomlán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ghrúpa</a:t>
            </a:r>
            <a:r>
              <a:rPr lang="en-IE" sz="2000" dirty="0">
                <a:solidFill>
                  <a:srgbClr val="990033"/>
                </a:solidFill>
              </a:rPr>
              <a:t> de 3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taobh</a:t>
            </a:r>
            <a:r>
              <a:rPr lang="en-IE" sz="2000" dirty="0" smtClean="0">
                <a:solidFill>
                  <a:srgbClr val="990033"/>
                </a:solidFill>
              </a:rPr>
              <a:t> (i.e</a:t>
            </a:r>
            <a:r>
              <a:rPr lang="en-IE" sz="2000" dirty="0">
                <a:solidFill>
                  <a:srgbClr val="990033"/>
                </a:solidFill>
              </a:rPr>
              <a:t>. +6), </a:t>
            </a:r>
            <a:r>
              <a:rPr lang="en-IE" sz="2000" dirty="0" err="1">
                <a:solidFill>
                  <a:srgbClr val="990033"/>
                </a:solidFill>
              </a:rPr>
              <a:t>ansin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caithfidh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gurb</a:t>
            </a:r>
            <a:r>
              <a:rPr lang="en-IE" sz="2000" dirty="0">
                <a:solidFill>
                  <a:srgbClr val="990033"/>
                </a:solidFill>
              </a:rPr>
              <a:t> é 2n + 6 an </a:t>
            </a:r>
            <a:r>
              <a:rPr lang="en-IE" sz="2000" dirty="0" err="1">
                <a:solidFill>
                  <a:srgbClr val="990033"/>
                </a:solidFill>
              </a:rPr>
              <a:t>fhoirmle</a:t>
            </a:r>
            <a:r>
              <a:rPr lang="en-IE" sz="2000" dirty="0">
                <a:solidFill>
                  <a:srgbClr val="990033"/>
                </a:solidFill>
              </a:rPr>
              <a:t> (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slonn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ginearálta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dtíleanna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dearga</a:t>
            </a:r>
            <a:r>
              <a:rPr lang="en-IE" sz="2000" dirty="0">
                <a:solidFill>
                  <a:srgbClr val="990033"/>
                </a:solidFill>
              </a:rPr>
              <a:t>. (</a:t>
            </a:r>
            <a:r>
              <a:rPr lang="en-IE" sz="2000" dirty="0" err="1">
                <a:solidFill>
                  <a:srgbClr val="990033"/>
                </a:solidFill>
              </a:rPr>
              <a:t>Cuimhnigh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gur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dtíleanna</a:t>
            </a:r>
            <a:r>
              <a:rPr lang="en-IE" sz="2000" dirty="0">
                <a:solidFill>
                  <a:srgbClr val="990033"/>
                </a:solidFill>
              </a:rPr>
              <a:t> DEARGA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uainn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anseo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seachas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líon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iomlán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chruth</a:t>
            </a:r>
            <a:r>
              <a:rPr lang="en-IE" sz="2000" dirty="0">
                <a:solidFill>
                  <a:srgbClr val="990033"/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078" y="4641580"/>
            <a:ext cx="852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Leis an </a:t>
            </a:r>
            <a:r>
              <a:rPr lang="en-IE" sz="2000" dirty="0" err="1">
                <a:solidFill>
                  <a:srgbClr val="990033"/>
                </a:solidFill>
              </a:rPr>
              <a:t>loighic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thuas</a:t>
            </a:r>
            <a:r>
              <a:rPr lang="en-IE" sz="2000" dirty="0">
                <a:solidFill>
                  <a:srgbClr val="990033"/>
                </a:solidFill>
              </a:rPr>
              <a:t>, an </a:t>
            </a:r>
            <a:r>
              <a:rPr lang="en-IE" sz="2000" dirty="0" err="1">
                <a:solidFill>
                  <a:srgbClr val="990033"/>
                </a:solidFill>
              </a:rPr>
              <a:t>mbeifeá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foirmle</a:t>
            </a:r>
            <a:r>
              <a:rPr lang="en-IE" sz="2000" dirty="0">
                <a:solidFill>
                  <a:srgbClr val="990033"/>
                </a:solidFill>
              </a:rPr>
              <a:t> (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slonn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fhorbairt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fheileann</a:t>
            </a:r>
            <a:r>
              <a:rPr lang="en-IE" sz="2000" dirty="0" smtClean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fhaisnéis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dirty="0">
                <a:solidFill>
                  <a:srgbClr val="990033"/>
                </a:solidFill>
              </a:rPr>
              <a:t>? (</a:t>
            </a:r>
            <a:r>
              <a:rPr lang="en-IE" sz="2000" dirty="0" err="1">
                <a:solidFill>
                  <a:srgbClr val="990033"/>
                </a:solidFill>
              </a:rPr>
              <a:t>bíodh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bána</a:t>
            </a:r>
            <a:r>
              <a:rPr lang="en-IE" sz="2000" dirty="0">
                <a:solidFill>
                  <a:srgbClr val="990033"/>
                </a:solidFill>
              </a:rPr>
              <a:t> = n)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3500"/>
            <a:ext cx="2133600" cy="365125"/>
          </a:xfrm>
        </p:spPr>
        <p:txBody>
          <a:bodyPr/>
          <a:lstStyle/>
          <a:p>
            <a:fld id="{BB92D3D0-7CD7-4C11-9EE2-F291E0FC1684}" type="datetime10">
              <a:rPr lang="en-IE" smtClean="0">
                <a:solidFill>
                  <a:srgbClr val="990033"/>
                </a:solidFill>
              </a:rPr>
              <a:pPr/>
              <a:t>10:25</a:t>
            </a:fld>
            <a:endParaRPr lang="en-IE">
              <a:solidFill>
                <a:srgbClr val="990033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92" y="1248172"/>
            <a:ext cx="3524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4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779181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Leid</a:t>
            </a:r>
            <a:r>
              <a:rPr lang="en-IE" sz="2000" dirty="0">
                <a:solidFill>
                  <a:srgbClr val="990033"/>
                </a:solidFill>
              </a:rPr>
              <a:t>: Is </a:t>
            </a:r>
            <a:r>
              <a:rPr lang="en-IE" sz="2000" dirty="0" err="1">
                <a:solidFill>
                  <a:srgbClr val="990033"/>
                </a:solidFill>
              </a:rPr>
              <a:t>mó</a:t>
            </a:r>
            <a:r>
              <a:rPr lang="en-IE" sz="2000" dirty="0">
                <a:solidFill>
                  <a:srgbClr val="990033"/>
                </a:solidFill>
              </a:rPr>
              <a:t> de 2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dearga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thuas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bána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2 </a:t>
            </a:r>
            <a:r>
              <a:rPr lang="en-IE" sz="2000" dirty="0" err="1" smtClean="0">
                <a:solidFill>
                  <a:srgbClr val="990033"/>
                </a:solidFill>
              </a:rPr>
              <a:t>thíl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bhreis</a:t>
            </a:r>
            <a:r>
              <a:rPr lang="en-IE" sz="2000" dirty="0">
                <a:solidFill>
                  <a:srgbClr val="990033"/>
                </a:solidFill>
              </a:rPr>
              <a:t> ag an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thaobh</a:t>
            </a:r>
            <a:r>
              <a:rPr lang="en-IE" sz="2000" dirty="0" smtClean="0">
                <a:solidFill>
                  <a:srgbClr val="990033"/>
                </a:solidFill>
              </a:rPr>
              <a:t>. 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1 </a:t>
            </a: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tíl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dhearg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100 </a:t>
            </a:r>
            <a:r>
              <a:rPr lang="en-IE" sz="2000" dirty="0" err="1">
                <a:solidFill>
                  <a:srgbClr val="990033"/>
                </a:solidFill>
              </a:rPr>
              <a:t>tíl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? (</a:t>
            </a:r>
            <a:r>
              <a:rPr lang="en-IE" sz="2000" dirty="0" err="1">
                <a:solidFill>
                  <a:srgbClr val="990033"/>
                </a:solidFill>
              </a:rPr>
              <a:t>Seiceáil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fhreagra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chothromóid</a:t>
            </a:r>
            <a:r>
              <a:rPr lang="en-IE" sz="2000" dirty="0">
                <a:solidFill>
                  <a:srgbClr val="990033"/>
                </a:solidFill>
              </a:rPr>
              <a:t>, i.e. 2n + 6 AGUS an </a:t>
            </a:r>
            <a:r>
              <a:rPr lang="en-IE" sz="2000" dirty="0" err="1">
                <a:solidFill>
                  <a:srgbClr val="990033"/>
                </a:solidFill>
              </a:rPr>
              <a:t>chothromóid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d’aimsigh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thuas</a:t>
            </a:r>
            <a:r>
              <a:rPr lang="en-IE" sz="2000" dirty="0" smtClean="0">
                <a:solidFill>
                  <a:srgbClr val="990033"/>
                </a:solidFill>
              </a:rPr>
              <a:t>.) ____________________________________________ 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580325"/>
            <a:ext cx="8080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Leis an </a:t>
            </a:r>
            <a:r>
              <a:rPr lang="en-IE" sz="2000" dirty="0" err="1">
                <a:solidFill>
                  <a:srgbClr val="990033"/>
                </a:solidFill>
              </a:rPr>
              <a:t>loighic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thuas</a:t>
            </a:r>
            <a:r>
              <a:rPr lang="en-IE" sz="2000" dirty="0">
                <a:solidFill>
                  <a:srgbClr val="990033"/>
                </a:solidFill>
              </a:rPr>
              <a:t>, an </a:t>
            </a:r>
            <a:r>
              <a:rPr lang="en-IE" sz="2000" dirty="0" err="1">
                <a:solidFill>
                  <a:srgbClr val="990033"/>
                </a:solidFill>
              </a:rPr>
              <a:t>mbeifeá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foirmle</a:t>
            </a:r>
            <a:r>
              <a:rPr lang="en-IE" sz="2000" dirty="0">
                <a:solidFill>
                  <a:srgbClr val="990033"/>
                </a:solidFill>
              </a:rPr>
              <a:t> (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slonn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fhorbairt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fheileann</a:t>
            </a:r>
            <a:r>
              <a:rPr lang="en-IE" sz="2000" dirty="0" smtClean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fhaisnéis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dirty="0">
                <a:solidFill>
                  <a:srgbClr val="990033"/>
                </a:solidFill>
              </a:rPr>
              <a:t>? (</a:t>
            </a:r>
            <a:r>
              <a:rPr lang="en-IE" sz="2000" dirty="0" err="1">
                <a:solidFill>
                  <a:srgbClr val="990033"/>
                </a:solidFill>
              </a:rPr>
              <a:t>bíodh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bána</a:t>
            </a:r>
            <a:r>
              <a:rPr lang="en-IE" sz="2000" dirty="0">
                <a:solidFill>
                  <a:srgbClr val="990033"/>
                </a:solidFill>
              </a:rPr>
              <a:t> = n)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1250454"/>
            <a:ext cx="1838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365B-E332-4148-9ABB-2D499F22FF45}" type="datetime10">
              <a:rPr lang="en-IE" smtClean="0"/>
              <a:pPr/>
              <a:t>10:25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77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29210" y="205310"/>
            <a:ext cx="1803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4000" b="1" dirty="0" err="1" smtClean="0">
                <a:solidFill>
                  <a:srgbClr val="990033"/>
                </a:solidFill>
              </a:rPr>
              <a:t>Innéacs</a:t>
            </a:r>
            <a:endParaRPr lang="en-IE" sz="4000" b="1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D00B-5AFC-4245-B78E-B7E5068993C6}" type="datetime10">
              <a:rPr lang="en-IE" smtClean="0"/>
              <a:pPr/>
              <a:t>10:25</a:t>
            </a:fld>
            <a:endParaRPr lang="en-IE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196762"/>
              </p:ext>
            </p:extLst>
          </p:nvPr>
        </p:nvGraphicFramePr>
        <p:xfrm>
          <a:off x="611560" y="1484784"/>
          <a:ext cx="853244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5436096"/>
              </a:tblGrid>
              <a:tr h="72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b="1" dirty="0" err="1" smtClean="0">
                          <a:solidFill>
                            <a:srgbClr val="990033"/>
                          </a:solidFill>
                        </a:rPr>
                        <a:t>Gníomhaíocht</a:t>
                      </a:r>
                      <a:r>
                        <a:rPr lang="en-IE" sz="24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400" b="1" dirty="0" err="1" smtClean="0">
                          <a:solidFill>
                            <a:srgbClr val="990033"/>
                          </a:solidFill>
                        </a:rPr>
                        <a:t>Daltaí</a:t>
                      </a:r>
                      <a:r>
                        <a:rPr lang="en-IE" sz="2400" b="1" dirty="0" smtClean="0">
                          <a:solidFill>
                            <a:srgbClr val="990033"/>
                          </a:solidFill>
                        </a:rPr>
                        <a:t> 1:</a:t>
                      </a:r>
                      <a:endParaRPr lang="en-IE" sz="2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b="1" dirty="0" err="1" smtClean="0">
                          <a:solidFill>
                            <a:srgbClr val="990033"/>
                          </a:solidFill>
                        </a:rPr>
                        <a:t>Patrúin</a:t>
                      </a:r>
                      <a:endParaRPr lang="en-IE" sz="2400" b="1" dirty="0" smtClean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en-IE" sz="2400" b="1" dirty="0" err="1" smtClean="0">
                          <a:solidFill>
                            <a:srgbClr val="990033"/>
                          </a:solidFill>
                        </a:rPr>
                        <a:t>Gníomhaíocht</a:t>
                      </a:r>
                      <a:r>
                        <a:rPr lang="en-IE" sz="24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400" b="1" dirty="0" err="1" smtClean="0">
                          <a:solidFill>
                            <a:srgbClr val="990033"/>
                          </a:solidFill>
                        </a:rPr>
                        <a:t>Daltaí</a:t>
                      </a:r>
                      <a:r>
                        <a:rPr lang="en-IE" sz="2400" b="1" dirty="0" smtClean="0">
                          <a:solidFill>
                            <a:srgbClr val="990033"/>
                          </a:solidFill>
                        </a:rPr>
                        <a:t> 2:</a:t>
                      </a:r>
                      <a:endParaRPr lang="en-I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2400" b="1" dirty="0" err="1" smtClean="0">
                          <a:solidFill>
                            <a:srgbClr val="990033"/>
                          </a:solidFill>
                        </a:rPr>
                        <a:t>Bosca</a:t>
                      </a:r>
                      <a:r>
                        <a:rPr lang="en-IE" sz="24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400" b="1" dirty="0" err="1" smtClean="0">
                          <a:solidFill>
                            <a:srgbClr val="990033"/>
                          </a:solidFill>
                        </a:rPr>
                        <a:t>Airgid</a:t>
                      </a:r>
                      <a:endParaRPr lang="en-IE" sz="2400" b="1" dirty="0" smtClean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en-IE" sz="2400" b="1" dirty="0" err="1" smtClean="0">
                          <a:solidFill>
                            <a:srgbClr val="990033"/>
                          </a:solidFill>
                        </a:rPr>
                        <a:t>Gníomhaíocht</a:t>
                      </a:r>
                      <a:r>
                        <a:rPr lang="en-IE" sz="24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400" b="1" dirty="0" err="1" smtClean="0">
                          <a:solidFill>
                            <a:srgbClr val="990033"/>
                          </a:solidFill>
                        </a:rPr>
                        <a:t>Daltaí</a:t>
                      </a:r>
                      <a:r>
                        <a:rPr lang="en-IE" sz="2400" b="1" dirty="0" smtClean="0">
                          <a:solidFill>
                            <a:srgbClr val="990033"/>
                          </a:solidFill>
                        </a:rPr>
                        <a:t> 3: </a:t>
                      </a:r>
                      <a:endParaRPr lang="en-I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2400" b="1" dirty="0" smtClean="0">
                          <a:solidFill>
                            <a:srgbClr val="990033"/>
                          </a:solidFill>
                        </a:rPr>
                        <a:t>Graf a </a:t>
                      </a:r>
                      <a:r>
                        <a:rPr lang="en-IE" sz="2400" b="1" dirty="0" err="1" smtClean="0">
                          <a:solidFill>
                            <a:srgbClr val="990033"/>
                          </a:solidFill>
                        </a:rPr>
                        <a:t>Úsáid</a:t>
                      </a:r>
                      <a:r>
                        <a:rPr lang="en-IE" sz="24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400" b="1" dirty="0" err="1" smtClean="0">
                          <a:solidFill>
                            <a:srgbClr val="990033"/>
                          </a:solidFill>
                        </a:rPr>
                        <a:t>chun</a:t>
                      </a:r>
                      <a:r>
                        <a:rPr lang="en-IE" sz="24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400" b="1" dirty="0" err="1" smtClean="0">
                          <a:solidFill>
                            <a:srgbClr val="990033"/>
                          </a:solidFill>
                        </a:rPr>
                        <a:t>Faisnéis</a:t>
                      </a:r>
                      <a:r>
                        <a:rPr lang="en-IE" sz="2400" b="1" dirty="0" smtClean="0">
                          <a:solidFill>
                            <a:srgbClr val="990033"/>
                          </a:solidFill>
                        </a:rPr>
                        <a:t> a </a:t>
                      </a:r>
                      <a:r>
                        <a:rPr lang="en-IE" sz="2400" b="1" dirty="0" err="1" smtClean="0">
                          <a:solidFill>
                            <a:srgbClr val="990033"/>
                          </a:solidFill>
                        </a:rPr>
                        <a:t>Léiriú</a:t>
                      </a:r>
                      <a:endParaRPr lang="en-IE" sz="2400" b="1" dirty="0" smtClean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en-IE" sz="2400" b="1" dirty="0" err="1" smtClean="0">
                          <a:solidFill>
                            <a:srgbClr val="990033"/>
                          </a:solidFill>
                        </a:rPr>
                        <a:t>Gníomhaíocht</a:t>
                      </a:r>
                      <a:r>
                        <a:rPr lang="en-IE" sz="24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400" b="1" dirty="0" err="1" smtClean="0">
                          <a:solidFill>
                            <a:srgbClr val="990033"/>
                          </a:solidFill>
                        </a:rPr>
                        <a:t>Daltaí</a:t>
                      </a:r>
                      <a:r>
                        <a:rPr lang="en-IE" sz="2400" b="1" dirty="0" smtClean="0">
                          <a:solidFill>
                            <a:srgbClr val="990033"/>
                          </a:solidFill>
                        </a:rPr>
                        <a:t> 4:</a:t>
                      </a:r>
                      <a:endParaRPr lang="en-I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b="1" dirty="0" smtClean="0">
                          <a:solidFill>
                            <a:srgbClr val="990033"/>
                          </a:solidFill>
                        </a:rPr>
                        <a:t>An </a:t>
                      </a:r>
                      <a:r>
                        <a:rPr lang="en-IE" sz="2400" b="1" dirty="0" err="1" smtClean="0">
                          <a:solidFill>
                            <a:srgbClr val="990033"/>
                          </a:solidFill>
                        </a:rPr>
                        <a:t>Fhoirmle</a:t>
                      </a:r>
                      <a:r>
                        <a:rPr lang="en-IE" sz="2400" b="1" dirty="0" smtClean="0">
                          <a:solidFill>
                            <a:srgbClr val="990033"/>
                          </a:solidFill>
                        </a:rPr>
                        <a:t> a </a:t>
                      </a:r>
                      <a:r>
                        <a:rPr lang="en-IE" sz="2400" b="1" dirty="0" err="1" smtClean="0">
                          <a:solidFill>
                            <a:srgbClr val="990033"/>
                          </a:solidFill>
                        </a:rPr>
                        <a:t>Aimsiú</a:t>
                      </a:r>
                      <a:r>
                        <a:rPr lang="en-IE" sz="2400" b="1" baseline="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000" b="1" dirty="0" smtClean="0">
                          <a:solidFill>
                            <a:srgbClr val="990033"/>
                          </a:solidFill>
                        </a:rPr>
                        <a:t>(</a:t>
                      </a:r>
                      <a:r>
                        <a:rPr lang="en-IE" sz="2000" b="1" dirty="0" err="1" smtClean="0">
                          <a:solidFill>
                            <a:srgbClr val="990033"/>
                          </a:solidFill>
                        </a:rPr>
                        <a:t>ábhar</a:t>
                      </a:r>
                      <a:r>
                        <a:rPr lang="en-IE" sz="20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000" b="1" dirty="0" err="1" smtClean="0">
                          <a:solidFill>
                            <a:srgbClr val="990033"/>
                          </a:solidFill>
                        </a:rPr>
                        <a:t>Ardleibhéil</a:t>
                      </a:r>
                      <a:r>
                        <a:rPr lang="en-IE" sz="2000" b="1" dirty="0" smtClean="0">
                          <a:solidFill>
                            <a:srgbClr val="990033"/>
                          </a:solidFill>
                        </a:rPr>
                        <a:t>)</a:t>
                      </a:r>
                      <a:endParaRPr lang="en-IE" sz="2400" b="1" dirty="0" smtClean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en-IE" sz="2400" b="1" dirty="0" err="1" smtClean="0">
                          <a:solidFill>
                            <a:srgbClr val="990033"/>
                          </a:solidFill>
                        </a:rPr>
                        <a:t>Gníomhaíocht</a:t>
                      </a:r>
                      <a:r>
                        <a:rPr lang="en-IE" sz="24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400" b="1" dirty="0" err="1" smtClean="0">
                          <a:solidFill>
                            <a:srgbClr val="990033"/>
                          </a:solidFill>
                        </a:rPr>
                        <a:t>Daltaí</a:t>
                      </a:r>
                      <a:r>
                        <a:rPr lang="en-IE" sz="2400" b="1" dirty="0" smtClean="0">
                          <a:solidFill>
                            <a:srgbClr val="990033"/>
                          </a:solidFill>
                        </a:rPr>
                        <a:t> 5:</a:t>
                      </a:r>
                      <a:endParaRPr lang="en-I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b="1" dirty="0" err="1" smtClean="0">
                          <a:solidFill>
                            <a:srgbClr val="990033"/>
                          </a:solidFill>
                        </a:rPr>
                        <a:t>Feidhmeanna</a:t>
                      </a:r>
                      <a:r>
                        <a:rPr lang="en-IE" sz="2400" b="1" dirty="0" smtClean="0">
                          <a:solidFill>
                            <a:srgbClr val="990033"/>
                          </a:solidFill>
                        </a:rPr>
                        <a:t> a </a:t>
                      </a:r>
                      <a:r>
                        <a:rPr lang="en-IE" sz="2400" b="1" dirty="0" err="1" smtClean="0">
                          <a:solidFill>
                            <a:srgbClr val="990033"/>
                          </a:solidFill>
                        </a:rPr>
                        <a:t>Ghrafadh</a:t>
                      </a:r>
                      <a:r>
                        <a:rPr lang="en-IE" sz="24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800" b="1" dirty="0" smtClean="0">
                          <a:solidFill>
                            <a:srgbClr val="990033"/>
                          </a:solidFill>
                        </a:rPr>
                        <a:t>(</a:t>
                      </a:r>
                      <a:r>
                        <a:rPr lang="en-IE" sz="1800" b="1" dirty="0" err="1" smtClean="0">
                          <a:solidFill>
                            <a:srgbClr val="990033"/>
                          </a:solidFill>
                        </a:rPr>
                        <a:t>ábhar</a:t>
                      </a:r>
                      <a:r>
                        <a:rPr lang="en-IE" sz="18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800" b="1" dirty="0" err="1" smtClean="0">
                          <a:solidFill>
                            <a:srgbClr val="990033"/>
                          </a:solidFill>
                        </a:rPr>
                        <a:t>Ardleibhéil</a:t>
                      </a:r>
                      <a:r>
                        <a:rPr lang="en-IE" sz="1800" b="1" dirty="0" smtClean="0">
                          <a:solidFill>
                            <a:srgbClr val="990033"/>
                          </a:solidFill>
                        </a:rPr>
                        <a:t>)</a:t>
                      </a:r>
                      <a:endParaRPr lang="en-IE" sz="2400" b="1" dirty="0" smtClean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8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88640"/>
            <a:ext cx="7289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5 (</a:t>
            </a:r>
            <a:r>
              <a:rPr lang="en-IE" sz="3200" b="1" dirty="0" err="1">
                <a:solidFill>
                  <a:srgbClr val="990033"/>
                </a:solidFill>
              </a:rPr>
              <a:t>ábhar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Ardleibhéil</a:t>
            </a:r>
            <a:r>
              <a:rPr lang="en-IE" sz="3200" b="1" dirty="0">
                <a:solidFill>
                  <a:srgbClr val="990033"/>
                </a:solidFill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3" y="621754"/>
            <a:ext cx="867645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 err="1">
                <a:solidFill>
                  <a:srgbClr val="990033"/>
                </a:solidFill>
              </a:rPr>
              <a:t>Tacar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smtClean="0">
                <a:solidFill>
                  <a:srgbClr val="990033"/>
                </a:solidFill>
              </a:rPr>
              <a:t>1.		Ag </a:t>
            </a:r>
            <a:r>
              <a:rPr lang="en-IE" sz="2000" b="1" dirty="0" err="1">
                <a:solidFill>
                  <a:srgbClr val="990033"/>
                </a:solidFill>
              </a:rPr>
              <a:t>Obair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i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nGrúpaí</a:t>
            </a:r>
            <a:r>
              <a:rPr lang="en-IE" sz="2000" b="1" dirty="0">
                <a:solidFill>
                  <a:srgbClr val="990033"/>
                </a:solidFill>
              </a:rPr>
              <a:t>: </a:t>
            </a:r>
            <a:r>
              <a:rPr lang="en-IE" sz="2000" b="1" dirty="0" err="1">
                <a:solidFill>
                  <a:srgbClr val="990033"/>
                </a:solidFill>
              </a:rPr>
              <a:t>Feidhmeanna</a:t>
            </a:r>
            <a:r>
              <a:rPr lang="en-IE" sz="2000" b="1" dirty="0">
                <a:solidFill>
                  <a:srgbClr val="990033"/>
                </a:solidFill>
              </a:rPr>
              <a:t> a </a:t>
            </a:r>
            <a:r>
              <a:rPr lang="en-IE" sz="2000" b="1" dirty="0" err="1" smtClean="0">
                <a:solidFill>
                  <a:srgbClr val="990033"/>
                </a:solidFill>
              </a:rPr>
              <a:t>Ghrafadh</a:t>
            </a:r>
            <a:endParaRPr lang="en-IE" sz="2000" b="1" dirty="0" smtClean="0">
              <a:solidFill>
                <a:srgbClr val="990033"/>
              </a:solidFill>
            </a:endParaRPr>
          </a:p>
          <a:p>
            <a:endParaRPr lang="en-IE" sz="800" b="1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1. </a:t>
            </a:r>
            <a:r>
              <a:rPr lang="en-IE" sz="2000" dirty="0" err="1" smtClean="0">
                <a:solidFill>
                  <a:srgbClr val="990033"/>
                </a:solidFill>
              </a:rPr>
              <a:t>Tá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€36 </a:t>
            </a:r>
            <a:r>
              <a:rPr lang="en-IE" sz="2000" dirty="0" err="1">
                <a:solidFill>
                  <a:srgbClr val="990033"/>
                </a:solidFill>
              </a:rPr>
              <a:t>agam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bronntanas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cheannach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Braitheann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méid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fágtha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bpraghas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ceannaigh</a:t>
            </a:r>
            <a:r>
              <a:rPr lang="en-IE" sz="2000" dirty="0">
                <a:solidFill>
                  <a:srgbClr val="990033"/>
                </a:solidFill>
              </a:rPr>
              <a:t>. (x-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an </a:t>
            </a:r>
            <a:r>
              <a:rPr lang="en-IE" sz="2000" dirty="0" err="1">
                <a:solidFill>
                  <a:srgbClr val="990033"/>
                </a:solidFill>
              </a:rPr>
              <a:t>praghas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ceannaigh</a:t>
            </a:r>
            <a:r>
              <a:rPr lang="en-IE" sz="2000" dirty="0">
                <a:solidFill>
                  <a:srgbClr val="990033"/>
                </a:solidFill>
              </a:rPr>
              <a:t>;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an </a:t>
            </a:r>
            <a:r>
              <a:rPr lang="en-IE" sz="2000" dirty="0" err="1">
                <a:solidFill>
                  <a:srgbClr val="990033"/>
                </a:solidFill>
              </a:rPr>
              <a:t>méid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atá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fágtha</a:t>
            </a:r>
            <a:r>
              <a:rPr lang="en-IE" sz="2000" dirty="0" smtClean="0">
                <a:solidFill>
                  <a:srgbClr val="990033"/>
                </a:solidFill>
              </a:rPr>
              <a:t>).</a:t>
            </a:r>
          </a:p>
          <a:p>
            <a:pPr marL="457200" indent="-457200">
              <a:buAutoNum type="arabicPeriod"/>
            </a:pPr>
            <a:endParaRPr lang="en-IE" sz="8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2. </a:t>
            </a:r>
            <a:r>
              <a:rPr lang="en-IE" sz="2000" dirty="0" err="1">
                <a:solidFill>
                  <a:srgbClr val="990033"/>
                </a:solidFill>
              </a:rPr>
              <a:t>Roinntear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dhíreach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36 cm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fad,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2 </a:t>
            </a:r>
            <a:r>
              <a:rPr lang="en-IE" sz="2000" dirty="0" err="1">
                <a:solidFill>
                  <a:srgbClr val="990033"/>
                </a:solidFill>
              </a:rPr>
              <a:t>chuid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B. </a:t>
            </a:r>
            <a:r>
              <a:rPr lang="en-IE" sz="2000" dirty="0" err="1">
                <a:solidFill>
                  <a:srgbClr val="990033"/>
                </a:solidFill>
              </a:rPr>
              <a:t>Braitheann</a:t>
            </a:r>
            <a:r>
              <a:rPr lang="en-IE" sz="2000" dirty="0">
                <a:solidFill>
                  <a:srgbClr val="990033"/>
                </a:solidFill>
              </a:rPr>
              <a:t> fad B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fhad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A. (an 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fad A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cm; an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fad B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cm).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I </a:t>
            </a:r>
            <a:r>
              <a:rPr lang="en-IE" sz="2000" dirty="0" err="1">
                <a:solidFill>
                  <a:srgbClr val="990033"/>
                </a:solidFill>
              </a:rPr>
              <a:t>gcás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tacair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thugtar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ghrúpa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saineolaithe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tusa</a:t>
            </a:r>
            <a:r>
              <a:rPr lang="en-IE" sz="2000" dirty="0" smtClean="0">
                <a:solidFill>
                  <a:srgbClr val="990033"/>
                </a:solidFill>
              </a:rPr>
              <a:t>:</a:t>
            </a:r>
          </a:p>
          <a:p>
            <a:endParaRPr lang="en-IE" sz="8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Faigh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roinnt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pointí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sonraí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fheileann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fhadhb</a:t>
            </a:r>
            <a:r>
              <a:rPr lang="en-IE" sz="2000" dirty="0">
                <a:solidFill>
                  <a:srgbClr val="990033"/>
                </a:solidFill>
              </a:rPr>
              <a:t>, e.g. (1, 35)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(10, 26) </a:t>
            </a:r>
            <a:r>
              <a:rPr lang="en-IE" sz="2000" dirty="0" err="1">
                <a:solidFill>
                  <a:srgbClr val="990033"/>
                </a:solidFill>
              </a:rPr>
              <a:t>etc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Eagraigh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sonraí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dtábla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 smtClean="0">
                <a:solidFill>
                  <a:srgbClr val="990033"/>
                </a:solidFill>
              </a:rPr>
              <a:t>cholún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chlé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cholún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dheis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Eagraigh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sonraí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ghraf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ais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chothrománach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ingearach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endParaRPr lang="en-IE" sz="8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AN-TÁBHACHTACH: </a:t>
            </a:r>
            <a:r>
              <a:rPr lang="en-IE" sz="2000" dirty="0" err="1">
                <a:solidFill>
                  <a:srgbClr val="990033"/>
                </a:solidFill>
              </a:rPr>
              <a:t>Bíodh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cóip</a:t>
            </a:r>
            <a:r>
              <a:rPr lang="en-IE" sz="2000" dirty="0">
                <a:solidFill>
                  <a:srgbClr val="990033"/>
                </a:solidFill>
              </a:rPr>
              <a:t> de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graf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duine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ghrúpa</a:t>
            </a:r>
            <a:r>
              <a:rPr lang="en-IE" sz="2000" dirty="0">
                <a:solidFill>
                  <a:srgbClr val="990033"/>
                </a:solidFill>
              </a:rPr>
              <a:t> mar </a:t>
            </a:r>
            <a:r>
              <a:rPr lang="en-IE" sz="2000" dirty="0" err="1">
                <a:solidFill>
                  <a:srgbClr val="990033"/>
                </a:solidFill>
              </a:rPr>
              <a:t>beidh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le </a:t>
            </a:r>
            <a:r>
              <a:rPr lang="en-IE" sz="2000" dirty="0" err="1" smtClean="0">
                <a:solidFill>
                  <a:srgbClr val="990033"/>
                </a:solidFill>
              </a:rPr>
              <a:t>roinnt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leis an </a:t>
            </a:r>
            <a:r>
              <a:rPr lang="en-IE" sz="2000" dirty="0" err="1">
                <a:solidFill>
                  <a:srgbClr val="990033"/>
                </a:solidFill>
              </a:rPr>
              <a:t>gcéad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ghrúpa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endParaRPr lang="en-IE" sz="8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Roinn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chuid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graf</a:t>
            </a:r>
            <a:r>
              <a:rPr lang="en-IE" sz="2000" dirty="0">
                <a:solidFill>
                  <a:srgbClr val="990033"/>
                </a:solidFill>
              </a:rPr>
              <a:t> leis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grúpaí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cuirigí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graif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gcomparáid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Piocaigí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amach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cosúlachtaí</a:t>
            </a:r>
            <a:r>
              <a:rPr lang="en-IE" sz="2000" dirty="0">
                <a:solidFill>
                  <a:srgbClr val="990033"/>
                </a:solidFill>
              </a:rPr>
              <a:t> (</a:t>
            </a:r>
            <a:r>
              <a:rPr lang="en-IE" sz="2000" dirty="0" err="1">
                <a:solidFill>
                  <a:srgbClr val="990033"/>
                </a:solidFill>
              </a:rPr>
              <a:t>rudaí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arb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ionann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difríochtaí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graif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éagsúla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A10B-370D-4A48-87D8-8F2D44961E21}" type="datetime10">
              <a:rPr lang="en-IE" smtClean="0"/>
              <a:pPr/>
              <a:t>10:25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338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72544"/>
            <a:ext cx="882047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 err="1">
                <a:solidFill>
                  <a:srgbClr val="990033"/>
                </a:solidFill>
              </a:rPr>
              <a:t>Tacar</a:t>
            </a:r>
            <a:r>
              <a:rPr lang="en-IE" sz="2000" b="1" dirty="0">
                <a:solidFill>
                  <a:srgbClr val="990033"/>
                </a:solidFill>
              </a:rPr>
              <a:t> 2.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3. </a:t>
            </a:r>
            <a:r>
              <a:rPr lang="en-IE" sz="2000" dirty="0" err="1">
                <a:solidFill>
                  <a:srgbClr val="990033"/>
                </a:solidFill>
              </a:rPr>
              <a:t>Braitheann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méid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bailíodh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haghaidh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áirithe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dticéad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dioladh</a:t>
            </a:r>
            <a:r>
              <a:rPr lang="en-IE" sz="2000" dirty="0" smtClean="0">
                <a:solidFill>
                  <a:srgbClr val="990033"/>
                </a:solidFill>
              </a:rPr>
              <a:t>.  </a:t>
            </a:r>
            <a:r>
              <a:rPr lang="en-IE" sz="2000" dirty="0" err="1" smtClean="0">
                <a:solidFill>
                  <a:srgbClr val="990033"/>
                </a:solidFill>
              </a:rPr>
              <a:t>Cosnaíonn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ticéid</a:t>
            </a:r>
            <a:r>
              <a:rPr lang="en-IE" sz="2000" dirty="0">
                <a:solidFill>
                  <a:srgbClr val="990033"/>
                </a:solidFill>
              </a:rPr>
              <a:t> €8 an </a:t>
            </a:r>
            <a:r>
              <a:rPr lang="en-IE" sz="2000" dirty="0" err="1">
                <a:solidFill>
                  <a:srgbClr val="990033"/>
                </a:solidFill>
              </a:rPr>
              <a:t>ceann</a:t>
            </a:r>
            <a:r>
              <a:rPr lang="en-IE" sz="2000" dirty="0">
                <a:solidFill>
                  <a:srgbClr val="990033"/>
                </a:solidFill>
              </a:rPr>
              <a:t>. (x-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dticéad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díoladh</a:t>
            </a:r>
            <a:r>
              <a:rPr lang="en-IE" sz="2000" dirty="0">
                <a:solidFill>
                  <a:srgbClr val="990033"/>
                </a:solidFill>
              </a:rPr>
              <a:t>;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an </a:t>
            </a:r>
            <a:r>
              <a:rPr lang="en-IE" sz="2000" dirty="0" err="1">
                <a:solidFill>
                  <a:srgbClr val="990033"/>
                </a:solidFill>
              </a:rPr>
              <a:t>méid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áirgid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bailíodh</a:t>
            </a:r>
            <a:r>
              <a:rPr lang="en-IE" sz="2000" dirty="0">
                <a:solidFill>
                  <a:srgbClr val="990033"/>
                </a:solidFill>
              </a:rPr>
              <a:t>).</a:t>
            </a:r>
          </a:p>
          <a:p>
            <a:endParaRPr lang="en-IE" sz="8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4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Pictiúrlann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350 </a:t>
            </a:r>
            <a:r>
              <a:rPr lang="en-IE" sz="2000" dirty="0" err="1">
                <a:solidFill>
                  <a:srgbClr val="990033"/>
                </a:solidFill>
              </a:rPr>
              <a:t>suíochán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inti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Braitheann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suíochán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folamh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suíochán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dhíoltar</a:t>
            </a:r>
            <a:r>
              <a:rPr lang="en-IE" sz="2000" dirty="0">
                <a:solidFill>
                  <a:srgbClr val="990033"/>
                </a:solidFill>
              </a:rPr>
              <a:t> (x-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suíochán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dhíoltar</a:t>
            </a:r>
            <a:r>
              <a:rPr lang="en-IE" sz="2000" dirty="0">
                <a:solidFill>
                  <a:srgbClr val="990033"/>
                </a:solidFill>
              </a:rPr>
              <a:t>;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suíochán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folamh</a:t>
            </a:r>
            <a:r>
              <a:rPr lang="en-IE" sz="2000" dirty="0" smtClean="0">
                <a:solidFill>
                  <a:srgbClr val="990033"/>
                </a:solidFill>
              </a:rPr>
              <a:t>). I </a:t>
            </a:r>
            <a:r>
              <a:rPr lang="en-IE" sz="2000" dirty="0" err="1">
                <a:solidFill>
                  <a:srgbClr val="990033"/>
                </a:solidFill>
              </a:rPr>
              <a:t>gcás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tacair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thugtar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ghrúpa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saineolaithe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tusa</a:t>
            </a:r>
            <a:r>
              <a:rPr lang="en-IE" sz="2000" dirty="0" smtClean="0">
                <a:solidFill>
                  <a:srgbClr val="990033"/>
                </a:solidFill>
              </a:rPr>
              <a:t>:</a:t>
            </a:r>
          </a:p>
          <a:p>
            <a:endParaRPr lang="en-IE" sz="8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Faigh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roinnt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pointí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sonraí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fheileann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d’fhadbh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dticéad</a:t>
            </a:r>
            <a:r>
              <a:rPr lang="en-IE" sz="2000" dirty="0">
                <a:solidFill>
                  <a:srgbClr val="990033"/>
                </a:solidFill>
              </a:rPr>
              <a:t>, e.g. (1, 8)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(2, 16) </a:t>
            </a:r>
            <a:r>
              <a:rPr lang="en-IE" sz="2000" dirty="0" err="1">
                <a:solidFill>
                  <a:srgbClr val="990033"/>
                </a:solidFill>
              </a:rPr>
              <a:t>etc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Faigh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roinnt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pointí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sonraí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fheileann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d’fhadbh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pictiúrlainne</a:t>
            </a:r>
            <a:r>
              <a:rPr lang="en-IE" sz="2000" dirty="0">
                <a:solidFill>
                  <a:srgbClr val="990033"/>
                </a:solidFill>
              </a:rPr>
              <a:t>, e.g. (0, 350)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(20, </a:t>
            </a:r>
            <a:r>
              <a:rPr lang="en-IE" sz="2000" dirty="0" smtClean="0">
                <a:solidFill>
                  <a:srgbClr val="990033"/>
                </a:solidFill>
              </a:rPr>
              <a:t>330) </a:t>
            </a:r>
            <a:r>
              <a:rPr lang="en-IE" sz="2000" dirty="0" err="1" smtClean="0">
                <a:solidFill>
                  <a:srgbClr val="990033"/>
                </a:solidFill>
              </a:rPr>
              <a:t>etc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Eagraigh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sonraí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dtábla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cholún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chlé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cholún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dheis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Eagraigh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sonraí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ghraf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ais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chothrománach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ingearach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endParaRPr lang="en-IE" sz="9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AN-TÁBHACHTACH</a:t>
            </a:r>
            <a:r>
              <a:rPr lang="en-IE" sz="2000" dirty="0">
                <a:solidFill>
                  <a:srgbClr val="990033"/>
                </a:solidFill>
              </a:rPr>
              <a:t>: </a:t>
            </a:r>
            <a:r>
              <a:rPr lang="en-IE" sz="2000" dirty="0" err="1">
                <a:solidFill>
                  <a:srgbClr val="990033"/>
                </a:solidFill>
              </a:rPr>
              <a:t>Bíodh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cóip</a:t>
            </a:r>
            <a:r>
              <a:rPr lang="en-IE" sz="2000" dirty="0">
                <a:solidFill>
                  <a:srgbClr val="990033"/>
                </a:solidFill>
              </a:rPr>
              <a:t> de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graf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duine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ghrúpa</a:t>
            </a:r>
            <a:r>
              <a:rPr lang="en-IE" sz="2000" dirty="0">
                <a:solidFill>
                  <a:srgbClr val="990033"/>
                </a:solidFill>
              </a:rPr>
              <a:t> mar </a:t>
            </a:r>
            <a:r>
              <a:rPr lang="en-IE" sz="2000" dirty="0" err="1">
                <a:solidFill>
                  <a:srgbClr val="990033"/>
                </a:solidFill>
              </a:rPr>
              <a:t>beidh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sé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 smtClean="0">
                <a:solidFill>
                  <a:srgbClr val="990033"/>
                </a:solidFill>
              </a:rPr>
              <a:t>roinnt</a:t>
            </a:r>
            <a:r>
              <a:rPr lang="en-IE" sz="2000" dirty="0" smtClean="0">
                <a:solidFill>
                  <a:srgbClr val="990033"/>
                </a:solidFill>
              </a:rPr>
              <a:t> leis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gcéad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ghrúpa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Roinn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chuid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graf</a:t>
            </a:r>
            <a:r>
              <a:rPr lang="en-IE" sz="2000" dirty="0">
                <a:solidFill>
                  <a:srgbClr val="990033"/>
                </a:solidFill>
              </a:rPr>
              <a:t> leis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grúpaí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cuirigí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graif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gcomparáid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Piocaigí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amach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cosúlachtaí</a:t>
            </a:r>
            <a:r>
              <a:rPr lang="en-IE" sz="2000" dirty="0">
                <a:solidFill>
                  <a:srgbClr val="990033"/>
                </a:solidFill>
              </a:rPr>
              <a:t> (</a:t>
            </a:r>
            <a:r>
              <a:rPr lang="en-IE" sz="2000" dirty="0" err="1">
                <a:solidFill>
                  <a:srgbClr val="990033"/>
                </a:solidFill>
              </a:rPr>
              <a:t>rudaí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arb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ionann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difríochtaí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graif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éagsúla</a:t>
            </a: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614-FD5B-43E1-92C7-5D18B578719F}" type="datetime10">
              <a:rPr lang="en-IE" smtClean="0"/>
              <a:pPr/>
              <a:t>10:25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85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81110"/>
            <a:ext cx="88204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 err="1">
                <a:solidFill>
                  <a:srgbClr val="990033"/>
                </a:solidFill>
              </a:rPr>
              <a:t>Tacar</a:t>
            </a:r>
            <a:r>
              <a:rPr lang="en-IE" sz="2000" b="1" dirty="0">
                <a:solidFill>
                  <a:srgbClr val="990033"/>
                </a:solidFill>
              </a:rPr>
              <a:t> 3.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5. </a:t>
            </a:r>
            <a:r>
              <a:rPr lang="en-IE" sz="2000" dirty="0" err="1">
                <a:solidFill>
                  <a:srgbClr val="990033"/>
                </a:solidFill>
              </a:rPr>
              <a:t>Braitheann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imlíne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chearnóige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fhad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slios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amháin</a:t>
            </a:r>
            <a:r>
              <a:rPr lang="en-IE" sz="2000" dirty="0">
                <a:solidFill>
                  <a:srgbClr val="990033"/>
                </a:solidFill>
              </a:rPr>
              <a:t> (x-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fad 1 </a:t>
            </a:r>
            <a:r>
              <a:rPr lang="en-IE" sz="2000" dirty="0" err="1">
                <a:solidFill>
                  <a:srgbClr val="990033"/>
                </a:solidFill>
              </a:rPr>
              <a:t>slios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amháin</a:t>
            </a:r>
            <a:r>
              <a:rPr lang="en-IE" sz="2000" dirty="0">
                <a:solidFill>
                  <a:srgbClr val="990033"/>
                </a:solidFill>
              </a:rPr>
              <a:t>;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imlíne</a:t>
            </a:r>
            <a:r>
              <a:rPr lang="en-IE" sz="2000" dirty="0">
                <a:solidFill>
                  <a:srgbClr val="990033"/>
                </a:solidFill>
              </a:rPr>
              <a:t>.)</a:t>
            </a:r>
          </a:p>
          <a:p>
            <a:endParaRPr lang="en-IE" sz="8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6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Má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fhillim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bileog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pháipéir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leath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beidh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chuid</a:t>
            </a:r>
            <a:r>
              <a:rPr lang="en-IE" sz="2000" dirty="0">
                <a:solidFill>
                  <a:srgbClr val="990033"/>
                </a:solidFill>
              </a:rPr>
              <a:t> ann. </a:t>
            </a:r>
            <a:r>
              <a:rPr lang="en-IE" sz="2000" dirty="0" err="1">
                <a:solidFill>
                  <a:srgbClr val="990033"/>
                </a:solidFill>
              </a:rPr>
              <a:t>Má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fhillim</a:t>
            </a:r>
            <a:r>
              <a:rPr lang="en-IE" sz="2000" dirty="0">
                <a:solidFill>
                  <a:srgbClr val="990033"/>
                </a:solidFill>
              </a:rPr>
              <a:t> é sin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dhá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leath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arís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beidh</a:t>
            </a:r>
            <a:r>
              <a:rPr lang="en-IE" sz="2000" dirty="0">
                <a:solidFill>
                  <a:srgbClr val="990033"/>
                </a:solidFill>
              </a:rPr>
              <a:t> 4 </a:t>
            </a:r>
            <a:r>
              <a:rPr lang="en-IE" sz="2000" dirty="0" err="1">
                <a:solidFill>
                  <a:srgbClr val="990033"/>
                </a:solidFill>
              </a:rPr>
              <a:t>chuid</a:t>
            </a:r>
            <a:r>
              <a:rPr lang="en-IE" sz="2000" dirty="0">
                <a:solidFill>
                  <a:srgbClr val="990033"/>
                </a:solidFill>
              </a:rPr>
              <a:t> ann. </a:t>
            </a:r>
            <a:r>
              <a:rPr lang="en-IE" sz="2000" dirty="0" err="1">
                <a:solidFill>
                  <a:srgbClr val="990033"/>
                </a:solidFill>
              </a:rPr>
              <a:t>Céard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tharlaíonn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leanaim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orm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filleadh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pháipéir</a:t>
            </a:r>
            <a:r>
              <a:rPr lang="en-IE" sz="2000" dirty="0" smtClean="0">
                <a:solidFill>
                  <a:srgbClr val="990033"/>
                </a:solidFill>
              </a:rPr>
              <a:t>? (</a:t>
            </a:r>
            <a:r>
              <a:rPr lang="en-IE" sz="2000" dirty="0">
                <a:solidFill>
                  <a:srgbClr val="990033"/>
                </a:solidFill>
              </a:rPr>
              <a:t>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bhfillteacha</a:t>
            </a:r>
            <a:r>
              <a:rPr lang="en-IE" sz="2000" dirty="0">
                <a:solidFill>
                  <a:srgbClr val="990033"/>
                </a:solidFill>
              </a:rPr>
              <a:t>;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an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codanna</a:t>
            </a:r>
            <a:r>
              <a:rPr lang="en-IE" sz="2000" dirty="0">
                <a:solidFill>
                  <a:srgbClr val="990033"/>
                </a:solidFill>
              </a:rPr>
              <a:t>)</a:t>
            </a:r>
          </a:p>
          <a:p>
            <a:endParaRPr lang="en-IE" sz="8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7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Braitheann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achar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cearnóige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fhad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sleasa</a:t>
            </a:r>
            <a:r>
              <a:rPr lang="en-IE" sz="2000" dirty="0">
                <a:solidFill>
                  <a:srgbClr val="990033"/>
                </a:solidFill>
              </a:rPr>
              <a:t>. (x-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fad </a:t>
            </a:r>
            <a:r>
              <a:rPr lang="en-IE" sz="2000" dirty="0" err="1">
                <a:solidFill>
                  <a:srgbClr val="990033"/>
                </a:solidFill>
              </a:rPr>
              <a:t>sleasa</a:t>
            </a:r>
            <a:r>
              <a:rPr lang="en-IE" sz="2000" dirty="0">
                <a:solidFill>
                  <a:srgbClr val="990033"/>
                </a:solidFill>
              </a:rPr>
              <a:t>;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achar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cearnóige</a:t>
            </a:r>
            <a:r>
              <a:rPr lang="en-IE" sz="2000" dirty="0">
                <a:solidFill>
                  <a:srgbClr val="990033"/>
                </a:solidFill>
              </a:rPr>
              <a:t>).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I </a:t>
            </a:r>
            <a:r>
              <a:rPr lang="en-IE" sz="2000" dirty="0" err="1">
                <a:solidFill>
                  <a:srgbClr val="990033"/>
                </a:solidFill>
              </a:rPr>
              <a:t>gcás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tacair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thugtar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ghrúpa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saineolaithe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tusa</a:t>
            </a:r>
            <a:r>
              <a:rPr lang="en-IE" sz="2000" dirty="0">
                <a:solidFill>
                  <a:srgbClr val="990033"/>
                </a:solidFill>
              </a:rPr>
              <a:t>: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Faigh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roinnt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pointí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sonraí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fheileann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fhadhb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tugadh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Eagraigh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sonraí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dtábla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cholún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chlé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cholún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dheis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Eagraigh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sonraí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ghraf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chothrománach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ingearach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endParaRPr lang="en-IE" sz="8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AN-TÁBHACHTACH</a:t>
            </a:r>
            <a:r>
              <a:rPr lang="en-IE" sz="2000" dirty="0">
                <a:solidFill>
                  <a:srgbClr val="990033"/>
                </a:solidFill>
              </a:rPr>
              <a:t>: </a:t>
            </a:r>
            <a:r>
              <a:rPr lang="en-IE" sz="2000" dirty="0" err="1">
                <a:solidFill>
                  <a:srgbClr val="990033"/>
                </a:solidFill>
              </a:rPr>
              <a:t>Bíodh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cóip</a:t>
            </a:r>
            <a:r>
              <a:rPr lang="en-IE" sz="2000" dirty="0">
                <a:solidFill>
                  <a:srgbClr val="990033"/>
                </a:solidFill>
              </a:rPr>
              <a:t> de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graf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duine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ghrúpa</a:t>
            </a:r>
            <a:r>
              <a:rPr lang="en-IE" sz="2000" dirty="0">
                <a:solidFill>
                  <a:srgbClr val="990033"/>
                </a:solidFill>
              </a:rPr>
              <a:t> mar </a:t>
            </a:r>
            <a:r>
              <a:rPr lang="en-IE" sz="2000" dirty="0" err="1">
                <a:solidFill>
                  <a:srgbClr val="990033"/>
                </a:solidFill>
              </a:rPr>
              <a:t>beidh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sé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 smtClean="0">
                <a:solidFill>
                  <a:srgbClr val="990033"/>
                </a:solidFill>
              </a:rPr>
              <a:t>roinnt</a:t>
            </a:r>
            <a:r>
              <a:rPr lang="en-IE" sz="2000" dirty="0" smtClean="0">
                <a:solidFill>
                  <a:srgbClr val="990033"/>
                </a:solidFill>
              </a:rPr>
              <a:t> leis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gcéad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ghrúpa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 next group.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Roinn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chuid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graf</a:t>
            </a:r>
            <a:r>
              <a:rPr lang="en-IE" sz="2000" dirty="0">
                <a:solidFill>
                  <a:srgbClr val="990033"/>
                </a:solidFill>
              </a:rPr>
              <a:t> leis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grúpaí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cuirigí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graif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gcomparáid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Piocaigí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amach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cosúlachtaí</a:t>
            </a:r>
            <a:r>
              <a:rPr lang="en-IE" sz="2000" dirty="0">
                <a:solidFill>
                  <a:srgbClr val="990033"/>
                </a:solidFill>
              </a:rPr>
              <a:t> (</a:t>
            </a:r>
            <a:r>
              <a:rPr lang="en-IE" sz="2000" dirty="0" err="1">
                <a:solidFill>
                  <a:srgbClr val="990033"/>
                </a:solidFill>
              </a:rPr>
              <a:t>rudaí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arb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ionann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difríochtaí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graif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éagsúla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50A-A8A4-4BC7-8A23-C3E6E36CD2FC}" type="datetime10">
              <a:rPr lang="en-IE" smtClean="0"/>
              <a:pPr/>
              <a:t>10:25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9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7BC6-15CD-4E4F-9B70-69A2B3C46328}" type="datetime10">
              <a:rPr lang="en-IE" smtClean="0"/>
              <a:pPr/>
              <a:t>10:25</a:t>
            </a:fld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395536" y="476672"/>
            <a:ext cx="79746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Déanfaimid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patrúin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pt-BR" sz="2000" dirty="0" smtClean="0">
                <a:solidFill>
                  <a:srgbClr val="990033"/>
                </a:solidFill>
              </a:rPr>
              <a:t>mhatamaitic </a:t>
            </a:r>
            <a:r>
              <a:rPr lang="pt-BR" sz="2000" dirty="0">
                <a:solidFill>
                  <a:srgbClr val="990033"/>
                </a:solidFill>
              </a:rPr>
              <a:t>inniu, rudaí ar </a:t>
            </a:r>
            <a:r>
              <a:rPr lang="pt-BR" sz="2000" dirty="0" smtClean="0">
                <a:solidFill>
                  <a:srgbClr val="990033"/>
                </a:solidFill>
              </a:rPr>
              <a:t>nós </a:t>
            </a:r>
            <a:r>
              <a:rPr lang="en-IE" sz="2000" dirty="0" smtClean="0">
                <a:solidFill>
                  <a:srgbClr val="990033"/>
                </a:solidFill>
              </a:rPr>
              <a:t>2</a:t>
            </a:r>
            <a:r>
              <a:rPr lang="en-IE" sz="2000" dirty="0">
                <a:solidFill>
                  <a:srgbClr val="990033"/>
                </a:solidFill>
              </a:rPr>
              <a:t>, 4, 6, 8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10, 20, 30, </a:t>
            </a:r>
            <a:r>
              <a:rPr lang="en-IE" sz="2000" dirty="0" smtClean="0">
                <a:solidFill>
                  <a:srgbClr val="990033"/>
                </a:solidFill>
              </a:rPr>
              <a:t>40 An </a:t>
            </a:r>
            <a:r>
              <a:rPr lang="en-IE" sz="2000" dirty="0" err="1">
                <a:solidFill>
                  <a:srgbClr val="990033"/>
                </a:solidFill>
              </a:rPr>
              <a:t>bhféadfadh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éinne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samplaí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de </a:t>
            </a:r>
            <a:r>
              <a:rPr lang="en-IE" sz="2000" dirty="0" err="1" smtClean="0">
                <a:solidFill>
                  <a:srgbClr val="990033"/>
                </a:solidFill>
              </a:rPr>
              <a:t>phatrúin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uimhreacha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lua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pt-BR" sz="2000" dirty="0">
                <a:solidFill>
                  <a:srgbClr val="990033"/>
                </a:solidFill>
              </a:rPr>
              <a:t>An ndéarfá gur patrún é 1, 5, </a:t>
            </a:r>
            <a:r>
              <a:rPr lang="pt-BR" sz="2000" dirty="0" smtClean="0">
                <a:solidFill>
                  <a:srgbClr val="990033"/>
                </a:solidFill>
              </a:rPr>
              <a:t>12, </a:t>
            </a:r>
            <a:r>
              <a:rPr lang="fr-FR" sz="2000" dirty="0" smtClean="0">
                <a:solidFill>
                  <a:srgbClr val="990033"/>
                </a:solidFill>
              </a:rPr>
              <a:t>13</a:t>
            </a:r>
            <a:r>
              <a:rPr lang="fr-FR" sz="2000" dirty="0">
                <a:solidFill>
                  <a:srgbClr val="990033"/>
                </a:solidFill>
              </a:rPr>
              <a:t>, 61? </a:t>
            </a:r>
            <a:r>
              <a:rPr lang="fr-FR" sz="2000" dirty="0" err="1">
                <a:solidFill>
                  <a:srgbClr val="990033"/>
                </a:solidFill>
              </a:rPr>
              <a:t>Cén</a:t>
            </a:r>
            <a:r>
              <a:rPr lang="fr-FR" sz="2000" dirty="0">
                <a:solidFill>
                  <a:srgbClr val="990033"/>
                </a:solidFill>
              </a:rPr>
              <a:t> </a:t>
            </a:r>
            <a:r>
              <a:rPr lang="fr-FR" sz="2000" dirty="0" err="1">
                <a:solidFill>
                  <a:srgbClr val="990033"/>
                </a:solidFill>
              </a:rPr>
              <a:t>fáth</a:t>
            </a:r>
            <a:r>
              <a:rPr lang="fr-FR" sz="2000" dirty="0">
                <a:solidFill>
                  <a:srgbClr val="990033"/>
                </a:solidFill>
              </a:rPr>
              <a:t>? </a:t>
            </a:r>
            <a:r>
              <a:rPr lang="fr-FR" sz="2000" dirty="0" err="1">
                <a:solidFill>
                  <a:srgbClr val="990033"/>
                </a:solidFill>
              </a:rPr>
              <a:t>Tabhair</a:t>
            </a:r>
            <a:r>
              <a:rPr lang="fr-FR" sz="2000" dirty="0">
                <a:solidFill>
                  <a:srgbClr val="990033"/>
                </a:solidFill>
              </a:rPr>
              <a:t> </a:t>
            </a:r>
            <a:r>
              <a:rPr lang="fr-FR" sz="2000" dirty="0" err="1">
                <a:solidFill>
                  <a:srgbClr val="990033"/>
                </a:solidFill>
              </a:rPr>
              <a:t>cúis</a:t>
            </a:r>
            <a:r>
              <a:rPr lang="fr-FR" sz="2000" dirty="0">
                <a:solidFill>
                  <a:srgbClr val="990033"/>
                </a:solidFill>
              </a:rPr>
              <a:t> </a:t>
            </a:r>
            <a:r>
              <a:rPr lang="fr-FR" sz="2000" dirty="0" smtClean="0">
                <a:solidFill>
                  <a:srgbClr val="990033"/>
                </a:solidFill>
              </a:rPr>
              <a:t>le </a:t>
            </a:r>
            <a:r>
              <a:rPr lang="en-IE" sz="2000" dirty="0" smtClean="0">
                <a:solidFill>
                  <a:srgbClr val="990033"/>
                </a:solidFill>
              </a:rPr>
              <a:t>do </a:t>
            </a:r>
            <a:r>
              <a:rPr lang="en-IE" sz="2000" dirty="0" err="1">
                <a:solidFill>
                  <a:srgbClr val="990033"/>
                </a:solidFill>
              </a:rPr>
              <a:t>fhreagra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hairíonna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saintréithe</a:t>
            </a:r>
            <a:r>
              <a:rPr lang="en-IE" sz="2000" dirty="0">
                <a:solidFill>
                  <a:srgbClr val="990033"/>
                </a:solidFill>
              </a:rPr>
              <a:t>, a </a:t>
            </a:r>
            <a:r>
              <a:rPr lang="en-IE" sz="2000" dirty="0" err="1">
                <a:solidFill>
                  <a:srgbClr val="990033"/>
                </a:solidFill>
              </a:rPr>
              <a:t>bhaineann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le </a:t>
            </a:r>
            <a:r>
              <a:rPr lang="en-IE" sz="2000" dirty="0" err="1" smtClean="0">
                <a:solidFill>
                  <a:srgbClr val="990033"/>
                </a:solidFill>
              </a:rPr>
              <a:t>patrún</a:t>
            </a:r>
            <a:r>
              <a:rPr lang="en-IE" sz="2000" dirty="0">
                <a:solidFill>
                  <a:srgbClr val="990033"/>
                </a:solidFill>
              </a:rPr>
              <a:t>, an </a:t>
            </a:r>
            <a:r>
              <a:rPr lang="en-IE" sz="2000" dirty="0" err="1">
                <a:solidFill>
                  <a:srgbClr val="990033"/>
                </a:solidFill>
              </a:rPr>
              <a:t>dóigh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libh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s-ES" sz="2000" dirty="0" err="1">
                <a:solidFill>
                  <a:srgbClr val="990033"/>
                </a:solidFill>
              </a:rPr>
              <a:t>An</a:t>
            </a:r>
            <a:r>
              <a:rPr lang="es-ES" sz="2000" dirty="0">
                <a:solidFill>
                  <a:srgbClr val="990033"/>
                </a:solidFill>
              </a:rPr>
              <a:t> le </a:t>
            </a:r>
            <a:r>
              <a:rPr lang="es-ES" sz="2000" dirty="0" err="1">
                <a:solidFill>
                  <a:srgbClr val="990033"/>
                </a:solidFill>
              </a:rPr>
              <a:t>huimhreacha</a:t>
            </a:r>
            <a:r>
              <a:rPr lang="es-ES" sz="2000" dirty="0">
                <a:solidFill>
                  <a:srgbClr val="990033"/>
                </a:solidFill>
              </a:rPr>
              <a:t> </a:t>
            </a:r>
            <a:r>
              <a:rPr lang="es-ES" sz="2000" dirty="0" err="1">
                <a:solidFill>
                  <a:srgbClr val="990033"/>
                </a:solidFill>
              </a:rPr>
              <a:t>amháin</a:t>
            </a:r>
            <a:r>
              <a:rPr lang="es-ES" sz="2000" dirty="0">
                <a:solidFill>
                  <a:srgbClr val="990033"/>
                </a:solidFill>
              </a:rPr>
              <a:t> </a:t>
            </a:r>
            <a:r>
              <a:rPr lang="es-ES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bhaineann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patrúin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err="1">
                <a:solidFill>
                  <a:srgbClr val="990033"/>
                </a:solidFill>
              </a:rPr>
              <a:t>Céard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faoi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dhathanna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err="1">
                <a:solidFill>
                  <a:srgbClr val="990033"/>
                </a:solidFill>
              </a:rPr>
              <a:t>Soilse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tráchta</a:t>
            </a:r>
            <a:r>
              <a:rPr lang="en-IE" sz="2000" dirty="0" smtClean="0">
                <a:solidFill>
                  <a:srgbClr val="990033"/>
                </a:solidFill>
              </a:rPr>
              <a:t>: </a:t>
            </a:r>
            <a:r>
              <a:rPr lang="en-IE" sz="2000" dirty="0" err="1" smtClean="0">
                <a:solidFill>
                  <a:srgbClr val="990033"/>
                </a:solidFill>
              </a:rPr>
              <a:t>dearg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ómra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uaithne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err="1" smtClean="0">
                <a:solidFill>
                  <a:srgbClr val="990033"/>
                </a:solidFill>
              </a:rPr>
              <a:t>Nó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litreacha</a:t>
            </a:r>
            <a:r>
              <a:rPr lang="en-IE" sz="2000" dirty="0">
                <a:solidFill>
                  <a:srgbClr val="990033"/>
                </a:solidFill>
              </a:rPr>
              <a:t>: A, B, C, A, B, C, A., B,</a:t>
            </a:r>
          </a:p>
          <a:p>
            <a:r>
              <a:rPr lang="en-IE" sz="2000" dirty="0">
                <a:solidFill>
                  <a:srgbClr val="990033"/>
                </a:solidFill>
              </a:rPr>
              <a:t>C. An </a:t>
            </a:r>
            <a:r>
              <a:rPr lang="en-IE" sz="2000" dirty="0" err="1">
                <a:solidFill>
                  <a:srgbClr val="990033"/>
                </a:solidFill>
              </a:rPr>
              <a:t>patrúin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 sin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dtig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 smtClean="0">
                <a:solidFill>
                  <a:srgbClr val="990033"/>
                </a:solidFill>
              </a:rPr>
              <a:t>héinne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sampla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thabhairt</a:t>
            </a:r>
            <a:r>
              <a:rPr lang="en-IE" sz="2000" dirty="0" smtClean="0">
                <a:solidFill>
                  <a:srgbClr val="990033"/>
                </a:solidFill>
              </a:rPr>
              <a:t> de </a:t>
            </a:r>
            <a:r>
              <a:rPr lang="en-IE" sz="2000" dirty="0" err="1">
                <a:solidFill>
                  <a:srgbClr val="990033"/>
                </a:solidFill>
              </a:rPr>
              <a:t>phatrún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uimhreacha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19816" y="649628"/>
            <a:ext cx="7450950" cy="5337024"/>
            <a:chOff x="8819816" y="649628"/>
            <a:chExt cx="7450950" cy="533702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49628"/>
              <a:ext cx="7126766" cy="5337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 rot="16200000">
              <a:off x="8027908" y="1448812"/>
              <a:ext cx="1908000" cy="324184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820000" y="656903"/>
            <a:ext cx="6991769" cy="4619625"/>
            <a:chOff x="8820000" y="656903"/>
            <a:chExt cx="6991769" cy="461962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269" y="656903"/>
              <a:ext cx="6667500" cy="461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 rot="16200000">
              <a:off x="8028000" y="3356905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75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1772" y="332656"/>
            <a:ext cx="4240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1A</a:t>
            </a:r>
            <a:endParaRPr lang="en-IE" sz="3200" dirty="0">
              <a:solidFill>
                <a:srgbClr val="9900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095127"/>
            <a:ext cx="813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1. </a:t>
            </a:r>
            <a:r>
              <a:rPr lang="en-IE" sz="2000" dirty="0" err="1">
                <a:solidFill>
                  <a:srgbClr val="990033"/>
                </a:solidFill>
              </a:rPr>
              <a:t>Léirigh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patrún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athfhillteach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- </a:t>
            </a:r>
            <a:r>
              <a:rPr lang="en-IE" sz="2000" dirty="0" err="1">
                <a:solidFill>
                  <a:srgbClr val="990033"/>
                </a:solidFill>
              </a:rPr>
              <a:t>dearg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dubh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dearg</a:t>
            </a:r>
            <a:r>
              <a:rPr lang="en-IE" sz="2000" dirty="0" smtClean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dubh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dearg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dubh</a:t>
            </a:r>
            <a:r>
              <a:rPr lang="en-IE" sz="2000" dirty="0">
                <a:solidFill>
                  <a:srgbClr val="990033"/>
                </a:solidFill>
              </a:rPr>
              <a:t> – </a:t>
            </a:r>
            <a:r>
              <a:rPr lang="en-IE" sz="2000" dirty="0" err="1">
                <a:solidFill>
                  <a:srgbClr val="990033"/>
                </a:solidFill>
              </a:rPr>
              <a:t>trína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thógáil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bloicíní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trína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dhathú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uimhirstiall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dirty="0">
                <a:solidFill>
                  <a:srgbClr val="990033"/>
                </a:solidFill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916832"/>
            <a:ext cx="7448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663" y="2708920"/>
            <a:ext cx="7529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2. </a:t>
            </a:r>
            <a:r>
              <a:rPr lang="en-IE" sz="2000" dirty="0" err="1">
                <a:solidFill>
                  <a:srgbClr val="990033"/>
                </a:solidFill>
              </a:rPr>
              <a:t>Críochnaigh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tábla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bunaithe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léaráid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thuas</a:t>
            </a:r>
            <a:r>
              <a:rPr lang="en-IE" sz="2000" dirty="0">
                <a:solidFill>
                  <a:srgbClr val="990033"/>
                </a:solidFill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75503" y="2011833"/>
            <a:ext cx="720000" cy="43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5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4602590" y="2018549"/>
            <a:ext cx="720000" cy="43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6</a:t>
            </a:r>
            <a:endParaRPr lang="en-IE" dirty="0"/>
          </a:p>
        </p:txBody>
      </p:sp>
      <p:sp>
        <p:nvSpPr>
          <p:cNvPr id="13" name="Rectangle 12"/>
          <p:cNvSpPr/>
          <p:nvPr/>
        </p:nvSpPr>
        <p:spPr>
          <a:xfrm>
            <a:off x="5341357" y="2020059"/>
            <a:ext cx="720000" cy="43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7</a:t>
            </a:r>
            <a:endParaRPr lang="en-IE" dirty="0"/>
          </a:p>
        </p:txBody>
      </p:sp>
      <p:sp>
        <p:nvSpPr>
          <p:cNvPr id="14" name="Rectangle 13"/>
          <p:cNvSpPr/>
          <p:nvPr/>
        </p:nvSpPr>
        <p:spPr>
          <a:xfrm>
            <a:off x="6079650" y="2018685"/>
            <a:ext cx="720000" cy="43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8</a:t>
            </a:r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948084" y="2022466"/>
            <a:ext cx="699939" cy="43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1679922" y="2020739"/>
            <a:ext cx="699939" cy="43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17" name="Rectangle 16"/>
          <p:cNvSpPr/>
          <p:nvPr/>
        </p:nvSpPr>
        <p:spPr>
          <a:xfrm>
            <a:off x="2411760" y="2020739"/>
            <a:ext cx="699939" cy="43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3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3135141" y="2020787"/>
            <a:ext cx="699939" cy="43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4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6804248" y="2018789"/>
            <a:ext cx="720000" cy="43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9</a:t>
            </a:r>
            <a:endParaRPr lang="en-IE" dirty="0"/>
          </a:p>
        </p:txBody>
      </p:sp>
      <p:sp>
        <p:nvSpPr>
          <p:cNvPr id="20" name="Rectangle 19"/>
          <p:cNvSpPr/>
          <p:nvPr/>
        </p:nvSpPr>
        <p:spPr>
          <a:xfrm>
            <a:off x="7542541" y="2017415"/>
            <a:ext cx="720000" cy="43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10</a:t>
            </a:r>
            <a:endParaRPr lang="en-I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5801-B74C-48DC-9065-1FD706401A90}" type="datetime10">
              <a:rPr lang="en-IE" smtClean="0"/>
              <a:pPr/>
              <a:t>10:25</a:t>
            </a:fld>
            <a:endParaRPr lang="en-IE"/>
          </a:p>
        </p:txBody>
      </p:sp>
      <p:grpSp>
        <p:nvGrpSpPr>
          <p:cNvPr id="2" name="Group 1"/>
          <p:cNvGrpSpPr/>
          <p:nvPr/>
        </p:nvGrpSpPr>
        <p:grpSpPr>
          <a:xfrm>
            <a:off x="8820000" y="656903"/>
            <a:ext cx="7006846" cy="4619625"/>
            <a:chOff x="8820000" y="656903"/>
            <a:chExt cx="7006846" cy="4619625"/>
          </a:xfrm>
        </p:grpSpPr>
        <p:sp>
          <p:nvSpPr>
            <p:cNvPr id="24" name="Rounded Rectangle 23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46" y="656903"/>
              <a:ext cx="6667500" cy="461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3068960"/>
            <a:ext cx="519112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95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438" y="476672"/>
            <a:ext cx="8179018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3. </a:t>
            </a:r>
            <a:r>
              <a:rPr lang="en-IE" sz="2000" dirty="0" err="1">
                <a:solidFill>
                  <a:srgbClr val="990033"/>
                </a:solidFill>
              </a:rPr>
              <a:t>Freagair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ceisteanna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leanas</a:t>
            </a:r>
            <a:r>
              <a:rPr lang="en-IE" sz="2000" dirty="0">
                <a:solidFill>
                  <a:srgbClr val="990033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1. </a:t>
            </a:r>
            <a:r>
              <a:rPr lang="en-IE" sz="2000" dirty="0" err="1">
                <a:solidFill>
                  <a:srgbClr val="990033"/>
                </a:solidFill>
              </a:rPr>
              <a:t>Liostaigh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suíomhuimhreacha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chéad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chúig</a:t>
            </a:r>
            <a:r>
              <a:rPr lang="en-IE" sz="2000" dirty="0">
                <a:solidFill>
                  <a:srgbClr val="990033"/>
                </a:solidFill>
              </a:rPr>
              <a:t> (5) </a:t>
            </a:r>
            <a:r>
              <a:rPr lang="en-IE" sz="2000" dirty="0" err="1">
                <a:solidFill>
                  <a:srgbClr val="990033"/>
                </a:solidFill>
              </a:rPr>
              <a:t>bhloícín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dhearga</a:t>
            </a:r>
            <a:r>
              <a:rPr lang="en-IE" sz="2000" dirty="0" smtClean="0">
                <a:solidFill>
                  <a:srgbClr val="990033"/>
                </a:solidFill>
              </a:rPr>
              <a:t>: 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2. </a:t>
            </a:r>
            <a:r>
              <a:rPr lang="en-IE" sz="2000" dirty="0" err="1">
                <a:solidFill>
                  <a:srgbClr val="990033"/>
                </a:solidFill>
              </a:rPr>
              <a:t>Céard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thugann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huimhreacha</a:t>
            </a:r>
            <a:r>
              <a:rPr lang="en-IE" sz="2000" dirty="0">
                <a:solidFill>
                  <a:srgbClr val="990033"/>
                </a:solidFill>
              </a:rPr>
              <a:t> sin</a:t>
            </a:r>
            <a:r>
              <a:rPr lang="en-IE" sz="2000" dirty="0" smtClean="0">
                <a:solidFill>
                  <a:srgbClr val="990033"/>
                </a:solidFill>
              </a:rPr>
              <a:t>? _______________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3. </a:t>
            </a:r>
            <a:r>
              <a:rPr lang="en-IE" sz="2000" dirty="0" err="1">
                <a:solidFill>
                  <a:srgbClr val="990033"/>
                </a:solidFill>
              </a:rPr>
              <a:t>Liostaigh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suíomhuimhreacha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chéad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chúig</a:t>
            </a:r>
            <a:r>
              <a:rPr lang="en-IE" sz="2000" dirty="0">
                <a:solidFill>
                  <a:srgbClr val="990033"/>
                </a:solidFill>
              </a:rPr>
              <a:t> (5) </a:t>
            </a:r>
            <a:r>
              <a:rPr lang="en-IE" sz="2000" dirty="0" err="1">
                <a:solidFill>
                  <a:srgbClr val="990033"/>
                </a:solidFill>
              </a:rPr>
              <a:t>bhloicín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dhubha</a:t>
            </a:r>
            <a:r>
              <a:rPr lang="en-IE" sz="2000" dirty="0" smtClean="0">
                <a:solidFill>
                  <a:srgbClr val="990033"/>
                </a:solidFill>
              </a:rPr>
              <a:t>: 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4. </a:t>
            </a:r>
            <a:r>
              <a:rPr lang="en-IE" sz="2000" dirty="0" err="1">
                <a:solidFill>
                  <a:srgbClr val="990033"/>
                </a:solidFill>
              </a:rPr>
              <a:t>Céard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thugann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huimhreacha</a:t>
            </a:r>
            <a:r>
              <a:rPr lang="en-IE" sz="2000" dirty="0">
                <a:solidFill>
                  <a:srgbClr val="990033"/>
                </a:solidFill>
              </a:rPr>
              <a:t> sin</a:t>
            </a:r>
            <a:r>
              <a:rPr lang="en-IE" sz="2000" dirty="0" smtClean="0">
                <a:solidFill>
                  <a:srgbClr val="990033"/>
                </a:solidFill>
              </a:rPr>
              <a:t>? _______________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5.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gcéadú</a:t>
            </a:r>
            <a:r>
              <a:rPr lang="en-IE" sz="2000" dirty="0">
                <a:solidFill>
                  <a:srgbClr val="990033"/>
                </a:solidFill>
              </a:rPr>
              <a:t> (100ú) </a:t>
            </a:r>
            <a:r>
              <a:rPr lang="en-IE" sz="2000" dirty="0" err="1">
                <a:solidFill>
                  <a:srgbClr val="990033"/>
                </a:solidFill>
              </a:rPr>
              <a:t>bloicín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6.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aonú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bloicín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céad</a:t>
            </a:r>
            <a:r>
              <a:rPr lang="en-IE" sz="2000" dirty="0">
                <a:solidFill>
                  <a:srgbClr val="990033"/>
                </a:solidFill>
              </a:rPr>
              <a:t> (101ú</a:t>
            </a:r>
            <a:r>
              <a:rPr lang="en-IE" sz="2000" dirty="0" smtClean="0">
                <a:solidFill>
                  <a:srgbClr val="990033"/>
                </a:solidFill>
              </a:rPr>
              <a:t>)? 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7.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suíomhuimhir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luíonn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céadú</a:t>
            </a:r>
            <a:r>
              <a:rPr lang="en-IE" sz="2000" dirty="0">
                <a:solidFill>
                  <a:srgbClr val="990033"/>
                </a:solidFill>
              </a:rPr>
              <a:t> (100ú) </a:t>
            </a:r>
            <a:r>
              <a:rPr lang="en-IE" sz="2000" dirty="0" err="1">
                <a:solidFill>
                  <a:srgbClr val="990033"/>
                </a:solidFill>
              </a:rPr>
              <a:t>bloicín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dubh</a:t>
            </a:r>
            <a:r>
              <a:rPr lang="en-IE" sz="2000" dirty="0" smtClean="0">
                <a:solidFill>
                  <a:srgbClr val="990033"/>
                </a:solidFill>
              </a:rPr>
              <a:t>? ___________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8.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suíomhuimhir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luíonn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céadú</a:t>
            </a:r>
            <a:r>
              <a:rPr lang="en-IE" sz="2000" dirty="0">
                <a:solidFill>
                  <a:srgbClr val="990033"/>
                </a:solidFill>
              </a:rPr>
              <a:t> (100u) </a:t>
            </a:r>
            <a:r>
              <a:rPr lang="en-IE" sz="2000" dirty="0" err="1">
                <a:solidFill>
                  <a:srgbClr val="990033"/>
                </a:solidFill>
              </a:rPr>
              <a:t>bloicín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dearg</a:t>
            </a:r>
            <a:r>
              <a:rPr lang="en-IE" sz="2000" dirty="0" smtClean="0">
                <a:solidFill>
                  <a:srgbClr val="990033"/>
                </a:solidFill>
              </a:rPr>
              <a:t>? ___________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9.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dath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míliú</a:t>
            </a:r>
            <a:r>
              <a:rPr lang="en-IE" sz="2000" dirty="0">
                <a:solidFill>
                  <a:srgbClr val="990033"/>
                </a:solidFill>
              </a:rPr>
              <a:t> (1000ú) </a:t>
            </a:r>
            <a:r>
              <a:rPr lang="en-IE" sz="2000" dirty="0" err="1">
                <a:solidFill>
                  <a:srgbClr val="990033"/>
                </a:solidFill>
              </a:rPr>
              <a:t>bloicin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 err="1">
                <a:solidFill>
                  <a:srgbClr val="990033"/>
                </a:solidFill>
              </a:rPr>
              <a:t>Mínigh</a:t>
            </a:r>
            <a:r>
              <a:rPr lang="en-IE" sz="2000" dirty="0">
                <a:solidFill>
                  <a:srgbClr val="990033"/>
                </a:solidFill>
              </a:rPr>
              <a:t> mar a </a:t>
            </a:r>
            <a:r>
              <a:rPr lang="en-IE" sz="2000" dirty="0" err="1">
                <a:solidFill>
                  <a:srgbClr val="990033"/>
                </a:solidFill>
              </a:rPr>
              <a:t>fuair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fhreagra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cheist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8: 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9F23-C5E0-4D2B-B186-341D007376F0}" type="datetime10">
              <a:rPr lang="en-IE" smtClean="0"/>
              <a:pPr/>
              <a:t>10:25</a:t>
            </a:fld>
            <a:endParaRPr lang="en-IE"/>
          </a:p>
        </p:txBody>
      </p:sp>
      <p:grpSp>
        <p:nvGrpSpPr>
          <p:cNvPr id="7" name="Group 6"/>
          <p:cNvGrpSpPr/>
          <p:nvPr/>
        </p:nvGrpSpPr>
        <p:grpSpPr>
          <a:xfrm>
            <a:off x="8820000" y="656903"/>
            <a:ext cx="7006846" cy="4619625"/>
            <a:chOff x="8820000" y="656903"/>
            <a:chExt cx="7006846" cy="4619625"/>
          </a:xfrm>
        </p:grpSpPr>
        <p:sp>
          <p:nvSpPr>
            <p:cNvPr id="8" name="Rounded Rectangle 7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46" y="656903"/>
              <a:ext cx="6667500" cy="461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000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682233"/>
            <a:ext cx="813690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E" dirty="0">
                <a:solidFill>
                  <a:srgbClr val="990033"/>
                </a:solidFill>
              </a:rPr>
              <a:t>1. </a:t>
            </a:r>
            <a:r>
              <a:rPr lang="en-IE" dirty="0" err="1">
                <a:solidFill>
                  <a:srgbClr val="990033"/>
                </a:solidFill>
              </a:rPr>
              <a:t>Léirigh</a:t>
            </a:r>
            <a:r>
              <a:rPr lang="en-IE" dirty="0">
                <a:solidFill>
                  <a:srgbClr val="990033"/>
                </a:solidFill>
              </a:rPr>
              <a:t> an </a:t>
            </a:r>
            <a:r>
              <a:rPr lang="en-IE" dirty="0" err="1">
                <a:solidFill>
                  <a:srgbClr val="990033"/>
                </a:solidFill>
              </a:rPr>
              <a:t>patrún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athfhillteach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seo</a:t>
            </a:r>
            <a:r>
              <a:rPr lang="en-IE" dirty="0">
                <a:solidFill>
                  <a:srgbClr val="990033"/>
                </a:solidFill>
              </a:rPr>
              <a:t> – </a:t>
            </a:r>
            <a:r>
              <a:rPr lang="en-IE" dirty="0" err="1">
                <a:solidFill>
                  <a:srgbClr val="990033"/>
                </a:solidFill>
              </a:rPr>
              <a:t>buí</a:t>
            </a:r>
            <a:r>
              <a:rPr lang="en-IE" dirty="0">
                <a:solidFill>
                  <a:srgbClr val="990033"/>
                </a:solidFill>
              </a:rPr>
              <a:t>, </a:t>
            </a:r>
            <a:r>
              <a:rPr lang="en-IE" dirty="0" err="1">
                <a:solidFill>
                  <a:srgbClr val="990033"/>
                </a:solidFill>
              </a:rPr>
              <a:t>dubh</a:t>
            </a:r>
            <a:r>
              <a:rPr lang="en-IE" dirty="0">
                <a:solidFill>
                  <a:srgbClr val="990033"/>
                </a:solidFill>
              </a:rPr>
              <a:t>, </a:t>
            </a:r>
            <a:r>
              <a:rPr lang="en-IE" dirty="0" err="1" smtClean="0">
                <a:solidFill>
                  <a:srgbClr val="990033"/>
                </a:solidFill>
              </a:rPr>
              <a:t>uaithne</a:t>
            </a:r>
            <a:r>
              <a:rPr lang="en-IE" dirty="0" smtClean="0">
                <a:solidFill>
                  <a:srgbClr val="990033"/>
                </a:solidFill>
              </a:rPr>
              <a:t>, </a:t>
            </a:r>
            <a:r>
              <a:rPr lang="en-IE" dirty="0" err="1" smtClean="0">
                <a:solidFill>
                  <a:srgbClr val="990033"/>
                </a:solidFill>
              </a:rPr>
              <a:t>buí</a:t>
            </a:r>
            <a:r>
              <a:rPr lang="en-IE" dirty="0">
                <a:solidFill>
                  <a:srgbClr val="990033"/>
                </a:solidFill>
              </a:rPr>
              <a:t>, </a:t>
            </a:r>
            <a:r>
              <a:rPr lang="en-IE" dirty="0" err="1">
                <a:solidFill>
                  <a:srgbClr val="990033"/>
                </a:solidFill>
              </a:rPr>
              <a:t>dubh</a:t>
            </a:r>
            <a:r>
              <a:rPr lang="en-IE" dirty="0">
                <a:solidFill>
                  <a:srgbClr val="990033"/>
                </a:solidFill>
              </a:rPr>
              <a:t>, </a:t>
            </a:r>
            <a:r>
              <a:rPr lang="en-IE" dirty="0" err="1">
                <a:solidFill>
                  <a:srgbClr val="990033"/>
                </a:solidFill>
              </a:rPr>
              <a:t>uaithne</a:t>
            </a:r>
            <a:r>
              <a:rPr lang="en-IE" dirty="0">
                <a:solidFill>
                  <a:srgbClr val="990033"/>
                </a:solidFill>
              </a:rPr>
              <a:t> – </a:t>
            </a:r>
            <a:r>
              <a:rPr lang="en-IE" dirty="0" err="1">
                <a:solidFill>
                  <a:srgbClr val="990033"/>
                </a:solidFill>
              </a:rPr>
              <a:t>trína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thógáil</a:t>
            </a:r>
            <a:r>
              <a:rPr lang="en-IE" dirty="0">
                <a:solidFill>
                  <a:srgbClr val="990033"/>
                </a:solidFill>
              </a:rPr>
              <a:t> le </a:t>
            </a:r>
            <a:r>
              <a:rPr lang="en-IE" dirty="0" err="1">
                <a:solidFill>
                  <a:srgbClr val="990033"/>
                </a:solidFill>
              </a:rPr>
              <a:t>bloicíní</a:t>
            </a:r>
            <a:r>
              <a:rPr lang="en-IE" dirty="0">
                <a:solidFill>
                  <a:srgbClr val="990033"/>
                </a:solidFill>
              </a:rPr>
              <a:t>, </a:t>
            </a:r>
            <a:r>
              <a:rPr lang="en-IE" dirty="0" err="1">
                <a:solidFill>
                  <a:srgbClr val="990033"/>
                </a:solidFill>
              </a:rPr>
              <a:t>nó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trína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dhathú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uimhirstiall</a:t>
            </a:r>
            <a:r>
              <a:rPr lang="en-IE" dirty="0">
                <a:solidFill>
                  <a:srgbClr val="990033"/>
                </a:solidFill>
              </a:rPr>
              <a:t>, </a:t>
            </a:r>
            <a:r>
              <a:rPr lang="en-IE" dirty="0" err="1">
                <a:solidFill>
                  <a:srgbClr val="990033"/>
                </a:solidFill>
              </a:rPr>
              <a:t>nó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trí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thábla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>
                <a:solidFill>
                  <a:srgbClr val="990033"/>
                </a:solidFill>
              </a:rPr>
              <a:t>tharraingt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nó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endParaRPr lang="en-IE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dirty="0" err="1">
                <a:solidFill>
                  <a:srgbClr val="990033"/>
                </a:solidFill>
              </a:rPr>
              <a:t>shlí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fheiliúnach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eile</a:t>
            </a:r>
            <a:r>
              <a:rPr lang="en-IE" dirty="0">
                <a:solidFill>
                  <a:srgbClr val="990033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endParaRPr lang="en-IE" dirty="0" smtClean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endParaRPr lang="en-IE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dirty="0" smtClean="0">
                <a:solidFill>
                  <a:srgbClr val="990033"/>
                </a:solidFill>
              </a:rPr>
              <a:t>1. </a:t>
            </a:r>
            <a:r>
              <a:rPr lang="en-IE" dirty="0" err="1" smtClean="0">
                <a:solidFill>
                  <a:srgbClr val="990033"/>
                </a:solidFill>
              </a:rPr>
              <a:t>Liostaigh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huimhreacha</a:t>
            </a:r>
            <a:r>
              <a:rPr lang="en-IE" dirty="0">
                <a:solidFill>
                  <a:srgbClr val="990033"/>
                </a:solidFill>
              </a:rPr>
              <a:t> don </a:t>
            </a:r>
            <a:r>
              <a:rPr lang="en-IE" dirty="0" err="1">
                <a:solidFill>
                  <a:srgbClr val="990033"/>
                </a:solidFill>
              </a:rPr>
              <a:t>chéad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trí</a:t>
            </a:r>
            <a:r>
              <a:rPr lang="en-IE" dirty="0">
                <a:solidFill>
                  <a:srgbClr val="990033"/>
                </a:solidFill>
              </a:rPr>
              <a:t> (3) </a:t>
            </a:r>
            <a:r>
              <a:rPr lang="en-IE" dirty="0" err="1">
                <a:solidFill>
                  <a:srgbClr val="990033"/>
                </a:solidFill>
              </a:rPr>
              <a:t>bhloicín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bhuí</a:t>
            </a:r>
            <a:r>
              <a:rPr lang="en-IE" dirty="0">
                <a:solidFill>
                  <a:srgbClr val="990033"/>
                </a:solidFill>
              </a:rPr>
              <a:t>: An </a:t>
            </a:r>
            <a:r>
              <a:rPr lang="en-IE" dirty="0" err="1">
                <a:solidFill>
                  <a:srgbClr val="990033"/>
                </a:solidFill>
              </a:rPr>
              <a:t>bhfuil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patrún</a:t>
            </a:r>
            <a:r>
              <a:rPr lang="en-IE" dirty="0">
                <a:solidFill>
                  <a:srgbClr val="990033"/>
                </a:solidFill>
              </a:rPr>
              <a:t> le </a:t>
            </a:r>
            <a:r>
              <a:rPr lang="en-IE" dirty="0" err="1">
                <a:solidFill>
                  <a:srgbClr val="990033"/>
                </a:solidFill>
              </a:rPr>
              <a:t>sonrú</a:t>
            </a:r>
            <a:r>
              <a:rPr lang="en-IE" dirty="0" smtClean="0">
                <a:solidFill>
                  <a:srgbClr val="990033"/>
                </a:solidFill>
              </a:rPr>
              <a:t>? ______________________________________________________________</a:t>
            </a:r>
          </a:p>
          <a:p>
            <a:pPr>
              <a:spcAft>
                <a:spcPts val="600"/>
              </a:spcAft>
            </a:pPr>
            <a:endParaRPr lang="en-IE" sz="800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dirty="0">
                <a:solidFill>
                  <a:srgbClr val="990033"/>
                </a:solidFill>
              </a:rPr>
              <a:t>2. </a:t>
            </a:r>
            <a:r>
              <a:rPr lang="en-IE" dirty="0" err="1">
                <a:solidFill>
                  <a:srgbClr val="990033"/>
                </a:solidFill>
              </a:rPr>
              <a:t>Liostaigh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huimhreacha</a:t>
            </a:r>
            <a:r>
              <a:rPr lang="en-IE" dirty="0">
                <a:solidFill>
                  <a:srgbClr val="990033"/>
                </a:solidFill>
              </a:rPr>
              <a:t> don </a:t>
            </a:r>
            <a:r>
              <a:rPr lang="en-IE" dirty="0" err="1">
                <a:solidFill>
                  <a:srgbClr val="990033"/>
                </a:solidFill>
              </a:rPr>
              <a:t>chéad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trí</a:t>
            </a:r>
            <a:r>
              <a:rPr lang="en-IE" dirty="0">
                <a:solidFill>
                  <a:srgbClr val="990033"/>
                </a:solidFill>
              </a:rPr>
              <a:t> (3) </a:t>
            </a:r>
            <a:r>
              <a:rPr lang="en-IE" dirty="0" err="1">
                <a:solidFill>
                  <a:srgbClr val="990033"/>
                </a:solidFill>
              </a:rPr>
              <a:t>bhloicín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dhubha</a:t>
            </a:r>
            <a:r>
              <a:rPr lang="en-IE" dirty="0">
                <a:solidFill>
                  <a:srgbClr val="990033"/>
                </a:solidFill>
              </a:rPr>
              <a:t>: An </a:t>
            </a:r>
            <a:r>
              <a:rPr lang="en-IE" dirty="0" err="1">
                <a:solidFill>
                  <a:srgbClr val="990033"/>
                </a:solidFill>
              </a:rPr>
              <a:t>bhfuil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patrún</a:t>
            </a:r>
            <a:r>
              <a:rPr lang="en-IE" dirty="0">
                <a:solidFill>
                  <a:srgbClr val="990033"/>
                </a:solidFill>
              </a:rPr>
              <a:t> le</a:t>
            </a:r>
          </a:p>
          <a:p>
            <a:pPr>
              <a:spcAft>
                <a:spcPts val="600"/>
              </a:spcAft>
            </a:pPr>
            <a:r>
              <a:rPr lang="en-IE" dirty="0">
                <a:solidFill>
                  <a:srgbClr val="990033"/>
                </a:solidFill>
              </a:rPr>
              <a:t>sonrú</a:t>
            </a:r>
            <a:r>
              <a:rPr lang="en-IE" dirty="0" smtClean="0">
                <a:solidFill>
                  <a:srgbClr val="990033"/>
                </a:solidFill>
              </a:rPr>
              <a:t>?________________________________________________________________ </a:t>
            </a:r>
          </a:p>
          <a:p>
            <a:pPr>
              <a:spcAft>
                <a:spcPts val="600"/>
              </a:spcAft>
            </a:pPr>
            <a:r>
              <a:rPr lang="en-IE" sz="800" dirty="0" smtClean="0">
                <a:solidFill>
                  <a:srgbClr val="990033"/>
                </a:solidFill>
              </a:rPr>
              <a:t>  </a:t>
            </a:r>
            <a:endParaRPr lang="en-IE" sz="800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dirty="0">
                <a:solidFill>
                  <a:srgbClr val="990033"/>
                </a:solidFill>
              </a:rPr>
              <a:t>3. </a:t>
            </a:r>
            <a:r>
              <a:rPr lang="en-IE" dirty="0" err="1">
                <a:solidFill>
                  <a:srgbClr val="990033"/>
                </a:solidFill>
              </a:rPr>
              <a:t>Liostaigh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huimhreacha</a:t>
            </a:r>
            <a:r>
              <a:rPr lang="en-IE" dirty="0">
                <a:solidFill>
                  <a:srgbClr val="990033"/>
                </a:solidFill>
              </a:rPr>
              <a:t> don </a:t>
            </a:r>
            <a:r>
              <a:rPr lang="en-IE" dirty="0" err="1">
                <a:solidFill>
                  <a:srgbClr val="990033"/>
                </a:solidFill>
              </a:rPr>
              <a:t>chéad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trí</a:t>
            </a:r>
            <a:r>
              <a:rPr lang="en-IE" dirty="0">
                <a:solidFill>
                  <a:srgbClr val="990033"/>
                </a:solidFill>
              </a:rPr>
              <a:t> (3) </a:t>
            </a:r>
            <a:r>
              <a:rPr lang="en-IE" dirty="0" err="1">
                <a:solidFill>
                  <a:srgbClr val="990033"/>
                </a:solidFill>
              </a:rPr>
              <a:t>bhloicín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uaithne</a:t>
            </a:r>
            <a:r>
              <a:rPr lang="en-IE" dirty="0">
                <a:solidFill>
                  <a:srgbClr val="990033"/>
                </a:solidFill>
              </a:rPr>
              <a:t>: An </a:t>
            </a:r>
            <a:r>
              <a:rPr lang="en-IE" dirty="0" err="1">
                <a:solidFill>
                  <a:srgbClr val="990033"/>
                </a:solidFill>
              </a:rPr>
              <a:t>bhfuil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patrún</a:t>
            </a:r>
            <a:r>
              <a:rPr lang="en-IE" dirty="0">
                <a:solidFill>
                  <a:srgbClr val="990033"/>
                </a:solidFill>
              </a:rPr>
              <a:t> le</a:t>
            </a:r>
          </a:p>
          <a:p>
            <a:pPr>
              <a:spcAft>
                <a:spcPts val="600"/>
              </a:spcAft>
            </a:pPr>
            <a:r>
              <a:rPr lang="en-IE" dirty="0">
                <a:solidFill>
                  <a:srgbClr val="990033"/>
                </a:solidFill>
              </a:rPr>
              <a:t>sonrú</a:t>
            </a:r>
            <a:r>
              <a:rPr lang="en-IE" dirty="0" smtClean="0">
                <a:solidFill>
                  <a:srgbClr val="990033"/>
                </a:solidFill>
              </a:rPr>
              <a:t>?________________________________________________________________</a:t>
            </a:r>
          </a:p>
          <a:p>
            <a:pPr>
              <a:spcAft>
                <a:spcPts val="600"/>
              </a:spcAft>
            </a:pPr>
            <a:endParaRPr lang="en-IE" sz="800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dirty="0">
                <a:solidFill>
                  <a:srgbClr val="990033"/>
                </a:solidFill>
              </a:rPr>
              <a:t>4. </a:t>
            </a:r>
            <a:r>
              <a:rPr lang="en-IE" dirty="0" err="1">
                <a:solidFill>
                  <a:srgbClr val="990033"/>
                </a:solidFill>
              </a:rPr>
              <a:t>Cén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dath</a:t>
            </a:r>
            <a:r>
              <a:rPr lang="en-IE" dirty="0">
                <a:solidFill>
                  <a:srgbClr val="990033"/>
                </a:solidFill>
              </a:rPr>
              <a:t> é an </a:t>
            </a:r>
            <a:r>
              <a:rPr lang="en-IE" dirty="0" err="1">
                <a:solidFill>
                  <a:srgbClr val="990033"/>
                </a:solidFill>
              </a:rPr>
              <a:t>séú</a:t>
            </a:r>
            <a:r>
              <a:rPr lang="en-IE" dirty="0">
                <a:solidFill>
                  <a:srgbClr val="990033"/>
                </a:solidFill>
              </a:rPr>
              <a:t> (6ú) </a:t>
            </a:r>
            <a:r>
              <a:rPr lang="en-IE" dirty="0" err="1">
                <a:solidFill>
                  <a:srgbClr val="990033"/>
                </a:solidFill>
              </a:rPr>
              <a:t>bloicín</a:t>
            </a:r>
            <a:r>
              <a:rPr lang="en-IE" dirty="0" smtClean="0">
                <a:solidFill>
                  <a:srgbClr val="990033"/>
                </a:solidFill>
              </a:rPr>
              <a:t>? __________________________________________</a:t>
            </a:r>
          </a:p>
          <a:p>
            <a:pPr>
              <a:spcAft>
                <a:spcPts val="600"/>
              </a:spcAft>
            </a:pPr>
            <a:endParaRPr lang="en-IE" sz="800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dirty="0">
                <a:solidFill>
                  <a:srgbClr val="990033"/>
                </a:solidFill>
              </a:rPr>
              <a:t>5. </a:t>
            </a:r>
            <a:r>
              <a:rPr lang="en-IE" dirty="0" err="1">
                <a:solidFill>
                  <a:srgbClr val="990033"/>
                </a:solidFill>
              </a:rPr>
              <a:t>Cén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dath</a:t>
            </a:r>
            <a:r>
              <a:rPr lang="en-IE" dirty="0">
                <a:solidFill>
                  <a:srgbClr val="990033"/>
                </a:solidFill>
              </a:rPr>
              <a:t> é an t-</a:t>
            </a:r>
            <a:r>
              <a:rPr lang="en-IE" dirty="0" err="1">
                <a:solidFill>
                  <a:srgbClr val="990033"/>
                </a:solidFill>
              </a:rPr>
              <a:t>ochtdéagú</a:t>
            </a:r>
            <a:r>
              <a:rPr lang="en-IE" dirty="0">
                <a:solidFill>
                  <a:srgbClr val="990033"/>
                </a:solidFill>
              </a:rPr>
              <a:t> (18ú) </a:t>
            </a:r>
            <a:r>
              <a:rPr lang="en-IE" dirty="0" err="1">
                <a:solidFill>
                  <a:srgbClr val="990033"/>
                </a:solidFill>
              </a:rPr>
              <a:t>bloicín</a:t>
            </a:r>
            <a:r>
              <a:rPr lang="en-IE" dirty="0" smtClean="0">
                <a:solidFill>
                  <a:srgbClr val="990033"/>
                </a:solidFill>
              </a:rPr>
              <a:t>? __________________________________</a:t>
            </a:r>
          </a:p>
          <a:p>
            <a:pPr>
              <a:spcAft>
                <a:spcPts val="600"/>
              </a:spcAft>
            </a:pPr>
            <a:endParaRPr lang="en-IE" sz="800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dirty="0">
                <a:solidFill>
                  <a:srgbClr val="990033"/>
                </a:solidFill>
              </a:rPr>
              <a:t>6. </a:t>
            </a:r>
            <a:r>
              <a:rPr lang="en-IE" dirty="0" err="1">
                <a:solidFill>
                  <a:srgbClr val="990033"/>
                </a:solidFill>
              </a:rPr>
              <a:t>Cén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dath</a:t>
            </a:r>
            <a:r>
              <a:rPr lang="en-IE" dirty="0">
                <a:solidFill>
                  <a:srgbClr val="990033"/>
                </a:solidFill>
              </a:rPr>
              <a:t> é an </a:t>
            </a:r>
            <a:r>
              <a:rPr lang="en-IE" dirty="0" err="1">
                <a:solidFill>
                  <a:srgbClr val="990033"/>
                </a:solidFill>
              </a:rPr>
              <a:t>cúigiú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bloicín</a:t>
            </a:r>
            <a:r>
              <a:rPr lang="en-IE" dirty="0">
                <a:solidFill>
                  <a:srgbClr val="990033"/>
                </a:solidFill>
              </a:rPr>
              <a:t> is fiche (25ú</a:t>
            </a:r>
            <a:r>
              <a:rPr lang="en-IE" dirty="0" smtClean="0">
                <a:solidFill>
                  <a:srgbClr val="990033"/>
                </a:solidFill>
              </a:rPr>
              <a:t>)? ________________________________</a:t>
            </a:r>
            <a:endParaRPr lang="en-IE" dirty="0">
              <a:solidFill>
                <a:srgbClr val="9900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628800"/>
            <a:ext cx="7448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56346" y="1735311"/>
            <a:ext cx="720000" cy="43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5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4602590" y="1733801"/>
            <a:ext cx="720000" cy="43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6</a:t>
            </a:r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5341357" y="1735311"/>
            <a:ext cx="720000" cy="4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7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6079650" y="1733937"/>
            <a:ext cx="720000" cy="43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8</a:t>
            </a:r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949576" y="1726365"/>
            <a:ext cx="699939" cy="4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1666970" y="1735624"/>
            <a:ext cx="699939" cy="43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2413688" y="1721232"/>
            <a:ext cx="699939" cy="43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3</a:t>
            </a:r>
            <a:endParaRPr lang="en-IE" dirty="0"/>
          </a:p>
        </p:txBody>
      </p:sp>
      <p:sp>
        <p:nvSpPr>
          <p:cNvPr id="13" name="Rectangle 12"/>
          <p:cNvSpPr/>
          <p:nvPr/>
        </p:nvSpPr>
        <p:spPr>
          <a:xfrm>
            <a:off x="3142456" y="1730491"/>
            <a:ext cx="699939" cy="4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4</a:t>
            </a:r>
            <a:endParaRPr lang="en-IE" dirty="0"/>
          </a:p>
        </p:txBody>
      </p:sp>
      <p:sp>
        <p:nvSpPr>
          <p:cNvPr id="14" name="Rectangle 13"/>
          <p:cNvSpPr/>
          <p:nvPr/>
        </p:nvSpPr>
        <p:spPr>
          <a:xfrm>
            <a:off x="6804248" y="1734041"/>
            <a:ext cx="720000" cy="43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2541" y="1732667"/>
            <a:ext cx="720000" cy="4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10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0BF3-B462-4D2C-A0BA-37E7A890D7A6}" type="datetime10">
              <a:rPr lang="en-IE" smtClean="0"/>
              <a:pPr/>
              <a:t>10:25</a:t>
            </a:fld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2460589" y="233640"/>
            <a:ext cx="4222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1B</a:t>
            </a:r>
            <a:endParaRPr lang="en-IE" sz="3200" b="1" dirty="0" smtClean="0">
              <a:solidFill>
                <a:srgbClr val="990033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820000" y="656903"/>
            <a:ext cx="7006635" cy="4791075"/>
            <a:chOff x="8820000" y="656903"/>
            <a:chExt cx="7006635" cy="4791075"/>
          </a:xfrm>
        </p:grpSpPr>
        <p:sp>
          <p:nvSpPr>
            <p:cNvPr id="20" name="Rounded Rectangle 19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10" y="656903"/>
              <a:ext cx="6677025" cy="479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17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04664"/>
            <a:ext cx="820891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E" dirty="0">
                <a:solidFill>
                  <a:srgbClr val="990033"/>
                </a:solidFill>
              </a:rPr>
              <a:t>7. </a:t>
            </a:r>
            <a:r>
              <a:rPr lang="en-IE" dirty="0" err="1">
                <a:solidFill>
                  <a:srgbClr val="990033"/>
                </a:solidFill>
              </a:rPr>
              <a:t>Cén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dath</a:t>
            </a:r>
            <a:r>
              <a:rPr lang="en-IE" dirty="0">
                <a:solidFill>
                  <a:srgbClr val="990033"/>
                </a:solidFill>
              </a:rPr>
              <a:t> é an </a:t>
            </a:r>
            <a:r>
              <a:rPr lang="en-IE" dirty="0" err="1">
                <a:solidFill>
                  <a:srgbClr val="990033"/>
                </a:solidFill>
              </a:rPr>
              <a:t>trídéagú</a:t>
            </a:r>
            <a:r>
              <a:rPr lang="en-IE" dirty="0">
                <a:solidFill>
                  <a:srgbClr val="990033"/>
                </a:solidFill>
              </a:rPr>
              <a:t> (13ú) </a:t>
            </a:r>
            <a:r>
              <a:rPr lang="en-IE" dirty="0" err="1">
                <a:solidFill>
                  <a:srgbClr val="990033"/>
                </a:solidFill>
              </a:rPr>
              <a:t>bloicín</a:t>
            </a:r>
            <a:r>
              <a:rPr lang="en-IE" dirty="0">
                <a:solidFill>
                  <a:srgbClr val="990033"/>
                </a:solidFill>
              </a:rPr>
              <a:t>? </a:t>
            </a:r>
            <a:r>
              <a:rPr lang="en-IE" dirty="0" smtClean="0">
                <a:solidFill>
                  <a:srgbClr val="990033"/>
                </a:solidFill>
              </a:rPr>
              <a:t>_____________________________________</a:t>
            </a:r>
          </a:p>
          <a:p>
            <a:pPr>
              <a:spcAft>
                <a:spcPts val="600"/>
              </a:spcAft>
            </a:pPr>
            <a:endParaRPr lang="en-IE" sz="800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dirty="0">
                <a:solidFill>
                  <a:srgbClr val="990033"/>
                </a:solidFill>
              </a:rPr>
              <a:t>8. </a:t>
            </a:r>
            <a:r>
              <a:rPr lang="en-IE" dirty="0" err="1">
                <a:solidFill>
                  <a:srgbClr val="990033"/>
                </a:solidFill>
              </a:rPr>
              <a:t>Cén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dath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>
                <a:solidFill>
                  <a:srgbClr val="990033"/>
                </a:solidFill>
              </a:rPr>
              <a:t>bheidh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r>
              <a:rPr lang="en-IE" dirty="0">
                <a:solidFill>
                  <a:srgbClr val="990033"/>
                </a:solidFill>
              </a:rPr>
              <a:t> an </a:t>
            </a:r>
            <a:r>
              <a:rPr lang="en-IE" dirty="0" err="1">
                <a:solidFill>
                  <a:srgbClr val="990033"/>
                </a:solidFill>
              </a:rPr>
              <a:t>gcéadú</a:t>
            </a:r>
            <a:r>
              <a:rPr lang="en-IE" dirty="0">
                <a:solidFill>
                  <a:srgbClr val="990033"/>
                </a:solidFill>
              </a:rPr>
              <a:t> (100ú) </a:t>
            </a:r>
            <a:r>
              <a:rPr lang="en-IE" dirty="0" err="1">
                <a:solidFill>
                  <a:srgbClr val="990033"/>
                </a:solidFill>
              </a:rPr>
              <a:t>bloicín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seicheamh</a:t>
            </a:r>
            <a:r>
              <a:rPr lang="en-IE" dirty="0">
                <a:solidFill>
                  <a:srgbClr val="990033"/>
                </a:solidFill>
              </a:rPr>
              <a:t>? </a:t>
            </a:r>
            <a:r>
              <a:rPr lang="en-IE" dirty="0" smtClean="0">
                <a:solidFill>
                  <a:srgbClr val="990033"/>
                </a:solidFill>
              </a:rPr>
              <a:t>_________________</a:t>
            </a:r>
          </a:p>
          <a:p>
            <a:pPr>
              <a:spcAft>
                <a:spcPts val="600"/>
              </a:spcAft>
            </a:pPr>
            <a:endParaRPr lang="en-IE" sz="800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dirty="0">
                <a:solidFill>
                  <a:srgbClr val="990033"/>
                </a:solidFill>
              </a:rPr>
              <a:t>9. </a:t>
            </a:r>
            <a:r>
              <a:rPr lang="en-IE" dirty="0" err="1">
                <a:solidFill>
                  <a:srgbClr val="990033"/>
                </a:solidFill>
              </a:rPr>
              <a:t>Cén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dath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>
                <a:solidFill>
                  <a:srgbClr val="990033"/>
                </a:solidFill>
              </a:rPr>
              <a:t>bheidh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r>
              <a:rPr lang="en-IE" dirty="0">
                <a:solidFill>
                  <a:srgbClr val="990033"/>
                </a:solidFill>
              </a:rPr>
              <a:t> an </a:t>
            </a:r>
            <a:r>
              <a:rPr lang="en-IE" dirty="0" err="1">
                <a:solidFill>
                  <a:srgbClr val="990033"/>
                </a:solidFill>
              </a:rPr>
              <a:t>gcúig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céadú</a:t>
            </a:r>
            <a:r>
              <a:rPr lang="en-IE" dirty="0">
                <a:solidFill>
                  <a:srgbClr val="990033"/>
                </a:solidFill>
              </a:rPr>
              <a:t> (500ú) </a:t>
            </a:r>
            <a:r>
              <a:rPr lang="en-IE" dirty="0" err="1">
                <a:solidFill>
                  <a:srgbClr val="990033"/>
                </a:solidFill>
              </a:rPr>
              <a:t>bloicín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seicheamh</a:t>
            </a:r>
            <a:r>
              <a:rPr lang="en-IE" dirty="0">
                <a:solidFill>
                  <a:srgbClr val="990033"/>
                </a:solidFill>
              </a:rPr>
              <a:t>? </a:t>
            </a:r>
            <a:r>
              <a:rPr lang="en-IE" dirty="0" smtClean="0">
                <a:solidFill>
                  <a:srgbClr val="990033"/>
                </a:solidFill>
              </a:rPr>
              <a:t>_____________</a:t>
            </a:r>
          </a:p>
          <a:p>
            <a:pPr>
              <a:spcAft>
                <a:spcPts val="600"/>
              </a:spcAft>
            </a:pPr>
            <a:endParaRPr lang="en-IE" sz="800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dirty="0">
                <a:solidFill>
                  <a:srgbClr val="990033"/>
                </a:solidFill>
              </a:rPr>
              <a:t>10. </a:t>
            </a:r>
            <a:r>
              <a:rPr lang="en-IE" dirty="0" err="1">
                <a:solidFill>
                  <a:srgbClr val="990033"/>
                </a:solidFill>
              </a:rPr>
              <a:t>Mínigh</a:t>
            </a:r>
            <a:r>
              <a:rPr lang="en-IE" dirty="0">
                <a:solidFill>
                  <a:srgbClr val="990033"/>
                </a:solidFill>
              </a:rPr>
              <a:t> mar a </a:t>
            </a:r>
            <a:r>
              <a:rPr lang="en-IE" dirty="0" err="1">
                <a:solidFill>
                  <a:srgbClr val="990033"/>
                </a:solidFill>
              </a:rPr>
              <a:t>bhfuair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tú</a:t>
            </a:r>
            <a:r>
              <a:rPr lang="en-IE" dirty="0">
                <a:solidFill>
                  <a:srgbClr val="990033"/>
                </a:solidFill>
              </a:rPr>
              <a:t> do </a:t>
            </a:r>
            <a:r>
              <a:rPr lang="en-IE" dirty="0" err="1">
                <a:solidFill>
                  <a:srgbClr val="990033"/>
                </a:solidFill>
              </a:rPr>
              <a:t>fhreagraí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cheisteanna</a:t>
            </a:r>
            <a:r>
              <a:rPr lang="en-IE" dirty="0">
                <a:solidFill>
                  <a:srgbClr val="990033"/>
                </a:solidFill>
              </a:rPr>
              <a:t> 8 </a:t>
            </a:r>
            <a:r>
              <a:rPr lang="en-IE" dirty="0" err="1">
                <a:solidFill>
                  <a:srgbClr val="990033"/>
                </a:solidFill>
              </a:rPr>
              <a:t>agus</a:t>
            </a:r>
            <a:r>
              <a:rPr lang="en-IE" dirty="0">
                <a:solidFill>
                  <a:srgbClr val="990033"/>
                </a:solidFill>
              </a:rPr>
              <a:t> 9</a:t>
            </a:r>
            <a:r>
              <a:rPr lang="en-IE" dirty="0" smtClean="0">
                <a:solidFill>
                  <a:srgbClr val="990033"/>
                </a:solidFill>
              </a:rPr>
              <a:t>. ________________</a:t>
            </a:r>
            <a:endParaRPr lang="en-IE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spcAft>
                <a:spcPts val="600"/>
              </a:spcAft>
            </a:pPr>
            <a:endParaRPr lang="en-IE" sz="800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dirty="0">
                <a:solidFill>
                  <a:srgbClr val="990033"/>
                </a:solidFill>
              </a:rPr>
              <a:t>11. </a:t>
            </a:r>
            <a:r>
              <a:rPr lang="en-IE" dirty="0" err="1">
                <a:solidFill>
                  <a:srgbClr val="990033"/>
                </a:solidFill>
              </a:rPr>
              <a:t>Cén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riail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>
                <a:solidFill>
                  <a:srgbClr val="990033"/>
                </a:solidFill>
              </a:rPr>
              <a:t>chuideodh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leat</a:t>
            </a:r>
            <a:r>
              <a:rPr lang="en-IE" dirty="0">
                <a:solidFill>
                  <a:srgbClr val="990033"/>
                </a:solidFill>
              </a:rPr>
              <a:t> an </a:t>
            </a:r>
            <a:r>
              <a:rPr lang="en-IE" dirty="0" err="1">
                <a:solidFill>
                  <a:srgbClr val="990033"/>
                </a:solidFill>
              </a:rPr>
              <a:t>tsuíomhuimhir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>
                <a:solidFill>
                  <a:srgbClr val="990033"/>
                </a:solidFill>
              </a:rPr>
              <a:t>oibriú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amach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i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gcás</a:t>
            </a:r>
            <a:r>
              <a:rPr lang="en-IE" dirty="0">
                <a:solidFill>
                  <a:srgbClr val="990033"/>
                </a:solidFill>
              </a:rPr>
              <a:t> (</a:t>
            </a:r>
            <a:r>
              <a:rPr lang="en-IE" dirty="0" err="1">
                <a:solidFill>
                  <a:srgbClr val="990033"/>
                </a:solidFill>
              </a:rPr>
              <a:t>i</a:t>
            </a:r>
            <a:r>
              <a:rPr lang="en-IE" dirty="0">
                <a:solidFill>
                  <a:srgbClr val="990033"/>
                </a:solidFill>
              </a:rPr>
              <a:t>) </a:t>
            </a:r>
            <a:r>
              <a:rPr lang="en-IE" dirty="0" err="1">
                <a:solidFill>
                  <a:srgbClr val="990033"/>
                </a:solidFill>
              </a:rPr>
              <a:t>bloicín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buí</a:t>
            </a:r>
            <a:r>
              <a:rPr lang="en-IE" dirty="0">
                <a:solidFill>
                  <a:srgbClr val="990033"/>
                </a:solidFill>
              </a:rPr>
              <a:t>, (ii)</a:t>
            </a:r>
            <a:r>
              <a:rPr lang="en-IE" dirty="0" err="1">
                <a:solidFill>
                  <a:srgbClr val="990033"/>
                </a:solidFill>
              </a:rPr>
              <a:t>bloicín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dubh</a:t>
            </a:r>
            <a:r>
              <a:rPr lang="en-IE" dirty="0">
                <a:solidFill>
                  <a:srgbClr val="990033"/>
                </a:solidFill>
              </a:rPr>
              <a:t>, (iii) </a:t>
            </a:r>
            <a:r>
              <a:rPr lang="en-IE" dirty="0" err="1">
                <a:solidFill>
                  <a:srgbClr val="990033"/>
                </a:solidFill>
              </a:rPr>
              <a:t>bloicín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uaithne</a:t>
            </a:r>
            <a:r>
              <a:rPr lang="en-IE" dirty="0" smtClean="0">
                <a:solidFill>
                  <a:srgbClr val="990033"/>
                </a:solidFill>
              </a:rPr>
              <a:t> _______________________________________________________________________________________________________________________________________________________________________________________________________________</a:t>
            </a:r>
            <a:endParaRPr lang="en-IE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0386-7DD2-4FAF-B955-B8BBF07AFDBA}" type="datetime10">
              <a:rPr lang="en-IE" smtClean="0"/>
              <a:pPr/>
              <a:t>10:25</a:t>
            </a:fld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395536" y="551723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990033"/>
                </a:solidFill>
              </a:rPr>
              <a:t>Cén chaoi ar patrún </a:t>
            </a:r>
            <a:r>
              <a:rPr lang="pt-BR" sz="2800" b="1" dirty="0" smtClean="0">
                <a:solidFill>
                  <a:srgbClr val="990033"/>
                </a:solidFill>
              </a:rPr>
              <a:t>é</a:t>
            </a:r>
            <a:r>
              <a:rPr lang="pt-BR" sz="2800" b="1" dirty="0">
                <a:solidFill>
                  <a:srgbClr val="990033"/>
                </a:solidFill>
              </a:rPr>
              <a:t>?</a:t>
            </a:r>
            <a:endParaRPr lang="en-IE" sz="2800" b="1" dirty="0">
              <a:solidFill>
                <a:srgbClr val="990033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820000" y="656903"/>
            <a:ext cx="7006635" cy="4791075"/>
            <a:chOff x="8820000" y="656903"/>
            <a:chExt cx="7006635" cy="4791075"/>
          </a:xfrm>
        </p:grpSpPr>
        <p:sp>
          <p:nvSpPr>
            <p:cNvPr id="6" name="Rounded Rectangle 5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10" y="656903"/>
              <a:ext cx="6677025" cy="479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145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45656"/>
            <a:ext cx="6462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 err="1">
                <a:solidFill>
                  <a:srgbClr val="990033"/>
                </a:solidFill>
              </a:rPr>
              <a:t>Bosca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 smtClean="0">
                <a:solidFill>
                  <a:srgbClr val="990033"/>
                </a:solidFill>
              </a:rPr>
              <a:t>Airgid</a:t>
            </a:r>
            <a:endParaRPr lang="en-IE" sz="2000" b="1" dirty="0" smtClean="0">
              <a:solidFill>
                <a:srgbClr val="990033"/>
              </a:solidFill>
            </a:endParaRPr>
          </a:p>
          <a:p>
            <a:r>
              <a:rPr lang="en-IE" sz="2000" b="1" dirty="0" err="1">
                <a:solidFill>
                  <a:srgbClr val="990033"/>
                </a:solidFill>
              </a:rPr>
              <a:t>Fuair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Seán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bosca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airgid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agus</a:t>
            </a:r>
            <a:r>
              <a:rPr lang="en-IE" sz="2000" b="1" dirty="0">
                <a:solidFill>
                  <a:srgbClr val="990033"/>
                </a:solidFill>
              </a:rPr>
              <a:t> €4 </a:t>
            </a:r>
            <a:r>
              <a:rPr lang="en-IE" sz="2000" b="1" dirty="0" err="1">
                <a:solidFill>
                  <a:srgbClr val="990033"/>
                </a:solidFill>
              </a:rPr>
              <a:t>ann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dá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lá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breithe</a:t>
            </a:r>
            <a:r>
              <a:rPr lang="en-IE" sz="2000" b="1" dirty="0">
                <a:solidFill>
                  <a:srgbClr val="990033"/>
                </a:solidFill>
              </a:rPr>
              <a:t>. Sin an</a:t>
            </a:r>
          </a:p>
          <a:p>
            <a:r>
              <a:rPr lang="en-IE" sz="2000" b="1" dirty="0" err="1">
                <a:solidFill>
                  <a:srgbClr val="990033"/>
                </a:solidFill>
              </a:rPr>
              <a:t>tsuim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thosaigh</a:t>
            </a:r>
            <a:r>
              <a:rPr lang="en-IE" sz="2000" b="1" dirty="0">
                <a:solidFill>
                  <a:srgbClr val="990033"/>
                </a:solidFill>
              </a:rPr>
              <a:t>. </a:t>
            </a:r>
            <a:r>
              <a:rPr lang="en-IE" sz="2000" b="1" dirty="0" err="1">
                <a:solidFill>
                  <a:srgbClr val="990033"/>
                </a:solidFill>
              </a:rPr>
              <a:t>Shocraigh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Seán</a:t>
            </a:r>
            <a:r>
              <a:rPr lang="en-IE" sz="2000" b="1" dirty="0">
                <a:solidFill>
                  <a:srgbClr val="990033"/>
                </a:solidFill>
              </a:rPr>
              <a:t> €2 a </a:t>
            </a:r>
            <a:r>
              <a:rPr lang="en-IE" sz="2000" b="1" dirty="0" err="1">
                <a:solidFill>
                  <a:srgbClr val="990033"/>
                </a:solidFill>
              </a:rPr>
              <a:t>choigilt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gach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lá</a:t>
            </a:r>
            <a:r>
              <a:rPr lang="en-IE" sz="2000" b="1" dirty="0">
                <a:solidFill>
                  <a:srgbClr val="990033"/>
                </a:solidFill>
              </a:rPr>
              <a:t> as</a:t>
            </a:r>
          </a:p>
          <a:p>
            <a:r>
              <a:rPr lang="en-IE" sz="2000" b="1" dirty="0">
                <a:solidFill>
                  <a:srgbClr val="990033"/>
                </a:solidFill>
              </a:rPr>
              <a:t>sin </a:t>
            </a:r>
            <a:r>
              <a:rPr lang="en-IE" sz="2000" b="1" dirty="0" err="1">
                <a:solidFill>
                  <a:srgbClr val="990033"/>
                </a:solidFill>
              </a:rPr>
              <a:t>amach</a:t>
            </a:r>
            <a:r>
              <a:rPr lang="en-IE" sz="2000" b="1" dirty="0">
                <a:solidFill>
                  <a:srgbClr val="990033"/>
                </a:solidFill>
              </a:rPr>
              <a:t>. </a:t>
            </a:r>
            <a:r>
              <a:rPr lang="en-IE" sz="2000" b="1" dirty="0" err="1">
                <a:solidFill>
                  <a:srgbClr val="990033"/>
                </a:solidFill>
              </a:rPr>
              <a:t>Léirigh</a:t>
            </a:r>
            <a:r>
              <a:rPr lang="en-IE" sz="2000" b="1" dirty="0">
                <a:solidFill>
                  <a:srgbClr val="990033"/>
                </a:solidFill>
              </a:rPr>
              <a:t> an </a:t>
            </a:r>
            <a:r>
              <a:rPr lang="en-IE" sz="2000" b="1" dirty="0" err="1">
                <a:solidFill>
                  <a:srgbClr val="990033"/>
                </a:solidFill>
              </a:rPr>
              <a:t>patrún</a:t>
            </a:r>
            <a:r>
              <a:rPr lang="en-IE" sz="2000" b="1" dirty="0">
                <a:solidFill>
                  <a:srgbClr val="990033"/>
                </a:solidFill>
              </a:rPr>
              <a:t> sin </a:t>
            </a:r>
            <a:r>
              <a:rPr lang="en-IE" sz="2000" b="1" dirty="0" err="1">
                <a:solidFill>
                  <a:srgbClr val="990033"/>
                </a:solidFill>
              </a:rPr>
              <a:t>trí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thábla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nó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léaráid</a:t>
            </a:r>
            <a:r>
              <a:rPr lang="en-IE" sz="2000" b="1" dirty="0">
                <a:solidFill>
                  <a:srgbClr val="990033"/>
                </a:solidFill>
              </a:rPr>
              <a:t> a</a:t>
            </a:r>
          </a:p>
          <a:p>
            <a:r>
              <a:rPr lang="en-IE" sz="2000" b="1" dirty="0" err="1">
                <a:solidFill>
                  <a:srgbClr val="990033"/>
                </a:solidFill>
              </a:rPr>
              <a:t>tharraingt</a:t>
            </a:r>
            <a:r>
              <a:rPr lang="en-IE" sz="2000" b="1" dirty="0">
                <a:solidFill>
                  <a:srgbClr val="990033"/>
                </a:solidFill>
              </a:rPr>
              <a:t>, </a:t>
            </a:r>
            <a:r>
              <a:rPr lang="en-IE" sz="2000" b="1" dirty="0" err="1">
                <a:solidFill>
                  <a:srgbClr val="990033"/>
                </a:solidFill>
              </a:rPr>
              <a:t>nó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trína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thógáil</a:t>
            </a:r>
            <a:r>
              <a:rPr lang="en-IE" sz="2000" b="1" dirty="0">
                <a:solidFill>
                  <a:srgbClr val="990033"/>
                </a:solidFill>
              </a:rPr>
              <a:t> le </a:t>
            </a:r>
            <a:r>
              <a:rPr lang="en-IE" sz="2000" b="1" dirty="0" err="1">
                <a:solidFill>
                  <a:srgbClr val="990033"/>
                </a:solidFill>
              </a:rPr>
              <a:t>bloicíní</a:t>
            </a:r>
            <a:r>
              <a:rPr lang="en-IE" sz="2000" b="1" dirty="0">
                <a:solidFill>
                  <a:srgbClr val="990033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85" y="332656"/>
            <a:ext cx="1962472" cy="146101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2223730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1. </a:t>
            </a: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mhéad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bheidh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Seán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bhosca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laethanta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leanas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 5: </a:t>
            </a:r>
            <a:r>
              <a:rPr lang="en-IE" sz="2000" dirty="0" smtClean="0">
                <a:solidFill>
                  <a:srgbClr val="990033"/>
                </a:solidFill>
              </a:rPr>
              <a:t>__________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 10: </a:t>
            </a:r>
            <a:r>
              <a:rPr lang="en-IE" sz="2000" dirty="0" smtClean="0">
                <a:solidFill>
                  <a:srgbClr val="990033"/>
                </a:solidFill>
              </a:rPr>
              <a:t>__________ </a:t>
            </a:r>
            <a:r>
              <a:rPr lang="en-IE" sz="2000" dirty="0" err="1" smtClean="0">
                <a:solidFill>
                  <a:srgbClr val="990033"/>
                </a:solidFill>
              </a:rPr>
              <a:t>Lá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14: </a:t>
            </a:r>
            <a:r>
              <a:rPr lang="en-IE" sz="2000" dirty="0" smtClean="0">
                <a:solidFill>
                  <a:srgbClr val="990033"/>
                </a:solidFill>
              </a:rPr>
              <a:t>__________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 25: </a:t>
            </a:r>
            <a:r>
              <a:rPr lang="en-IE" sz="2000" dirty="0" smtClean="0">
                <a:solidFill>
                  <a:srgbClr val="990033"/>
                </a:solidFill>
              </a:rPr>
              <a:t>__________ 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2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Scrúdaigh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patrún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leis an </a:t>
            </a:r>
            <a:r>
              <a:rPr lang="en-IE" sz="2000" dirty="0" err="1">
                <a:solidFill>
                  <a:srgbClr val="990033"/>
                </a:solidFill>
              </a:rPr>
              <a:t>gceist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mínigh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fáth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mbeidh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dhá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oiread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Seán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deich</a:t>
            </a:r>
            <a:r>
              <a:rPr lang="en-IE" sz="2000" dirty="0">
                <a:solidFill>
                  <a:srgbClr val="990033"/>
                </a:solidFill>
              </a:rPr>
              <a:t> is a </a:t>
            </a:r>
            <a:r>
              <a:rPr lang="en-IE" sz="2000" dirty="0" err="1">
                <a:solidFill>
                  <a:srgbClr val="990033"/>
                </a:solidFill>
              </a:rPr>
              <a:t>bheidh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aige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cúig</a:t>
            </a:r>
            <a:r>
              <a:rPr lang="en-IE" sz="2000" dirty="0" smtClean="0">
                <a:solidFill>
                  <a:srgbClr val="990033"/>
                </a:solidFill>
              </a:rPr>
              <a:t>? 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3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mhéad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bheidh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Seán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bhosca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gcéadú</a:t>
            </a:r>
            <a:r>
              <a:rPr lang="en-IE" sz="2000" dirty="0">
                <a:solidFill>
                  <a:srgbClr val="990033"/>
                </a:solidFill>
              </a:rPr>
              <a:t> (100ú)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 smtClean="0">
                <a:solidFill>
                  <a:srgbClr val="990033"/>
                </a:solidFill>
              </a:rPr>
              <a:t>? 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4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oibrigh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amach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tsuim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aige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gcéadú</a:t>
            </a:r>
            <a:r>
              <a:rPr lang="en-IE" sz="2000" dirty="0">
                <a:solidFill>
                  <a:srgbClr val="990033"/>
                </a:solidFill>
              </a:rPr>
              <a:t> (</a:t>
            </a:r>
            <a:r>
              <a:rPr lang="en-IE" sz="2000" dirty="0" smtClean="0">
                <a:solidFill>
                  <a:srgbClr val="990033"/>
                </a:solidFill>
              </a:rPr>
              <a:t>100ú) </a:t>
            </a:r>
            <a:r>
              <a:rPr lang="en-IE" sz="2000" dirty="0" err="1" smtClean="0">
                <a:solidFill>
                  <a:srgbClr val="990033"/>
                </a:solidFill>
              </a:rPr>
              <a:t>lá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_________________________________________________________ ____________________________________________________________________________________________________________________________________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1413-B0C4-42E6-B8CB-9982A45508A7}" type="datetime10">
              <a:rPr lang="en-IE" smtClean="0"/>
              <a:pPr/>
              <a:t>10:25</a:t>
            </a:fld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2548327" y="332656"/>
            <a:ext cx="4240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2A</a:t>
            </a:r>
            <a:endParaRPr lang="en-IE" sz="3200" dirty="0">
              <a:solidFill>
                <a:srgbClr val="990033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820000" y="656903"/>
            <a:ext cx="7029600" cy="4648200"/>
            <a:chOff x="8820000" y="656903"/>
            <a:chExt cx="7029600" cy="46482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56903"/>
              <a:ext cx="6705600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30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76672"/>
            <a:ext cx="85689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4.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oibrigh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amach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tsuim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aige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gcéadú</a:t>
            </a:r>
            <a:r>
              <a:rPr lang="en-IE" sz="2000" dirty="0">
                <a:solidFill>
                  <a:srgbClr val="990033"/>
                </a:solidFill>
              </a:rPr>
              <a:t> (100ú)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? _________________________________________________________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5. </a:t>
            </a: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baileach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curtha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Seán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bhosca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gceann</a:t>
            </a:r>
            <a:r>
              <a:rPr lang="en-IE" sz="2000" dirty="0">
                <a:solidFill>
                  <a:srgbClr val="990033"/>
                </a:solidFill>
              </a:rPr>
              <a:t> 10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err="1">
                <a:solidFill>
                  <a:srgbClr val="990033"/>
                </a:solidFill>
              </a:rPr>
              <a:t>Mínigh</a:t>
            </a:r>
            <a:r>
              <a:rPr lang="en-IE" sz="2000" dirty="0">
                <a:solidFill>
                  <a:srgbClr val="990033"/>
                </a:solidFill>
              </a:rPr>
              <a:t> mar a </a:t>
            </a:r>
            <a:r>
              <a:rPr lang="en-IE" sz="2000" dirty="0" err="1">
                <a:solidFill>
                  <a:srgbClr val="990033"/>
                </a:solidFill>
              </a:rPr>
              <a:t>tháinig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tsuim</a:t>
            </a:r>
            <a:r>
              <a:rPr lang="en-IE" sz="2000" dirty="0">
                <a:solidFill>
                  <a:srgbClr val="990033"/>
                </a:solidFill>
              </a:rPr>
              <a:t> sin. ________________________________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6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Seán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iarraidh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cluiche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nua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ríomhaire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cheannach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Cosnaíonn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cluiche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€39.99. </a:t>
            </a:r>
            <a:r>
              <a:rPr lang="en-IE" sz="2000" dirty="0" err="1">
                <a:solidFill>
                  <a:srgbClr val="990033"/>
                </a:solidFill>
              </a:rPr>
              <a:t>Céard</a:t>
            </a:r>
            <a:r>
              <a:rPr lang="en-IE" sz="2000" dirty="0">
                <a:solidFill>
                  <a:srgbClr val="990033"/>
                </a:solidFill>
              </a:rPr>
              <a:t> é an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lú</a:t>
            </a:r>
            <a:r>
              <a:rPr lang="en-IE" sz="2000" dirty="0">
                <a:solidFill>
                  <a:srgbClr val="990033"/>
                </a:solidFill>
              </a:rPr>
              <a:t> (an </a:t>
            </a:r>
            <a:r>
              <a:rPr lang="en-IE" sz="2000" dirty="0" err="1">
                <a:solidFill>
                  <a:srgbClr val="990033"/>
                </a:solidFill>
              </a:rPr>
              <a:t>íosmhéid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laethanta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chaithfidh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Seán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ag </a:t>
            </a:r>
            <a:r>
              <a:rPr lang="en-IE" sz="2000" dirty="0" err="1" smtClean="0">
                <a:solidFill>
                  <a:srgbClr val="990033"/>
                </a:solidFill>
              </a:rPr>
              <a:t>coigilt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le go </a:t>
            </a:r>
            <a:r>
              <a:rPr lang="en-IE" sz="2000" dirty="0" err="1">
                <a:solidFill>
                  <a:srgbClr val="990033"/>
                </a:solidFill>
              </a:rPr>
              <a:t>mbeidh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dhóthain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aige</a:t>
            </a:r>
            <a:r>
              <a:rPr lang="en-IE" sz="2000" dirty="0">
                <a:solidFill>
                  <a:srgbClr val="990033"/>
                </a:solidFill>
              </a:rPr>
              <a:t> leis an </a:t>
            </a:r>
            <a:r>
              <a:rPr lang="en-IE" sz="2000" dirty="0" err="1">
                <a:solidFill>
                  <a:srgbClr val="990033"/>
                </a:solidFill>
              </a:rPr>
              <a:t>gcluiche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ríomhaire</a:t>
            </a:r>
            <a:r>
              <a:rPr lang="en-IE" sz="2000" dirty="0">
                <a:solidFill>
                  <a:srgbClr val="990033"/>
                </a:solidFill>
              </a:rPr>
              <a:t> sin a </a:t>
            </a:r>
            <a:r>
              <a:rPr lang="en-IE" sz="2000" dirty="0" err="1">
                <a:solidFill>
                  <a:srgbClr val="990033"/>
                </a:solidFill>
              </a:rPr>
              <a:t>cheannach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 </a:t>
            </a:r>
            <a:r>
              <a:rPr lang="en-IE" sz="2000" dirty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8682-2116-42D9-ADA1-C7668AC1E97B}" type="datetime10">
              <a:rPr lang="en-IE" smtClean="0"/>
              <a:pPr/>
              <a:t>10:25</a:t>
            </a:fld>
            <a:endParaRPr lang="en-IE"/>
          </a:p>
        </p:txBody>
      </p:sp>
      <p:grpSp>
        <p:nvGrpSpPr>
          <p:cNvPr id="7" name="Group 6"/>
          <p:cNvGrpSpPr/>
          <p:nvPr/>
        </p:nvGrpSpPr>
        <p:grpSpPr>
          <a:xfrm>
            <a:off x="8820000" y="656903"/>
            <a:ext cx="7029600" cy="4648200"/>
            <a:chOff x="8820000" y="656903"/>
            <a:chExt cx="7029600" cy="46482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56903"/>
              <a:ext cx="6705600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45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752</TotalTime>
  <Words>2658</Words>
  <Application>Microsoft Office PowerPoint</Application>
  <PresentationFormat>On-screen Show (4:3)</PresentationFormat>
  <Paragraphs>262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pmdt</cp:lastModifiedBy>
  <cp:revision>55</cp:revision>
  <dcterms:created xsi:type="dcterms:W3CDTF">2011-11-18T12:05:54Z</dcterms:created>
  <dcterms:modified xsi:type="dcterms:W3CDTF">2014-04-30T09:26:08Z</dcterms:modified>
</cp:coreProperties>
</file>