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68" r:id="rId4"/>
    <p:sldId id="259" r:id="rId5"/>
    <p:sldId id="269" r:id="rId6"/>
    <p:sldId id="274" r:id="rId7"/>
    <p:sldId id="262" r:id="rId8"/>
    <p:sldId id="270" r:id="rId9"/>
    <p:sldId id="264" r:id="rId10"/>
    <p:sldId id="271" r:id="rId11"/>
    <p:sldId id="263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EC3DCD5-F9A6-46B9-A682-6FE87D56ECAF}">
          <p14:sldIdLst>
            <p14:sldId id="256"/>
            <p14:sldId id="275"/>
          </p14:sldIdLst>
        </p14:section>
        <p14:section name="Gníomhaíocht Daltaí 1" id="{16B72DA2-EDBF-48FD-A483-CED5441B884B}">
          <p14:sldIdLst>
            <p14:sldId id="268"/>
            <p14:sldId id="259"/>
            <p14:sldId id="269"/>
          </p14:sldIdLst>
        </p14:section>
        <p14:section name="Gníomhaíocht Daltaí 2" id="{7EF57C09-F90C-4B88-87DB-CC62B74EA463}">
          <p14:sldIdLst>
            <p14:sldId id="274"/>
            <p14:sldId id="262"/>
          </p14:sldIdLst>
        </p14:section>
        <p14:section name="Gníomhaíocht Daltaí 3" id="{11EBC72B-1829-46E5-BA83-F00408D81A05}">
          <p14:sldIdLst>
            <p14:sldId id="270"/>
            <p14:sldId id="264"/>
            <p14:sldId id="271"/>
            <p14:sldId id="263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4" autoAdjust="0"/>
    <p:restoredTop sz="94660"/>
  </p:normalViewPr>
  <p:slideViewPr>
    <p:cSldViewPr>
      <p:cViewPr>
        <p:scale>
          <a:sx n="70" d="100"/>
          <a:sy n="7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3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58053-9A7C-4C66-A49A-4794121FEF00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78AB1-9A6F-44FD-B913-B69E917B89F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2627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95AAD-3ACC-4E15-B35E-CFCEFBF40D6F}" type="datetimeFigureOut">
              <a:rPr lang="en-IE" smtClean="0"/>
              <a:pPr/>
              <a:t>10/03/2013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AD17B-2EE3-4BC5-844A-82884DA147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274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slide" Target="../slides/slide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0A18-A7B6-4A19-BDBA-B24C40000C7B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411C-E918-42CE-B416-7853F41CAD9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310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B2AE-9BB1-4FB6-BA2C-D2E6A203A462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411C-E918-42CE-B416-7853F41CAD9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054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8352-A068-46E3-B38D-1F476780C46E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411C-E918-42CE-B416-7853F41CAD9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81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3126-611E-4AF2-9D57-EDBE0A27C21E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411C-E918-42CE-B416-7853F41CAD9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554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5110-391C-4655-BAE9-52C9CD49937D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411C-E918-42CE-B416-7853F41CAD9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560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690F-85E1-485A-91B9-D338B22880A1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411C-E918-42CE-B416-7853F41CAD9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533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6038-9BE6-4FE0-A8DF-CD004F0B58C3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411C-E918-42CE-B416-7853F41CAD9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170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910E-DFE2-44DD-9BDC-58AE8795C484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411C-E918-42CE-B416-7853F41CAD9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137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0E4B-144F-47AD-8186-61AEEAC365AA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411C-E918-42CE-B416-7853F41CAD9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68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7C4D-BCC6-4D90-A00B-1F6416454319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411C-E918-42CE-B416-7853F41CAD9A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5" name="Group 4"/>
          <p:cNvGrpSpPr/>
          <p:nvPr/>
        </p:nvGrpSpPr>
        <p:grpSpPr>
          <a:xfrm rot="5400000">
            <a:off x="4429674" y="-4515329"/>
            <a:ext cx="382999" cy="9322593"/>
            <a:chOff x="-36512" y="13447"/>
            <a:chExt cx="396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-36512" y="88451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/>
          <p:cNvGrpSpPr/>
          <p:nvPr/>
        </p:nvGrpSpPr>
        <p:grpSpPr>
          <a:xfrm rot="16200000">
            <a:off x="4320452" y="2038281"/>
            <a:ext cx="382999" cy="9337121"/>
            <a:chOff x="-36512" y="13447"/>
            <a:chExt cx="396000" cy="6868687"/>
          </a:xfrm>
        </p:grpSpPr>
        <p:sp>
          <p:nvSpPr>
            <p:cNvPr id="9" name="Rectangle 8"/>
            <p:cNvSpPr/>
            <p:nvPr userDrawn="1"/>
          </p:nvSpPr>
          <p:spPr>
            <a:xfrm>
              <a:off x="-36512" y="102547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2" name="Rounded Rectangle 11">
            <a:hlinkClick r:id="rId2" action="ppaction://hlinksldjump"/>
          </p:cNvPr>
          <p:cNvSpPr/>
          <p:nvPr userDrawn="1"/>
        </p:nvSpPr>
        <p:spPr>
          <a:xfrm rot="16200000">
            <a:off x="-403943" y="1523836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="1" dirty="0" smtClean="0"/>
              <a:t>G D </a:t>
            </a:r>
            <a:r>
              <a:rPr lang="en-IE" sz="1400" b="1" baseline="0" dirty="0" smtClean="0"/>
              <a:t> </a:t>
            </a:r>
            <a:r>
              <a:rPr lang="en-IE" sz="1400" b="1" baseline="0" dirty="0" smtClean="0"/>
              <a:t>1</a:t>
            </a:r>
            <a:endParaRPr lang="en-IE" sz="1400" b="1" dirty="0"/>
          </a:p>
        </p:txBody>
      </p:sp>
      <p:sp>
        <p:nvSpPr>
          <p:cNvPr id="13" name="Rounded Rectangle 12">
            <a:hlinkClick r:id="rId3" action="ppaction://hlinksldjump"/>
          </p:cNvPr>
          <p:cNvSpPr/>
          <p:nvPr userDrawn="1"/>
        </p:nvSpPr>
        <p:spPr>
          <a:xfrm rot="16200000">
            <a:off x="-403943" y="2456968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="1" dirty="0" smtClean="0"/>
              <a:t>G D </a:t>
            </a:r>
            <a:r>
              <a:rPr lang="en-IE" sz="1400" b="1" baseline="0" dirty="0" smtClean="0"/>
              <a:t>2</a:t>
            </a:r>
            <a:endParaRPr lang="en-IE" sz="1400" b="1" dirty="0"/>
          </a:p>
        </p:txBody>
      </p:sp>
      <p:sp>
        <p:nvSpPr>
          <p:cNvPr id="14" name="Rounded Rectangle 13">
            <a:hlinkClick r:id="rId4" action="ppaction://hlinksldjump"/>
          </p:cNvPr>
          <p:cNvSpPr/>
          <p:nvPr userDrawn="1"/>
        </p:nvSpPr>
        <p:spPr>
          <a:xfrm rot="16200000">
            <a:off x="-403943" y="3393072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="1" dirty="0" smtClean="0"/>
              <a:t>G D </a:t>
            </a:r>
            <a:r>
              <a:rPr lang="en-IE" sz="1400" b="1" baseline="0" dirty="0" smtClean="0"/>
              <a:t> </a:t>
            </a:r>
            <a:r>
              <a:rPr lang="en-IE" sz="1400" b="1" baseline="0" dirty="0" smtClean="0"/>
              <a:t>3</a:t>
            </a:r>
            <a:endParaRPr lang="en-IE" sz="1400" b="1" dirty="0"/>
          </a:p>
        </p:txBody>
      </p:sp>
      <p:sp>
        <p:nvSpPr>
          <p:cNvPr id="15" name="Rounded Rectangle 14">
            <a:hlinkClick r:id="rId5" action="ppaction://hlinksldjump"/>
          </p:cNvPr>
          <p:cNvSpPr/>
          <p:nvPr userDrawn="1"/>
        </p:nvSpPr>
        <p:spPr>
          <a:xfrm rot="16200000">
            <a:off x="-403499" y="584656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="1" dirty="0" err="1" smtClean="0">
                <a:solidFill>
                  <a:schemeClr val="bg1"/>
                </a:solidFill>
              </a:rPr>
              <a:t>Clár</a:t>
            </a:r>
            <a:endParaRPr lang="en-I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9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626A-E906-4AB7-AD87-F97B31058E79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411C-E918-42CE-B416-7853F41CAD9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04639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9628-9918-4F8B-B515-35C8AB6CF91C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411C-E918-42CE-B416-7853F41CAD9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545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626A-E906-4AB7-AD87-F97B31058E79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411C-E918-42CE-B416-7853F41CAD9A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429674" y="-4515329"/>
            <a:ext cx="382999" cy="9322593"/>
            <a:chOff x="-36512" y="13447"/>
            <a:chExt cx="396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6512" y="88451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0" name="Group 9"/>
          <p:cNvGrpSpPr/>
          <p:nvPr/>
        </p:nvGrpSpPr>
        <p:grpSpPr>
          <a:xfrm rot="16200000">
            <a:off x="4320452" y="2038281"/>
            <a:ext cx="382999" cy="9337121"/>
            <a:chOff x="-36512" y="13447"/>
            <a:chExt cx="396000" cy="686868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36512" y="102547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9151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6509-E6A5-4F21-9795-F545A1A87BA0}" type="datetime10">
              <a:rPr lang="en-IE" smtClean="0"/>
              <a:pPr/>
              <a:t>21:32</a:t>
            </a:fld>
            <a:endParaRPr lang="en-I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52" y="245269"/>
            <a:ext cx="4582096" cy="636746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1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7C4D-BCC6-4D90-A00B-1F6416454319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2966617" y="692696"/>
            <a:ext cx="321076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IE" sz="2400" dirty="0" err="1">
                <a:solidFill>
                  <a:srgbClr val="990033"/>
                </a:solidFill>
              </a:rPr>
              <a:t>Scála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na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Dóchúlachta</a:t>
            </a:r>
            <a:endParaRPr lang="en-IE" sz="2400" dirty="0">
              <a:solidFill>
                <a:srgbClr val="990033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1082353"/>
            <a:ext cx="8028384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060848"/>
            <a:ext cx="8406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solidFill>
                  <a:srgbClr val="990033"/>
                </a:solidFill>
              </a:rPr>
              <a:t>Má deirim gurb é 2.5 an </a:t>
            </a:r>
            <a:r>
              <a:rPr lang="pt-BR" sz="2000" dirty="0" smtClean="0">
                <a:solidFill>
                  <a:srgbClr val="990033"/>
                </a:solidFill>
              </a:rPr>
              <a:t>seans </a:t>
            </a:r>
            <a:r>
              <a:rPr lang="en-IE" sz="2000" dirty="0" smtClean="0">
                <a:solidFill>
                  <a:srgbClr val="990033"/>
                </a:solidFill>
              </a:rPr>
              <a:t>go </a:t>
            </a:r>
            <a:r>
              <a:rPr lang="en-IE" sz="2000" dirty="0" err="1">
                <a:solidFill>
                  <a:srgbClr val="990033"/>
                </a:solidFill>
              </a:rPr>
              <a:t>mbeidh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cur </a:t>
            </a:r>
            <a:r>
              <a:rPr lang="en-IE" sz="2000" dirty="0" err="1" smtClean="0">
                <a:solidFill>
                  <a:srgbClr val="990033"/>
                </a:solidFill>
              </a:rPr>
              <a:t>báistí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amárach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– an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ciall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leis sin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990033"/>
                </a:solidFill>
              </a:rPr>
              <a:t>Má </a:t>
            </a:r>
            <a:r>
              <a:rPr lang="pt-BR" sz="2000" dirty="0">
                <a:solidFill>
                  <a:srgbClr val="990033"/>
                </a:solidFill>
              </a:rPr>
              <a:t>deirim gurb é 3 </a:t>
            </a:r>
            <a:r>
              <a:rPr lang="pt-BR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dóchúlacht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go </a:t>
            </a:r>
            <a:r>
              <a:rPr lang="en-IE" sz="2000" dirty="0" smtClean="0">
                <a:solidFill>
                  <a:srgbClr val="990033"/>
                </a:solidFill>
              </a:rPr>
              <a:t>n-</a:t>
            </a:r>
            <a:r>
              <a:rPr lang="en-IE" sz="2000" dirty="0" err="1" smtClean="0">
                <a:solidFill>
                  <a:srgbClr val="990033"/>
                </a:solidFill>
              </a:rPr>
              <a:t>eitleoidh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duine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díobh</a:t>
            </a:r>
            <a:r>
              <a:rPr lang="en-IE" sz="2000" dirty="0">
                <a:solidFill>
                  <a:srgbClr val="990033"/>
                </a:solidFill>
              </a:rPr>
              <a:t> go Mars </a:t>
            </a:r>
            <a:r>
              <a:rPr lang="en-IE" sz="2000" dirty="0" err="1" smtClean="0">
                <a:solidFill>
                  <a:srgbClr val="990033"/>
                </a:solidFill>
              </a:rPr>
              <a:t>amárach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–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ciall</a:t>
            </a:r>
            <a:r>
              <a:rPr lang="en-IE" sz="2000" dirty="0">
                <a:solidFill>
                  <a:srgbClr val="990033"/>
                </a:solidFill>
              </a:rPr>
              <a:t> leis sin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leat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samplaí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d’uimhreacha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thabhairt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féidir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léiriú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seans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dtarlóidh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rud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éigin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820000" y="512887"/>
            <a:ext cx="8032147" cy="5530353"/>
            <a:chOff x="8820000" y="512887"/>
            <a:chExt cx="8032147" cy="553035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" t="436"/>
            <a:stretch/>
          </p:blipFill>
          <p:spPr bwMode="auto">
            <a:xfrm>
              <a:off x="9135354" y="512887"/>
              <a:ext cx="7716793" cy="5530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8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15" y="836712"/>
            <a:ext cx="6765971" cy="56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017-5D2F-4D34-A1B0-7B9AEE3BEF70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925706" y="1228398"/>
            <a:ext cx="52925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4000" b="1" dirty="0">
                <a:solidFill>
                  <a:srgbClr val="990033"/>
                </a:solidFill>
              </a:rPr>
              <a:t>Leis an </a:t>
            </a:r>
            <a:r>
              <a:rPr lang="en-IE" sz="4000" b="1" dirty="0" err="1">
                <a:solidFill>
                  <a:srgbClr val="990033"/>
                </a:solidFill>
              </a:rPr>
              <a:t>léaráid</a:t>
            </a:r>
            <a:r>
              <a:rPr lang="en-IE" sz="4000" b="1" dirty="0">
                <a:solidFill>
                  <a:srgbClr val="990033"/>
                </a:solidFill>
              </a:rPr>
              <a:t> a </a:t>
            </a:r>
            <a:r>
              <a:rPr lang="en-IE" sz="4000" b="1" dirty="0" err="1">
                <a:solidFill>
                  <a:srgbClr val="990033"/>
                </a:solidFill>
              </a:rPr>
              <a:t>choinneáil</a:t>
            </a:r>
            <a:endParaRPr lang="en-IE" sz="4000" b="1" dirty="0">
              <a:solidFill>
                <a:srgbClr val="990033"/>
              </a:solidFill>
            </a:endParaRPr>
          </a:p>
          <a:p>
            <a:pPr algn="ctr"/>
            <a:r>
              <a:rPr lang="en-IE" sz="4000" b="1" dirty="0" err="1">
                <a:solidFill>
                  <a:srgbClr val="990033"/>
                </a:solidFill>
              </a:rPr>
              <a:t>soiléir</a:t>
            </a:r>
            <a:r>
              <a:rPr lang="en-IE" sz="4000" b="1" dirty="0">
                <a:solidFill>
                  <a:srgbClr val="990033"/>
                </a:solidFill>
              </a:rPr>
              <a:t> </a:t>
            </a:r>
            <a:r>
              <a:rPr lang="en-IE" sz="4000" b="1" dirty="0" err="1">
                <a:solidFill>
                  <a:srgbClr val="990033"/>
                </a:solidFill>
              </a:rPr>
              <a:t>d’fhéadfá</a:t>
            </a:r>
            <a:r>
              <a:rPr lang="en-IE" sz="4000" b="1" dirty="0">
                <a:solidFill>
                  <a:srgbClr val="990033"/>
                </a:solidFill>
              </a:rPr>
              <a:t> </a:t>
            </a:r>
            <a:r>
              <a:rPr lang="en-IE" sz="4000" b="1" dirty="0" err="1">
                <a:solidFill>
                  <a:srgbClr val="990033"/>
                </a:solidFill>
              </a:rPr>
              <a:t>gach</a:t>
            </a:r>
            <a:endParaRPr lang="en-IE" sz="4000" b="1" dirty="0">
              <a:solidFill>
                <a:srgbClr val="990033"/>
              </a:solidFill>
            </a:endParaRPr>
          </a:p>
          <a:p>
            <a:pPr algn="ctr"/>
            <a:r>
              <a:rPr lang="en-IE" sz="4000" b="1" dirty="0" err="1">
                <a:solidFill>
                  <a:srgbClr val="990033"/>
                </a:solidFill>
              </a:rPr>
              <a:t>céatadán</a:t>
            </a:r>
            <a:r>
              <a:rPr lang="en-IE" sz="4000" b="1" dirty="0">
                <a:solidFill>
                  <a:srgbClr val="990033"/>
                </a:solidFill>
              </a:rPr>
              <a:t> a </a:t>
            </a:r>
            <a:r>
              <a:rPr lang="en-IE" sz="4000" b="1" dirty="0" err="1">
                <a:solidFill>
                  <a:srgbClr val="990033"/>
                </a:solidFill>
              </a:rPr>
              <a:t>chur</a:t>
            </a:r>
            <a:r>
              <a:rPr lang="en-IE" sz="4000" b="1" dirty="0">
                <a:solidFill>
                  <a:srgbClr val="990033"/>
                </a:solidFill>
              </a:rPr>
              <a:t> </a:t>
            </a:r>
            <a:r>
              <a:rPr lang="en-IE" sz="4000" b="1" dirty="0" err="1">
                <a:solidFill>
                  <a:srgbClr val="990033"/>
                </a:solidFill>
              </a:rPr>
              <a:t>i</a:t>
            </a:r>
            <a:r>
              <a:rPr lang="en-IE" sz="4000" b="1" dirty="0">
                <a:solidFill>
                  <a:srgbClr val="990033"/>
                </a:solidFill>
              </a:rPr>
              <a:t> </a:t>
            </a:r>
            <a:r>
              <a:rPr lang="en-IE" sz="4000" b="1" dirty="0" err="1">
                <a:solidFill>
                  <a:srgbClr val="990033"/>
                </a:solidFill>
              </a:rPr>
              <a:t>líne</a:t>
            </a:r>
            <a:r>
              <a:rPr lang="en-IE" sz="4000" b="1" dirty="0">
                <a:solidFill>
                  <a:srgbClr val="990033"/>
                </a:solidFill>
              </a:rPr>
              <a:t>,</a:t>
            </a:r>
          </a:p>
          <a:p>
            <a:pPr algn="ctr"/>
            <a:r>
              <a:rPr lang="en-IE" sz="4000" b="1" dirty="0" err="1">
                <a:solidFill>
                  <a:srgbClr val="990033"/>
                </a:solidFill>
              </a:rPr>
              <a:t>codáin</a:t>
            </a:r>
            <a:r>
              <a:rPr lang="en-IE" sz="4000" b="1" dirty="0">
                <a:solidFill>
                  <a:srgbClr val="990033"/>
                </a:solidFill>
              </a:rPr>
              <a:t> </a:t>
            </a:r>
            <a:r>
              <a:rPr lang="en-IE" sz="4000" b="1" dirty="0" err="1">
                <a:solidFill>
                  <a:srgbClr val="990033"/>
                </a:solidFill>
              </a:rPr>
              <a:t>ar</a:t>
            </a:r>
            <a:r>
              <a:rPr lang="en-IE" sz="4000" b="1" dirty="0">
                <a:solidFill>
                  <a:srgbClr val="990033"/>
                </a:solidFill>
              </a:rPr>
              <a:t> </a:t>
            </a:r>
            <a:r>
              <a:rPr lang="en-IE" sz="4000" b="1" dirty="0" err="1">
                <a:solidFill>
                  <a:srgbClr val="990033"/>
                </a:solidFill>
              </a:rPr>
              <a:t>líne</a:t>
            </a:r>
            <a:r>
              <a:rPr lang="en-IE" sz="4000" b="1" dirty="0">
                <a:solidFill>
                  <a:srgbClr val="990033"/>
                </a:solidFill>
              </a:rPr>
              <a:t> </a:t>
            </a:r>
            <a:r>
              <a:rPr lang="en-IE" sz="4000" b="1" dirty="0" err="1">
                <a:solidFill>
                  <a:srgbClr val="990033"/>
                </a:solidFill>
              </a:rPr>
              <a:t>eile</a:t>
            </a:r>
            <a:r>
              <a:rPr lang="en-IE" sz="4000" b="1" dirty="0">
                <a:solidFill>
                  <a:srgbClr val="990033"/>
                </a:solidFill>
              </a:rPr>
              <a:t> </a:t>
            </a:r>
            <a:r>
              <a:rPr lang="en-IE" sz="4000" b="1" dirty="0" err="1">
                <a:solidFill>
                  <a:srgbClr val="990033"/>
                </a:solidFill>
              </a:rPr>
              <a:t>faoi</a:t>
            </a:r>
            <a:r>
              <a:rPr lang="en-IE" sz="4000" b="1" dirty="0">
                <a:solidFill>
                  <a:srgbClr val="990033"/>
                </a:solidFill>
              </a:rPr>
              <a:t> sin,</a:t>
            </a:r>
          </a:p>
          <a:p>
            <a:pPr algn="ctr"/>
            <a:r>
              <a:rPr lang="pt-BR" sz="4000" b="1" dirty="0">
                <a:solidFill>
                  <a:srgbClr val="990033"/>
                </a:solidFill>
              </a:rPr>
              <a:t>agus frásaí ar líne eile.</a:t>
            </a:r>
            <a:endParaRPr lang="en-IE" sz="4000" b="1" dirty="0">
              <a:solidFill>
                <a:srgbClr val="9900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1964" y="507896"/>
            <a:ext cx="280007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IE" sz="2000" dirty="0" err="1" smtClean="0">
                <a:solidFill>
                  <a:srgbClr val="990033"/>
                </a:solidFill>
              </a:rPr>
              <a:t>Scála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Dóchúlachta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7432" y="188640"/>
            <a:ext cx="4129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800" b="1" dirty="0" err="1" smtClean="0">
                <a:solidFill>
                  <a:srgbClr val="990033"/>
                </a:solidFill>
              </a:rPr>
              <a:t>Gníomhaíocht</a:t>
            </a:r>
            <a:r>
              <a:rPr lang="en-IE" sz="2800" b="1" dirty="0" smtClean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Daltaí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smtClean="0">
                <a:solidFill>
                  <a:srgbClr val="990033"/>
                </a:solidFill>
              </a:rPr>
              <a:t>3B</a:t>
            </a:r>
            <a:endParaRPr lang="en-IE" sz="2800" b="1" dirty="0">
              <a:solidFill>
                <a:srgbClr val="990033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35596" y="314917"/>
            <a:ext cx="7272808" cy="6228000"/>
          </a:xfrm>
          <a:prstGeom prst="roundRect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8" name="Group 7"/>
          <p:cNvGrpSpPr/>
          <p:nvPr/>
        </p:nvGrpSpPr>
        <p:grpSpPr>
          <a:xfrm>
            <a:off x="8820000" y="512888"/>
            <a:ext cx="8272475" cy="5475972"/>
            <a:chOff x="8820000" y="512888"/>
            <a:chExt cx="8272475" cy="547597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" t="500" r="1065" b="3720"/>
            <a:stretch/>
          </p:blipFill>
          <p:spPr bwMode="auto">
            <a:xfrm>
              <a:off x="9144000" y="547790"/>
              <a:ext cx="7948475" cy="5441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8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8" dur="indefinite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7C4D-BCC6-4D90-A00B-1F6416454319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396008" y="867484"/>
            <a:ext cx="8424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Do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de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huimhreacha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bhaineann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 </a:t>
            </a:r>
            <a:r>
              <a:rPr lang="en-IE" sz="2000" dirty="0" err="1" smtClean="0">
                <a:solidFill>
                  <a:srgbClr val="990033"/>
                </a:solidFill>
              </a:rPr>
              <a:t>dóchúlacht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b="1" dirty="0" err="1" smtClean="0">
                <a:solidFill>
                  <a:srgbClr val="990033"/>
                </a:solidFill>
              </a:rPr>
              <a:t>mBosca</a:t>
            </a:r>
            <a:r>
              <a:rPr lang="en-IE" sz="2000" b="1" dirty="0" smtClean="0">
                <a:solidFill>
                  <a:srgbClr val="990033"/>
                </a:solidFill>
              </a:rPr>
              <a:t> A</a:t>
            </a:r>
            <a:r>
              <a:rPr lang="en-IE" sz="2000" b="1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fhoirm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d’fhéadfadh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bheith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smtClean="0">
                <a:solidFill>
                  <a:srgbClr val="990033"/>
                </a:solidFill>
              </a:rPr>
              <a:t>mar </a:t>
            </a:r>
            <a:r>
              <a:rPr lang="en-IE" sz="2000" dirty="0" err="1" smtClean="0">
                <a:solidFill>
                  <a:srgbClr val="990033"/>
                </a:solidFill>
              </a:rPr>
              <a:t>shampla</a:t>
            </a:r>
            <a:r>
              <a:rPr lang="en-IE" sz="2000" dirty="0">
                <a:solidFill>
                  <a:srgbClr val="990033"/>
                </a:solidFill>
              </a:rPr>
              <a:t>, mar </a:t>
            </a:r>
            <a:r>
              <a:rPr lang="en-IE" sz="2000" dirty="0" err="1" smtClean="0">
                <a:solidFill>
                  <a:srgbClr val="990033"/>
                </a:solidFill>
              </a:rPr>
              <a:t>chodán</a:t>
            </a:r>
            <a:r>
              <a:rPr lang="en-IE" sz="2000" dirty="0" smtClean="0">
                <a:solidFill>
                  <a:srgbClr val="990033"/>
                </a:solidFill>
              </a:rPr>
              <a:t>/ </a:t>
            </a:r>
            <a:r>
              <a:rPr lang="en-IE" sz="2000" dirty="0" err="1" smtClean="0">
                <a:solidFill>
                  <a:srgbClr val="990033"/>
                </a:solidFill>
              </a:rPr>
              <a:t>dheachúil</a:t>
            </a:r>
            <a:r>
              <a:rPr lang="en-IE" sz="2000" dirty="0" smtClean="0">
                <a:solidFill>
                  <a:srgbClr val="990033"/>
                </a:solidFill>
              </a:rPr>
              <a:t>/ </a:t>
            </a:r>
            <a:r>
              <a:rPr lang="en-IE" sz="2000" dirty="0" err="1" smtClean="0">
                <a:solidFill>
                  <a:srgbClr val="990033"/>
                </a:solidFill>
              </a:rPr>
              <a:t>chéatadán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  <a:r>
              <a:rPr lang="en-IE" sz="2000" dirty="0" smtClean="0">
                <a:solidFill>
                  <a:srgbClr val="990033"/>
                </a:solidFill>
              </a:rPr>
              <a:t>	</a:t>
            </a:r>
          </a:p>
          <a:p>
            <a:endParaRPr lang="en-IE" sz="2000" b="1" dirty="0" smtClean="0">
              <a:solidFill>
                <a:srgbClr val="990033"/>
              </a:solidFill>
            </a:endParaRPr>
          </a:p>
          <a:p>
            <a:r>
              <a:rPr lang="en-IE" sz="2000" b="1" dirty="0" err="1" smtClean="0">
                <a:solidFill>
                  <a:srgbClr val="990033"/>
                </a:solidFill>
              </a:rPr>
              <a:t>Macnamh</a:t>
            </a:r>
            <a:endParaRPr lang="en-IE" sz="2000" b="1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Smaoinigh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anois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conas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léirigh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tú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dóchúlacht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go </a:t>
            </a:r>
            <a:r>
              <a:rPr lang="en-IE" sz="2000" dirty="0" err="1" smtClean="0">
                <a:solidFill>
                  <a:srgbClr val="990033"/>
                </a:solidFill>
              </a:rPr>
              <a:t>huimhriúil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Tabhair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3 </a:t>
            </a:r>
            <a:r>
              <a:rPr lang="en-IE" sz="2000" dirty="0" err="1" smtClean="0">
                <a:solidFill>
                  <a:srgbClr val="990033"/>
                </a:solidFill>
              </a:rPr>
              <a:t>chineál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éagsúla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uimhreach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seans</a:t>
            </a:r>
            <a:r>
              <a:rPr lang="en-IE" sz="2000" dirty="0">
                <a:solidFill>
                  <a:srgbClr val="990033"/>
                </a:solidFill>
              </a:rPr>
              <a:t> 50/50?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Scríobh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3 </a:t>
            </a:r>
            <a:r>
              <a:rPr lang="en-IE" sz="2000" dirty="0" err="1" smtClean="0">
                <a:solidFill>
                  <a:srgbClr val="990033"/>
                </a:solidFill>
              </a:rPr>
              <a:t>smaoineamh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d’fhoghlaim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faoin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dóchúlacht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ceist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amháin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laghad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20000" y="512887"/>
            <a:ext cx="8285655" cy="5550922"/>
            <a:chOff x="8820000" y="512887"/>
            <a:chExt cx="8285655" cy="555092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" t="529"/>
            <a:stretch/>
          </p:blipFill>
          <p:spPr bwMode="auto">
            <a:xfrm>
              <a:off x="9144000" y="512887"/>
              <a:ext cx="7961655" cy="5550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1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7C4D-BCC6-4D90-A00B-1F6416454319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1061864" y="1002208"/>
            <a:ext cx="8046640" cy="4893647"/>
          </a:xfrm>
          <a:prstGeom prst="rect">
            <a:avLst/>
          </a:prstGeom>
          <a:ln w="57150">
            <a:solidFill>
              <a:srgbClr val="9900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perspectiveRigh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990033"/>
                </a:solidFill>
              </a:rPr>
              <a:t>An bhfuil na daltaí ar an eolas faoi </a:t>
            </a:r>
            <a:r>
              <a:rPr lang="pt-BR" sz="2400" b="1" dirty="0" smtClean="0">
                <a:solidFill>
                  <a:srgbClr val="990033"/>
                </a:solidFill>
              </a:rPr>
              <a:t>na </a:t>
            </a:r>
            <a:r>
              <a:rPr lang="en-IE" sz="2400" b="1" dirty="0" err="1" smtClean="0">
                <a:solidFill>
                  <a:srgbClr val="990033"/>
                </a:solidFill>
              </a:rPr>
              <a:t>smaointe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seo</a:t>
            </a:r>
            <a:r>
              <a:rPr lang="en-IE" sz="2400" b="1" dirty="0">
                <a:solidFill>
                  <a:srgbClr val="990033"/>
                </a:solidFill>
              </a:rPr>
              <a:t>?</a:t>
            </a:r>
          </a:p>
          <a:p>
            <a:endParaRPr lang="de-DE" sz="2400" dirty="0" smtClean="0">
              <a:solidFill>
                <a:srgbClr val="990033"/>
              </a:solidFill>
            </a:endParaRPr>
          </a:p>
          <a:p>
            <a:r>
              <a:rPr lang="de-DE" sz="2400" dirty="0" smtClean="0">
                <a:solidFill>
                  <a:srgbClr val="990033"/>
                </a:solidFill>
              </a:rPr>
              <a:t>1</a:t>
            </a:r>
            <a:r>
              <a:rPr lang="de-DE" sz="2400" dirty="0">
                <a:solidFill>
                  <a:srgbClr val="990033"/>
                </a:solidFill>
              </a:rPr>
              <a:t>. Baineann an dóchúlacht </a:t>
            </a:r>
            <a:r>
              <a:rPr lang="de-DE" sz="2400" dirty="0" smtClean="0">
                <a:solidFill>
                  <a:srgbClr val="990033"/>
                </a:solidFill>
              </a:rPr>
              <a:t>le </a:t>
            </a:r>
            <a:r>
              <a:rPr lang="en-IE" sz="2400" dirty="0" err="1" smtClean="0">
                <a:solidFill>
                  <a:srgbClr val="990033"/>
                </a:solidFill>
              </a:rPr>
              <a:t>neamhchinnteacht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agus</a:t>
            </a:r>
            <a:r>
              <a:rPr lang="en-IE" sz="2400" dirty="0">
                <a:solidFill>
                  <a:srgbClr val="990033"/>
                </a:solidFill>
              </a:rPr>
              <a:t> le </a:t>
            </a:r>
            <a:r>
              <a:rPr lang="en-IE" sz="2400" dirty="0" err="1">
                <a:solidFill>
                  <a:srgbClr val="990033"/>
                </a:solidFill>
              </a:rPr>
              <a:t>conas</a:t>
            </a:r>
            <a:endParaRPr lang="en-IE" sz="2400" dirty="0">
              <a:solidFill>
                <a:srgbClr val="990033"/>
              </a:solidFill>
            </a:endParaRPr>
          </a:p>
          <a:p>
            <a:r>
              <a:rPr lang="pt-BR" sz="2400" dirty="0">
                <a:solidFill>
                  <a:srgbClr val="990033"/>
                </a:solidFill>
              </a:rPr>
              <a:t>uimhreacha a cheangal leis </a:t>
            </a:r>
            <a:r>
              <a:rPr lang="pt-BR" sz="2400" dirty="0" smtClean="0">
                <a:solidFill>
                  <a:srgbClr val="990033"/>
                </a:solidFill>
              </a:rPr>
              <a:t>an </a:t>
            </a:r>
            <a:r>
              <a:rPr lang="en-IE" sz="2400" dirty="0" err="1" smtClean="0">
                <a:solidFill>
                  <a:srgbClr val="990033"/>
                </a:solidFill>
              </a:rPr>
              <a:t>neamhchinnteacht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>
                <a:solidFill>
                  <a:srgbClr val="990033"/>
                </a:solidFill>
              </a:rPr>
              <a:t>(</a:t>
            </a:r>
            <a:r>
              <a:rPr lang="en-IE" sz="2400" dirty="0" err="1">
                <a:solidFill>
                  <a:srgbClr val="990033"/>
                </a:solidFill>
              </a:rPr>
              <a:t>ní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bhíonn</a:t>
            </a:r>
            <a:r>
              <a:rPr lang="en-IE" sz="2400" dirty="0">
                <a:solidFill>
                  <a:srgbClr val="990033"/>
                </a:solidFill>
              </a:rPr>
              <a:t> go </a:t>
            </a:r>
            <a:r>
              <a:rPr lang="en-IE" sz="2400" dirty="0" err="1" smtClean="0">
                <a:solidFill>
                  <a:srgbClr val="990033"/>
                </a:solidFill>
              </a:rPr>
              <a:t>leor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cruinnis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i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bhfrásaí</a:t>
            </a:r>
            <a:r>
              <a:rPr lang="en-IE" sz="2400" dirty="0">
                <a:solidFill>
                  <a:srgbClr val="990033"/>
                </a:solidFill>
              </a:rPr>
              <a:t>) </a:t>
            </a:r>
            <a:r>
              <a:rPr lang="en-IE" sz="2400" dirty="0" err="1">
                <a:solidFill>
                  <a:srgbClr val="990033"/>
                </a:solidFill>
              </a:rPr>
              <a:t>nuair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atá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roinnt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eolais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ann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faoi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chás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áirithe</a:t>
            </a:r>
            <a:r>
              <a:rPr lang="en-IE" sz="2400" dirty="0" smtClean="0">
                <a:solidFill>
                  <a:srgbClr val="990033"/>
                </a:solidFill>
              </a:rPr>
              <a:t>.</a:t>
            </a:r>
          </a:p>
          <a:p>
            <a:endParaRPr lang="en-IE" sz="2400" dirty="0">
              <a:solidFill>
                <a:srgbClr val="990033"/>
              </a:solidFill>
            </a:endParaRPr>
          </a:p>
          <a:p>
            <a:r>
              <a:rPr lang="pt-BR" sz="2400" dirty="0">
                <a:solidFill>
                  <a:srgbClr val="990033"/>
                </a:solidFill>
              </a:rPr>
              <a:t>2. Bíonn scála na dóchúlachta idir 0 agus 1.</a:t>
            </a:r>
          </a:p>
          <a:p>
            <a:endParaRPr lang="en-IE" sz="2400" dirty="0" smtClean="0">
              <a:solidFill>
                <a:srgbClr val="990033"/>
              </a:solidFill>
            </a:endParaRPr>
          </a:p>
          <a:p>
            <a:r>
              <a:rPr lang="en-IE" sz="2400" dirty="0" smtClean="0">
                <a:solidFill>
                  <a:srgbClr val="990033"/>
                </a:solidFill>
              </a:rPr>
              <a:t>3</a:t>
            </a:r>
            <a:r>
              <a:rPr lang="en-IE" sz="2400" dirty="0">
                <a:solidFill>
                  <a:srgbClr val="990033"/>
                </a:solidFill>
              </a:rPr>
              <a:t>. Is </a:t>
            </a:r>
            <a:r>
              <a:rPr lang="en-IE" sz="2400" dirty="0" err="1">
                <a:solidFill>
                  <a:srgbClr val="990033"/>
                </a:solidFill>
              </a:rPr>
              <a:t>féidir</a:t>
            </a:r>
            <a:r>
              <a:rPr lang="en-IE" sz="2400" dirty="0">
                <a:solidFill>
                  <a:srgbClr val="990033"/>
                </a:solidFill>
              </a:rPr>
              <a:t> an </a:t>
            </a:r>
            <a:r>
              <a:rPr lang="en-IE" sz="2400" dirty="0" err="1">
                <a:solidFill>
                  <a:srgbClr val="990033"/>
                </a:solidFill>
              </a:rPr>
              <a:t>dóchúlacht</a:t>
            </a:r>
            <a:r>
              <a:rPr lang="en-IE" sz="2400" dirty="0">
                <a:solidFill>
                  <a:srgbClr val="990033"/>
                </a:solidFill>
              </a:rPr>
              <a:t> a </a:t>
            </a:r>
            <a:r>
              <a:rPr lang="en-IE" sz="2400" dirty="0" err="1">
                <a:solidFill>
                  <a:srgbClr val="990033"/>
                </a:solidFill>
              </a:rPr>
              <a:t>léiriú</a:t>
            </a:r>
            <a:r>
              <a:rPr lang="en-IE" sz="2400" dirty="0">
                <a:solidFill>
                  <a:srgbClr val="990033"/>
                </a:solidFill>
              </a:rPr>
              <a:t> le </a:t>
            </a:r>
            <a:r>
              <a:rPr lang="en-IE" sz="2400" dirty="0" err="1" smtClean="0">
                <a:solidFill>
                  <a:srgbClr val="990033"/>
                </a:solidFill>
              </a:rPr>
              <a:t>codán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nó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>
                <a:solidFill>
                  <a:srgbClr val="990033"/>
                </a:solidFill>
              </a:rPr>
              <a:t>le </a:t>
            </a:r>
            <a:r>
              <a:rPr lang="en-IE" sz="2400" dirty="0" err="1">
                <a:solidFill>
                  <a:srgbClr val="990033"/>
                </a:solidFill>
              </a:rPr>
              <a:t>deachúil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idir</a:t>
            </a:r>
            <a:r>
              <a:rPr lang="en-IE" sz="2400" dirty="0">
                <a:solidFill>
                  <a:srgbClr val="990033"/>
                </a:solidFill>
              </a:rPr>
              <a:t> 0 </a:t>
            </a:r>
            <a:r>
              <a:rPr lang="en-IE" sz="2400" dirty="0" err="1">
                <a:solidFill>
                  <a:srgbClr val="990033"/>
                </a:solidFill>
              </a:rPr>
              <a:t>agus</a:t>
            </a:r>
            <a:r>
              <a:rPr lang="en-IE" sz="2400" dirty="0">
                <a:solidFill>
                  <a:srgbClr val="990033"/>
                </a:solidFill>
              </a:rPr>
              <a:t> 1 </a:t>
            </a:r>
            <a:r>
              <a:rPr lang="en-IE" sz="2400" dirty="0" err="1">
                <a:solidFill>
                  <a:srgbClr val="990033"/>
                </a:solidFill>
              </a:rPr>
              <a:t>nó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smtClean="0">
                <a:solidFill>
                  <a:srgbClr val="990033"/>
                </a:solidFill>
              </a:rPr>
              <a:t>le </a:t>
            </a:r>
            <a:r>
              <a:rPr lang="es-ES" sz="2400" dirty="0" err="1" smtClean="0">
                <a:solidFill>
                  <a:srgbClr val="990033"/>
                </a:solidFill>
              </a:rPr>
              <a:t>céatadán</a:t>
            </a:r>
            <a:r>
              <a:rPr lang="es-ES" sz="2400" dirty="0">
                <a:solidFill>
                  <a:srgbClr val="990033"/>
                </a:solidFill>
              </a:rPr>
              <a:t>, m. </a:t>
            </a:r>
            <a:r>
              <a:rPr lang="es-ES" sz="2400" dirty="0" err="1">
                <a:solidFill>
                  <a:srgbClr val="990033"/>
                </a:solidFill>
              </a:rPr>
              <a:t>sh</a:t>
            </a:r>
            <a:r>
              <a:rPr lang="es-ES" sz="2400" dirty="0">
                <a:solidFill>
                  <a:srgbClr val="990033"/>
                </a:solidFill>
              </a:rPr>
              <a:t>. ½, 0.5, 50%.</a:t>
            </a:r>
          </a:p>
          <a:p>
            <a:endParaRPr lang="en-IE" sz="2400" dirty="0" smtClean="0">
              <a:solidFill>
                <a:srgbClr val="990033"/>
              </a:solidFill>
            </a:endParaRPr>
          </a:p>
          <a:p>
            <a:r>
              <a:rPr lang="en-IE" sz="2400" dirty="0" smtClean="0">
                <a:solidFill>
                  <a:srgbClr val="990033"/>
                </a:solidFill>
              </a:rPr>
              <a:t>4</a:t>
            </a:r>
            <a:r>
              <a:rPr lang="en-IE" sz="2400" dirty="0">
                <a:solidFill>
                  <a:srgbClr val="990033"/>
                </a:solidFill>
              </a:rPr>
              <a:t>. </a:t>
            </a:r>
            <a:r>
              <a:rPr lang="en-IE" sz="2400" dirty="0" err="1">
                <a:solidFill>
                  <a:srgbClr val="990033"/>
                </a:solidFill>
              </a:rPr>
              <a:t>Ní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bhíonn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gach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ní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sa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mhatamaitic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cinnte</a:t>
            </a:r>
            <a:r>
              <a:rPr lang="en-IE" sz="2400" dirty="0">
                <a:solidFill>
                  <a:srgbClr val="99003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3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7C4D-BCC6-4D90-A00B-1F6416454319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2387079" y="260648"/>
            <a:ext cx="4129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600" b="1" dirty="0" err="1" smtClean="0">
                <a:solidFill>
                  <a:srgbClr val="990033"/>
                </a:solidFill>
              </a:rPr>
              <a:t>Clár</a:t>
            </a:r>
            <a:endParaRPr lang="en-IE" sz="3600" b="1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19675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smtClean="0">
                <a:solidFill>
                  <a:srgbClr val="990033"/>
                </a:solidFill>
              </a:rPr>
              <a:t>1:  	</a:t>
            </a:r>
            <a:r>
              <a:rPr lang="en-IE" sz="2400" b="1" dirty="0" err="1" smtClean="0">
                <a:solidFill>
                  <a:srgbClr val="990033"/>
                </a:solidFill>
              </a:rPr>
              <a:t>Réimse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 smtClean="0">
                <a:solidFill>
                  <a:srgbClr val="990033"/>
                </a:solidFill>
              </a:rPr>
              <a:t>Neamhchinnteachta</a:t>
            </a:r>
            <a:endParaRPr lang="en-IE" sz="2400" b="1" dirty="0" smtClean="0">
              <a:solidFill>
                <a:srgbClr val="990033"/>
              </a:solidFill>
            </a:endParaRPr>
          </a:p>
          <a:p>
            <a:endParaRPr lang="en-IE" sz="2400" b="1" dirty="0" smtClean="0">
              <a:solidFill>
                <a:srgbClr val="990033"/>
              </a:solidFill>
            </a:endParaRPr>
          </a:p>
          <a:p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smtClean="0">
                <a:solidFill>
                  <a:srgbClr val="990033"/>
                </a:solidFill>
              </a:rPr>
              <a:t>2:  	</a:t>
            </a:r>
            <a:r>
              <a:rPr lang="en-IE" sz="2400" b="1" dirty="0" err="1" smtClean="0">
                <a:solidFill>
                  <a:srgbClr val="990033"/>
                </a:solidFill>
              </a:rPr>
              <a:t>Tús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 smtClean="0">
                <a:solidFill>
                  <a:srgbClr val="990033"/>
                </a:solidFill>
              </a:rPr>
              <a:t>eolais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 smtClean="0">
                <a:solidFill>
                  <a:srgbClr val="990033"/>
                </a:solidFill>
              </a:rPr>
              <a:t>ar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S</a:t>
            </a:r>
            <a:r>
              <a:rPr lang="en-IE" sz="2400" b="1" dirty="0" err="1" smtClean="0">
                <a:solidFill>
                  <a:srgbClr val="990033"/>
                </a:solidFill>
              </a:rPr>
              <a:t>cála</a:t>
            </a:r>
            <a:endParaRPr lang="en-IE" sz="2400" b="1" dirty="0" smtClean="0">
              <a:solidFill>
                <a:srgbClr val="990033"/>
              </a:solidFill>
            </a:endParaRPr>
          </a:p>
          <a:p>
            <a:endParaRPr lang="en-IE" sz="2400" b="1" dirty="0" smtClean="0">
              <a:solidFill>
                <a:srgbClr val="990033"/>
              </a:solidFill>
            </a:endParaRPr>
          </a:p>
          <a:p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smtClean="0">
                <a:solidFill>
                  <a:srgbClr val="990033"/>
                </a:solidFill>
              </a:rPr>
              <a:t>3:  	</a:t>
            </a:r>
            <a:r>
              <a:rPr lang="en-IE" sz="2400" b="1" dirty="0" err="1" smtClean="0">
                <a:solidFill>
                  <a:srgbClr val="990033"/>
                </a:solidFill>
              </a:rPr>
              <a:t>Scála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na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Dóchúlachta</a:t>
            </a:r>
            <a:endParaRPr lang="en-IE" sz="24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836712"/>
            <a:ext cx="8262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400" dirty="0">
                <a:solidFill>
                  <a:srgbClr val="990033"/>
                </a:solidFill>
              </a:rPr>
              <a:t>Sa </a:t>
            </a:r>
            <a:r>
              <a:rPr lang="en-IE" sz="2400" dirty="0" err="1">
                <a:solidFill>
                  <a:srgbClr val="990033"/>
                </a:solidFill>
              </a:rPr>
              <a:t>cheacht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seo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beimid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ag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fiosrú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smaointe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faoin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neamh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chinnteacht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nó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faoin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seans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nó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faoin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dóchúlacht</a:t>
            </a:r>
            <a:r>
              <a:rPr lang="en-IE" sz="24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4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400" dirty="0" err="1">
                <a:solidFill>
                  <a:srgbClr val="990033"/>
                </a:solidFill>
              </a:rPr>
              <a:t>Inár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ngnáthshaol</a:t>
            </a:r>
            <a:r>
              <a:rPr lang="en-IE" sz="2400" dirty="0">
                <a:solidFill>
                  <a:srgbClr val="990033"/>
                </a:solidFill>
              </a:rPr>
              <a:t>, </a:t>
            </a:r>
            <a:r>
              <a:rPr lang="en-IE" sz="2400" dirty="0" err="1" smtClean="0">
                <a:solidFill>
                  <a:srgbClr val="990033"/>
                </a:solidFill>
              </a:rPr>
              <a:t>dá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mbeadh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eolas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againn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ar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smtClean="0">
                <a:solidFill>
                  <a:srgbClr val="990033"/>
                </a:solidFill>
              </a:rPr>
              <a:t>an </a:t>
            </a:r>
            <a:r>
              <a:rPr lang="en-IE" sz="2400" dirty="0" err="1" smtClean="0">
                <a:solidFill>
                  <a:srgbClr val="990033"/>
                </a:solidFill>
              </a:rPr>
              <a:t>seans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nó</a:t>
            </a:r>
            <a:r>
              <a:rPr lang="en-IE" sz="2400" dirty="0">
                <a:solidFill>
                  <a:srgbClr val="990033"/>
                </a:solidFill>
              </a:rPr>
              <a:t> an </a:t>
            </a:r>
            <a:r>
              <a:rPr lang="en-IE" sz="2400" dirty="0" err="1">
                <a:solidFill>
                  <a:srgbClr val="990033"/>
                </a:solidFill>
              </a:rPr>
              <a:t>dóchúlacht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smtClean="0">
                <a:solidFill>
                  <a:srgbClr val="990033"/>
                </a:solidFill>
              </a:rPr>
              <a:t>go </a:t>
            </a:r>
            <a:r>
              <a:rPr lang="en-IE" sz="2400" dirty="0" err="1" smtClean="0">
                <a:solidFill>
                  <a:srgbClr val="990033"/>
                </a:solidFill>
              </a:rPr>
              <a:t>dtarlódh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teagmhas</a:t>
            </a:r>
            <a:r>
              <a:rPr lang="en-IE" sz="2400" dirty="0">
                <a:solidFill>
                  <a:srgbClr val="990033"/>
                </a:solidFill>
              </a:rPr>
              <a:t>, </a:t>
            </a:r>
            <a:r>
              <a:rPr lang="en-IE" sz="2400" dirty="0" err="1" smtClean="0">
                <a:solidFill>
                  <a:srgbClr val="990033"/>
                </a:solidFill>
              </a:rPr>
              <a:t>cathain</a:t>
            </a:r>
            <a:r>
              <a:rPr lang="en-IE" sz="2400" dirty="0" smtClean="0">
                <a:solidFill>
                  <a:srgbClr val="990033"/>
                </a:solidFill>
              </a:rPr>
              <a:t> a </a:t>
            </a:r>
            <a:r>
              <a:rPr lang="en-IE" sz="2400" dirty="0" err="1">
                <a:solidFill>
                  <a:srgbClr val="990033"/>
                </a:solidFill>
              </a:rPr>
              <a:t>rachadh</a:t>
            </a:r>
            <a:r>
              <a:rPr lang="en-IE" sz="2400" dirty="0">
                <a:solidFill>
                  <a:srgbClr val="990033"/>
                </a:solidFill>
              </a:rPr>
              <a:t> sin </a:t>
            </a:r>
            <a:r>
              <a:rPr lang="en-IE" sz="2400" dirty="0" err="1">
                <a:solidFill>
                  <a:srgbClr val="990033"/>
                </a:solidFill>
              </a:rPr>
              <a:t>i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bhfeidhm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ar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ár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ngníomhartha</a:t>
            </a:r>
            <a:r>
              <a:rPr lang="en-IE" sz="2400" dirty="0">
                <a:solidFill>
                  <a:srgbClr val="990033"/>
                </a:solidFill>
              </a:rPr>
              <a:t>? </a:t>
            </a:r>
            <a:r>
              <a:rPr lang="en-IE" sz="2400" dirty="0" smtClean="0">
                <a:solidFill>
                  <a:srgbClr val="990033"/>
                </a:solidFill>
              </a:rPr>
              <a:t>An </a:t>
            </a:r>
            <a:r>
              <a:rPr lang="en-IE" sz="2400" dirty="0" err="1" smtClean="0">
                <a:solidFill>
                  <a:srgbClr val="990033"/>
                </a:solidFill>
              </a:rPr>
              <a:t>bhfuil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aon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mholtaí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agat</a:t>
            </a:r>
            <a:r>
              <a:rPr lang="en-IE" sz="2400" dirty="0">
                <a:solidFill>
                  <a:srgbClr val="990033"/>
                </a:solidFill>
              </a:rPr>
              <a:t>?</a:t>
            </a:r>
            <a:endParaRPr lang="en-IE" sz="2400" dirty="0" smtClean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26AB-0E82-4D83-80B1-09FBECF6CC52}" type="datetime10">
              <a:rPr lang="en-IE" smtClean="0"/>
              <a:pPr/>
              <a:t>21:32</a:t>
            </a:fld>
            <a:endParaRPr lang="en-IE"/>
          </a:p>
        </p:txBody>
      </p:sp>
      <p:grpSp>
        <p:nvGrpSpPr>
          <p:cNvPr id="7" name="Group 6"/>
          <p:cNvGrpSpPr/>
          <p:nvPr/>
        </p:nvGrpSpPr>
        <p:grpSpPr>
          <a:xfrm>
            <a:off x="8820000" y="512887"/>
            <a:ext cx="8078474" cy="5597471"/>
            <a:chOff x="8820000" y="512887"/>
            <a:chExt cx="8078474" cy="559747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" t="527" r="1"/>
            <a:stretch/>
          </p:blipFill>
          <p:spPr bwMode="auto">
            <a:xfrm>
              <a:off x="9144000" y="512887"/>
              <a:ext cx="7754474" cy="5597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20000" y="501701"/>
            <a:ext cx="8010733" cy="5537790"/>
            <a:chOff x="8820000" y="501701"/>
            <a:chExt cx="8010733" cy="553779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" t="537"/>
            <a:stretch/>
          </p:blipFill>
          <p:spPr bwMode="auto">
            <a:xfrm>
              <a:off x="9160625" y="501701"/>
              <a:ext cx="7670108" cy="5537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 rot="16200000">
              <a:off x="8028000" y="321912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5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1967" y="260648"/>
            <a:ext cx="3520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 err="1">
                <a:solidFill>
                  <a:srgbClr val="990033"/>
                </a:solidFill>
              </a:rPr>
              <a:t>Gníomhaíocht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Daltaí</a:t>
            </a:r>
            <a:r>
              <a:rPr lang="en-IE" sz="2800" b="1" dirty="0">
                <a:solidFill>
                  <a:srgbClr val="990033"/>
                </a:solidFill>
              </a:rPr>
              <a:t>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73B9-E5AD-4645-A66D-437FBB9F929A}" type="datetime10">
              <a:rPr lang="en-IE" smtClean="0"/>
              <a:pPr/>
              <a:t>21:32</a:t>
            </a:fld>
            <a:endParaRPr lang="en-I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0" y="333000"/>
            <a:ext cx="7367960" cy="6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820000" y="501701"/>
            <a:ext cx="8010733" cy="5537790"/>
            <a:chOff x="8820000" y="501701"/>
            <a:chExt cx="8010733" cy="553779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" t="537"/>
            <a:stretch/>
          </p:blipFill>
          <p:spPr bwMode="auto">
            <a:xfrm>
              <a:off x="9160625" y="501701"/>
              <a:ext cx="7670108" cy="5537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0000" y="541654"/>
            <a:ext cx="7976416" cy="5517233"/>
            <a:chOff x="8820000" y="541654"/>
            <a:chExt cx="7976416" cy="5517233"/>
          </a:xfrm>
        </p:grpSpPr>
        <p:sp>
          <p:nvSpPr>
            <p:cNvPr id="15" name="Rounded Rectangle 14"/>
            <p:cNvSpPr/>
            <p:nvPr/>
          </p:nvSpPr>
          <p:spPr>
            <a:xfrm rot="16200000">
              <a:off x="8028000" y="321912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" t="371"/>
            <a:stretch/>
          </p:blipFill>
          <p:spPr bwMode="auto">
            <a:xfrm>
              <a:off x="9172007" y="541654"/>
              <a:ext cx="7624409" cy="5517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66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8406680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990033"/>
                </a:solidFill>
              </a:rPr>
              <a:t>Agus iad ag obair </a:t>
            </a:r>
            <a:r>
              <a:rPr lang="pt-BR" sz="2000" dirty="0" smtClean="0">
                <a:solidFill>
                  <a:srgbClr val="990033"/>
                </a:solidFill>
              </a:rPr>
              <a:t>i </a:t>
            </a:r>
            <a:r>
              <a:rPr lang="en-IE" sz="2000" dirty="0" err="1" smtClean="0">
                <a:solidFill>
                  <a:srgbClr val="990033"/>
                </a:solidFill>
              </a:rPr>
              <a:t>mbeirteanna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iarr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orthu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smaoineamh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fhrásaí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s-ES" sz="2000" dirty="0" smtClean="0">
                <a:solidFill>
                  <a:srgbClr val="990033"/>
                </a:solidFill>
              </a:rPr>
              <a:t>a </a:t>
            </a:r>
            <a:r>
              <a:rPr lang="es-ES" sz="2000" dirty="0" err="1">
                <a:solidFill>
                  <a:srgbClr val="990033"/>
                </a:solidFill>
              </a:rPr>
              <a:t>úsáidtear</a:t>
            </a:r>
            <a:r>
              <a:rPr lang="es-ES" sz="2000" dirty="0">
                <a:solidFill>
                  <a:srgbClr val="990033"/>
                </a:solidFill>
              </a:rPr>
              <a:t> le </a:t>
            </a:r>
            <a:r>
              <a:rPr lang="es-ES" sz="2000" dirty="0" err="1">
                <a:solidFill>
                  <a:srgbClr val="990033"/>
                </a:solidFill>
              </a:rPr>
              <a:t>cur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 smtClean="0">
                <a:solidFill>
                  <a:srgbClr val="990033"/>
                </a:solidFill>
              </a:rPr>
              <a:t>síos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dhéanamh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dóchúlacht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seans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tharlóidh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teagmhas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scála</a:t>
            </a:r>
            <a:r>
              <a:rPr lang="en-IE" sz="2000" dirty="0" smtClean="0">
                <a:solidFill>
                  <a:srgbClr val="990033"/>
                </a:solidFill>
              </a:rPr>
              <a:t> ó </a:t>
            </a:r>
            <a:r>
              <a:rPr lang="en-IE" sz="2000" dirty="0" err="1">
                <a:solidFill>
                  <a:srgbClr val="990033"/>
                </a:solidFill>
              </a:rPr>
              <a:t>chinnteacht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iomlán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go </a:t>
            </a:r>
            <a:r>
              <a:rPr lang="de-DE" sz="2000" dirty="0" smtClean="0">
                <a:solidFill>
                  <a:srgbClr val="990033"/>
                </a:solidFill>
              </a:rPr>
              <a:t>dtí </a:t>
            </a:r>
            <a:r>
              <a:rPr lang="de-DE" sz="2000" dirty="0">
                <a:solidFill>
                  <a:srgbClr val="990033"/>
                </a:solidFill>
              </a:rPr>
              <a:t>an pointe nach </a:t>
            </a:r>
            <a:r>
              <a:rPr lang="de-DE" sz="2000" dirty="0" smtClean="0">
                <a:solidFill>
                  <a:srgbClr val="990033"/>
                </a:solidFill>
              </a:rPr>
              <a:t>mbeidh </a:t>
            </a:r>
            <a:r>
              <a:rPr lang="en-IE" sz="2000" dirty="0" err="1" smtClean="0">
                <a:solidFill>
                  <a:srgbClr val="990033"/>
                </a:solidFill>
              </a:rPr>
              <a:t>seans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bith</a:t>
            </a:r>
            <a:r>
              <a:rPr lang="en-IE" sz="2000" dirty="0">
                <a:solidFill>
                  <a:srgbClr val="990033"/>
                </a:solidFill>
              </a:rPr>
              <a:t> ann.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Scríobh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de-DE" sz="2000" dirty="0" smtClean="0">
                <a:solidFill>
                  <a:srgbClr val="990033"/>
                </a:solidFill>
              </a:rPr>
              <a:t>laghad </a:t>
            </a:r>
            <a:r>
              <a:rPr lang="de-DE" sz="2000" dirty="0">
                <a:solidFill>
                  <a:srgbClr val="990033"/>
                </a:solidFill>
              </a:rPr>
              <a:t>5 fhrása ag </a:t>
            </a:r>
            <a:r>
              <a:rPr lang="de-DE" sz="2000" dirty="0" smtClean="0">
                <a:solidFill>
                  <a:srgbClr val="990033"/>
                </a:solidFill>
              </a:rPr>
              <a:t>bun </a:t>
            </a:r>
            <a:r>
              <a:rPr lang="en-IE" sz="2000" b="1" dirty="0" err="1" smtClean="0">
                <a:solidFill>
                  <a:srgbClr val="990033"/>
                </a:solidFill>
              </a:rPr>
              <a:t>Gníomhaíocht</a:t>
            </a:r>
            <a:r>
              <a:rPr lang="en-IE" sz="2000" b="1" dirty="0" smtClean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Daltaí</a:t>
            </a:r>
            <a:r>
              <a:rPr lang="en-IE" sz="2000" b="1" dirty="0">
                <a:solidFill>
                  <a:srgbClr val="990033"/>
                </a:solidFill>
              </a:rPr>
              <a:t> 1B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34A0-BD3D-4C17-9FF8-0ADDAF1333B0}" type="datetime10">
              <a:rPr lang="en-IE" smtClean="0"/>
              <a:pPr/>
              <a:t>21:32</a:t>
            </a:fld>
            <a:endParaRPr lang="en-I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276872"/>
            <a:ext cx="75628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820000" y="512887"/>
            <a:ext cx="8083307" cy="5040560"/>
            <a:chOff x="8820000" y="512887"/>
            <a:chExt cx="8083307" cy="50405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210" y="512887"/>
              <a:ext cx="7754097" cy="504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0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35596" y="360637"/>
            <a:ext cx="7272808" cy="6136726"/>
          </a:xfrm>
          <a:prstGeom prst="roundRect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7C4D-BCC6-4D90-A00B-1F6416454319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1079612" y="388618"/>
            <a:ext cx="6984776" cy="6478697"/>
          </a:xfrm>
          <a:prstGeom prst="rect">
            <a:avLst/>
          </a:prstGeom>
          <a:ln>
            <a:noFill/>
          </a:ln>
        </p:spPr>
        <p:txBody>
          <a:bodyPr wrap="square" numCol="2">
            <a:spAutoFit/>
          </a:bodyPr>
          <a:lstStyle/>
          <a:p>
            <a:pPr algn="ctr"/>
            <a:r>
              <a:rPr lang="en-IE" sz="2000" b="1" dirty="0" err="1">
                <a:solidFill>
                  <a:srgbClr val="990033"/>
                </a:solidFill>
              </a:rPr>
              <a:t>Gníomhaíocht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Daltaí</a:t>
            </a:r>
            <a:r>
              <a:rPr lang="en-IE" sz="2000" b="1" dirty="0">
                <a:solidFill>
                  <a:srgbClr val="990033"/>
                </a:solidFill>
              </a:rPr>
              <a:t> 2A</a:t>
            </a:r>
          </a:p>
          <a:p>
            <a:pPr algn="ctr"/>
            <a:r>
              <a:rPr lang="en-IE" sz="2000" dirty="0" err="1">
                <a:solidFill>
                  <a:srgbClr val="990033"/>
                </a:solidFill>
              </a:rPr>
              <a:t>Frásaí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úsáidtear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neamhchinnteacht</a:t>
            </a:r>
            <a:r>
              <a:rPr lang="en-IE" sz="2000" dirty="0">
                <a:solidFill>
                  <a:srgbClr val="990033"/>
                </a:solidFill>
              </a:rPr>
              <a:t> a</a:t>
            </a:r>
          </a:p>
          <a:p>
            <a:pPr algn="ctr"/>
            <a:r>
              <a:rPr lang="en-IE" sz="2000" dirty="0" err="1">
                <a:solidFill>
                  <a:srgbClr val="990033"/>
                </a:solidFill>
              </a:rPr>
              <a:t>chur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iúl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i="1" dirty="0">
                <a:solidFill>
                  <a:srgbClr val="990033"/>
                </a:solidFill>
              </a:rPr>
              <a:t>(</a:t>
            </a:r>
            <a:r>
              <a:rPr lang="en-IE" sz="2000" i="1" dirty="0" err="1">
                <a:solidFill>
                  <a:srgbClr val="990033"/>
                </a:solidFill>
              </a:rPr>
              <a:t>samplaí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ón</a:t>
            </a:r>
            <a:r>
              <a:rPr lang="en-IE" sz="2000" i="1" dirty="0">
                <a:solidFill>
                  <a:srgbClr val="990033"/>
                </a:solidFill>
              </a:rPr>
              <a:t> rang</a:t>
            </a:r>
            <a:r>
              <a:rPr lang="en-IE" sz="2000" i="1" dirty="0" smtClean="0">
                <a:solidFill>
                  <a:srgbClr val="990033"/>
                </a:solidFill>
              </a:rPr>
              <a:t>)</a:t>
            </a:r>
          </a:p>
          <a:p>
            <a:r>
              <a:rPr lang="en-IE" sz="2000" b="1" dirty="0" smtClean="0">
                <a:solidFill>
                  <a:srgbClr val="990033"/>
                </a:solidFill>
              </a:rPr>
              <a:t>1. _______________________</a:t>
            </a:r>
            <a:endParaRPr lang="en-IE" sz="2000" b="1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2</a:t>
            </a:r>
            <a:r>
              <a:rPr lang="en-IE" sz="2000" b="1" dirty="0" smtClean="0">
                <a:solidFill>
                  <a:srgbClr val="990033"/>
                </a:solidFill>
              </a:rPr>
              <a:t>.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smtClean="0">
                <a:solidFill>
                  <a:srgbClr val="990033"/>
                </a:solidFill>
              </a:rPr>
              <a:t>_______________________</a:t>
            </a:r>
            <a:endParaRPr lang="en-IE" sz="2000" b="1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2000" b="1" dirty="0" smtClean="0">
                <a:solidFill>
                  <a:srgbClr val="990033"/>
                </a:solidFill>
              </a:rPr>
              <a:t>3. </a:t>
            </a:r>
            <a:r>
              <a:rPr lang="en-IE" sz="2000" b="1" dirty="0">
                <a:solidFill>
                  <a:srgbClr val="990033"/>
                </a:solidFill>
              </a:rPr>
              <a:t>_______________________</a:t>
            </a:r>
          </a:p>
          <a:p>
            <a:pPr>
              <a:spcAft>
                <a:spcPts val="600"/>
              </a:spcAft>
            </a:pPr>
            <a:r>
              <a:rPr lang="en-IE" sz="2000" b="1" dirty="0" smtClean="0">
                <a:solidFill>
                  <a:srgbClr val="990033"/>
                </a:solidFill>
              </a:rPr>
              <a:t>4. </a:t>
            </a:r>
            <a:r>
              <a:rPr lang="en-IE" sz="2000" b="1" dirty="0">
                <a:solidFill>
                  <a:srgbClr val="990033"/>
                </a:solidFill>
              </a:rPr>
              <a:t>_______________________</a:t>
            </a: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5</a:t>
            </a:r>
            <a:r>
              <a:rPr lang="en-IE" sz="2000" b="1" dirty="0" smtClean="0">
                <a:solidFill>
                  <a:srgbClr val="990033"/>
                </a:solidFill>
              </a:rPr>
              <a:t>.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smtClean="0">
                <a:solidFill>
                  <a:srgbClr val="990033"/>
                </a:solidFill>
              </a:rPr>
              <a:t>_______________________</a:t>
            </a:r>
            <a:endParaRPr lang="en-IE" sz="2000" b="1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6</a:t>
            </a:r>
            <a:r>
              <a:rPr lang="en-IE" sz="2000" b="1" dirty="0" smtClean="0">
                <a:solidFill>
                  <a:srgbClr val="990033"/>
                </a:solidFill>
              </a:rPr>
              <a:t>.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smtClean="0">
                <a:solidFill>
                  <a:srgbClr val="990033"/>
                </a:solidFill>
              </a:rPr>
              <a:t>_______________________</a:t>
            </a:r>
            <a:endParaRPr lang="en-IE" sz="2000" b="1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7</a:t>
            </a:r>
            <a:r>
              <a:rPr lang="en-IE" sz="2000" b="1" dirty="0" smtClean="0">
                <a:solidFill>
                  <a:srgbClr val="990033"/>
                </a:solidFill>
              </a:rPr>
              <a:t>.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smtClean="0">
                <a:solidFill>
                  <a:srgbClr val="990033"/>
                </a:solidFill>
              </a:rPr>
              <a:t>_______________________</a:t>
            </a:r>
            <a:endParaRPr lang="en-IE" sz="2000" b="1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8</a:t>
            </a:r>
            <a:r>
              <a:rPr lang="en-IE" sz="2000" b="1" dirty="0" smtClean="0">
                <a:solidFill>
                  <a:srgbClr val="990033"/>
                </a:solidFill>
              </a:rPr>
              <a:t>.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smtClean="0">
                <a:solidFill>
                  <a:srgbClr val="990033"/>
                </a:solidFill>
              </a:rPr>
              <a:t>_______________________</a:t>
            </a:r>
            <a:endParaRPr lang="en-IE" sz="2000" b="1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9</a:t>
            </a:r>
            <a:r>
              <a:rPr lang="en-IE" sz="2000" b="1" dirty="0" smtClean="0">
                <a:solidFill>
                  <a:srgbClr val="990033"/>
                </a:solidFill>
              </a:rPr>
              <a:t>.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smtClean="0">
                <a:solidFill>
                  <a:srgbClr val="990033"/>
                </a:solidFill>
              </a:rPr>
              <a:t>_______________________</a:t>
            </a:r>
            <a:endParaRPr lang="en-IE" sz="2000" b="1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10</a:t>
            </a:r>
            <a:r>
              <a:rPr lang="en-IE" sz="2000" b="1" dirty="0" smtClean="0">
                <a:solidFill>
                  <a:srgbClr val="990033"/>
                </a:solidFill>
              </a:rPr>
              <a:t>.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smtClean="0">
                <a:solidFill>
                  <a:srgbClr val="990033"/>
                </a:solidFill>
              </a:rPr>
              <a:t>______________________</a:t>
            </a:r>
            <a:endParaRPr lang="en-IE" sz="2000" b="1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11</a:t>
            </a:r>
            <a:r>
              <a:rPr lang="en-IE" sz="2000" b="1" dirty="0" smtClean="0">
                <a:solidFill>
                  <a:srgbClr val="990033"/>
                </a:solidFill>
              </a:rPr>
              <a:t>.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smtClean="0">
                <a:solidFill>
                  <a:srgbClr val="990033"/>
                </a:solidFill>
              </a:rPr>
              <a:t>______________________</a:t>
            </a:r>
            <a:endParaRPr lang="en-IE" sz="2000" b="1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12</a:t>
            </a:r>
            <a:r>
              <a:rPr lang="en-IE" sz="2000" b="1" dirty="0" smtClean="0">
                <a:solidFill>
                  <a:srgbClr val="990033"/>
                </a:solidFill>
              </a:rPr>
              <a:t>.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smtClean="0">
                <a:solidFill>
                  <a:srgbClr val="990033"/>
                </a:solidFill>
              </a:rPr>
              <a:t>______________________</a:t>
            </a:r>
          </a:p>
          <a:p>
            <a:pPr>
              <a:spcAft>
                <a:spcPts val="600"/>
              </a:spcAft>
            </a:pPr>
            <a:endParaRPr lang="en-IE" sz="2000" b="1" dirty="0" smtClean="0">
              <a:solidFill>
                <a:srgbClr val="990033"/>
              </a:solidFill>
            </a:endParaRPr>
          </a:p>
          <a:p>
            <a:pPr algn="ctr"/>
            <a:r>
              <a:rPr lang="en-IE" sz="2000" b="1" dirty="0" err="1" smtClean="0">
                <a:solidFill>
                  <a:srgbClr val="990033"/>
                </a:solidFill>
              </a:rPr>
              <a:t>Gníomhaíocht</a:t>
            </a:r>
            <a:r>
              <a:rPr lang="en-IE" sz="2000" b="1" dirty="0" smtClean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Daltaí</a:t>
            </a:r>
            <a:r>
              <a:rPr lang="en-IE" sz="2000" b="1" dirty="0">
                <a:solidFill>
                  <a:srgbClr val="990033"/>
                </a:solidFill>
              </a:rPr>
              <a:t> 2B</a:t>
            </a:r>
          </a:p>
          <a:p>
            <a:pPr algn="ctr"/>
            <a:r>
              <a:rPr lang="en-IE" sz="2000" dirty="0" err="1">
                <a:solidFill>
                  <a:srgbClr val="990033"/>
                </a:solidFill>
              </a:rPr>
              <a:t>Teagmhas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bhaineann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frása</a:t>
            </a:r>
            <a:endParaRPr lang="en-IE" sz="2000" dirty="0">
              <a:solidFill>
                <a:srgbClr val="990033"/>
              </a:solidFill>
            </a:endParaRPr>
          </a:p>
          <a:p>
            <a:pPr algn="ctr"/>
            <a:r>
              <a:rPr lang="en-IE" sz="2000" i="1" dirty="0">
                <a:solidFill>
                  <a:srgbClr val="990033"/>
                </a:solidFill>
              </a:rPr>
              <a:t>(</a:t>
            </a:r>
            <a:r>
              <a:rPr lang="en-IE" sz="2000" i="1" dirty="0" err="1">
                <a:solidFill>
                  <a:srgbClr val="990033"/>
                </a:solidFill>
              </a:rPr>
              <a:t>samplaí</a:t>
            </a:r>
            <a:r>
              <a:rPr lang="en-IE" sz="2000" i="1" dirty="0">
                <a:solidFill>
                  <a:srgbClr val="990033"/>
                </a:solidFill>
              </a:rPr>
              <a:t> </a:t>
            </a:r>
            <a:r>
              <a:rPr lang="en-IE" sz="2000" i="1" dirty="0" err="1">
                <a:solidFill>
                  <a:srgbClr val="990033"/>
                </a:solidFill>
              </a:rPr>
              <a:t>ón</a:t>
            </a:r>
            <a:r>
              <a:rPr lang="en-IE" sz="2000" i="1" dirty="0">
                <a:solidFill>
                  <a:srgbClr val="990033"/>
                </a:solidFill>
              </a:rPr>
              <a:t> rang</a:t>
            </a:r>
            <a:r>
              <a:rPr lang="en-IE" sz="2000" i="1" dirty="0" smtClean="0">
                <a:solidFill>
                  <a:srgbClr val="990033"/>
                </a:solidFill>
              </a:rPr>
              <a:t>)</a:t>
            </a:r>
            <a:endParaRPr lang="en-IE" sz="2000" i="1" dirty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1. _______________________</a:t>
            </a: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2. _______________________</a:t>
            </a: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3. _______________________</a:t>
            </a: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4. _______________________</a:t>
            </a: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5. _______________________</a:t>
            </a: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6. _______________________</a:t>
            </a: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7. _______________________</a:t>
            </a: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8. _______________________</a:t>
            </a: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9. _______________________</a:t>
            </a: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10. ______________________</a:t>
            </a: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11. ______________________</a:t>
            </a: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990033"/>
                </a:solidFill>
              </a:rPr>
              <a:t>12. </a:t>
            </a:r>
            <a:r>
              <a:rPr lang="en-IE" sz="2000" b="1" dirty="0" smtClean="0">
                <a:solidFill>
                  <a:srgbClr val="990033"/>
                </a:solidFill>
              </a:rPr>
              <a:t>______________________</a:t>
            </a:r>
            <a:endParaRPr lang="en-IE" sz="2000" b="1" dirty="0">
              <a:solidFill>
                <a:srgbClr val="990033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20000" y="512887"/>
            <a:ext cx="8083307" cy="5040560"/>
            <a:chOff x="8820000" y="512887"/>
            <a:chExt cx="8083307" cy="504056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210" y="512887"/>
              <a:ext cx="7754097" cy="504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820000" y="512887"/>
            <a:ext cx="8083307" cy="5264243"/>
            <a:chOff x="8820000" y="512887"/>
            <a:chExt cx="8083307" cy="526424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" t="531"/>
            <a:stretch/>
          </p:blipFill>
          <p:spPr bwMode="auto">
            <a:xfrm>
              <a:off x="9155727" y="512887"/>
              <a:ext cx="7747580" cy="5264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 rot="16200000">
              <a:off x="8028000" y="321912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7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800" b="1" dirty="0" err="1">
                <a:solidFill>
                  <a:srgbClr val="990033"/>
                </a:solidFill>
              </a:rPr>
              <a:t>Gníomhaíocht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Daltaí</a:t>
            </a:r>
            <a:r>
              <a:rPr lang="en-IE" sz="2800" b="1" dirty="0">
                <a:solidFill>
                  <a:srgbClr val="990033"/>
                </a:solidFill>
              </a:rPr>
              <a:t> 2C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Cuir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frásaí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ord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mírlíne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scálaithe</a:t>
            </a:r>
            <a:r>
              <a:rPr lang="en-IE" sz="2000" dirty="0">
                <a:solidFill>
                  <a:srgbClr val="990033"/>
                </a:solidFill>
              </a:rPr>
              <a:t> – </a:t>
            </a:r>
            <a:r>
              <a:rPr lang="en-IE" sz="2000" dirty="0" err="1">
                <a:solidFill>
                  <a:srgbClr val="990033"/>
                </a:solidFill>
              </a:rPr>
              <a:t>ón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dóchúlacht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mó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dtí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dóchúlacht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is </a:t>
            </a:r>
            <a:r>
              <a:rPr lang="en-IE" sz="2000" dirty="0" err="1">
                <a:solidFill>
                  <a:srgbClr val="990033"/>
                </a:solidFill>
              </a:rPr>
              <a:t>lú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  <a:endParaRPr lang="en-IE" dirty="0">
              <a:solidFill>
                <a:srgbClr val="99003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2564904"/>
            <a:ext cx="8028384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03C-9CCB-4C64-A418-D95A62B6FF05}" type="datetime10">
              <a:rPr lang="en-IE" smtClean="0"/>
              <a:pPr/>
              <a:t>21:32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67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098" y="620688"/>
            <a:ext cx="84239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 err="1">
                <a:solidFill>
                  <a:srgbClr val="990033"/>
                </a:solidFill>
              </a:rPr>
              <a:t>Déanfaimid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iarracht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tuilleadh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pt-BR" sz="2400" dirty="0" smtClean="0">
                <a:solidFill>
                  <a:srgbClr val="990033"/>
                </a:solidFill>
              </a:rPr>
              <a:t>cruinnis </a:t>
            </a:r>
            <a:r>
              <a:rPr lang="pt-BR" sz="2400" dirty="0">
                <a:solidFill>
                  <a:srgbClr val="990033"/>
                </a:solidFill>
              </a:rPr>
              <a:t>a fháil trí chéatadáin a</a:t>
            </a:r>
          </a:p>
          <a:p>
            <a:r>
              <a:rPr lang="en-IE" sz="2400" dirty="0" err="1">
                <a:solidFill>
                  <a:srgbClr val="990033"/>
                </a:solidFill>
              </a:rPr>
              <a:t>úsáid</a:t>
            </a:r>
            <a:r>
              <a:rPr lang="en-IE" sz="2400" dirty="0" smtClean="0">
                <a:solidFill>
                  <a:srgbClr val="990033"/>
                </a:solidFill>
              </a:rPr>
              <a:t>.</a:t>
            </a:r>
            <a:endParaRPr lang="en-IE" sz="2400" dirty="0">
              <a:solidFill>
                <a:srgbClr val="990033"/>
              </a:solidFill>
            </a:endParaRPr>
          </a:p>
          <a:p>
            <a:r>
              <a:rPr lang="en-IE" sz="2400" dirty="0" smtClean="0">
                <a:solidFill>
                  <a:srgbClr val="990033"/>
                </a:solidFill>
              </a:rPr>
              <a:t>I </a:t>
            </a:r>
            <a:r>
              <a:rPr lang="en-IE" sz="2400" dirty="0" err="1">
                <a:solidFill>
                  <a:srgbClr val="990033"/>
                </a:solidFill>
              </a:rPr>
              <a:t>dtéarmaí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céatadán</a:t>
            </a:r>
            <a:r>
              <a:rPr lang="en-IE" sz="2400" dirty="0">
                <a:solidFill>
                  <a:srgbClr val="990033"/>
                </a:solidFill>
              </a:rPr>
              <a:t>, </a:t>
            </a:r>
            <a:r>
              <a:rPr lang="en-IE" sz="2400" dirty="0" err="1" smtClean="0">
                <a:solidFill>
                  <a:srgbClr val="990033"/>
                </a:solidFill>
              </a:rPr>
              <a:t>conas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pt-BR" sz="2400" dirty="0" smtClean="0">
                <a:solidFill>
                  <a:srgbClr val="990033"/>
                </a:solidFill>
              </a:rPr>
              <a:t>a </a:t>
            </a:r>
            <a:r>
              <a:rPr lang="pt-BR" sz="2400" dirty="0">
                <a:solidFill>
                  <a:srgbClr val="990033"/>
                </a:solidFill>
              </a:rPr>
              <a:t>dhéanfá cur síos ar “</a:t>
            </a:r>
            <a:r>
              <a:rPr lang="pt-BR" sz="2400" dirty="0" smtClean="0">
                <a:solidFill>
                  <a:srgbClr val="990033"/>
                </a:solidFill>
              </a:rPr>
              <a:t>cinnte dearfach</a:t>
            </a:r>
            <a:r>
              <a:rPr lang="pt-BR" sz="2400" dirty="0">
                <a:solidFill>
                  <a:srgbClr val="990033"/>
                </a:solidFill>
              </a:rPr>
              <a:t>”, nó ar rud éigin </a:t>
            </a:r>
            <a:r>
              <a:rPr lang="pt-BR" sz="2400" dirty="0" smtClean="0">
                <a:solidFill>
                  <a:srgbClr val="990033"/>
                </a:solidFill>
              </a:rPr>
              <a:t>a </a:t>
            </a:r>
            <a:r>
              <a:rPr lang="en-IE" sz="2400" dirty="0" err="1" smtClean="0">
                <a:solidFill>
                  <a:srgbClr val="990033"/>
                </a:solidFill>
              </a:rPr>
              <a:t>d’fhéadfadh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>
                <a:solidFill>
                  <a:srgbClr val="990033"/>
                </a:solidFill>
              </a:rPr>
              <a:t>a </a:t>
            </a:r>
            <a:r>
              <a:rPr lang="en-IE" sz="2400" dirty="0" err="1">
                <a:solidFill>
                  <a:srgbClr val="990033"/>
                </a:solidFill>
              </a:rPr>
              <a:t>bheith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cinnte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smtClean="0">
                <a:solidFill>
                  <a:srgbClr val="990033"/>
                </a:solidFill>
              </a:rPr>
              <a:t>go </a:t>
            </a:r>
            <a:r>
              <a:rPr lang="en-IE" sz="2400" dirty="0" err="1" smtClean="0">
                <a:solidFill>
                  <a:srgbClr val="990033"/>
                </a:solidFill>
              </a:rPr>
              <a:t>dtarlódh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sé</a:t>
            </a:r>
            <a:r>
              <a:rPr lang="en-IE" sz="2400" dirty="0" smtClean="0">
                <a:solidFill>
                  <a:srgbClr val="990033"/>
                </a:solidFill>
              </a:rPr>
              <a:t>? </a:t>
            </a:r>
            <a:endParaRPr lang="en-IE" sz="2400" dirty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Níl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seans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bith</a:t>
            </a:r>
            <a:r>
              <a:rPr lang="en-IE" sz="2000" dirty="0" smtClean="0">
                <a:solidFill>
                  <a:srgbClr val="990033"/>
                </a:solidFill>
              </a:rPr>
              <a:t> ann.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“</a:t>
            </a:r>
            <a:r>
              <a:rPr lang="en-IE" sz="2000" dirty="0" err="1" smtClean="0">
                <a:solidFill>
                  <a:srgbClr val="990033"/>
                </a:solidFill>
              </a:rPr>
              <a:t>ní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amhlaidh</a:t>
            </a:r>
            <a:r>
              <a:rPr lang="en-IE" sz="2000" dirty="0" smtClean="0">
                <a:solidFill>
                  <a:srgbClr val="990033"/>
                </a:solidFill>
              </a:rPr>
              <a:t> go </a:t>
            </a:r>
            <a:r>
              <a:rPr lang="en-IE" sz="2000" dirty="0" err="1" smtClean="0">
                <a:solidFill>
                  <a:srgbClr val="990033"/>
                </a:solidFill>
              </a:rPr>
              <a:t>dtarlóidh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sé</a:t>
            </a:r>
            <a:r>
              <a:rPr lang="en-IE" sz="2000" dirty="0" smtClean="0">
                <a:solidFill>
                  <a:srgbClr val="990033"/>
                </a:solidFill>
              </a:rPr>
              <a:t>?”(snow on St. Patrick’s day ).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I </a:t>
            </a:r>
            <a:r>
              <a:rPr lang="en-IE" sz="2000" dirty="0" err="1" smtClean="0">
                <a:solidFill>
                  <a:srgbClr val="990033"/>
                </a:solidFill>
              </a:rPr>
              <a:t>dtearmaí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céatadán</a:t>
            </a:r>
            <a:r>
              <a:rPr lang="en-IE" sz="2000" dirty="0" smtClean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conas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dhéanfá</a:t>
            </a:r>
            <a:r>
              <a:rPr lang="en-IE" sz="2000" dirty="0" smtClean="0">
                <a:solidFill>
                  <a:srgbClr val="990033"/>
                </a:solidFill>
              </a:rPr>
              <a:t> cur </a:t>
            </a:r>
            <a:r>
              <a:rPr lang="en-IE" sz="2000" dirty="0" err="1" smtClean="0">
                <a:solidFill>
                  <a:srgbClr val="990033"/>
                </a:solidFill>
              </a:rPr>
              <a:t>síos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“</a:t>
            </a:r>
            <a:r>
              <a:rPr lang="en-IE" sz="2000" dirty="0" err="1" smtClean="0">
                <a:solidFill>
                  <a:srgbClr val="990033"/>
                </a:solidFill>
              </a:rPr>
              <a:t>cinnte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dearfach</a:t>
            </a:r>
            <a:r>
              <a:rPr lang="en-IE" sz="2000" dirty="0" smtClean="0">
                <a:solidFill>
                  <a:srgbClr val="990033"/>
                </a:solidFill>
              </a:rPr>
              <a:t>” </a:t>
            </a:r>
            <a:r>
              <a:rPr lang="en-IE" sz="2000" dirty="0" err="1" smtClean="0">
                <a:solidFill>
                  <a:srgbClr val="990033"/>
                </a:solidFill>
              </a:rPr>
              <a:t>nó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rud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éigin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d’fhéadfadh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bheith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cinnte</a:t>
            </a:r>
            <a:r>
              <a:rPr lang="en-IE" sz="2000" dirty="0" smtClean="0">
                <a:solidFill>
                  <a:srgbClr val="990033"/>
                </a:solidFill>
              </a:rPr>
              <a:t> go </a:t>
            </a:r>
            <a:r>
              <a:rPr lang="en-IE" sz="2000" dirty="0" err="1" smtClean="0">
                <a:solidFill>
                  <a:srgbClr val="990033"/>
                </a:solidFill>
              </a:rPr>
              <a:t>dtarlódh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sé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Féach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bharra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iomlán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seacláide</a:t>
            </a:r>
            <a:r>
              <a:rPr lang="en-IE" sz="2000" dirty="0" smtClean="0">
                <a:solidFill>
                  <a:srgbClr val="990033"/>
                </a:solidFill>
              </a:rPr>
              <a:t> – cad é an </a:t>
            </a:r>
            <a:r>
              <a:rPr lang="en-IE" sz="2000" dirty="0" err="1" smtClean="0">
                <a:solidFill>
                  <a:srgbClr val="990033"/>
                </a:solidFill>
              </a:rPr>
              <a:t>céatadán</a:t>
            </a:r>
            <a:r>
              <a:rPr lang="en-IE" sz="2000" dirty="0" smtClean="0">
                <a:solidFill>
                  <a:srgbClr val="990033"/>
                </a:solidFill>
              </a:rPr>
              <a:t> den </a:t>
            </a:r>
            <a:r>
              <a:rPr lang="en-IE" sz="2000" dirty="0" err="1" smtClean="0">
                <a:solidFill>
                  <a:srgbClr val="990033"/>
                </a:solidFill>
              </a:rPr>
              <a:t>bharra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bhfuilimid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féachaint</a:t>
            </a:r>
            <a:r>
              <a:rPr lang="en-IE" sz="2000" dirty="0" smtClean="0">
                <a:solidFill>
                  <a:srgbClr val="990033"/>
                </a:solidFill>
              </a:rPr>
              <a:t> air?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Má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chaithim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bonn</a:t>
            </a:r>
            <a:r>
              <a:rPr lang="en-IE" sz="2000" dirty="0" smtClean="0">
                <a:solidFill>
                  <a:srgbClr val="990033"/>
                </a:solidFill>
              </a:rPr>
              <a:t> san </a:t>
            </a:r>
            <a:r>
              <a:rPr lang="en-IE" sz="2000" dirty="0" err="1" smtClean="0">
                <a:solidFill>
                  <a:srgbClr val="990033"/>
                </a:solidFill>
              </a:rPr>
              <a:t>aer</a:t>
            </a:r>
            <a:r>
              <a:rPr lang="en-IE" sz="2000" dirty="0" smtClean="0">
                <a:solidFill>
                  <a:srgbClr val="990033"/>
                </a:solidFill>
              </a:rPr>
              <a:t>, cad é an </a:t>
            </a:r>
            <a:r>
              <a:rPr lang="en-IE" sz="2000" dirty="0" err="1" smtClean="0">
                <a:solidFill>
                  <a:srgbClr val="990033"/>
                </a:solidFill>
              </a:rPr>
              <a:t>seans</a:t>
            </a:r>
            <a:r>
              <a:rPr lang="en-IE" sz="2000" dirty="0" smtClean="0">
                <a:solidFill>
                  <a:srgbClr val="990033"/>
                </a:solidFill>
              </a:rPr>
              <a:t> go </a:t>
            </a:r>
            <a:r>
              <a:rPr lang="en-IE" sz="2000" dirty="0" err="1" smtClean="0">
                <a:solidFill>
                  <a:srgbClr val="990033"/>
                </a:solidFill>
              </a:rPr>
              <a:t>dtiocfaidh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chláirseach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aníos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bhfuil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bealach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eile</a:t>
            </a:r>
            <a:r>
              <a:rPr lang="en-IE" sz="2000" dirty="0" smtClean="0">
                <a:solidFill>
                  <a:srgbClr val="990033"/>
                </a:solidFill>
              </a:rPr>
              <a:t> leis an </a:t>
            </a:r>
            <a:r>
              <a:rPr lang="en-IE" sz="2000" dirty="0" err="1" smtClean="0">
                <a:solidFill>
                  <a:srgbClr val="990033"/>
                </a:solidFill>
              </a:rPr>
              <a:t>seans</a:t>
            </a:r>
            <a:r>
              <a:rPr lang="en-IE" sz="2000" dirty="0" smtClean="0">
                <a:solidFill>
                  <a:srgbClr val="990033"/>
                </a:solidFill>
              </a:rPr>
              <a:t> sin a </a:t>
            </a:r>
            <a:r>
              <a:rPr lang="en-IE" sz="2000" dirty="0" err="1" smtClean="0">
                <a:solidFill>
                  <a:srgbClr val="990033"/>
                </a:solidFill>
              </a:rPr>
              <a:t>léiriú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EA03-1F58-405C-B36A-D556B3247967}" type="datetime10">
              <a:rPr lang="en-IE" smtClean="0"/>
              <a:pPr/>
              <a:t>21:32</a:t>
            </a:fld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2387079" y="230168"/>
            <a:ext cx="4129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800" b="1" dirty="0" err="1">
                <a:solidFill>
                  <a:srgbClr val="990033"/>
                </a:solidFill>
              </a:rPr>
              <a:t>Gníomhaíocht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Daltaí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smtClean="0">
                <a:solidFill>
                  <a:srgbClr val="990033"/>
                </a:solidFill>
              </a:rPr>
              <a:t> 3A</a:t>
            </a:r>
            <a:endParaRPr lang="en-IE" sz="2800" b="1" dirty="0">
              <a:solidFill>
                <a:srgbClr val="9900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20000" y="498823"/>
            <a:ext cx="7881506" cy="5509219"/>
            <a:chOff x="8820000" y="498823"/>
            <a:chExt cx="7881506" cy="550921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 t="60"/>
            <a:stretch/>
          </p:blipFill>
          <p:spPr bwMode="auto">
            <a:xfrm>
              <a:off x="9165272" y="498823"/>
              <a:ext cx="7536234" cy="5509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0000" y="498823"/>
            <a:ext cx="8359288" cy="5486731"/>
            <a:chOff x="8820000" y="498823"/>
            <a:chExt cx="8359288" cy="5486731"/>
          </a:xfrm>
        </p:grpSpPr>
        <p:sp>
          <p:nvSpPr>
            <p:cNvPr id="14" name="Rounded Rectangle 13"/>
            <p:cNvSpPr/>
            <p:nvPr/>
          </p:nvSpPr>
          <p:spPr>
            <a:xfrm rot="16200000">
              <a:off x="8028000" y="321912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" r="1"/>
            <a:stretch/>
          </p:blipFill>
          <p:spPr bwMode="auto">
            <a:xfrm>
              <a:off x="9181842" y="498823"/>
              <a:ext cx="7997446" cy="5486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14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1964" y="614576"/>
            <a:ext cx="28000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400" dirty="0" err="1" smtClean="0">
                <a:solidFill>
                  <a:srgbClr val="990033"/>
                </a:solidFill>
              </a:rPr>
              <a:t>Scála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na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Dóchúlachta</a:t>
            </a:r>
            <a:endParaRPr lang="en-IE" sz="2400" dirty="0">
              <a:solidFill>
                <a:srgbClr val="990033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1082353"/>
            <a:ext cx="8028384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251" y="1744355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In </a:t>
            </a:r>
            <a:r>
              <a:rPr lang="en-IE" sz="2000" dirty="0" err="1">
                <a:solidFill>
                  <a:srgbClr val="990033"/>
                </a:solidFill>
              </a:rPr>
              <a:t>áit</a:t>
            </a:r>
            <a:r>
              <a:rPr lang="en-IE" sz="2000" dirty="0">
                <a:solidFill>
                  <a:srgbClr val="990033"/>
                </a:solidFill>
              </a:rPr>
              <a:t> 0% a </a:t>
            </a:r>
            <a:r>
              <a:rPr lang="en-IE" sz="2000" dirty="0" err="1">
                <a:solidFill>
                  <a:srgbClr val="990033"/>
                </a:solidFill>
              </a:rPr>
              <a:t>thabhairt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mar an </a:t>
            </a:r>
            <a:r>
              <a:rPr lang="en-IE" sz="2000" dirty="0" err="1">
                <a:solidFill>
                  <a:srgbClr val="990033"/>
                </a:solidFill>
              </a:rPr>
              <a:t>seans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dtarlóidh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rud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éigin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cad í an </a:t>
            </a:r>
            <a:r>
              <a:rPr lang="en-IE" sz="2000" dirty="0" err="1">
                <a:solidFill>
                  <a:srgbClr val="990033"/>
                </a:solidFill>
              </a:rPr>
              <a:t>uimhir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d’fhéadfaimis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Cad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raoin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uimhreacha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d’fhéadfainn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seans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go </a:t>
            </a:r>
            <a:r>
              <a:rPr lang="en-IE" sz="2000" dirty="0" err="1" smtClean="0">
                <a:solidFill>
                  <a:srgbClr val="990033"/>
                </a:solidFill>
              </a:rPr>
              <a:t>dtarlóidh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rud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éigin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léiriú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chun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féidearthacht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chlúdach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bhealach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agat</a:t>
            </a:r>
            <a:r>
              <a:rPr lang="en-IE" sz="2000" dirty="0" smtClean="0">
                <a:solidFill>
                  <a:srgbClr val="990033"/>
                </a:solidFill>
              </a:rPr>
              <a:t> mar </a:t>
            </a:r>
            <a:r>
              <a:rPr lang="en-IE" sz="2000" dirty="0">
                <a:solidFill>
                  <a:srgbClr val="990033"/>
                </a:solidFill>
              </a:rPr>
              <a:t>sin </a:t>
            </a:r>
            <a:r>
              <a:rPr lang="en-IE" sz="2000" dirty="0" err="1">
                <a:solidFill>
                  <a:srgbClr val="990033"/>
                </a:solidFill>
              </a:rPr>
              <a:t>chun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scála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ndóchúlachtaí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léiriú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smtClean="0">
                <a:solidFill>
                  <a:srgbClr val="990033"/>
                </a:solidFill>
              </a:rPr>
              <a:t>Cad </a:t>
            </a:r>
            <a:r>
              <a:rPr lang="en-IE" sz="2000" dirty="0" err="1" smtClean="0">
                <a:solidFill>
                  <a:srgbClr val="990033"/>
                </a:solidFill>
              </a:rPr>
              <a:t>iad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sin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Tabhair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samplaí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d’uimhreacha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léireoidh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dóchúlacht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 smtClean="0">
                <a:solidFill>
                  <a:srgbClr val="990033"/>
                </a:solidFill>
              </a:rPr>
              <a:t>dtarlóidh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rud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éigin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Cuir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Scála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Dóchúlachta</a:t>
            </a:r>
            <a:r>
              <a:rPr lang="en-IE" sz="2000" dirty="0" smtClean="0">
                <a:solidFill>
                  <a:srgbClr val="990033"/>
                </a:solidFill>
              </a:rPr>
              <a:t>”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Taispeáin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dom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gcuirfeá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de-DE" sz="2000" dirty="0" smtClean="0">
                <a:solidFill>
                  <a:srgbClr val="990033"/>
                </a:solidFill>
              </a:rPr>
              <a:t>5/8</a:t>
            </a:r>
            <a:r>
              <a:rPr lang="de-DE" sz="2000" dirty="0">
                <a:solidFill>
                  <a:srgbClr val="990033"/>
                </a:solidFill>
              </a:rPr>
              <a:t>. An bhfuil aon </a:t>
            </a:r>
            <a:r>
              <a:rPr lang="de-DE" sz="2000" dirty="0" smtClean="0">
                <a:solidFill>
                  <a:srgbClr val="990033"/>
                </a:solidFill>
              </a:rPr>
              <a:t>rud </a:t>
            </a:r>
            <a:r>
              <a:rPr lang="en-IE" sz="2000" dirty="0" err="1" smtClean="0">
                <a:solidFill>
                  <a:srgbClr val="990033"/>
                </a:solidFill>
              </a:rPr>
              <a:t>difriúil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duine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7432" y="260648"/>
            <a:ext cx="4129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800" b="1" dirty="0" err="1" smtClean="0">
                <a:solidFill>
                  <a:srgbClr val="990033"/>
                </a:solidFill>
              </a:rPr>
              <a:t>Gníomhaíocht</a:t>
            </a:r>
            <a:r>
              <a:rPr lang="en-IE" sz="2800" b="1" dirty="0" smtClean="0">
                <a:solidFill>
                  <a:srgbClr val="990033"/>
                </a:solidFill>
              </a:rPr>
              <a:t> </a:t>
            </a:r>
            <a:r>
              <a:rPr lang="en-IE" sz="2800" b="1" dirty="0" err="1">
                <a:solidFill>
                  <a:srgbClr val="990033"/>
                </a:solidFill>
              </a:rPr>
              <a:t>Daltaí</a:t>
            </a:r>
            <a:r>
              <a:rPr lang="en-IE" sz="2800" b="1" dirty="0">
                <a:solidFill>
                  <a:srgbClr val="990033"/>
                </a:solidFill>
              </a:rPr>
              <a:t> </a:t>
            </a:r>
            <a:r>
              <a:rPr lang="en-IE" sz="2800" b="1" dirty="0" smtClean="0">
                <a:solidFill>
                  <a:srgbClr val="990033"/>
                </a:solidFill>
              </a:rPr>
              <a:t>3A</a:t>
            </a:r>
            <a:endParaRPr lang="en-IE" sz="2800" b="1" dirty="0">
              <a:solidFill>
                <a:srgbClr val="99003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7A62-7C35-40E9-BF55-513A95D09D82}" type="datetime10">
              <a:rPr lang="en-IE" smtClean="0"/>
              <a:pPr/>
              <a:t>21:32</a:t>
            </a:fld>
            <a:endParaRPr lang="en-IE"/>
          </a:p>
        </p:txBody>
      </p:sp>
      <p:grpSp>
        <p:nvGrpSpPr>
          <p:cNvPr id="9" name="Group 8"/>
          <p:cNvGrpSpPr/>
          <p:nvPr/>
        </p:nvGrpSpPr>
        <p:grpSpPr>
          <a:xfrm>
            <a:off x="8820000" y="512887"/>
            <a:ext cx="7929108" cy="5440362"/>
            <a:chOff x="8820000" y="512887"/>
            <a:chExt cx="7929108" cy="544036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" t="494" r="1"/>
            <a:stretch/>
          </p:blipFill>
          <p:spPr bwMode="auto">
            <a:xfrm>
              <a:off x="9144000" y="512887"/>
              <a:ext cx="7605108" cy="544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028000" y="130488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1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362</TotalTime>
  <Words>754</Words>
  <Application>Microsoft Office PowerPoint</Application>
  <PresentationFormat>On-screen Show (4:3)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42</cp:revision>
  <dcterms:created xsi:type="dcterms:W3CDTF">2011-12-12T14:27:39Z</dcterms:created>
  <dcterms:modified xsi:type="dcterms:W3CDTF">2013-03-10T21:33:15Z</dcterms:modified>
</cp:coreProperties>
</file>