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4" r:id="rId4"/>
    <p:sldId id="265" r:id="rId5"/>
    <p:sldId id="258" r:id="rId6"/>
    <p:sldId id="259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A9AF5B5-9968-4268-A15D-331BB9FB2728}">
          <p14:sldIdLst>
            <p14:sldId id="256"/>
            <p14:sldId id="267"/>
          </p14:sldIdLst>
        </p14:section>
        <p14:section name="Student Activity 1" id="{E2F45F84-E4EF-481D-9617-5A79659950D1}">
          <p14:sldIdLst>
            <p14:sldId id="264"/>
            <p14:sldId id="265"/>
            <p14:sldId id="258"/>
          </p14:sldIdLst>
        </p14:section>
        <p14:section name="Student Activity 2" id="{764ABC73-B26C-4BFF-B733-E2B39E37CC3D}">
          <p14:sldIdLst>
            <p14:sldId id="259"/>
            <p14:sldId id="263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9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3102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4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081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54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60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7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3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68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5" y="88451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1" name="Rounded Rectangle 10">
            <a:hlinkClick r:id="rId2" action="ppaction://hlinksldjump"/>
          </p:cNvPr>
          <p:cNvSpPr/>
          <p:nvPr userDrawn="1"/>
        </p:nvSpPr>
        <p:spPr>
          <a:xfrm rot="16200000">
            <a:off x="-403943" y="159276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b="0" dirty="0" err="1" smtClean="0">
                <a:solidFill>
                  <a:schemeClr val="bg1"/>
                </a:solidFill>
              </a:rPr>
              <a:t>Daltaí</a:t>
            </a:r>
            <a:r>
              <a:rPr lang="en-IE" sz="1400" b="0" dirty="0" smtClean="0">
                <a:solidFill>
                  <a:schemeClr val="bg1"/>
                </a:solidFill>
              </a:rPr>
              <a:t> 1</a:t>
            </a:r>
            <a:endParaRPr lang="en-IE" sz="1400" b="0" dirty="0">
              <a:solidFill>
                <a:schemeClr val="bg1"/>
              </a:solidFill>
            </a:endParaRPr>
          </a:p>
        </p:txBody>
      </p:sp>
      <p:sp>
        <p:nvSpPr>
          <p:cNvPr id="12" name="Rounded Rectangle 11">
            <a:hlinkClick r:id="rId3" action="ppaction://hlinksldjump"/>
          </p:cNvPr>
          <p:cNvSpPr/>
          <p:nvPr userDrawn="1"/>
        </p:nvSpPr>
        <p:spPr>
          <a:xfrm rot="16200000">
            <a:off x="-403943" y="2528872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b="0" dirty="0" err="1" smtClean="0">
                <a:solidFill>
                  <a:schemeClr val="bg1"/>
                </a:solidFill>
              </a:rPr>
              <a:t>Daltaí</a:t>
            </a:r>
            <a:r>
              <a:rPr lang="en-IE" sz="1400" b="0" dirty="0" smtClean="0">
                <a:solidFill>
                  <a:schemeClr val="bg1"/>
                </a:solidFill>
              </a:rPr>
              <a:t> 2</a:t>
            </a:r>
          </a:p>
        </p:txBody>
      </p:sp>
      <p:sp>
        <p:nvSpPr>
          <p:cNvPr id="13" name="Rounded Rectangle 12">
            <a:hlinkClick r:id="rId4" action="ppaction://hlinksldjump"/>
          </p:cNvPr>
          <p:cNvSpPr/>
          <p:nvPr userDrawn="1"/>
        </p:nvSpPr>
        <p:spPr>
          <a:xfrm rot="16200000">
            <a:off x="-402676" y="656664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b="0" dirty="0" err="1" smtClean="0">
                <a:solidFill>
                  <a:schemeClr val="bg1"/>
                </a:solidFill>
              </a:rPr>
              <a:t>Clár</a:t>
            </a:r>
            <a:endParaRPr lang="en-IE" sz="14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94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463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545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96B62-206C-43C4-82A5-0E33880B8B19}" type="datetimeFigureOut">
              <a:rPr lang="en-IE" smtClean="0"/>
              <a:pPr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7" name="Group 6"/>
          <p:cNvGrpSpPr/>
          <p:nvPr userDrawn="1"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36515" y="88451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9151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521" y="441000"/>
            <a:ext cx="4370959" cy="597600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3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46243" y="313492"/>
            <a:ext cx="8515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dirty="0" err="1">
                <a:solidFill>
                  <a:srgbClr val="990033"/>
                </a:solidFill>
              </a:rPr>
              <a:t>Clár</a:t>
            </a:r>
            <a:endParaRPr lang="en-IE" sz="3200" b="1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196752"/>
            <a:ext cx="874951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err="1" smtClean="0">
                <a:solidFill>
                  <a:srgbClr val="990033"/>
                </a:solidFill>
              </a:rPr>
              <a:t>Gníomhaíocht</a:t>
            </a:r>
            <a:r>
              <a:rPr lang="en-IE" sz="2800" b="1" dirty="0" smtClean="0">
                <a:solidFill>
                  <a:srgbClr val="990033"/>
                </a:solidFill>
              </a:rPr>
              <a:t> </a:t>
            </a:r>
            <a:r>
              <a:rPr lang="en-IE" sz="2800" b="1" dirty="0" err="1" smtClean="0">
                <a:solidFill>
                  <a:srgbClr val="990033"/>
                </a:solidFill>
              </a:rPr>
              <a:t>Daltaí</a:t>
            </a:r>
            <a:r>
              <a:rPr lang="en-IE" sz="2800" b="1" dirty="0" smtClean="0">
                <a:solidFill>
                  <a:srgbClr val="990033"/>
                </a:solidFill>
              </a:rPr>
              <a:t> 1: Bonn a </a:t>
            </a:r>
            <a:r>
              <a:rPr lang="en-IE" sz="2800" b="1" dirty="0" err="1" smtClean="0">
                <a:solidFill>
                  <a:srgbClr val="990033"/>
                </a:solidFill>
              </a:rPr>
              <a:t>Chaitheamh</a:t>
            </a:r>
            <a:endParaRPr lang="en-IE" sz="2800" b="1" dirty="0" smtClean="0">
              <a:solidFill>
                <a:srgbClr val="990033"/>
              </a:solidFill>
            </a:endParaRPr>
          </a:p>
          <a:p>
            <a:endParaRPr lang="en-IE" sz="2800" b="1" dirty="0" smtClean="0">
              <a:solidFill>
                <a:srgbClr val="990033"/>
              </a:solidFill>
            </a:endParaRPr>
          </a:p>
          <a:p>
            <a:r>
              <a:rPr lang="en-IE" sz="2800" b="1" dirty="0" err="1" smtClean="0">
                <a:solidFill>
                  <a:srgbClr val="990033"/>
                </a:solidFill>
              </a:rPr>
              <a:t>Gníomhaíocht</a:t>
            </a:r>
            <a:r>
              <a:rPr lang="en-IE" sz="2800" b="1" dirty="0" smtClean="0">
                <a:solidFill>
                  <a:srgbClr val="990033"/>
                </a:solidFill>
              </a:rPr>
              <a:t> </a:t>
            </a:r>
            <a:r>
              <a:rPr lang="en-IE" sz="2800" b="1" dirty="0" err="1" smtClean="0">
                <a:solidFill>
                  <a:srgbClr val="990033"/>
                </a:solidFill>
              </a:rPr>
              <a:t>Daltaí</a:t>
            </a:r>
            <a:r>
              <a:rPr lang="en-IE" sz="2800" b="1" dirty="0" smtClean="0">
                <a:solidFill>
                  <a:srgbClr val="990033"/>
                </a:solidFill>
              </a:rPr>
              <a:t> 2: </a:t>
            </a:r>
            <a:r>
              <a:rPr lang="en-IE" sz="2800" b="1" dirty="0" err="1" smtClean="0">
                <a:solidFill>
                  <a:srgbClr val="990033"/>
                </a:solidFill>
              </a:rPr>
              <a:t>Dhá</a:t>
            </a:r>
            <a:r>
              <a:rPr lang="en-IE" sz="2800" b="1" dirty="0" smtClean="0">
                <a:solidFill>
                  <a:srgbClr val="990033"/>
                </a:solidFill>
              </a:rPr>
              <a:t> </a:t>
            </a:r>
            <a:r>
              <a:rPr lang="en-IE" sz="2800" b="1" dirty="0" err="1" smtClean="0">
                <a:solidFill>
                  <a:srgbClr val="990033"/>
                </a:solidFill>
              </a:rPr>
              <a:t>Bhonn</a:t>
            </a:r>
            <a:r>
              <a:rPr lang="en-IE" sz="2800" b="1" dirty="0" smtClean="0">
                <a:solidFill>
                  <a:srgbClr val="990033"/>
                </a:solidFill>
              </a:rPr>
              <a:t> a </a:t>
            </a:r>
            <a:r>
              <a:rPr lang="en-IE" sz="2800" b="1" dirty="0" err="1" smtClean="0">
                <a:solidFill>
                  <a:srgbClr val="990033"/>
                </a:solidFill>
              </a:rPr>
              <a:t>Chaitheamh</a:t>
            </a:r>
            <a:r>
              <a:rPr lang="en-IE" sz="2800" b="1" dirty="0" smtClean="0">
                <a:solidFill>
                  <a:srgbClr val="990033"/>
                </a:solidFill>
              </a:rPr>
              <a:t> in </a:t>
            </a:r>
            <a:r>
              <a:rPr lang="en-IE" sz="2800" b="1" dirty="0" err="1" smtClean="0">
                <a:solidFill>
                  <a:srgbClr val="990033"/>
                </a:solidFill>
              </a:rPr>
              <a:t>Airde</a:t>
            </a:r>
            <a:endParaRPr lang="en-IE" sz="2800" b="1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31716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Caith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bonn</a:t>
            </a:r>
            <a:r>
              <a:rPr lang="en-IE" sz="2000" dirty="0">
                <a:solidFill>
                  <a:srgbClr val="990033"/>
                </a:solidFill>
              </a:rPr>
              <a:t>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mhéad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s-ES" sz="2000" dirty="0" err="1" smtClean="0">
                <a:solidFill>
                  <a:srgbClr val="990033"/>
                </a:solidFill>
              </a:rPr>
              <a:t>fothoradh</a:t>
            </a:r>
            <a:r>
              <a:rPr lang="es-ES" sz="2000" dirty="0" smtClean="0">
                <a:solidFill>
                  <a:srgbClr val="990033"/>
                </a:solidFill>
              </a:rPr>
              <a:t> </a:t>
            </a:r>
            <a:r>
              <a:rPr lang="es-ES" sz="2000" dirty="0">
                <a:solidFill>
                  <a:srgbClr val="990033"/>
                </a:solidFill>
              </a:rPr>
              <a:t>a </a:t>
            </a:r>
            <a:r>
              <a:rPr lang="es-ES" sz="2000" dirty="0" err="1">
                <a:solidFill>
                  <a:srgbClr val="990033"/>
                </a:solidFill>
              </a:rPr>
              <a:t>bhíonn</a:t>
            </a:r>
            <a:r>
              <a:rPr lang="es-ES" sz="2000" dirty="0">
                <a:solidFill>
                  <a:srgbClr val="990033"/>
                </a:solidFill>
              </a:rPr>
              <a:t> </a:t>
            </a:r>
            <a:r>
              <a:rPr lang="es-ES" sz="2000" dirty="0" err="1">
                <a:solidFill>
                  <a:srgbClr val="990033"/>
                </a:solidFill>
              </a:rPr>
              <a:t>ann</a:t>
            </a:r>
            <a:r>
              <a:rPr lang="es-ES" sz="2000" dirty="0">
                <a:solidFill>
                  <a:srgbClr val="990033"/>
                </a:solidFill>
              </a:rPr>
              <a:t> </a:t>
            </a:r>
            <a:r>
              <a:rPr lang="es-ES" sz="2000" dirty="0" err="1" smtClean="0">
                <a:solidFill>
                  <a:srgbClr val="990033"/>
                </a:solidFill>
              </a:rPr>
              <a:t>agus</a:t>
            </a:r>
            <a:r>
              <a:rPr lang="es-ES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cad </a:t>
            </a:r>
            <a:r>
              <a:rPr lang="en-IE" sz="2000" dirty="0" err="1">
                <a:solidFill>
                  <a:srgbClr val="990033"/>
                </a:solidFill>
              </a:rPr>
              <a:t>iad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féin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bhfuil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fothorthaí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comhdhóchúil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cén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fáth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  <a:endParaRPr lang="en-IE" sz="2000" dirty="0" smtClean="0">
              <a:solidFill>
                <a:srgbClr val="9900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1967" y="241484"/>
            <a:ext cx="3520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err="1">
                <a:solidFill>
                  <a:srgbClr val="990033"/>
                </a:solidFill>
              </a:rPr>
              <a:t>Gníomhaíocht</a:t>
            </a:r>
            <a:r>
              <a:rPr lang="en-IE" sz="2800" b="1" dirty="0">
                <a:solidFill>
                  <a:srgbClr val="990033"/>
                </a:solidFill>
              </a:rPr>
              <a:t> </a:t>
            </a:r>
            <a:r>
              <a:rPr lang="en-IE" sz="2800" b="1" dirty="0" err="1">
                <a:solidFill>
                  <a:srgbClr val="990033"/>
                </a:solidFill>
              </a:rPr>
              <a:t>Daltaí</a:t>
            </a:r>
            <a:r>
              <a:rPr lang="en-IE" sz="2800" b="1" dirty="0" smtClean="0">
                <a:solidFill>
                  <a:srgbClr val="990033"/>
                </a:solidFill>
              </a:rPr>
              <a:t> 1</a:t>
            </a:r>
            <a:endParaRPr lang="en-IE" sz="2800" b="1" dirty="0">
              <a:solidFill>
                <a:srgbClr val="99003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9184" y="5149641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Ag </a:t>
            </a:r>
            <a:r>
              <a:rPr lang="en-IE" sz="2000" dirty="0" err="1">
                <a:solidFill>
                  <a:srgbClr val="990033"/>
                </a:solidFill>
              </a:rPr>
              <a:t>obair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mbeirteanna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caith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bonn</a:t>
            </a:r>
            <a:r>
              <a:rPr lang="en-IE" sz="2000" dirty="0">
                <a:solidFill>
                  <a:srgbClr val="990033"/>
                </a:solidFill>
              </a:rPr>
              <a:t> in </a:t>
            </a:r>
            <a:r>
              <a:rPr lang="en-IE" sz="2000" dirty="0" err="1">
                <a:solidFill>
                  <a:srgbClr val="990033"/>
                </a:solidFill>
              </a:rPr>
              <a:t>airde</a:t>
            </a:r>
            <a:r>
              <a:rPr lang="en-IE" sz="2000" dirty="0">
                <a:solidFill>
                  <a:srgbClr val="990033"/>
                </a:solidFill>
              </a:rPr>
              <a:t> 30 </a:t>
            </a:r>
            <a:r>
              <a:rPr lang="en-IE" sz="2000" dirty="0" err="1" smtClean="0">
                <a:solidFill>
                  <a:srgbClr val="990033"/>
                </a:solidFill>
              </a:rPr>
              <a:t>uair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agus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líon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isteach</a:t>
            </a:r>
            <a:r>
              <a:rPr lang="en-IE" sz="2000" dirty="0">
                <a:solidFill>
                  <a:srgbClr val="990033"/>
                </a:solidFill>
              </a:rPr>
              <a:t> an </a:t>
            </a:r>
            <a:r>
              <a:rPr lang="en-IE" sz="2000" dirty="0" err="1">
                <a:solidFill>
                  <a:srgbClr val="990033"/>
                </a:solidFill>
              </a:rPr>
              <a:t>tábla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nl-NL" sz="2000" b="1" dirty="0" smtClean="0">
                <a:solidFill>
                  <a:srgbClr val="990033"/>
                </a:solidFill>
              </a:rPr>
              <a:t>Gníomhaíocht </a:t>
            </a:r>
            <a:r>
              <a:rPr lang="nl-NL" sz="2000" b="1" dirty="0">
                <a:solidFill>
                  <a:srgbClr val="990033"/>
                </a:solidFill>
              </a:rPr>
              <a:t>Daltaí 1C</a:t>
            </a:r>
            <a:r>
              <a:rPr lang="nl-NL" sz="2000" dirty="0">
                <a:solidFill>
                  <a:srgbClr val="990033"/>
                </a:solidFill>
              </a:rPr>
              <a:t>. </a:t>
            </a:r>
            <a:endParaRPr lang="nl-NL" sz="2000" dirty="0" smtClean="0">
              <a:solidFill>
                <a:srgbClr val="990033"/>
              </a:solidFill>
            </a:endParaRPr>
          </a:p>
          <a:p>
            <a:r>
              <a:rPr lang="nl-NL" sz="2000" dirty="0" smtClean="0">
                <a:solidFill>
                  <a:srgbClr val="990033"/>
                </a:solidFill>
              </a:rPr>
              <a:t>Is é </a:t>
            </a:r>
            <a:r>
              <a:rPr lang="en-IE" sz="2000" dirty="0" smtClean="0">
                <a:solidFill>
                  <a:srgbClr val="990033"/>
                </a:solidFill>
              </a:rPr>
              <a:t>________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teorainn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ama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92" y="1052992"/>
            <a:ext cx="8189216" cy="23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92" y="3743369"/>
            <a:ext cx="8189216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8820000" y="656904"/>
            <a:ext cx="8170254" cy="5512426"/>
            <a:chOff x="8820000" y="656904"/>
            <a:chExt cx="8170254" cy="551242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" t="454"/>
            <a:stretch/>
          </p:blipFill>
          <p:spPr bwMode="auto">
            <a:xfrm>
              <a:off x="9143216" y="657971"/>
              <a:ext cx="7847038" cy="5511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36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9979" y="476672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Ag </a:t>
            </a:r>
            <a:r>
              <a:rPr lang="en-IE" sz="2000" dirty="0" err="1">
                <a:solidFill>
                  <a:srgbClr val="990033"/>
                </a:solidFill>
              </a:rPr>
              <a:t>obair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mbeirteanna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caith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bonn</a:t>
            </a:r>
            <a:r>
              <a:rPr lang="en-IE" sz="2000" dirty="0">
                <a:solidFill>
                  <a:srgbClr val="990033"/>
                </a:solidFill>
              </a:rPr>
              <a:t> in </a:t>
            </a:r>
            <a:r>
              <a:rPr lang="en-IE" sz="2000" dirty="0" err="1">
                <a:solidFill>
                  <a:srgbClr val="990033"/>
                </a:solidFill>
              </a:rPr>
              <a:t>airde</a:t>
            </a:r>
            <a:r>
              <a:rPr lang="en-IE" sz="2000" dirty="0">
                <a:solidFill>
                  <a:srgbClr val="990033"/>
                </a:solidFill>
              </a:rPr>
              <a:t> 30 </a:t>
            </a:r>
            <a:r>
              <a:rPr lang="en-IE" sz="2000" dirty="0" err="1" smtClean="0">
                <a:solidFill>
                  <a:srgbClr val="990033"/>
                </a:solidFill>
              </a:rPr>
              <a:t>uair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agus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líon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isteach</a:t>
            </a:r>
            <a:r>
              <a:rPr lang="en-IE" sz="2000" dirty="0">
                <a:solidFill>
                  <a:srgbClr val="990033"/>
                </a:solidFill>
              </a:rPr>
              <a:t> an </a:t>
            </a:r>
            <a:r>
              <a:rPr lang="en-IE" sz="2000" dirty="0" err="1">
                <a:solidFill>
                  <a:srgbClr val="990033"/>
                </a:solidFill>
              </a:rPr>
              <a:t>tábla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nl-NL" sz="2000" b="1" dirty="0" smtClean="0">
                <a:solidFill>
                  <a:srgbClr val="990033"/>
                </a:solidFill>
              </a:rPr>
              <a:t>Gníomhaíocht </a:t>
            </a:r>
            <a:r>
              <a:rPr lang="nl-NL" sz="2000" b="1" dirty="0">
                <a:solidFill>
                  <a:srgbClr val="990033"/>
                </a:solidFill>
              </a:rPr>
              <a:t>Daltaí 1C</a:t>
            </a:r>
            <a:r>
              <a:rPr lang="nl-NL" sz="2000" dirty="0" smtClean="0">
                <a:solidFill>
                  <a:srgbClr val="990033"/>
                </a:solidFill>
              </a:rPr>
              <a:t>.</a:t>
            </a:r>
          </a:p>
          <a:p>
            <a:r>
              <a:rPr lang="nl-NL" sz="2000" dirty="0" smtClean="0">
                <a:solidFill>
                  <a:srgbClr val="990033"/>
                </a:solidFill>
              </a:rPr>
              <a:t>Is é </a:t>
            </a:r>
            <a:r>
              <a:rPr lang="en-IE" sz="2000" dirty="0" smtClean="0">
                <a:solidFill>
                  <a:srgbClr val="990033"/>
                </a:solidFill>
              </a:rPr>
              <a:t>________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teorainn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ama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79" y="1487041"/>
            <a:ext cx="8226477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79" y="3789040"/>
            <a:ext cx="8226477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8820000" y="643971"/>
            <a:ext cx="7765199" cy="5593341"/>
            <a:chOff x="8820000" y="643971"/>
            <a:chExt cx="7765199" cy="5593341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 t="470" r="1"/>
            <a:stretch/>
          </p:blipFill>
          <p:spPr bwMode="auto">
            <a:xfrm>
              <a:off x="9127857" y="643971"/>
              <a:ext cx="7457342" cy="5593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ounded Rectangle 9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773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774519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dirty="0">
                <a:solidFill>
                  <a:srgbClr val="990033"/>
                </a:solidFill>
              </a:rPr>
              <a:t>Cén fáth a bhfuil na </a:t>
            </a:r>
            <a:r>
              <a:rPr lang="pt-BR" sz="2000" dirty="0" smtClean="0">
                <a:solidFill>
                  <a:srgbClr val="990033"/>
                </a:solidFill>
              </a:rPr>
              <a:t>torthaí níos </a:t>
            </a:r>
            <a:r>
              <a:rPr lang="pt-BR" sz="2000" dirty="0">
                <a:solidFill>
                  <a:srgbClr val="990033"/>
                </a:solidFill>
              </a:rPr>
              <a:t>gaire anois do </a:t>
            </a:r>
            <a:r>
              <a:rPr lang="pt-BR" sz="2000" dirty="0" smtClean="0">
                <a:solidFill>
                  <a:srgbClr val="990033"/>
                </a:solidFill>
              </a:rPr>
              <a:t>na luachanna </a:t>
            </a:r>
            <a:r>
              <a:rPr lang="pt-BR" sz="2000" dirty="0">
                <a:solidFill>
                  <a:srgbClr val="990033"/>
                </a:solidFill>
              </a:rPr>
              <a:t>tuartha</a:t>
            </a:r>
            <a:r>
              <a:rPr lang="pt-BR" sz="2000" dirty="0" smtClean="0">
                <a:solidFill>
                  <a:srgbClr val="990033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Má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fhaighim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ceithre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huaire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as a </a:t>
            </a:r>
            <a:r>
              <a:rPr lang="en-IE" sz="2000" dirty="0" err="1">
                <a:solidFill>
                  <a:srgbClr val="990033"/>
                </a:solidFill>
              </a:rPr>
              <a:t>chéile</a:t>
            </a:r>
            <a:r>
              <a:rPr lang="en-IE" sz="2000" dirty="0">
                <a:solidFill>
                  <a:srgbClr val="990033"/>
                </a:solidFill>
              </a:rPr>
              <a:t>, an </a:t>
            </a:r>
            <a:r>
              <a:rPr lang="en-IE" sz="2000" dirty="0" err="1">
                <a:solidFill>
                  <a:srgbClr val="990033"/>
                </a:solidFill>
              </a:rPr>
              <a:t>mó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an </a:t>
            </a:r>
            <a:r>
              <a:rPr lang="en-IE" sz="2000" dirty="0" err="1" smtClean="0">
                <a:solidFill>
                  <a:srgbClr val="990033"/>
                </a:solidFill>
              </a:rPr>
              <a:t>seans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ansin</a:t>
            </a:r>
            <a:r>
              <a:rPr lang="en-IE" sz="2000" dirty="0">
                <a:solidFill>
                  <a:srgbClr val="990033"/>
                </a:solidFill>
              </a:rPr>
              <a:t> go </a:t>
            </a:r>
            <a:r>
              <a:rPr lang="en-IE" sz="2000" dirty="0" err="1">
                <a:solidFill>
                  <a:srgbClr val="990033"/>
                </a:solidFill>
              </a:rPr>
              <a:t>bhfaighidh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mé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cruit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chéad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bhabhta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eile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Sa </a:t>
            </a:r>
            <a:r>
              <a:rPr lang="en-IE" sz="2000" dirty="0" err="1">
                <a:solidFill>
                  <a:srgbClr val="990033"/>
                </a:solidFill>
              </a:rPr>
              <a:t>ghnáthshaol</a:t>
            </a:r>
            <a:r>
              <a:rPr lang="en-IE" sz="2000" dirty="0">
                <a:solidFill>
                  <a:srgbClr val="990033"/>
                </a:solidFill>
              </a:rPr>
              <a:t> an </a:t>
            </a:r>
            <a:r>
              <a:rPr lang="en-IE" sz="2000" dirty="0" err="1">
                <a:solidFill>
                  <a:srgbClr val="990033"/>
                </a:solidFill>
              </a:rPr>
              <a:t>féidir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leat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smaoineamh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chás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eile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bhféadfadh</a:t>
            </a:r>
            <a:r>
              <a:rPr lang="en-IE" sz="2000" dirty="0">
                <a:solidFill>
                  <a:srgbClr val="990033"/>
                </a:solidFill>
              </a:rPr>
              <a:t> ach </a:t>
            </a:r>
            <a:r>
              <a:rPr lang="en-IE" sz="2000" dirty="0" smtClean="0">
                <a:solidFill>
                  <a:srgbClr val="990033"/>
                </a:solidFill>
              </a:rPr>
              <a:t>2 </a:t>
            </a:r>
            <a:r>
              <a:rPr lang="en-IE" sz="2000" dirty="0" err="1" smtClean="0">
                <a:solidFill>
                  <a:srgbClr val="990033"/>
                </a:solidFill>
              </a:rPr>
              <a:t>fhothoradh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err="1">
                <a:solidFill>
                  <a:srgbClr val="990033"/>
                </a:solidFill>
              </a:rPr>
              <a:t>bheith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2254"/>
            <a:ext cx="8280920" cy="1961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393592"/>
            <a:ext cx="8280921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8820000" y="643971"/>
            <a:ext cx="7765199" cy="5593341"/>
            <a:chOff x="8820000" y="643971"/>
            <a:chExt cx="7765199" cy="5593341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 t="470" r="1"/>
            <a:stretch/>
          </p:blipFill>
          <p:spPr bwMode="auto">
            <a:xfrm>
              <a:off x="9127857" y="643971"/>
              <a:ext cx="7457342" cy="5593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ounded Rectangle 12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8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1967" y="295480"/>
            <a:ext cx="3520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err="1">
                <a:solidFill>
                  <a:srgbClr val="990033"/>
                </a:solidFill>
              </a:rPr>
              <a:t>Gníomhaíocht</a:t>
            </a:r>
            <a:r>
              <a:rPr lang="en-IE" sz="2800" b="1" dirty="0">
                <a:solidFill>
                  <a:srgbClr val="990033"/>
                </a:solidFill>
              </a:rPr>
              <a:t> </a:t>
            </a:r>
            <a:r>
              <a:rPr lang="en-IE" sz="2800" b="1" dirty="0" err="1">
                <a:solidFill>
                  <a:srgbClr val="990033"/>
                </a:solidFill>
              </a:rPr>
              <a:t>Daltaí</a:t>
            </a:r>
            <a:r>
              <a:rPr lang="en-IE" sz="2800" b="1" dirty="0">
                <a:solidFill>
                  <a:srgbClr val="990033"/>
                </a:solidFill>
              </a:rPr>
              <a:t> 2</a:t>
            </a:r>
            <a:endParaRPr lang="en-IE" sz="2800" dirty="0">
              <a:solidFill>
                <a:srgbClr val="9900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6028" y="3748970"/>
            <a:ext cx="66962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990033"/>
                </a:solidFill>
              </a:rPr>
              <a:t>An </a:t>
            </a:r>
            <a:r>
              <a:rPr lang="pt-BR" sz="2000" dirty="0">
                <a:solidFill>
                  <a:srgbClr val="990033"/>
                </a:solidFill>
              </a:rPr>
              <a:t>bhfuil na fothorthaí ar </a:t>
            </a:r>
            <a:r>
              <a:rPr lang="pt-BR" sz="2000" dirty="0" smtClean="0">
                <a:solidFill>
                  <a:srgbClr val="990033"/>
                </a:solidFill>
              </a:rPr>
              <a:t>fad </a:t>
            </a:r>
            <a:r>
              <a:rPr lang="en-IE" sz="2000" dirty="0" err="1" smtClean="0">
                <a:solidFill>
                  <a:srgbClr val="990033"/>
                </a:solidFill>
              </a:rPr>
              <a:t>comhdhóchúil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  <a:endParaRPr lang="en-IE" sz="2000" dirty="0" smtClean="0">
              <a:solidFill>
                <a:srgbClr val="990033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836712"/>
            <a:ext cx="8352456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49080"/>
            <a:ext cx="8340386" cy="22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8820000" y="656904"/>
            <a:ext cx="8098677" cy="5324320"/>
            <a:chOff x="8820000" y="656904"/>
            <a:chExt cx="8098677" cy="5324320"/>
          </a:xfrm>
        </p:grpSpPr>
        <p:sp>
          <p:nvSpPr>
            <p:cNvPr id="14" name="Rounded Rectangle 13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6864" y="666274"/>
              <a:ext cx="7751813" cy="531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424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16858"/>
            <a:ext cx="8394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990033"/>
                </a:solidFill>
              </a:rPr>
              <a:t>Tuar </a:t>
            </a:r>
            <a:r>
              <a:rPr lang="pt-BR" sz="2000" dirty="0">
                <a:solidFill>
                  <a:srgbClr val="990033"/>
                </a:solidFill>
              </a:rPr>
              <a:t>agus scríobh síos </a:t>
            </a:r>
            <a:r>
              <a:rPr lang="pt-BR" sz="2000" dirty="0" smtClean="0">
                <a:solidFill>
                  <a:srgbClr val="990033"/>
                </a:solidFill>
              </a:rPr>
              <a:t>na torthaí </a:t>
            </a:r>
            <a:r>
              <a:rPr lang="pt-BR" sz="2000" dirty="0">
                <a:solidFill>
                  <a:srgbClr val="990033"/>
                </a:solidFill>
              </a:rPr>
              <a:t>a d’fhéadfá a fháil, </a:t>
            </a:r>
            <a:r>
              <a:rPr lang="pt-BR" sz="2000" dirty="0" smtClean="0">
                <a:solidFill>
                  <a:srgbClr val="990033"/>
                </a:solidFill>
              </a:rPr>
              <a:t>dá </a:t>
            </a:r>
            <a:r>
              <a:rPr lang="de-DE" sz="2000" dirty="0" smtClean="0">
                <a:solidFill>
                  <a:srgbClr val="990033"/>
                </a:solidFill>
              </a:rPr>
              <a:t>gcaithfeá </a:t>
            </a:r>
            <a:r>
              <a:rPr lang="de-DE" sz="2000" dirty="0">
                <a:solidFill>
                  <a:srgbClr val="990033"/>
                </a:solidFill>
              </a:rPr>
              <a:t>dhá bhonn ag </a:t>
            </a:r>
            <a:r>
              <a:rPr lang="de-DE" sz="2000" dirty="0" smtClean="0">
                <a:solidFill>
                  <a:srgbClr val="990033"/>
                </a:solidFill>
              </a:rPr>
              <a:t>an </a:t>
            </a:r>
            <a:r>
              <a:rPr lang="en-IE" sz="2000" dirty="0" smtClean="0">
                <a:solidFill>
                  <a:srgbClr val="990033"/>
                </a:solidFill>
              </a:rPr>
              <a:t>am </a:t>
            </a:r>
            <a:r>
              <a:rPr lang="en-IE" sz="2000" dirty="0" err="1">
                <a:solidFill>
                  <a:srgbClr val="990033"/>
                </a:solidFill>
              </a:rPr>
              <a:t>ceánna</a:t>
            </a:r>
            <a:r>
              <a:rPr lang="en-IE" sz="2000" dirty="0">
                <a:solidFill>
                  <a:srgbClr val="990033"/>
                </a:solidFill>
              </a:rPr>
              <a:t> 28 </a:t>
            </a:r>
            <a:r>
              <a:rPr lang="en-IE" sz="2000" dirty="0" err="1">
                <a:solidFill>
                  <a:srgbClr val="990033"/>
                </a:solidFill>
              </a:rPr>
              <a:t>uair</a:t>
            </a:r>
            <a:r>
              <a:rPr lang="en-IE" sz="2000" dirty="0">
                <a:solidFill>
                  <a:srgbClr val="990033"/>
                </a:solidFill>
              </a:rPr>
              <a:t>. (</a:t>
            </a:r>
            <a:r>
              <a:rPr lang="en-IE" sz="2000" dirty="0" err="1">
                <a:solidFill>
                  <a:srgbClr val="990033"/>
                </a:solidFill>
              </a:rPr>
              <a:t>Cén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fáth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nár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roghnaigh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mé</a:t>
            </a:r>
            <a:r>
              <a:rPr lang="en-IE" sz="2000" dirty="0">
                <a:solidFill>
                  <a:srgbClr val="990033"/>
                </a:solidFill>
              </a:rPr>
              <a:t> 30?)</a:t>
            </a:r>
            <a:endParaRPr lang="en-IE" sz="2000" dirty="0" smtClean="0">
              <a:solidFill>
                <a:srgbClr val="99003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1268760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Ag </a:t>
            </a:r>
            <a:r>
              <a:rPr lang="en-IE" sz="2000" dirty="0" err="1">
                <a:solidFill>
                  <a:srgbClr val="990033"/>
                </a:solidFill>
              </a:rPr>
              <a:t>obair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mbeirteanna</a:t>
            </a:r>
            <a:r>
              <a:rPr lang="en-IE" sz="2000" dirty="0" smtClean="0">
                <a:solidFill>
                  <a:srgbClr val="990033"/>
                </a:solidFill>
              </a:rPr>
              <a:t>, </a:t>
            </a:r>
            <a:r>
              <a:rPr lang="en-IE" sz="2000" dirty="0" err="1" smtClean="0">
                <a:solidFill>
                  <a:srgbClr val="990033"/>
                </a:solidFill>
              </a:rPr>
              <a:t>caith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dhá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bhonn</a:t>
            </a:r>
            <a:r>
              <a:rPr lang="en-IE" sz="2000" dirty="0">
                <a:solidFill>
                  <a:srgbClr val="990033"/>
                </a:solidFill>
              </a:rPr>
              <a:t> in </a:t>
            </a:r>
            <a:r>
              <a:rPr lang="en-IE" sz="2000" dirty="0" err="1" smtClean="0">
                <a:solidFill>
                  <a:srgbClr val="990033"/>
                </a:solidFill>
              </a:rPr>
              <a:t>airde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de-DE" sz="2000" dirty="0" smtClean="0">
                <a:solidFill>
                  <a:srgbClr val="990033"/>
                </a:solidFill>
              </a:rPr>
              <a:t>ag </a:t>
            </a:r>
            <a:r>
              <a:rPr lang="de-DE" sz="2000" dirty="0">
                <a:solidFill>
                  <a:srgbClr val="990033"/>
                </a:solidFill>
              </a:rPr>
              <a:t>an am céanna 28 </a:t>
            </a:r>
            <a:r>
              <a:rPr lang="de-DE" sz="2000" dirty="0" smtClean="0">
                <a:solidFill>
                  <a:srgbClr val="990033"/>
                </a:solidFill>
              </a:rPr>
              <a:t>uair </a:t>
            </a:r>
            <a:r>
              <a:rPr lang="en-IE" sz="2000" dirty="0" err="1" smtClean="0">
                <a:solidFill>
                  <a:srgbClr val="990033"/>
                </a:solidFill>
              </a:rPr>
              <a:t>agus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coinnigh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tuairisc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pt-BR" sz="2000" dirty="0" smtClean="0">
                <a:solidFill>
                  <a:srgbClr val="990033"/>
                </a:solidFill>
              </a:rPr>
              <a:t>ar </a:t>
            </a:r>
            <a:r>
              <a:rPr lang="pt-BR" sz="2000" dirty="0">
                <a:solidFill>
                  <a:srgbClr val="990033"/>
                </a:solidFill>
              </a:rPr>
              <a:t>na torthaí sa </a:t>
            </a:r>
            <a:r>
              <a:rPr lang="pt-BR" sz="2000" dirty="0" smtClean="0">
                <a:solidFill>
                  <a:srgbClr val="990033"/>
                </a:solidFill>
              </a:rPr>
              <a:t>tábla: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4685074"/>
            <a:ext cx="64142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bhfuil</a:t>
            </a:r>
            <a:r>
              <a:rPr lang="en-IE" sz="2000" dirty="0">
                <a:solidFill>
                  <a:srgbClr val="990033"/>
                </a:solidFill>
              </a:rPr>
              <a:t> do </a:t>
            </a:r>
            <a:r>
              <a:rPr lang="en-IE" sz="2000" dirty="0" err="1">
                <a:solidFill>
                  <a:srgbClr val="990033"/>
                </a:solidFill>
              </a:rPr>
              <a:t>thorthaí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réiteach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le do </a:t>
            </a:r>
            <a:r>
              <a:rPr lang="en-IE" sz="2000" dirty="0" err="1">
                <a:solidFill>
                  <a:srgbClr val="990033"/>
                </a:solidFill>
              </a:rPr>
              <a:t>thuartha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228850"/>
            <a:ext cx="8064896" cy="2064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8820000" y="637575"/>
            <a:ext cx="7884840" cy="5652417"/>
            <a:chOff x="8820000" y="637575"/>
            <a:chExt cx="7884840" cy="5652417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0" y="637575"/>
              <a:ext cx="7560840" cy="5652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500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32048" y="3178711"/>
            <a:ext cx="89644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bhfuil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torthaí</a:t>
            </a:r>
            <a:r>
              <a:rPr lang="en-IE" sz="2000" dirty="0">
                <a:solidFill>
                  <a:srgbClr val="990033"/>
                </a:solidFill>
              </a:rPr>
              <a:t> sin </a:t>
            </a:r>
            <a:r>
              <a:rPr lang="en-IE" sz="2000" dirty="0" err="1" smtClean="0">
                <a:solidFill>
                  <a:srgbClr val="990033"/>
                </a:solidFill>
              </a:rPr>
              <a:t>ag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réiteach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le do </a:t>
            </a:r>
            <a:r>
              <a:rPr lang="en-IE" sz="2000" dirty="0" err="1">
                <a:solidFill>
                  <a:srgbClr val="990033"/>
                </a:solidFill>
              </a:rPr>
              <a:t>thuartha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Ní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thugtar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tábla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ach </a:t>
            </a:r>
            <a:r>
              <a:rPr lang="en-IE" sz="2000" dirty="0" err="1" smtClean="0">
                <a:solidFill>
                  <a:srgbClr val="990033"/>
                </a:solidFill>
              </a:rPr>
              <a:t>rogha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amháin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maidir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smtClean="0">
                <a:solidFill>
                  <a:srgbClr val="990033"/>
                </a:solidFill>
              </a:rPr>
              <a:t>HT, </a:t>
            </a:r>
            <a:r>
              <a:rPr lang="en-IE" sz="2000" dirty="0" err="1" smtClean="0">
                <a:solidFill>
                  <a:srgbClr val="990033"/>
                </a:solidFill>
              </a:rPr>
              <a:t>cé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go </a:t>
            </a:r>
            <a:r>
              <a:rPr lang="en-IE" sz="2000" dirty="0" err="1">
                <a:solidFill>
                  <a:srgbClr val="990033"/>
                </a:solidFill>
              </a:rPr>
              <a:t>raibh</a:t>
            </a:r>
            <a:r>
              <a:rPr lang="en-IE" sz="2000" dirty="0">
                <a:solidFill>
                  <a:srgbClr val="990033"/>
                </a:solidFill>
              </a:rPr>
              <a:t> HT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TH </a:t>
            </a:r>
            <a:r>
              <a:rPr lang="en-IE" sz="2000" dirty="0" err="1" smtClean="0">
                <a:solidFill>
                  <a:srgbClr val="990033"/>
                </a:solidFill>
              </a:rPr>
              <a:t>sa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chéad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tábla</a:t>
            </a:r>
            <a:r>
              <a:rPr lang="en-IE" sz="2000" dirty="0">
                <a:solidFill>
                  <a:srgbClr val="990033"/>
                </a:solidFill>
              </a:rPr>
              <a:t>. An </a:t>
            </a:r>
            <a:r>
              <a:rPr lang="en-IE" sz="2000" dirty="0" err="1" smtClean="0">
                <a:solidFill>
                  <a:srgbClr val="990033"/>
                </a:solidFill>
              </a:rPr>
              <a:t>mbeidh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tionchar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an </a:t>
            </a:r>
            <a:r>
              <a:rPr lang="en-IE" sz="2000" dirty="0" err="1">
                <a:solidFill>
                  <a:srgbClr val="990033"/>
                </a:solidFill>
              </a:rPr>
              <a:t>athrú</a:t>
            </a:r>
            <a:r>
              <a:rPr lang="en-IE" sz="2000" dirty="0">
                <a:solidFill>
                  <a:srgbClr val="990033"/>
                </a:solidFill>
              </a:rPr>
              <a:t> sin </a:t>
            </a:r>
            <a:r>
              <a:rPr lang="en-IE" sz="2000" dirty="0" err="1" smtClean="0">
                <a:solidFill>
                  <a:srgbClr val="990033"/>
                </a:solidFill>
              </a:rPr>
              <a:t>ar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na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torthaí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b="1" dirty="0" err="1" smtClean="0">
                <a:solidFill>
                  <a:srgbClr val="990033"/>
                </a:solidFill>
              </a:rPr>
              <a:t>Cén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 err="1">
                <a:solidFill>
                  <a:srgbClr val="990033"/>
                </a:solidFill>
              </a:rPr>
              <a:t>fáth</a:t>
            </a:r>
            <a:r>
              <a:rPr lang="en-IE" sz="2000" b="1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Conas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réitíonn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seo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lena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bhfuil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foghlamtha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agat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faoi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bhunphrionsabal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an </a:t>
            </a:r>
            <a:r>
              <a:rPr lang="en-IE" sz="2000" dirty="0" err="1" smtClean="0">
                <a:solidFill>
                  <a:srgbClr val="990033"/>
                </a:solidFill>
              </a:rPr>
              <a:t>chomhairimh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  <a:endParaRPr lang="en-IE" sz="2000" dirty="0" smtClean="0">
              <a:solidFill>
                <a:srgbClr val="990033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48" y="429804"/>
            <a:ext cx="8387952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8820000" y="637575"/>
            <a:ext cx="7884840" cy="5652417"/>
            <a:chOff x="8820000" y="637575"/>
            <a:chExt cx="7884840" cy="5652417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0" y="637575"/>
              <a:ext cx="7560840" cy="5652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206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99197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Má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chaitheann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tú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dhá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bhonn</a:t>
            </a:r>
            <a:r>
              <a:rPr lang="en-IE" sz="2000" dirty="0" smtClean="0">
                <a:solidFill>
                  <a:srgbClr val="990033"/>
                </a:solidFill>
              </a:rPr>
              <a:t> in </a:t>
            </a:r>
            <a:r>
              <a:rPr lang="en-IE" sz="2000" dirty="0" err="1">
                <a:solidFill>
                  <a:srgbClr val="990033"/>
                </a:solidFill>
              </a:rPr>
              <a:t>airde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an am </a:t>
            </a:r>
            <a:r>
              <a:rPr lang="en-IE" sz="2000" dirty="0" err="1" smtClean="0">
                <a:solidFill>
                  <a:srgbClr val="990033"/>
                </a:solidFill>
              </a:rPr>
              <a:t>céanna</a:t>
            </a:r>
            <a:r>
              <a:rPr lang="en-IE" sz="2000" dirty="0" smtClean="0">
                <a:solidFill>
                  <a:srgbClr val="990033"/>
                </a:solidFill>
              </a:rPr>
              <a:t> 1,000 </a:t>
            </a:r>
            <a:r>
              <a:rPr lang="en-IE" sz="2000" dirty="0" err="1">
                <a:solidFill>
                  <a:srgbClr val="990033"/>
                </a:solidFill>
              </a:rPr>
              <a:t>uair</a:t>
            </a:r>
            <a:r>
              <a:rPr lang="en-IE" sz="2000" dirty="0">
                <a:solidFill>
                  <a:srgbClr val="990033"/>
                </a:solidFill>
              </a:rPr>
              <a:t>,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de </a:t>
            </a:r>
            <a:r>
              <a:rPr lang="en-IE" sz="2000" dirty="0" err="1" smtClean="0">
                <a:solidFill>
                  <a:srgbClr val="990033"/>
                </a:solidFill>
              </a:rPr>
              <a:t>gach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fothoradh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féideartha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 </a:t>
            </a:r>
            <a:r>
              <a:rPr lang="en-IE" sz="2000" dirty="0" err="1" smtClean="0">
                <a:solidFill>
                  <a:srgbClr val="990033"/>
                </a:solidFill>
              </a:rPr>
              <a:t>mbeifeá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súil</a:t>
            </a:r>
            <a:r>
              <a:rPr lang="en-IE" sz="2000" dirty="0">
                <a:solidFill>
                  <a:srgbClr val="990033"/>
                </a:solidFill>
              </a:rPr>
              <a:t> leis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mbíonn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cluiche</a:t>
            </a:r>
            <a:r>
              <a:rPr lang="en-IE" sz="2000" dirty="0">
                <a:solidFill>
                  <a:srgbClr val="990033"/>
                </a:solidFill>
              </a:rPr>
              <a:t> ‘</a:t>
            </a:r>
            <a:r>
              <a:rPr lang="en-IE" sz="2000" dirty="0" err="1" smtClean="0">
                <a:solidFill>
                  <a:srgbClr val="990033"/>
                </a:solidFill>
              </a:rPr>
              <a:t>féaráilte</a:t>
            </a:r>
            <a:r>
              <a:rPr lang="en-IE" sz="2000" dirty="0" smtClean="0">
                <a:solidFill>
                  <a:srgbClr val="990033"/>
                </a:solidFill>
              </a:rPr>
              <a:t>’ </a:t>
            </a:r>
            <a:r>
              <a:rPr lang="en-IE" sz="2000" dirty="0" err="1" smtClean="0">
                <a:solidFill>
                  <a:srgbClr val="990033"/>
                </a:solidFill>
              </a:rPr>
              <a:t>nó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‘</a:t>
            </a:r>
            <a:r>
              <a:rPr lang="en-IE" sz="2000" dirty="0" err="1">
                <a:solidFill>
                  <a:srgbClr val="990033"/>
                </a:solidFill>
              </a:rPr>
              <a:t>neamhfhéaraílte</a:t>
            </a:r>
            <a:r>
              <a:rPr lang="en-IE" sz="2000" dirty="0">
                <a:solidFill>
                  <a:srgbClr val="990033"/>
                </a:solidFill>
              </a:rPr>
              <a:t>’ </a:t>
            </a:r>
            <a:r>
              <a:rPr lang="en-IE" sz="2000" dirty="0" err="1" smtClean="0">
                <a:solidFill>
                  <a:srgbClr val="990033"/>
                </a:solidFill>
              </a:rPr>
              <a:t>má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bhuann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err="1">
                <a:solidFill>
                  <a:srgbClr val="990033"/>
                </a:solidFill>
              </a:rPr>
              <a:t>nuair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faigheann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sé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dhá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cheann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bhuann</a:t>
            </a:r>
            <a:r>
              <a:rPr lang="en-IE" sz="2000" dirty="0" smtClean="0">
                <a:solidFill>
                  <a:srgbClr val="990033"/>
                </a:solidFill>
              </a:rPr>
              <a:t> B </a:t>
            </a:r>
            <a:r>
              <a:rPr lang="en-IE" sz="2000" dirty="0" err="1">
                <a:solidFill>
                  <a:srgbClr val="990033"/>
                </a:solidFill>
              </a:rPr>
              <a:t>nuair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faigheann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ceann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amháin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cruit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amháin</a:t>
            </a:r>
            <a:r>
              <a:rPr lang="en-IE" sz="2000" dirty="0" smtClean="0">
                <a:solidFill>
                  <a:srgbClr val="990033"/>
                </a:solidFill>
              </a:rPr>
              <a:t>? 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 smtClean="0">
                <a:solidFill>
                  <a:srgbClr val="990033"/>
                </a:solidFill>
              </a:rPr>
              <a:t>Conas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err="1">
                <a:solidFill>
                  <a:srgbClr val="990033"/>
                </a:solidFill>
              </a:rPr>
              <a:t>dhéanfá</a:t>
            </a:r>
            <a:r>
              <a:rPr lang="en-IE" sz="2000" dirty="0">
                <a:solidFill>
                  <a:srgbClr val="990033"/>
                </a:solidFill>
              </a:rPr>
              <a:t> an </a:t>
            </a:r>
            <a:r>
              <a:rPr lang="en-IE" sz="2000" dirty="0" err="1" smtClean="0">
                <a:solidFill>
                  <a:srgbClr val="990033"/>
                </a:solidFill>
              </a:rPr>
              <a:t>cluiche</a:t>
            </a:r>
            <a:r>
              <a:rPr lang="en-IE" sz="2000" dirty="0" smtClean="0">
                <a:solidFill>
                  <a:srgbClr val="990033"/>
                </a:solidFill>
              </a:rPr>
              <a:t> ‘</a:t>
            </a:r>
            <a:r>
              <a:rPr lang="en-IE" sz="2000" dirty="0" err="1" smtClean="0">
                <a:solidFill>
                  <a:srgbClr val="990033"/>
                </a:solidFill>
              </a:rPr>
              <a:t>féaráilte</a:t>
            </a:r>
            <a:r>
              <a:rPr lang="en-IE" sz="2000" dirty="0" smtClean="0">
                <a:solidFill>
                  <a:srgbClr val="990033"/>
                </a:solidFill>
              </a:rPr>
              <a:t>’?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b="1" dirty="0" err="1" smtClean="0">
                <a:solidFill>
                  <a:srgbClr val="990033"/>
                </a:solidFill>
              </a:rPr>
              <a:t>Machnamh</a:t>
            </a:r>
            <a:endParaRPr lang="en-IE" sz="2000" b="1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 smtClean="0">
                <a:solidFill>
                  <a:srgbClr val="990033"/>
                </a:solidFill>
              </a:rPr>
              <a:t>Scríobh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síos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trí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rud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 </a:t>
            </a:r>
            <a:r>
              <a:rPr lang="en-IE" sz="2000" dirty="0" err="1" smtClean="0">
                <a:solidFill>
                  <a:srgbClr val="990033"/>
                </a:solidFill>
              </a:rPr>
              <a:t>d’fhoghlaim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tú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faoin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dóchúlacht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inniu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 smtClean="0">
                <a:solidFill>
                  <a:srgbClr val="990033"/>
                </a:solidFill>
              </a:rPr>
              <a:t>Scríobh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síos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rud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 smtClean="0">
                <a:solidFill>
                  <a:srgbClr val="990033"/>
                </a:solidFill>
              </a:rPr>
              <a:t>raibh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deacracht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agat</a:t>
            </a:r>
            <a:r>
              <a:rPr lang="en-IE" sz="2000" dirty="0">
                <a:solidFill>
                  <a:srgbClr val="990033"/>
                </a:solidFill>
              </a:rPr>
              <a:t> leis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 smtClean="0">
                <a:solidFill>
                  <a:srgbClr val="990033"/>
                </a:solidFill>
              </a:rPr>
              <a:t>Scríobh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síos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cheist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atá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agat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820000" y="654255"/>
            <a:ext cx="7884840" cy="5507847"/>
            <a:chOff x="8820000" y="654255"/>
            <a:chExt cx="7884840" cy="5507847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0" y="654255"/>
              <a:ext cx="7560840" cy="55078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ounded Rectangle 6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6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233</TotalTime>
  <Words>399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27</cp:revision>
  <dcterms:created xsi:type="dcterms:W3CDTF">2012-05-16T13:41:57Z</dcterms:created>
  <dcterms:modified xsi:type="dcterms:W3CDTF">2013-04-08T10:45:57Z</dcterms:modified>
</cp:coreProperties>
</file>