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2" r:id="rId4"/>
    <p:sldId id="259" r:id="rId5"/>
    <p:sldId id="258" r:id="rId6"/>
    <p:sldId id="260" r:id="rId7"/>
    <p:sldId id="275" r:id="rId8"/>
    <p:sldId id="276" r:id="rId9"/>
    <p:sldId id="277" r:id="rId10"/>
    <p:sldId id="261" r:id="rId11"/>
    <p:sldId id="278" r:id="rId12"/>
    <p:sldId id="279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D9DAE4-F25D-4CC9-9003-39140484A0FD}">
          <p14:sldIdLst/>
        </p14:section>
        <p14:section name="Introduction" id="{80653948-FAC6-42D6-AADC-2AFF61FDB7F8}">
          <p14:sldIdLst>
            <p14:sldId id="256"/>
            <p14:sldId id="265"/>
          </p14:sldIdLst>
        </p14:section>
        <p14:section name="Section 1: Rolling a die" id="{775FE8AF-B7FD-4609-8590-63D77D5B09C3}">
          <p14:sldIdLst>
            <p14:sldId id="262"/>
            <p14:sldId id="259"/>
            <p14:sldId id="258"/>
          </p14:sldIdLst>
        </p14:section>
        <p14:section name="Section 2: Master table" id="{8696A1FA-EAE1-49A6-996B-62EDA5268601}">
          <p14:sldIdLst>
            <p14:sldId id="260"/>
            <p14:sldId id="275"/>
            <p14:sldId id="276"/>
            <p14:sldId id="277"/>
            <p14:sldId id="261"/>
            <p14:sldId id="278"/>
            <p14:sldId id="279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02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.xml"/><Relationship Id="rId4" Type="http://schemas.openxmlformats.org/officeDocument/2006/relationships/slide" Target="../slides/slide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4E64-7BB4-4904-8583-D7EA8D436302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B88D-27FF-4B94-A121-339862997D9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310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4E64-7BB4-4904-8583-D7EA8D436302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B88D-27FF-4B94-A121-339862997D9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054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4E64-7BB4-4904-8583-D7EA8D436302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B88D-27FF-4B94-A121-339862997D9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0814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4E64-7BB4-4904-8583-D7EA8D436302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B88D-27FF-4B94-A121-339862997D9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554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4E64-7BB4-4904-8583-D7EA8D436302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B88D-27FF-4B94-A121-339862997D9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560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4E64-7BB4-4904-8583-D7EA8D436302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B88D-27FF-4B94-A121-339862997D9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533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4E64-7BB4-4904-8583-D7EA8D436302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B88D-27FF-4B94-A121-339862997D9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170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4E64-7BB4-4904-8583-D7EA8D436302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B88D-27FF-4B94-A121-339862997D9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137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4E64-7BB4-4904-8583-D7EA8D436302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B88D-27FF-4B94-A121-339862997D9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685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4E64-7BB4-4904-8583-D7EA8D436302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B88D-27FF-4B94-A121-339862997D9E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5" name="Group 4"/>
          <p:cNvGrpSpPr/>
          <p:nvPr/>
        </p:nvGrpSpPr>
        <p:grpSpPr>
          <a:xfrm rot="5400000">
            <a:off x="4429674" y="-4515329"/>
            <a:ext cx="382999" cy="9322593"/>
            <a:chOff x="-36512" y="13447"/>
            <a:chExt cx="396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-36512" y="89204"/>
              <a:ext cx="396000" cy="6779587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8" name="Group 7"/>
          <p:cNvGrpSpPr/>
          <p:nvPr/>
        </p:nvGrpSpPr>
        <p:grpSpPr>
          <a:xfrm rot="16200000">
            <a:off x="4320452" y="2038281"/>
            <a:ext cx="382999" cy="9337121"/>
            <a:chOff x="-36512" y="13447"/>
            <a:chExt cx="396000" cy="6868687"/>
          </a:xfrm>
        </p:grpSpPr>
        <p:sp>
          <p:nvSpPr>
            <p:cNvPr id="9" name="Rectangle 8"/>
            <p:cNvSpPr/>
            <p:nvPr userDrawn="1"/>
          </p:nvSpPr>
          <p:spPr>
            <a:xfrm>
              <a:off x="-36512" y="102547"/>
              <a:ext cx="396000" cy="6779587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241" y="5013176"/>
            <a:ext cx="1627436" cy="130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>
            <a:hlinkClick r:id="rId3" action="ppaction://hlinksldjump"/>
          </p:cNvPr>
          <p:cNvSpPr/>
          <p:nvPr userDrawn="1"/>
        </p:nvSpPr>
        <p:spPr>
          <a:xfrm rot="16200000">
            <a:off x="-1123943" y="2254615"/>
            <a:ext cx="2376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800" b="1" dirty="0" err="1" smtClean="0">
                <a:solidFill>
                  <a:schemeClr val="bg1"/>
                </a:solidFill>
              </a:rPr>
              <a:t>Gníomhaíocht</a:t>
            </a:r>
            <a:r>
              <a:rPr lang="en-IE" sz="1800" b="1" dirty="0" smtClean="0">
                <a:solidFill>
                  <a:schemeClr val="bg1"/>
                </a:solidFill>
              </a:rPr>
              <a:t> </a:t>
            </a:r>
            <a:r>
              <a:rPr lang="en-IE" sz="1800" b="1" dirty="0" err="1" smtClean="0">
                <a:solidFill>
                  <a:schemeClr val="bg1"/>
                </a:solidFill>
              </a:rPr>
              <a:t>Daltaí</a:t>
            </a:r>
            <a:r>
              <a:rPr lang="en-IE" sz="18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1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>
            <a:hlinkClick r:id="rId4" action="ppaction://hlinksldjump"/>
          </p:cNvPr>
          <p:cNvSpPr/>
          <p:nvPr userDrawn="1"/>
        </p:nvSpPr>
        <p:spPr>
          <a:xfrm rot="16200000">
            <a:off x="-1123943" y="4647731"/>
            <a:ext cx="2376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800" b="1" dirty="0" err="1" smtClean="0">
                <a:solidFill>
                  <a:schemeClr val="bg1"/>
                </a:solidFill>
              </a:rPr>
              <a:t>Gníomhaíocht</a:t>
            </a:r>
            <a:r>
              <a:rPr lang="en-IE" sz="1800" b="1" dirty="0" smtClean="0">
                <a:solidFill>
                  <a:schemeClr val="bg1"/>
                </a:solidFill>
              </a:rPr>
              <a:t> </a:t>
            </a:r>
            <a:r>
              <a:rPr lang="en-IE" sz="1800" b="1" dirty="0" err="1" smtClean="0">
                <a:solidFill>
                  <a:schemeClr val="bg1"/>
                </a:solidFill>
              </a:rPr>
              <a:t>Daltaí</a:t>
            </a:r>
            <a:r>
              <a:rPr lang="en-IE" sz="1800" b="1" baseline="0" dirty="0" smtClean="0">
                <a:solidFill>
                  <a:schemeClr val="bg1"/>
                </a:solidFill>
              </a:rPr>
              <a:t> 2</a:t>
            </a:r>
            <a:endParaRPr lang="en-IE" sz="18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>
            <a:hlinkClick r:id="rId5" action="ppaction://hlinksldjump"/>
          </p:cNvPr>
          <p:cNvSpPr/>
          <p:nvPr userDrawn="1"/>
        </p:nvSpPr>
        <p:spPr>
          <a:xfrm rot="16200000">
            <a:off x="-403943" y="584657"/>
            <a:ext cx="936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800" b="1" dirty="0" err="1" smtClean="0">
                <a:solidFill>
                  <a:schemeClr val="bg1"/>
                </a:solidFill>
              </a:rPr>
              <a:t>Clár</a:t>
            </a:r>
            <a:endParaRPr lang="en-I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94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4E64-7BB4-4904-8583-D7EA8D436302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B88D-27FF-4B94-A121-339862997D9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046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4E64-7BB4-4904-8583-D7EA8D436302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B88D-27FF-4B94-A121-339862997D9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545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44E64-7BB4-4904-8583-D7EA8D436302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9B88D-27FF-4B94-A121-339862997D9E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7" name="Group 6"/>
          <p:cNvGrpSpPr/>
          <p:nvPr userDrawn="1"/>
        </p:nvGrpSpPr>
        <p:grpSpPr>
          <a:xfrm rot="5400000">
            <a:off x="4429674" y="-4515329"/>
            <a:ext cx="382999" cy="9322593"/>
            <a:chOff x="-36512" y="13447"/>
            <a:chExt cx="396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6512" y="89204"/>
              <a:ext cx="396000" cy="6779587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Freeform 8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>
            <a:off x="4320452" y="2038281"/>
            <a:ext cx="382999" cy="9337121"/>
            <a:chOff x="-36512" y="13447"/>
            <a:chExt cx="396000" cy="6868687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36512" y="102547"/>
              <a:ext cx="396000" cy="6779587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Freeform 11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91512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32" y="371475"/>
            <a:ext cx="4821337" cy="61150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9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04664"/>
            <a:ext cx="8280920" cy="1754326"/>
          </a:xfrm>
          <a:prstGeom prst="rect">
            <a:avLst/>
          </a:prstGeom>
          <a:ln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E" sz="2400" b="1" dirty="0" err="1">
                <a:solidFill>
                  <a:srgbClr val="990033"/>
                </a:solidFill>
              </a:rPr>
              <a:t>Gníomhaíocht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2B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rgbClr val="990033"/>
                </a:solidFill>
              </a:rPr>
              <a:t>Is í suim na minicíochtaí coibhneasta ar fad ná </a:t>
            </a:r>
            <a:r>
              <a:rPr lang="pt-BR" sz="2400" dirty="0" smtClean="0">
                <a:solidFill>
                  <a:srgbClr val="990033"/>
                </a:solidFill>
              </a:rPr>
              <a:t>______________?</a:t>
            </a:r>
            <a:endParaRPr lang="pt-BR" sz="2400" dirty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rgbClr val="990033"/>
                </a:solidFill>
              </a:rPr>
              <a:t>Is í suim na gcéatadán ar fad ná ________________?</a:t>
            </a:r>
            <a:endParaRPr lang="en-IE" sz="2400" dirty="0">
              <a:solidFill>
                <a:srgbClr val="99003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3208908"/>
            <a:ext cx="8280000" cy="3139321"/>
          </a:xfrm>
          <a:prstGeom prst="rect">
            <a:avLst/>
          </a:prstGeom>
          <a:ln>
            <a:solidFill>
              <a:srgbClr val="990033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E" sz="2400" b="1" dirty="0" err="1" smtClean="0">
                <a:solidFill>
                  <a:srgbClr val="990033"/>
                </a:solidFill>
              </a:rPr>
              <a:t>Gníomhaíocht</a:t>
            </a:r>
            <a:r>
              <a:rPr lang="en-IE" sz="2400" b="1" dirty="0" smtClean="0">
                <a:solidFill>
                  <a:srgbClr val="990033"/>
                </a:solidFill>
              </a:rPr>
              <a:t> </a:t>
            </a:r>
            <a:r>
              <a:rPr lang="en-IE" sz="2400" b="1" dirty="0" err="1" smtClean="0">
                <a:solidFill>
                  <a:srgbClr val="990033"/>
                </a:solidFill>
              </a:rPr>
              <a:t>Daltaí</a:t>
            </a:r>
            <a:r>
              <a:rPr lang="en-IE" sz="2400" b="1" dirty="0" smtClean="0">
                <a:solidFill>
                  <a:srgbClr val="990033"/>
                </a:solidFill>
              </a:rPr>
              <a:t> 2C</a:t>
            </a:r>
          </a:p>
          <a:p>
            <a:pPr>
              <a:lnSpc>
                <a:spcPct val="150000"/>
              </a:lnSpc>
            </a:pPr>
            <a:r>
              <a:rPr lang="en-IE" sz="2400" dirty="0" err="1" smtClean="0">
                <a:solidFill>
                  <a:srgbClr val="990033"/>
                </a:solidFill>
              </a:rPr>
              <a:t>Conclúid</a:t>
            </a:r>
            <a:r>
              <a:rPr lang="en-IE" sz="2400" dirty="0" smtClean="0">
                <a:solidFill>
                  <a:srgbClr val="990033"/>
                </a:solidFill>
              </a:rPr>
              <a:t>: (</a:t>
            </a:r>
            <a:r>
              <a:rPr lang="en-IE" sz="2400" dirty="0" err="1" smtClean="0">
                <a:solidFill>
                  <a:srgbClr val="990033"/>
                </a:solidFill>
              </a:rPr>
              <a:t>Deán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tagairt</a:t>
            </a:r>
            <a:r>
              <a:rPr lang="en-IE" sz="2400" dirty="0" smtClean="0">
                <a:solidFill>
                  <a:srgbClr val="990033"/>
                </a:solidFill>
              </a:rPr>
              <a:t> don </a:t>
            </a:r>
            <a:r>
              <a:rPr lang="en-IE" sz="2400" dirty="0" err="1" smtClean="0">
                <a:solidFill>
                  <a:srgbClr val="990033"/>
                </a:solidFill>
              </a:rPr>
              <a:t>tuar</a:t>
            </a:r>
            <a:r>
              <a:rPr lang="en-IE" sz="2400" dirty="0" smtClean="0">
                <a:solidFill>
                  <a:srgbClr val="990033"/>
                </a:solidFill>
              </a:rPr>
              <a:t>)</a:t>
            </a:r>
          </a:p>
          <a:p>
            <a:r>
              <a:rPr lang="en-IE" dirty="0" smtClean="0">
                <a:solidFill>
                  <a:srgbClr val="990033"/>
                </a:solidFill>
              </a:rPr>
              <a:t>______________________________________________________________________</a:t>
            </a:r>
          </a:p>
          <a:p>
            <a:r>
              <a:rPr lang="en-IE" dirty="0" smtClean="0">
                <a:solidFill>
                  <a:srgbClr val="990033"/>
                </a:solidFill>
              </a:rPr>
              <a:t>______________________________________________________________________</a:t>
            </a:r>
          </a:p>
          <a:p>
            <a:r>
              <a:rPr lang="en-IE" dirty="0" smtClean="0">
                <a:solidFill>
                  <a:srgbClr val="990033"/>
                </a:solidFill>
              </a:rPr>
              <a:t>______________________________________________________________________</a:t>
            </a:r>
          </a:p>
          <a:p>
            <a:r>
              <a:rPr lang="en-IE" dirty="0" smtClean="0">
                <a:solidFill>
                  <a:srgbClr val="990033"/>
                </a:solidFill>
              </a:rPr>
              <a:t>____________________________________________________________</a:t>
            </a:r>
          </a:p>
          <a:p>
            <a:endParaRPr lang="en-IE" dirty="0" smtClean="0">
              <a:solidFill>
                <a:srgbClr val="990033"/>
              </a:solidFill>
            </a:endParaRPr>
          </a:p>
          <a:p>
            <a:endParaRPr lang="en-IE" dirty="0">
              <a:solidFill>
                <a:srgbClr val="990033"/>
              </a:solidFill>
            </a:endParaRPr>
          </a:p>
          <a:p>
            <a:endParaRPr lang="en-IE" dirty="0" smtClean="0">
              <a:solidFill>
                <a:srgbClr val="9900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276872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990033"/>
                </a:solidFill>
              </a:rPr>
              <a:t>Anois agus os cionn </a:t>
            </a:r>
            <a:r>
              <a:rPr lang="pt-BR" sz="2000" dirty="0" smtClean="0">
                <a:solidFill>
                  <a:srgbClr val="990033"/>
                </a:solidFill>
              </a:rPr>
              <a:t>300 </a:t>
            </a:r>
            <a:r>
              <a:rPr lang="en-IE" sz="2000" dirty="0" err="1" smtClean="0">
                <a:solidFill>
                  <a:srgbClr val="990033"/>
                </a:solidFill>
              </a:rPr>
              <a:t>triail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déanta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agat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bhfeiceann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phátrún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teacht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chun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cinn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820000" y="383428"/>
            <a:ext cx="7917678" cy="5940835"/>
            <a:chOff x="8820000" y="383428"/>
            <a:chExt cx="7917678" cy="5940835"/>
          </a:xfrm>
        </p:grpSpPr>
        <p:sp>
          <p:nvSpPr>
            <p:cNvPr id="12" name="Rounded Rectangle 11"/>
            <p:cNvSpPr/>
            <p:nvPr/>
          </p:nvSpPr>
          <p:spPr>
            <a:xfrm rot="16200000">
              <a:off x="8100000" y="1160864"/>
              <a:ext cx="1764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1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100" dirty="0">
                  <a:solidFill>
                    <a:srgbClr val="990033"/>
                  </a:solidFill>
                </a:rPr>
                <a:t> </a:t>
              </a:r>
              <a:r>
                <a:rPr lang="en-IE" sz="11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100" dirty="0">
                  <a:solidFill>
                    <a:srgbClr val="990033"/>
                  </a:solidFill>
                </a:rPr>
                <a:t/>
              </a:r>
              <a:br>
                <a:rPr lang="en-IE" sz="1100" dirty="0">
                  <a:solidFill>
                    <a:srgbClr val="990033"/>
                  </a:solidFill>
                </a:rPr>
              </a:br>
              <a:endParaRPr lang="en-IE" sz="1100" dirty="0">
                <a:solidFill>
                  <a:srgbClr val="990033"/>
                </a:solidFill>
              </a:endParaRPr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" t="366"/>
            <a:stretch/>
          </p:blipFill>
          <p:spPr bwMode="auto">
            <a:xfrm>
              <a:off x="9147021" y="383428"/>
              <a:ext cx="7590657" cy="5940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65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20000" y="383246"/>
            <a:ext cx="7902299" cy="5760813"/>
            <a:chOff x="8820000" y="383246"/>
            <a:chExt cx="7902299" cy="5760813"/>
          </a:xfrm>
        </p:grpSpPr>
        <p:sp>
          <p:nvSpPr>
            <p:cNvPr id="3" name="Rounded Rectangle 2"/>
            <p:cNvSpPr/>
            <p:nvPr/>
          </p:nvSpPr>
          <p:spPr>
            <a:xfrm rot="16200000">
              <a:off x="8100000" y="2420809"/>
              <a:ext cx="1764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1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100" dirty="0">
                  <a:solidFill>
                    <a:srgbClr val="990033"/>
                  </a:solidFill>
                </a:rPr>
                <a:t> </a:t>
              </a:r>
              <a:r>
                <a:rPr lang="en-IE" sz="11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100" dirty="0">
                  <a:solidFill>
                    <a:srgbClr val="990033"/>
                  </a:solidFill>
                </a:rPr>
                <a:t/>
              </a:r>
              <a:br>
                <a:rPr lang="en-IE" sz="1100" dirty="0">
                  <a:solidFill>
                    <a:srgbClr val="990033"/>
                  </a:solidFill>
                </a:rPr>
              </a:br>
              <a:endParaRPr lang="en-IE" sz="1100" dirty="0">
                <a:solidFill>
                  <a:srgbClr val="990033"/>
                </a:solidFill>
              </a:endParaRPr>
            </a:p>
          </p:txBody>
        </p:sp>
        <p:pic>
          <p:nvPicPr>
            <p:cNvPr id="4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" t="525" b="-1"/>
            <a:stretch/>
          </p:blipFill>
          <p:spPr bwMode="auto">
            <a:xfrm>
              <a:off x="9162399" y="383246"/>
              <a:ext cx="7559900" cy="576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8820000" y="397963"/>
            <a:ext cx="8161861" cy="5926300"/>
            <a:chOff x="8820000" y="397963"/>
            <a:chExt cx="8161861" cy="5926300"/>
          </a:xfrm>
        </p:grpSpPr>
        <p:sp>
          <p:nvSpPr>
            <p:cNvPr id="6" name="Rounded Rectangle 5"/>
            <p:cNvSpPr/>
            <p:nvPr/>
          </p:nvSpPr>
          <p:spPr>
            <a:xfrm rot="16200000">
              <a:off x="8100000" y="4180533"/>
              <a:ext cx="1764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1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100" dirty="0">
                  <a:solidFill>
                    <a:srgbClr val="990033"/>
                  </a:solidFill>
                </a:rPr>
                <a:t> </a:t>
              </a:r>
              <a:r>
                <a:rPr lang="en-IE" sz="11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100" dirty="0">
                  <a:solidFill>
                    <a:srgbClr val="990033"/>
                  </a:solidFill>
                </a:rPr>
                <a:t/>
              </a:r>
              <a:br>
                <a:rPr lang="en-IE" sz="1100" dirty="0">
                  <a:solidFill>
                    <a:srgbClr val="990033"/>
                  </a:solidFill>
                </a:rPr>
              </a:br>
              <a:endParaRPr lang="en-IE" sz="1100" dirty="0">
                <a:solidFill>
                  <a:srgbClr val="990033"/>
                </a:solidFill>
              </a:endParaRPr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" t="768"/>
            <a:stretch/>
          </p:blipFill>
          <p:spPr bwMode="auto">
            <a:xfrm>
              <a:off x="9169092" y="397963"/>
              <a:ext cx="7812769" cy="5926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755576" y="620688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Tarraing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graf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pháipéar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leat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féin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baint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úsáide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pt-BR" sz="2000" dirty="0" smtClean="0">
                <a:solidFill>
                  <a:srgbClr val="990033"/>
                </a:solidFill>
              </a:rPr>
              <a:t>as </a:t>
            </a:r>
            <a:r>
              <a:rPr lang="pt-BR" sz="2000" dirty="0">
                <a:solidFill>
                  <a:srgbClr val="990033"/>
                </a:solidFill>
              </a:rPr>
              <a:t>na sonraí ón </a:t>
            </a:r>
            <a:r>
              <a:rPr lang="pt-BR" sz="2000" b="1" dirty="0" smtClean="0">
                <a:solidFill>
                  <a:srgbClr val="990033"/>
                </a:solidFill>
              </a:rPr>
              <a:t>Máistir-</a:t>
            </a:r>
            <a:r>
              <a:rPr lang="en-IE" sz="2000" b="1" dirty="0" err="1" smtClean="0">
                <a:solidFill>
                  <a:srgbClr val="990033"/>
                </a:solidFill>
              </a:rPr>
              <a:t>Thábla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Scríobh</a:t>
            </a:r>
            <a:r>
              <a:rPr lang="en-IE" sz="2000" dirty="0">
                <a:solidFill>
                  <a:srgbClr val="990033"/>
                </a:solidFill>
              </a:rPr>
              <a:t> do </a:t>
            </a:r>
            <a:r>
              <a:rPr lang="en-IE" sz="2000" dirty="0" err="1">
                <a:solidFill>
                  <a:srgbClr val="990033"/>
                </a:solidFill>
              </a:rPr>
              <a:t>chonclúid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De </a:t>
            </a:r>
            <a:r>
              <a:rPr lang="en-IE" sz="2000" dirty="0" err="1">
                <a:solidFill>
                  <a:srgbClr val="990033"/>
                </a:solidFill>
              </a:rPr>
              <a:t>bharr</a:t>
            </a:r>
            <a:r>
              <a:rPr lang="en-IE" sz="2000" dirty="0">
                <a:solidFill>
                  <a:srgbClr val="990033"/>
                </a:solidFill>
              </a:rPr>
              <a:t> go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gach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fothoradh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comhdhóchúil</a:t>
            </a:r>
            <a:r>
              <a:rPr lang="en-IE" sz="2000" dirty="0" smtClean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féidir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leat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smaoineamh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fhocal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chun</a:t>
            </a:r>
            <a:r>
              <a:rPr lang="en-IE" sz="2000" dirty="0">
                <a:solidFill>
                  <a:srgbClr val="990033"/>
                </a:solidFill>
              </a:rPr>
              <a:t> cur </a:t>
            </a:r>
            <a:r>
              <a:rPr lang="en-IE" sz="2000" dirty="0" err="1">
                <a:solidFill>
                  <a:srgbClr val="990033"/>
                </a:solidFill>
              </a:rPr>
              <a:t>síos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dhéanamh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dhísle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den </a:t>
            </a:r>
            <a:r>
              <a:rPr lang="en-IE" sz="2000" dirty="0" err="1" smtClean="0">
                <a:solidFill>
                  <a:srgbClr val="990033"/>
                </a:solidFill>
              </a:rPr>
              <a:t>sórt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dá</a:t>
            </a:r>
            <a:r>
              <a:rPr lang="en-IE" sz="2000" dirty="0">
                <a:solidFill>
                  <a:srgbClr val="990033"/>
                </a:solidFill>
              </a:rPr>
              <a:t> n-</a:t>
            </a:r>
            <a:r>
              <a:rPr lang="en-IE" sz="2000" dirty="0" err="1">
                <a:solidFill>
                  <a:srgbClr val="990033"/>
                </a:solidFill>
              </a:rPr>
              <a:t>úsáidfí</a:t>
            </a:r>
            <a:r>
              <a:rPr lang="en-IE" sz="2000" dirty="0">
                <a:solidFill>
                  <a:srgbClr val="990033"/>
                </a:solidFill>
              </a:rPr>
              <a:t> é i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gcluiche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thabharfadh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seans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céanna</a:t>
            </a:r>
            <a:r>
              <a:rPr lang="en-IE" sz="2000" dirty="0">
                <a:solidFill>
                  <a:srgbClr val="990033"/>
                </a:solidFill>
              </a:rPr>
              <a:t> do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aon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duine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Is </a:t>
            </a:r>
            <a:r>
              <a:rPr lang="en-IE" sz="2000" dirty="0" err="1">
                <a:solidFill>
                  <a:srgbClr val="990033"/>
                </a:solidFill>
              </a:rPr>
              <a:t>iad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roghanna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mbiachlár</a:t>
            </a:r>
            <a:r>
              <a:rPr lang="en-IE" sz="2000" dirty="0">
                <a:solidFill>
                  <a:srgbClr val="990033"/>
                </a:solidFill>
              </a:rPr>
              <a:t> do </a:t>
            </a:r>
            <a:r>
              <a:rPr lang="en-IE" sz="2000" dirty="0" err="1">
                <a:solidFill>
                  <a:srgbClr val="990033"/>
                </a:solidFill>
              </a:rPr>
              <a:t>lón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 smtClean="0">
                <a:solidFill>
                  <a:srgbClr val="990033"/>
                </a:solidFill>
              </a:rPr>
              <a:t>lae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inniu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píotsa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 smtClean="0">
                <a:solidFill>
                  <a:srgbClr val="990033"/>
                </a:solidFill>
              </a:rPr>
              <a:t>mairteoil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rósta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sailéid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smtClean="0">
                <a:solidFill>
                  <a:srgbClr val="990033"/>
                </a:solidFill>
              </a:rPr>
              <a:t>An é </a:t>
            </a:r>
            <a:r>
              <a:rPr lang="en-IE" sz="2000" dirty="0">
                <a:solidFill>
                  <a:srgbClr val="990033"/>
                </a:solidFill>
              </a:rPr>
              <a:t>1/3 an </a:t>
            </a:r>
            <a:r>
              <a:rPr lang="en-IE" sz="2000" dirty="0" err="1">
                <a:solidFill>
                  <a:srgbClr val="990033"/>
                </a:solidFill>
              </a:rPr>
              <a:t>dóchúlacht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go </a:t>
            </a:r>
            <a:r>
              <a:rPr lang="en-IE" sz="2000" dirty="0" err="1" smtClean="0">
                <a:solidFill>
                  <a:srgbClr val="990033"/>
                </a:solidFill>
              </a:rPr>
              <a:t>roghnóidh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píotsa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Cad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difriúil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torthaí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ón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dísle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féaráilte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Conas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is </a:t>
            </a:r>
            <a:r>
              <a:rPr lang="en-IE" sz="2000" dirty="0" err="1">
                <a:solidFill>
                  <a:srgbClr val="990033"/>
                </a:solidFill>
              </a:rPr>
              <a:t>féidir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linn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dóchúlacht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fháil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amach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5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820000" y="397963"/>
            <a:ext cx="8161861" cy="5926300"/>
            <a:chOff x="8820000" y="397963"/>
            <a:chExt cx="8161861" cy="5926300"/>
          </a:xfrm>
        </p:grpSpPr>
        <p:sp>
          <p:nvSpPr>
            <p:cNvPr id="6" name="Rounded Rectangle 5"/>
            <p:cNvSpPr/>
            <p:nvPr/>
          </p:nvSpPr>
          <p:spPr>
            <a:xfrm rot="16200000">
              <a:off x="8100000" y="1556713"/>
              <a:ext cx="1764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1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100" dirty="0">
                  <a:solidFill>
                    <a:srgbClr val="990033"/>
                  </a:solidFill>
                </a:rPr>
                <a:t> </a:t>
              </a:r>
              <a:r>
                <a:rPr lang="en-IE" sz="11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100" dirty="0">
                  <a:solidFill>
                    <a:srgbClr val="990033"/>
                  </a:solidFill>
                </a:rPr>
                <a:t/>
              </a:r>
              <a:br>
                <a:rPr lang="en-IE" sz="1100" dirty="0">
                  <a:solidFill>
                    <a:srgbClr val="990033"/>
                  </a:solidFill>
                </a:rPr>
              </a:br>
              <a:endParaRPr lang="en-IE" sz="1100" dirty="0">
                <a:solidFill>
                  <a:srgbClr val="990033"/>
                </a:solidFill>
              </a:endParaRPr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" t="768"/>
            <a:stretch/>
          </p:blipFill>
          <p:spPr bwMode="auto">
            <a:xfrm>
              <a:off x="9169092" y="397963"/>
              <a:ext cx="7812769" cy="5926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755576" y="530748"/>
            <a:ext cx="77048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féidir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leat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smaoineamh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shamplaí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eile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de </a:t>
            </a:r>
            <a:r>
              <a:rPr lang="en-IE" sz="2000" dirty="0" err="1">
                <a:solidFill>
                  <a:srgbClr val="990033"/>
                </a:solidFill>
              </a:rPr>
              <a:t>chásanna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áit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mbíonn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torthaí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comhdhóchúil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Tugtar</a:t>
            </a:r>
            <a:r>
              <a:rPr lang="en-IE" sz="2000" dirty="0">
                <a:solidFill>
                  <a:srgbClr val="990033"/>
                </a:solidFill>
              </a:rPr>
              <a:t> an ‘cur </a:t>
            </a:r>
            <a:r>
              <a:rPr lang="en-IE" sz="2000" dirty="0" err="1">
                <a:solidFill>
                  <a:srgbClr val="990033"/>
                </a:solidFill>
              </a:rPr>
              <a:t>chuige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turgnamhach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nó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eimpíreach</a:t>
            </a:r>
            <a:r>
              <a:rPr lang="en-IE" sz="2000" dirty="0">
                <a:solidFill>
                  <a:srgbClr val="990033"/>
                </a:solidFill>
              </a:rPr>
              <a:t>’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gcur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chuige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deiridh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chun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dóchúlachtaí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ríomh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Níor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ríomhamar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dochúlachtaí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áfach</a:t>
            </a:r>
            <a:r>
              <a:rPr lang="en-IE" sz="2000" dirty="0">
                <a:solidFill>
                  <a:srgbClr val="990033"/>
                </a:solidFill>
              </a:rPr>
              <a:t>, ach </a:t>
            </a:r>
            <a:r>
              <a:rPr lang="en-IE" sz="2000" dirty="0" err="1">
                <a:solidFill>
                  <a:srgbClr val="990033"/>
                </a:solidFill>
              </a:rPr>
              <a:t>ríomhamar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minicíochtaí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coibhneasta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n-</a:t>
            </a:r>
            <a:r>
              <a:rPr lang="en-IE" sz="2000" dirty="0" err="1">
                <a:solidFill>
                  <a:srgbClr val="990033"/>
                </a:solidFill>
              </a:rPr>
              <a:t>áit</a:t>
            </a:r>
            <a:r>
              <a:rPr lang="en-IE" sz="2000" dirty="0">
                <a:solidFill>
                  <a:srgbClr val="990033"/>
                </a:solidFill>
              </a:rPr>
              <a:t>- cad é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ceangal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le </a:t>
            </a:r>
            <a:r>
              <a:rPr lang="en-IE" sz="2000" dirty="0" err="1">
                <a:solidFill>
                  <a:srgbClr val="990033"/>
                </a:solidFill>
              </a:rPr>
              <a:t>dóchúlacht</a:t>
            </a:r>
            <a:r>
              <a:rPr lang="en-IE" sz="2000" dirty="0">
                <a:solidFill>
                  <a:srgbClr val="990033"/>
                </a:solidFill>
              </a:rPr>
              <a:t> mar sin? An </a:t>
            </a:r>
            <a:r>
              <a:rPr lang="en-IE" sz="2000" dirty="0" err="1" smtClean="0">
                <a:solidFill>
                  <a:srgbClr val="990033"/>
                </a:solidFill>
              </a:rPr>
              <a:t>bhfuil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aon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smaointe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duine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maidir</a:t>
            </a:r>
            <a:r>
              <a:rPr lang="en-IE" sz="2000" dirty="0">
                <a:solidFill>
                  <a:srgbClr val="990033"/>
                </a:solidFill>
              </a:rPr>
              <a:t> leis sin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luach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bheadh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minicíochtaí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coibhneasta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ndéanfaimis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níos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agus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níos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trialacha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Bunaithe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méid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atá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eolas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agat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anois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faoi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dhóchúlacht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gaol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aici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 smtClean="0">
                <a:solidFill>
                  <a:srgbClr val="990033"/>
                </a:solidFill>
              </a:rPr>
              <a:t>minicíocht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choibhneasta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fhadtéarmach</a:t>
            </a:r>
            <a:r>
              <a:rPr lang="en-IE" sz="2000" dirty="0" smtClean="0">
                <a:solidFill>
                  <a:srgbClr val="990033"/>
                </a:solidFill>
              </a:rPr>
              <a:t>, </a:t>
            </a:r>
            <a:r>
              <a:rPr lang="en-IE" sz="2000" dirty="0" err="1" smtClean="0">
                <a:solidFill>
                  <a:srgbClr val="990033"/>
                </a:solidFill>
              </a:rPr>
              <a:t>agus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bunaithe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 smtClean="0">
                <a:solidFill>
                  <a:srgbClr val="990033"/>
                </a:solidFill>
              </a:rPr>
              <a:t>mbarrachairt</a:t>
            </a:r>
            <a:r>
              <a:rPr lang="en-IE" sz="2000" dirty="0" smtClean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léiríonn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minicíocht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gach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fothoraidh</a:t>
            </a:r>
            <a:r>
              <a:rPr lang="en-IE" sz="2000" dirty="0">
                <a:solidFill>
                  <a:srgbClr val="990033"/>
                </a:solidFill>
              </a:rPr>
              <a:t>, an </a:t>
            </a:r>
            <a:r>
              <a:rPr lang="en-IE" sz="2000" dirty="0" err="1" smtClean="0">
                <a:solidFill>
                  <a:srgbClr val="990033"/>
                </a:solidFill>
              </a:rPr>
              <a:t>féidir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leat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colún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deiridh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 smtClean="0">
                <a:solidFill>
                  <a:srgbClr val="990033"/>
                </a:solidFill>
              </a:rPr>
              <a:t>colún</a:t>
            </a:r>
            <a:r>
              <a:rPr lang="en-IE" sz="2000" dirty="0" smtClean="0">
                <a:solidFill>
                  <a:srgbClr val="990033"/>
                </a:solidFill>
              </a:rPr>
              <a:t> 6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líonadh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isteach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 </a:t>
            </a:r>
            <a:r>
              <a:rPr lang="en-IE" sz="2000" dirty="0" smtClean="0">
                <a:solidFill>
                  <a:srgbClr val="990033"/>
                </a:solidFill>
              </a:rPr>
              <a:t>                         </a:t>
            </a:r>
            <a:r>
              <a:rPr lang="en-IE" sz="2000" dirty="0" err="1" smtClean="0">
                <a:solidFill>
                  <a:srgbClr val="990033"/>
                </a:solidFill>
              </a:rPr>
              <a:t>Máistir-Thábla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820000" y="332656"/>
            <a:ext cx="7984448" cy="5909847"/>
            <a:chOff x="8820000" y="415668"/>
            <a:chExt cx="7984448" cy="5909847"/>
          </a:xfrm>
        </p:grpSpPr>
        <p:sp>
          <p:nvSpPr>
            <p:cNvPr id="10" name="Rounded Rectangle 9"/>
            <p:cNvSpPr/>
            <p:nvPr/>
          </p:nvSpPr>
          <p:spPr>
            <a:xfrm rot="16200000">
              <a:off x="8100000" y="3404116"/>
              <a:ext cx="1764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1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100" dirty="0">
                  <a:solidFill>
                    <a:srgbClr val="990033"/>
                  </a:solidFill>
                </a:rPr>
                <a:t> </a:t>
              </a:r>
              <a:r>
                <a:rPr lang="en-IE" sz="11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100" dirty="0">
                  <a:solidFill>
                    <a:srgbClr val="990033"/>
                  </a:solidFill>
                </a:rPr>
                <a:t/>
              </a:r>
              <a:br>
                <a:rPr lang="en-IE" sz="1100" dirty="0">
                  <a:solidFill>
                    <a:srgbClr val="990033"/>
                  </a:solidFill>
                </a:rPr>
              </a:br>
              <a:endParaRPr lang="en-IE" sz="1100" dirty="0">
                <a:solidFill>
                  <a:srgbClr val="990033"/>
                </a:solidFill>
              </a:endParaRPr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" t="568"/>
            <a:stretch/>
          </p:blipFill>
          <p:spPr bwMode="auto">
            <a:xfrm>
              <a:off x="9191991" y="415668"/>
              <a:ext cx="7612457" cy="5909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196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764704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dirty="0" err="1">
                <a:solidFill>
                  <a:srgbClr val="990033"/>
                </a:solidFill>
              </a:rPr>
              <a:t>Machnamh</a:t>
            </a:r>
            <a:endParaRPr lang="en-IE" sz="2400" b="1" dirty="0">
              <a:solidFill>
                <a:srgbClr val="990033"/>
              </a:solidFill>
            </a:endParaRPr>
          </a:p>
          <a:p>
            <a:endParaRPr lang="es-ES" sz="24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400" dirty="0" err="1" smtClean="0">
                <a:solidFill>
                  <a:srgbClr val="990033"/>
                </a:solidFill>
              </a:rPr>
              <a:t>Scríobh</a:t>
            </a:r>
            <a:r>
              <a:rPr lang="es-ES" sz="2400" dirty="0" smtClean="0">
                <a:solidFill>
                  <a:srgbClr val="990033"/>
                </a:solidFill>
              </a:rPr>
              <a:t> </a:t>
            </a:r>
            <a:r>
              <a:rPr lang="es-ES" sz="2400" dirty="0" err="1">
                <a:solidFill>
                  <a:srgbClr val="990033"/>
                </a:solidFill>
              </a:rPr>
              <a:t>síos</a:t>
            </a:r>
            <a:r>
              <a:rPr lang="es-ES" sz="2400" dirty="0">
                <a:solidFill>
                  <a:srgbClr val="990033"/>
                </a:solidFill>
              </a:rPr>
              <a:t> 3 </a:t>
            </a:r>
            <a:r>
              <a:rPr lang="es-ES" sz="2400" dirty="0" err="1">
                <a:solidFill>
                  <a:srgbClr val="990033"/>
                </a:solidFill>
              </a:rPr>
              <a:t>rud</a:t>
            </a:r>
            <a:r>
              <a:rPr lang="es-ES" sz="2400" dirty="0">
                <a:solidFill>
                  <a:srgbClr val="990033"/>
                </a:solidFill>
              </a:rPr>
              <a:t> </a:t>
            </a:r>
            <a:r>
              <a:rPr lang="es-ES" sz="2400" dirty="0" smtClean="0">
                <a:solidFill>
                  <a:srgbClr val="990033"/>
                </a:solidFill>
              </a:rPr>
              <a:t>a </a:t>
            </a:r>
            <a:r>
              <a:rPr lang="en-IE" sz="2400" dirty="0" err="1" smtClean="0">
                <a:solidFill>
                  <a:srgbClr val="990033"/>
                </a:solidFill>
              </a:rPr>
              <a:t>d’fhoghlaim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tú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faoi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dhóchúlacht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inniu</a:t>
            </a:r>
            <a:r>
              <a:rPr lang="en-IE" sz="2400" dirty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4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400" dirty="0" err="1" smtClean="0">
                <a:solidFill>
                  <a:srgbClr val="990033"/>
                </a:solidFill>
              </a:rPr>
              <a:t>Scríobh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síos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aon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rud</a:t>
            </a:r>
            <a:r>
              <a:rPr lang="en-IE" sz="2400" dirty="0">
                <a:solidFill>
                  <a:srgbClr val="990033"/>
                </a:solidFill>
              </a:rPr>
              <a:t> a </a:t>
            </a:r>
            <a:r>
              <a:rPr lang="en-IE" sz="2400" dirty="0" err="1" smtClean="0">
                <a:solidFill>
                  <a:srgbClr val="990033"/>
                </a:solidFill>
              </a:rPr>
              <a:t>fuair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tú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deacair</a:t>
            </a:r>
            <a:r>
              <a:rPr lang="en-IE" sz="2400" dirty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de-DE" sz="24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990033"/>
                </a:solidFill>
              </a:rPr>
              <a:t>Scríobh </a:t>
            </a:r>
            <a:r>
              <a:rPr lang="de-DE" sz="2400" dirty="0">
                <a:solidFill>
                  <a:srgbClr val="990033"/>
                </a:solidFill>
              </a:rPr>
              <a:t>síos aon cheist </a:t>
            </a:r>
            <a:r>
              <a:rPr lang="de-DE" sz="2400" dirty="0" smtClean="0">
                <a:solidFill>
                  <a:srgbClr val="990033"/>
                </a:solidFill>
              </a:rPr>
              <a:t>atá </a:t>
            </a:r>
            <a:r>
              <a:rPr lang="en-IE" sz="2400" dirty="0" err="1" smtClean="0">
                <a:solidFill>
                  <a:srgbClr val="990033"/>
                </a:solidFill>
              </a:rPr>
              <a:t>agat</a:t>
            </a:r>
            <a:r>
              <a:rPr lang="en-IE" sz="2400" dirty="0">
                <a:solidFill>
                  <a:srgbClr val="990033"/>
                </a:solidFill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820000" y="332656"/>
            <a:ext cx="7984448" cy="5909847"/>
            <a:chOff x="8820000" y="415668"/>
            <a:chExt cx="7984448" cy="5909847"/>
          </a:xfrm>
        </p:grpSpPr>
        <p:sp>
          <p:nvSpPr>
            <p:cNvPr id="4" name="Rounded Rectangle 3"/>
            <p:cNvSpPr/>
            <p:nvPr/>
          </p:nvSpPr>
          <p:spPr>
            <a:xfrm rot="16200000">
              <a:off x="8100000" y="2071773"/>
              <a:ext cx="1764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1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100" dirty="0">
                  <a:solidFill>
                    <a:srgbClr val="990033"/>
                  </a:solidFill>
                </a:rPr>
                <a:t> </a:t>
              </a:r>
              <a:r>
                <a:rPr lang="en-IE" sz="11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100" dirty="0">
                  <a:solidFill>
                    <a:srgbClr val="990033"/>
                  </a:solidFill>
                </a:rPr>
                <a:t/>
              </a:r>
              <a:br>
                <a:rPr lang="en-IE" sz="1100" dirty="0">
                  <a:solidFill>
                    <a:srgbClr val="990033"/>
                  </a:solidFill>
                </a:rPr>
              </a:br>
              <a:endParaRPr lang="en-IE" sz="1100" dirty="0">
                <a:solidFill>
                  <a:srgbClr val="990033"/>
                </a:solidFill>
              </a:endParaRPr>
            </a:p>
          </p:txBody>
        </p:sp>
        <p:pic>
          <p:nvPicPr>
            <p:cNvPr id="5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" t="568"/>
            <a:stretch/>
          </p:blipFill>
          <p:spPr bwMode="auto">
            <a:xfrm>
              <a:off x="9191991" y="415668"/>
              <a:ext cx="7612457" cy="5909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3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7C4D-BCC6-4D90-A00B-1F6416454319}" type="datetime10">
              <a:rPr lang="en-IE" smtClean="0"/>
              <a:pPr/>
              <a:t>21:33</a:t>
            </a:fld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3707904" y="260648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3600" b="1" dirty="0" err="1">
                <a:solidFill>
                  <a:srgbClr val="990033"/>
                </a:solidFill>
              </a:rPr>
              <a:t>Clár</a:t>
            </a:r>
            <a:endParaRPr lang="en-IE" sz="3600" b="1" dirty="0">
              <a:solidFill>
                <a:srgbClr val="9900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196752"/>
            <a:ext cx="8460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E" sz="3200" b="1" dirty="0" err="1" smtClean="0">
                <a:solidFill>
                  <a:srgbClr val="990033"/>
                </a:solidFill>
              </a:rPr>
              <a:t>Gníomhaíocht</a:t>
            </a:r>
            <a:r>
              <a:rPr lang="en-IE" sz="3200" b="1" dirty="0" smtClean="0">
                <a:solidFill>
                  <a:srgbClr val="990033"/>
                </a:solidFill>
              </a:rPr>
              <a:t> </a:t>
            </a:r>
            <a:r>
              <a:rPr lang="en-IE" sz="3200" b="1" dirty="0" err="1" smtClean="0">
                <a:solidFill>
                  <a:srgbClr val="990033"/>
                </a:solidFill>
              </a:rPr>
              <a:t>Daltaí</a:t>
            </a:r>
            <a:r>
              <a:rPr lang="en-IE" sz="3200" b="1" dirty="0" smtClean="0">
                <a:solidFill>
                  <a:srgbClr val="990033"/>
                </a:solidFill>
              </a:rPr>
              <a:t> 1:  </a:t>
            </a:r>
            <a:r>
              <a:rPr lang="en-IE" sz="3200" b="1" dirty="0" err="1" smtClean="0">
                <a:solidFill>
                  <a:srgbClr val="990033"/>
                </a:solidFill>
              </a:rPr>
              <a:t>Dílse</a:t>
            </a:r>
            <a:r>
              <a:rPr lang="en-IE" sz="3200" b="1" dirty="0" smtClean="0">
                <a:solidFill>
                  <a:srgbClr val="990033"/>
                </a:solidFill>
              </a:rPr>
              <a:t> a </a:t>
            </a:r>
            <a:r>
              <a:rPr lang="en-IE" sz="3200" b="1" dirty="0" err="1" smtClean="0">
                <a:solidFill>
                  <a:srgbClr val="990033"/>
                </a:solidFill>
              </a:rPr>
              <a:t>Chaitheamh</a:t>
            </a:r>
            <a:endParaRPr lang="en-IE" sz="3200" b="1" dirty="0" smtClean="0">
              <a:solidFill>
                <a:srgbClr val="990033"/>
              </a:solidFill>
            </a:endParaRPr>
          </a:p>
          <a:p>
            <a:pPr lvl="0"/>
            <a:r>
              <a:rPr lang="en-IE" sz="3200" b="1" dirty="0" smtClean="0">
                <a:solidFill>
                  <a:srgbClr val="990033"/>
                </a:solidFill>
              </a:rPr>
              <a:t> </a:t>
            </a:r>
          </a:p>
          <a:p>
            <a:r>
              <a:rPr lang="en-IE" sz="3200" b="1" dirty="0" err="1" smtClean="0">
                <a:solidFill>
                  <a:srgbClr val="990033"/>
                </a:solidFill>
              </a:rPr>
              <a:t>Gníomhaíocht</a:t>
            </a:r>
            <a:r>
              <a:rPr lang="en-IE" sz="3200" b="1" dirty="0" smtClean="0">
                <a:solidFill>
                  <a:srgbClr val="990033"/>
                </a:solidFill>
              </a:rPr>
              <a:t> </a:t>
            </a:r>
            <a:r>
              <a:rPr lang="en-IE" sz="3200" b="1" dirty="0" err="1" smtClean="0">
                <a:solidFill>
                  <a:srgbClr val="990033"/>
                </a:solidFill>
              </a:rPr>
              <a:t>Daltaí</a:t>
            </a:r>
            <a:r>
              <a:rPr lang="en-IE" sz="3200" b="1" dirty="0" smtClean="0">
                <a:solidFill>
                  <a:srgbClr val="990033"/>
                </a:solidFill>
              </a:rPr>
              <a:t> 2:  </a:t>
            </a:r>
            <a:r>
              <a:rPr lang="en-IE" sz="3200" b="1" dirty="0" err="1" smtClean="0">
                <a:solidFill>
                  <a:srgbClr val="990033"/>
                </a:solidFill>
              </a:rPr>
              <a:t>Máistir</a:t>
            </a:r>
            <a:r>
              <a:rPr lang="en-IE" sz="3200" b="1" dirty="0" smtClean="0">
                <a:solidFill>
                  <a:srgbClr val="990033"/>
                </a:solidFill>
              </a:rPr>
              <a:t> </a:t>
            </a:r>
            <a:r>
              <a:rPr lang="en-IE" sz="3200" b="1" dirty="0">
                <a:solidFill>
                  <a:srgbClr val="990033"/>
                </a:solidFill>
              </a:rPr>
              <a:t>- </a:t>
            </a:r>
            <a:r>
              <a:rPr lang="en-IE" sz="3200" b="1" dirty="0" err="1">
                <a:solidFill>
                  <a:srgbClr val="990033"/>
                </a:solidFill>
              </a:rPr>
              <a:t>Thábla</a:t>
            </a:r>
            <a:endParaRPr lang="en-IE" sz="32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1967" y="260648"/>
            <a:ext cx="3520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dirty="0" err="1">
                <a:solidFill>
                  <a:srgbClr val="990033"/>
                </a:solidFill>
              </a:rPr>
              <a:t>Gníomhaíocht</a:t>
            </a:r>
            <a:r>
              <a:rPr lang="en-IE" sz="2800" b="1" dirty="0">
                <a:solidFill>
                  <a:srgbClr val="990033"/>
                </a:solidFill>
              </a:rPr>
              <a:t> </a:t>
            </a:r>
            <a:r>
              <a:rPr lang="en-IE" sz="2800" b="1" dirty="0" err="1">
                <a:solidFill>
                  <a:srgbClr val="990033"/>
                </a:solidFill>
              </a:rPr>
              <a:t>Daltaí</a:t>
            </a:r>
            <a:r>
              <a:rPr lang="en-IE" sz="2800" b="1" dirty="0">
                <a:solidFill>
                  <a:srgbClr val="990033"/>
                </a:solidFill>
              </a:rPr>
              <a:t>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90872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400" dirty="0" err="1">
                <a:solidFill>
                  <a:srgbClr val="990033"/>
                </a:solidFill>
              </a:rPr>
              <a:t>Nuair</a:t>
            </a:r>
            <a:r>
              <a:rPr lang="en-IE" sz="2400" dirty="0">
                <a:solidFill>
                  <a:srgbClr val="990033"/>
                </a:solidFill>
              </a:rPr>
              <a:t> a </a:t>
            </a:r>
            <a:r>
              <a:rPr lang="en-IE" sz="2400" dirty="0" err="1">
                <a:solidFill>
                  <a:srgbClr val="990033"/>
                </a:solidFill>
              </a:rPr>
              <a:t>chaitheann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tú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dísle</a:t>
            </a:r>
            <a:r>
              <a:rPr lang="en-IE" sz="2400" dirty="0" smtClean="0">
                <a:solidFill>
                  <a:srgbClr val="990033"/>
                </a:solidFill>
              </a:rPr>
              <a:t>, </a:t>
            </a:r>
            <a:r>
              <a:rPr lang="pt-BR" sz="2400" dirty="0" smtClean="0">
                <a:solidFill>
                  <a:srgbClr val="990033"/>
                </a:solidFill>
              </a:rPr>
              <a:t>cad </a:t>
            </a:r>
            <a:r>
              <a:rPr lang="pt-BR" sz="2400" dirty="0">
                <a:solidFill>
                  <a:srgbClr val="990033"/>
                </a:solidFill>
              </a:rPr>
              <a:t>iad na fothorthaí </a:t>
            </a:r>
            <a:r>
              <a:rPr lang="pt-BR" sz="2400" dirty="0" smtClean="0">
                <a:solidFill>
                  <a:srgbClr val="990033"/>
                </a:solidFill>
              </a:rPr>
              <a:t>a </a:t>
            </a:r>
            <a:r>
              <a:rPr lang="en-IE" sz="2400" dirty="0" err="1" smtClean="0">
                <a:solidFill>
                  <a:srgbClr val="990033"/>
                </a:solidFill>
              </a:rPr>
              <a:t>d’fhéadfadh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>
                <a:solidFill>
                  <a:srgbClr val="990033"/>
                </a:solidFill>
              </a:rPr>
              <a:t>a </a:t>
            </a:r>
            <a:r>
              <a:rPr lang="en-IE" sz="2400" dirty="0" err="1">
                <a:solidFill>
                  <a:srgbClr val="990033"/>
                </a:solidFill>
              </a:rPr>
              <a:t>bheith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smtClean="0">
                <a:solidFill>
                  <a:srgbClr val="990033"/>
                </a:solidFill>
              </a:rPr>
              <a:t>air sin</a:t>
            </a:r>
            <a:r>
              <a:rPr lang="en-IE" sz="2400" dirty="0">
                <a:solidFill>
                  <a:srgbClr val="990033"/>
                </a:solidFill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683568" y="1916832"/>
            <a:ext cx="7704856" cy="1938992"/>
          </a:xfrm>
          <a:prstGeom prst="rect">
            <a:avLst/>
          </a:prstGeom>
          <a:ln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E" sz="2000" b="1" dirty="0" err="1">
                <a:solidFill>
                  <a:srgbClr val="990033"/>
                </a:solidFill>
              </a:rPr>
              <a:t>Gníomhaíocht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Daltaí</a:t>
            </a:r>
            <a:r>
              <a:rPr lang="en-IE" sz="2000" b="1" dirty="0">
                <a:solidFill>
                  <a:srgbClr val="990033"/>
                </a:solidFill>
              </a:rPr>
              <a:t> 1A</a:t>
            </a: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Mo </a:t>
            </a:r>
            <a:r>
              <a:rPr lang="en-IE" sz="2000" dirty="0" err="1">
                <a:solidFill>
                  <a:srgbClr val="990033"/>
                </a:solidFill>
              </a:rPr>
              <a:t>thuar</a:t>
            </a:r>
            <a:r>
              <a:rPr lang="en-IE" sz="2000" dirty="0">
                <a:solidFill>
                  <a:srgbClr val="990033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uimhir</a:t>
            </a:r>
            <a:r>
              <a:rPr lang="en-IE" sz="2000" dirty="0">
                <a:solidFill>
                  <a:srgbClr val="990033"/>
                </a:solidFill>
              </a:rPr>
              <a:t> is </a:t>
            </a:r>
            <a:r>
              <a:rPr lang="en-IE" sz="2000" dirty="0" err="1">
                <a:solidFill>
                  <a:srgbClr val="990033"/>
                </a:solidFill>
              </a:rPr>
              <a:t>dóchúla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thiocfaidh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aníos</a:t>
            </a:r>
            <a:r>
              <a:rPr lang="en-IE" sz="2000" dirty="0">
                <a:solidFill>
                  <a:srgbClr val="990033"/>
                </a:solidFill>
              </a:rPr>
              <a:t> ________________?</a:t>
            </a:r>
          </a:p>
          <a:p>
            <a:pPr>
              <a:lnSpc>
                <a:spcPct val="150000"/>
              </a:lnSpc>
            </a:pP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uimhir</a:t>
            </a:r>
            <a:r>
              <a:rPr lang="en-IE" sz="2000" dirty="0">
                <a:solidFill>
                  <a:srgbClr val="990033"/>
                </a:solidFill>
              </a:rPr>
              <a:t> is </a:t>
            </a:r>
            <a:r>
              <a:rPr lang="en-IE" sz="2000" dirty="0" err="1">
                <a:solidFill>
                  <a:srgbClr val="990033"/>
                </a:solidFill>
              </a:rPr>
              <a:t>neamhdhóchúla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thiocfaidh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aníos</a:t>
            </a:r>
            <a:r>
              <a:rPr lang="en-IE" sz="2000" dirty="0">
                <a:solidFill>
                  <a:srgbClr val="990033"/>
                </a:solidFill>
              </a:rPr>
              <a:t> ________________?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20000" y="512887"/>
            <a:ext cx="8342709" cy="5441122"/>
            <a:chOff x="8820000" y="512887"/>
            <a:chExt cx="8342709" cy="544112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" t="653"/>
            <a:stretch/>
          </p:blipFill>
          <p:spPr bwMode="auto">
            <a:xfrm>
              <a:off x="9162814" y="512887"/>
              <a:ext cx="7999895" cy="5441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 rot="16200000">
              <a:off x="8028000" y="130488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508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0978" y="332656"/>
            <a:ext cx="3722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dirty="0" err="1">
                <a:solidFill>
                  <a:srgbClr val="990033"/>
                </a:solidFill>
              </a:rPr>
              <a:t>Gníomhaíocht</a:t>
            </a:r>
            <a:r>
              <a:rPr lang="en-IE" sz="2800" b="1" dirty="0">
                <a:solidFill>
                  <a:srgbClr val="990033"/>
                </a:solidFill>
              </a:rPr>
              <a:t> </a:t>
            </a:r>
            <a:r>
              <a:rPr lang="en-IE" sz="2800" b="1" dirty="0" err="1">
                <a:solidFill>
                  <a:srgbClr val="990033"/>
                </a:solidFill>
              </a:rPr>
              <a:t>Daltaí</a:t>
            </a:r>
            <a:r>
              <a:rPr lang="en-IE" sz="2800" b="1" dirty="0">
                <a:solidFill>
                  <a:srgbClr val="990033"/>
                </a:solidFill>
              </a:rPr>
              <a:t> </a:t>
            </a:r>
            <a:r>
              <a:rPr lang="en-IE" sz="2800" b="1" dirty="0" smtClean="0">
                <a:solidFill>
                  <a:srgbClr val="990033"/>
                </a:solidFill>
              </a:rPr>
              <a:t>1B</a:t>
            </a:r>
            <a:endParaRPr lang="en-IE" sz="2800" b="1" dirty="0">
              <a:solidFill>
                <a:srgbClr val="9900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149" y="836712"/>
            <a:ext cx="8049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990033"/>
                </a:solidFill>
              </a:rPr>
              <a:t>Agus sibh ag obair </a:t>
            </a:r>
            <a:r>
              <a:rPr lang="pt-BR" sz="2000" dirty="0" smtClean="0">
                <a:solidFill>
                  <a:srgbClr val="990033"/>
                </a:solidFill>
              </a:rPr>
              <a:t>i </a:t>
            </a:r>
            <a:r>
              <a:rPr lang="en-IE" sz="2000" dirty="0" err="1" smtClean="0">
                <a:solidFill>
                  <a:srgbClr val="990033"/>
                </a:solidFill>
              </a:rPr>
              <a:t>mbeirteanna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caithigí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dísle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30 </a:t>
            </a:r>
            <a:r>
              <a:rPr lang="en-IE" sz="2000" dirty="0" err="1">
                <a:solidFill>
                  <a:srgbClr val="990033"/>
                </a:solidFill>
              </a:rPr>
              <a:t>uair</a:t>
            </a:r>
            <a:r>
              <a:rPr lang="en-IE" sz="2000" dirty="0">
                <a:solidFill>
                  <a:srgbClr val="990033"/>
                </a:solidFill>
              </a:rPr>
              <a:t> (</a:t>
            </a:r>
            <a:r>
              <a:rPr lang="en-IE" sz="2000" dirty="0" err="1">
                <a:solidFill>
                  <a:srgbClr val="990033"/>
                </a:solidFill>
              </a:rPr>
              <a:t>i.e</a:t>
            </a:r>
            <a:r>
              <a:rPr lang="en-IE" sz="2000" dirty="0">
                <a:solidFill>
                  <a:srgbClr val="990033"/>
                </a:solidFill>
              </a:rPr>
              <a:t> 30 </a:t>
            </a:r>
            <a:r>
              <a:rPr lang="en-IE" sz="2000" dirty="0" err="1" smtClean="0">
                <a:solidFill>
                  <a:srgbClr val="990033"/>
                </a:solidFill>
              </a:rPr>
              <a:t>triail</a:t>
            </a:r>
            <a:r>
              <a:rPr lang="en-IE" sz="2000" dirty="0" smtClean="0">
                <a:solidFill>
                  <a:srgbClr val="990033"/>
                </a:solidFill>
              </a:rPr>
              <a:t>) </a:t>
            </a:r>
            <a:r>
              <a:rPr lang="en-IE" sz="2000" dirty="0" err="1" smtClean="0">
                <a:solidFill>
                  <a:srgbClr val="990033"/>
                </a:solidFill>
              </a:rPr>
              <a:t>agus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líonaigí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isteach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colúin</a:t>
            </a:r>
            <a:r>
              <a:rPr lang="en-IE" sz="2000" dirty="0" smtClean="0">
                <a:solidFill>
                  <a:srgbClr val="990033"/>
                </a:solidFill>
              </a:rPr>
              <a:t> 2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3:</a:t>
            </a:r>
            <a:endParaRPr lang="en-IE" sz="2000" dirty="0">
              <a:solidFill>
                <a:srgbClr val="99003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0" y="1607234"/>
            <a:ext cx="7956000" cy="354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8820000" y="512887"/>
            <a:ext cx="8342709" cy="5441122"/>
            <a:chOff x="8820000" y="512887"/>
            <a:chExt cx="8342709" cy="544112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" t="653"/>
            <a:stretch/>
          </p:blipFill>
          <p:spPr bwMode="auto">
            <a:xfrm>
              <a:off x="9162814" y="512887"/>
              <a:ext cx="7999895" cy="5441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ounded Rectangle 13"/>
            <p:cNvSpPr/>
            <p:nvPr/>
          </p:nvSpPr>
          <p:spPr>
            <a:xfrm rot="16200000">
              <a:off x="8028000" y="130488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820000" y="548089"/>
            <a:ext cx="8359326" cy="5917923"/>
            <a:chOff x="8820000" y="548089"/>
            <a:chExt cx="8359326" cy="591792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" t="591" b="1"/>
            <a:stretch/>
          </p:blipFill>
          <p:spPr bwMode="auto">
            <a:xfrm>
              <a:off x="9177759" y="548089"/>
              <a:ext cx="8001567" cy="5917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ounded Rectangle 16"/>
            <p:cNvSpPr/>
            <p:nvPr/>
          </p:nvSpPr>
          <p:spPr>
            <a:xfrm rot="16200000">
              <a:off x="8028000" y="321912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173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76672"/>
            <a:ext cx="8280920" cy="1477328"/>
          </a:xfrm>
          <a:prstGeom prst="rect">
            <a:avLst/>
          </a:prstGeom>
          <a:ln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E" sz="2000" b="1" dirty="0" err="1">
                <a:solidFill>
                  <a:srgbClr val="990033"/>
                </a:solidFill>
              </a:rPr>
              <a:t>Gníomhaíocht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Daltaí</a:t>
            </a:r>
            <a:r>
              <a:rPr lang="en-IE" sz="2000" b="1" dirty="0">
                <a:solidFill>
                  <a:srgbClr val="990033"/>
                </a:solidFill>
              </a:rPr>
              <a:t> 1C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990033"/>
                </a:solidFill>
              </a:rPr>
              <a:t>Is í suim na minicíochtaí coibhneasta ar fad ná ________________?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990033"/>
                </a:solidFill>
              </a:rPr>
              <a:t>Is í suim na gcéatadán ar fad ná ________________?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916832"/>
            <a:ext cx="8280920" cy="4401205"/>
          </a:xfrm>
          <a:prstGeom prst="rect">
            <a:avLst/>
          </a:prstGeom>
          <a:ln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E" sz="2000" b="1" dirty="0" err="1">
                <a:solidFill>
                  <a:srgbClr val="990033"/>
                </a:solidFill>
              </a:rPr>
              <a:t>Gníomhaíocht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Daltaí</a:t>
            </a:r>
            <a:r>
              <a:rPr lang="en-IE" sz="2000" b="1" dirty="0">
                <a:solidFill>
                  <a:srgbClr val="990033"/>
                </a:solidFill>
              </a:rPr>
              <a:t> 1D</a:t>
            </a:r>
          </a:p>
          <a:p>
            <a:pPr>
              <a:lnSpc>
                <a:spcPct val="150000"/>
              </a:lnSpc>
            </a:pPr>
            <a:r>
              <a:rPr lang="en-IE" sz="2000" dirty="0" err="1">
                <a:solidFill>
                  <a:srgbClr val="990033"/>
                </a:solidFill>
              </a:rPr>
              <a:t>Conclúid</a:t>
            </a:r>
            <a:r>
              <a:rPr lang="en-IE" sz="2000" dirty="0">
                <a:solidFill>
                  <a:srgbClr val="990033"/>
                </a:solidFill>
              </a:rPr>
              <a:t>: (</a:t>
            </a:r>
            <a:r>
              <a:rPr lang="en-IE" sz="2000" dirty="0" err="1">
                <a:solidFill>
                  <a:srgbClr val="990033"/>
                </a:solidFill>
              </a:rPr>
              <a:t>Déan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tagairt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tuar</a:t>
            </a:r>
            <a:r>
              <a:rPr lang="en-IE" sz="2000" dirty="0" smtClean="0">
                <a:solidFill>
                  <a:srgbClr val="990033"/>
                </a:solidFill>
              </a:rPr>
              <a:t>)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2628800" y="6625813"/>
            <a:ext cx="8666006" cy="5616624"/>
            <a:chOff x="8799338" y="692696"/>
            <a:chExt cx="8666006" cy="561662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4424" y="692696"/>
              <a:ext cx="8280920" cy="5616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 rot="16200000">
              <a:off x="8169338" y="2879215"/>
              <a:ext cx="1620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C00000"/>
                  </a:solidFill>
                </a:rPr>
                <a:t>Lesson interaction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820000" y="509040"/>
            <a:ext cx="7886297" cy="5778574"/>
            <a:chOff x="8820000" y="509040"/>
            <a:chExt cx="7886297" cy="577857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" t="545"/>
            <a:stretch/>
          </p:blipFill>
          <p:spPr bwMode="auto">
            <a:xfrm>
              <a:off x="9144000" y="509040"/>
              <a:ext cx="7562297" cy="5778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 rot="16200000">
              <a:off x="8028000" y="130488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820000" y="411915"/>
            <a:ext cx="7921352" cy="5938416"/>
            <a:chOff x="8820000" y="411915"/>
            <a:chExt cx="7921352" cy="5938416"/>
          </a:xfrm>
        </p:grpSpPr>
        <p:sp>
          <p:nvSpPr>
            <p:cNvPr id="13" name="Rounded Rectangle 12"/>
            <p:cNvSpPr/>
            <p:nvPr/>
          </p:nvSpPr>
          <p:spPr>
            <a:xfrm rot="16200000">
              <a:off x="8028000" y="321912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" t="565"/>
            <a:stretch/>
          </p:blipFill>
          <p:spPr bwMode="auto">
            <a:xfrm>
              <a:off x="9166319" y="411915"/>
              <a:ext cx="7575033" cy="5938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643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7948" y="278064"/>
            <a:ext cx="5508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b="1" dirty="0" err="1">
                <a:solidFill>
                  <a:srgbClr val="990033"/>
                </a:solidFill>
              </a:rPr>
              <a:t>Gníomhaíocht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2</a:t>
            </a:r>
          </a:p>
          <a:p>
            <a:pPr algn="ctr"/>
            <a:r>
              <a:rPr lang="en-IE" sz="2400" dirty="0" err="1">
                <a:solidFill>
                  <a:srgbClr val="990033"/>
                </a:solidFill>
              </a:rPr>
              <a:t>Gníomhaíocht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Daltaí</a:t>
            </a:r>
            <a:r>
              <a:rPr lang="en-IE" sz="2400" dirty="0">
                <a:solidFill>
                  <a:srgbClr val="990033"/>
                </a:solidFill>
              </a:rPr>
              <a:t> 2A </a:t>
            </a:r>
            <a:r>
              <a:rPr lang="en-IE" sz="2400" dirty="0" err="1">
                <a:solidFill>
                  <a:srgbClr val="990033"/>
                </a:solidFill>
              </a:rPr>
              <a:t>Máistir</a:t>
            </a:r>
            <a:r>
              <a:rPr lang="en-IE" sz="2400" dirty="0">
                <a:solidFill>
                  <a:srgbClr val="990033"/>
                </a:solidFill>
              </a:rPr>
              <a:t> - </a:t>
            </a:r>
            <a:r>
              <a:rPr lang="en-IE" sz="2400" dirty="0" err="1">
                <a:solidFill>
                  <a:srgbClr val="990033"/>
                </a:solidFill>
              </a:rPr>
              <a:t>Thábla</a:t>
            </a:r>
            <a:endParaRPr lang="en-IE" sz="2400" dirty="0">
              <a:solidFill>
                <a:srgbClr val="99003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820000" y="383428"/>
            <a:ext cx="7917678" cy="5940835"/>
            <a:chOff x="8820000" y="383428"/>
            <a:chExt cx="7917678" cy="5940835"/>
          </a:xfrm>
        </p:grpSpPr>
        <p:sp>
          <p:nvSpPr>
            <p:cNvPr id="17" name="Rounded Rectangle 16"/>
            <p:cNvSpPr/>
            <p:nvPr/>
          </p:nvSpPr>
          <p:spPr>
            <a:xfrm rot="16200000">
              <a:off x="8100000" y="1160864"/>
              <a:ext cx="1764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1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100" dirty="0">
                  <a:solidFill>
                    <a:srgbClr val="990033"/>
                  </a:solidFill>
                </a:rPr>
                <a:t> </a:t>
              </a:r>
              <a:r>
                <a:rPr lang="en-IE" sz="11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100" dirty="0">
                  <a:solidFill>
                    <a:srgbClr val="990033"/>
                  </a:solidFill>
                </a:rPr>
                <a:t/>
              </a:r>
              <a:br>
                <a:rPr lang="en-IE" sz="1100" dirty="0">
                  <a:solidFill>
                    <a:srgbClr val="990033"/>
                  </a:solidFill>
                </a:rPr>
              </a:br>
              <a:endParaRPr lang="en-IE" sz="1100" dirty="0">
                <a:solidFill>
                  <a:srgbClr val="990033"/>
                </a:solidFill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" t="366"/>
            <a:stretch/>
          </p:blipFill>
          <p:spPr bwMode="auto">
            <a:xfrm>
              <a:off x="9147021" y="383428"/>
              <a:ext cx="7590657" cy="5940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611560" y="1340768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Conas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d’athrófá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turgnamh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smtClean="0">
                <a:solidFill>
                  <a:srgbClr val="990033"/>
                </a:solidFill>
              </a:rPr>
              <a:t>go </a:t>
            </a:r>
            <a:r>
              <a:rPr lang="en-IE" sz="2000" dirty="0" err="1" smtClean="0">
                <a:solidFill>
                  <a:srgbClr val="990033"/>
                </a:solidFill>
              </a:rPr>
              <a:t>mbeadh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níos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muiníne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agat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as do </a:t>
            </a:r>
            <a:r>
              <a:rPr lang="en-IE" sz="2000" dirty="0" err="1">
                <a:solidFill>
                  <a:srgbClr val="990033"/>
                </a:solidFill>
              </a:rPr>
              <a:t>chonclúid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Conas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d’fhéachfaimis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pt-BR" sz="2000" dirty="0" smtClean="0">
                <a:solidFill>
                  <a:srgbClr val="990033"/>
                </a:solidFill>
              </a:rPr>
              <a:t>na </a:t>
            </a:r>
            <a:r>
              <a:rPr lang="pt-BR" sz="2000" dirty="0">
                <a:solidFill>
                  <a:srgbClr val="990033"/>
                </a:solidFill>
              </a:rPr>
              <a:t>torthaí do líon níos </a:t>
            </a:r>
            <a:r>
              <a:rPr lang="pt-BR" sz="2000" dirty="0" smtClean="0">
                <a:solidFill>
                  <a:srgbClr val="990033"/>
                </a:solidFill>
              </a:rPr>
              <a:t>mó </a:t>
            </a:r>
            <a:r>
              <a:rPr lang="en-IE" sz="2000" dirty="0" err="1" smtClean="0">
                <a:solidFill>
                  <a:srgbClr val="990033"/>
                </a:solidFill>
              </a:rPr>
              <a:t>trialacha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985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47" y="1142656"/>
            <a:ext cx="8223707" cy="523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17948" y="278064"/>
            <a:ext cx="5508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b="1" dirty="0" err="1">
                <a:solidFill>
                  <a:srgbClr val="990033"/>
                </a:solidFill>
              </a:rPr>
              <a:t>Gníomhaíocht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2</a:t>
            </a:r>
          </a:p>
          <a:p>
            <a:pPr algn="ctr"/>
            <a:r>
              <a:rPr lang="en-IE" sz="2400" dirty="0" err="1">
                <a:solidFill>
                  <a:srgbClr val="990033"/>
                </a:solidFill>
              </a:rPr>
              <a:t>Gníomhaíocht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Daltaí</a:t>
            </a:r>
            <a:r>
              <a:rPr lang="en-IE" sz="2400" dirty="0">
                <a:solidFill>
                  <a:srgbClr val="990033"/>
                </a:solidFill>
              </a:rPr>
              <a:t> 2A </a:t>
            </a:r>
            <a:r>
              <a:rPr lang="en-IE" sz="2400" dirty="0" err="1">
                <a:solidFill>
                  <a:srgbClr val="990033"/>
                </a:solidFill>
              </a:rPr>
              <a:t>Máistir</a:t>
            </a:r>
            <a:r>
              <a:rPr lang="en-IE" sz="2400" dirty="0">
                <a:solidFill>
                  <a:srgbClr val="990033"/>
                </a:solidFill>
              </a:rPr>
              <a:t> - </a:t>
            </a:r>
            <a:r>
              <a:rPr lang="en-IE" sz="2400" dirty="0" err="1">
                <a:solidFill>
                  <a:srgbClr val="990033"/>
                </a:solidFill>
              </a:rPr>
              <a:t>Thábla</a:t>
            </a:r>
            <a:endParaRPr lang="en-IE" sz="2400" dirty="0">
              <a:solidFill>
                <a:srgbClr val="99003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820000" y="383428"/>
            <a:ext cx="7917678" cy="5940835"/>
            <a:chOff x="8820000" y="383428"/>
            <a:chExt cx="7917678" cy="5940835"/>
          </a:xfrm>
        </p:grpSpPr>
        <p:sp>
          <p:nvSpPr>
            <p:cNvPr id="17" name="Rounded Rectangle 16"/>
            <p:cNvSpPr/>
            <p:nvPr/>
          </p:nvSpPr>
          <p:spPr>
            <a:xfrm rot="16200000">
              <a:off x="8100000" y="1160864"/>
              <a:ext cx="1764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1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100" dirty="0">
                  <a:solidFill>
                    <a:srgbClr val="990033"/>
                  </a:solidFill>
                </a:rPr>
                <a:t> </a:t>
              </a:r>
              <a:r>
                <a:rPr lang="en-IE" sz="11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100" dirty="0">
                  <a:solidFill>
                    <a:srgbClr val="990033"/>
                  </a:solidFill>
                </a:rPr>
                <a:t/>
              </a:r>
              <a:br>
                <a:rPr lang="en-IE" sz="1100" dirty="0">
                  <a:solidFill>
                    <a:srgbClr val="990033"/>
                  </a:solidFill>
                </a:rPr>
              </a:br>
              <a:endParaRPr lang="en-IE" sz="1100" dirty="0">
                <a:solidFill>
                  <a:srgbClr val="990033"/>
                </a:solidFill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" t="366"/>
            <a:stretch/>
          </p:blipFill>
          <p:spPr bwMode="auto">
            <a:xfrm>
              <a:off x="9147021" y="383428"/>
              <a:ext cx="7590657" cy="5940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4225608" y="3051286"/>
            <a:ext cx="4458246" cy="3312000"/>
          </a:xfrm>
          <a:prstGeom prst="rect">
            <a:avLst/>
          </a:prstGeom>
          <a:pattFill prst="wdUpDiag">
            <a:fgClr>
              <a:srgbClr val="990033"/>
            </a:fgClr>
            <a:bgClr>
              <a:schemeClr val="bg1"/>
            </a:bgClr>
          </a:patt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30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7948" y="278064"/>
            <a:ext cx="5508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b="1" dirty="0" err="1">
                <a:solidFill>
                  <a:srgbClr val="990033"/>
                </a:solidFill>
              </a:rPr>
              <a:t>Gníomhaíocht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2</a:t>
            </a:r>
          </a:p>
          <a:p>
            <a:pPr algn="ctr"/>
            <a:r>
              <a:rPr lang="en-IE" sz="2400" dirty="0" err="1">
                <a:solidFill>
                  <a:srgbClr val="990033"/>
                </a:solidFill>
              </a:rPr>
              <a:t>Gníomhaíocht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Daltaí</a:t>
            </a:r>
            <a:r>
              <a:rPr lang="en-IE" sz="2400" dirty="0">
                <a:solidFill>
                  <a:srgbClr val="990033"/>
                </a:solidFill>
              </a:rPr>
              <a:t> 2A </a:t>
            </a:r>
            <a:r>
              <a:rPr lang="en-IE" sz="2400" dirty="0" err="1">
                <a:solidFill>
                  <a:srgbClr val="990033"/>
                </a:solidFill>
              </a:rPr>
              <a:t>Máistir</a:t>
            </a:r>
            <a:r>
              <a:rPr lang="en-IE" sz="2400" dirty="0">
                <a:solidFill>
                  <a:srgbClr val="990033"/>
                </a:solidFill>
              </a:rPr>
              <a:t> - </a:t>
            </a:r>
            <a:r>
              <a:rPr lang="en-IE" sz="2400" dirty="0" err="1">
                <a:solidFill>
                  <a:srgbClr val="990033"/>
                </a:solidFill>
              </a:rPr>
              <a:t>Thábla</a:t>
            </a:r>
            <a:endParaRPr lang="en-IE" sz="2400" dirty="0">
              <a:solidFill>
                <a:srgbClr val="99003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820000" y="368856"/>
            <a:ext cx="7917678" cy="5955407"/>
            <a:chOff x="8820000" y="368856"/>
            <a:chExt cx="7917678" cy="5955407"/>
          </a:xfrm>
        </p:grpSpPr>
        <p:sp>
          <p:nvSpPr>
            <p:cNvPr id="17" name="Rounded Rectangle 16"/>
            <p:cNvSpPr/>
            <p:nvPr/>
          </p:nvSpPr>
          <p:spPr>
            <a:xfrm rot="16200000">
              <a:off x="8100000" y="1088856"/>
              <a:ext cx="1764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1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100" dirty="0">
                  <a:solidFill>
                    <a:srgbClr val="990033"/>
                  </a:solidFill>
                </a:rPr>
                <a:t> </a:t>
              </a:r>
              <a:r>
                <a:rPr lang="en-IE" sz="11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100" dirty="0">
                  <a:solidFill>
                    <a:srgbClr val="990033"/>
                  </a:solidFill>
                </a:rPr>
                <a:t/>
              </a:r>
              <a:br>
                <a:rPr lang="en-IE" sz="1100" dirty="0">
                  <a:solidFill>
                    <a:srgbClr val="990033"/>
                  </a:solidFill>
                </a:rPr>
              </a:br>
              <a:endParaRPr lang="en-IE" sz="1100" dirty="0">
                <a:solidFill>
                  <a:srgbClr val="990033"/>
                </a:solidFill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" t="366"/>
            <a:stretch/>
          </p:blipFill>
          <p:spPr bwMode="auto">
            <a:xfrm>
              <a:off x="9147021" y="383428"/>
              <a:ext cx="7590657" cy="5940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467544" y="1221720"/>
            <a:ext cx="7992888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bhfuair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gach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grúpa</a:t>
            </a:r>
            <a:r>
              <a:rPr lang="en-IE" sz="2000" dirty="0" smtClean="0">
                <a:solidFill>
                  <a:srgbClr val="990033"/>
                </a:solidFill>
              </a:rPr>
              <a:t> an </a:t>
            </a:r>
            <a:r>
              <a:rPr lang="en-IE" sz="2000" dirty="0" err="1" smtClean="0">
                <a:solidFill>
                  <a:srgbClr val="990033"/>
                </a:solidFill>
              </a:rPr>
              <a:t>líon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céanna</a:t>
            </a:r>
            <a:r>
              <a:rPr lang="en-IE" sz="2000" dirty="0" smtClean="0">
                <a:solidFill>
                  <a:srgbClr val="990033"/>
                </a:solidFill>
              </a:rPr>
              <a:t> de 1anna </a:t>
            </a:r>
            <a:r>
              <a:rPr lang="en-IE" sz="2000" dirty="0" err="1" smtClean="0">
                <a:solidFill>
                  <a:srgbClr val="990033"/>
                </a:solidFill>
              </a:rPr>
              <a:t>nó</a:t>
            </a:r>
            <a:r>
              <a:rPr lang="en-IE" sz="2000" dirty="0" smtClean="0">
                <a:solidFill>
                  <a:srgbClr val="990033"/>
                </a:solidFill>
              </a:rPr>
              <a:t> 2anna </a:t>
            </a:r>
            <a:r>
              <a:rPr lang="en-IE" sz="2000" dirty="0" err="1" smtClean="0">
                <a:solidFill>
                  <a:srgbClr val="990033"/>
                </a:solidFill>
              </a:rPr>
              <a:t>srl</a:t>
            </a:r>
            <a:r>
              <a:rPr lang="en-IE" sz="2000" dirty="0" smtClean="0">
                <a:solidFill>
                  <a:srgbClr val="990033"/>
                </a:solidFill>
              </a:rPr>
              <a:t>. </a:t>
            </a:r>
            <a:r>
              <a:rPr lang="en-IE" sz="2000" dirty="0" err="1" smtClean="0">
                <a:solidFill>
                  <a:srgbClr val="990033"/>
                </a:solidFill>
              </a:rPr>
              <a:t>sa</a:t>
            </a:r>
            <a:r>
              <a:rPr lang="en-IE" sz="2000" dirty="0" smtClean="0">
                <a:solidFill>
                  <a:srgbClr val="990033"/>
                </a:solidFill>
              </a:rPr>
              <a:t> 30 </a:t>
            </a:r>
            <a:r>
              <a:rPr lang="en-IE" sz="2000" dirty="0" err="1" smtClean="0">
                <a:solidFill>
                  <a:srgbClr val="990033"/>
                </a:solidFill>
              </a:rPr>
              <a:t>triail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bhfuil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patrún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ag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teacht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chun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cinn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Ríomh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 smtClean="0">
                <a:solidFill>
                  <a:srgbClr val="990033"/>
                </a:solidFill>
              </a:rPr>
              <a:t>mhinicíocht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choibhneasta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do </a:t>
            </a:r>
            <a:r>
              <a:rPr lang="en-IE" sz="2000" dirty="0" err="1" smtClean="0">
                <a:solidFill>
                  <a:srgbClr val="990033"/>
                </a:solidFill>
              </a:rPr>
              <a:t>gach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fothoradh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(</a:t>
            </a:r>
            <a:r>
              <a:rPr lang="en-IE" sz="2000" dirty="0" err="1">
                <a:solidFill>
                  <a:srgbClr val="990033"/>
                </a:solidFill>
              </a:rPr>
              <a:t>colún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4) </a:t>
            </a:r>
            <a:r>
              <a:rPr lang="en-IE" sz="2000" dirty="0" err="1" smtClean="0">
                <a:solidFill>
                  <a:srgbClr val="990033"/>
                </a:solidFill>
              </a:rPr>
              <a:t>agus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céatadáin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comhfhreagracha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(</a:t>
            </a:r>
            <a:r>
              <a:rPr lang="en-IE" sz="2000" dirty="0" err="1">
                <a:solidFill>
                  <a:srgbClr val="990033"/>
                </a:solidFill>
              </a:rPr>
              <a:t>colún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5) do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fothoradh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318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47" y="1142656"/>
            <a:ext cx="8223707" cy="523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17948" y="278064"/>
            <a:ext cx="5508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b="1" dirty="0" err="1">
                <a:solidFill>
                  <a:srgbClr val="990033"/>
                </a:solidFill>
              </a:rPr>
              <a:t>Gníomhaíocht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2</a:t>
            </a:r>
          </a:p>
          <a:p>
            <a:pPr algn="ctr"/>
            <a:r>
              <a:rPr lang="en-IE" sz="2400" dirty="0" err="1">
                <a:solidFill>
                  <a:srgbClr val="990033"/>
                </a:solidFill>
              </a:rPr>
              <a:t>Gníomhaíocht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Daltaí</a:t>
            </a:r>
            <a:r>
              <a:rPr lang="en-IE" sz="2400" dirty="0">
                <a:solidFill>
                  <a:srgbClr val="990033"/>
                </a:solidFill>
              </a:rPr>
              <a:t> 2A </a:t>
            </a:r>
            <a:r>
              <a:rPr lang="en-IE" sz="2400" dirty="0" err="1">
                <a:solidFill>
                  <a:srgbClr val="990033"/>
                </a:solidFill>
              </a:rPr>
              <a:t>Máistir</a:t>
            </a:r>
            <a:r>
              <a:rPr lang="en-IE" sz="2400" dirty="0">
                <a:solidFill>
                  <a:srgbClr val="990033"/>
                </a:solidFill>
              </a:rPr>
              <a:t> - </a:t>
            </a:r>
            <a:r>
              <a:rPr lang="en-IE" sz="2400" dirty="0" err="1">
                <a:solidFill>
                  <a:srgbClr val="990033"/>
                </a:solidFill>
              </a:rPr>
              <a:t>Thábla</a:t>
            </a:r>
            <a:endParaRPr lang="en-IE" sz="2400" dirty="0">
              <a:solidFill>
                <a:srgbClr val="99003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820000" y="383428"/>
            <a:ext cx="7917678" cy="5940835"/>
            <a:chOff x="8820000" y="383428"/>
            <a:chExt cx="7917678" cy="5940835"/>
          </a:xfrm>
        </p:grpSpPr>
        <p:sp>
          <p:nvSpPr>
            <p:cNvPr id="17" name="Rounded Rectangle 16"/>
            <p:cNvSpPr/>
            <p:nvPr/>
          </p:nvSpPr>
          <p:spPr>
            <a:xfrm rot="16200000">
              <a:off x="8100000" y="1160864"/>
              <a:ext cx="1764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1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100" dirty="0">
                  <a:solidFill>
                    <a:srgbClr val="990033"/>
                  </a:solidFill>
                </a:rPr>
                <a:t> </a:t>
              </a:r>
              <a:r>
                <a:rPr lang="en-IE" sz="11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100" dirty="0">
                  <a:solidFill>
                    <a:srgbClr val="990033"/>
                  </a:solidFill>
                </a:rPr>
                <a:t/>
              </a:r>
              <a:br>
                <a:rPr lang="en-IE" sz="1100" dirty="0">
                  <a:solidFill>
                    <a:srgbClr val="990033"/>
                  </a:solidFill>
                </a:rPr>
              </a:br>
              <a:endParaRPr lang="en-IE" sz="1100" dirty="0">
                <a:solidFill>
                  <a:srgbClr val="990033"/>
                </a:solidFill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" t="366"/>
            <a:stretch/>
          </p:blipFill>
          <p:spPr bwMode="auto">
            <a:xfrm>
              <a:off x="9147021" y="383428"/>
              <a:ext cx="7590657" cy="5940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7596336" y="3051286"/>
            <a:ext cx="1087518" cy="3312000"/>
          </a:xfrm>
          <a:prstGeom prst="rect">
            <a:avLst/>
          </a:prstGeom>
          <a:pattFill prst="wdUpDiag">
            <a:fgClr>
              <a:srgbClr val="990033"/>
            </a:fgClr>
            <a:bgClr>
              <a:schemeClr val="bg1"/>
            </a:bgClr>
          </a:patt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24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413</TotalTime>
  <Words>598</Words>
  <Application>Microsoft Office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pmdt</dc:creator>
  <cp:lastModifiedBy>pmdt</cp:lastModifiedBy>
  <cp:revision>40</cp:revision>
  <dcterms:created xsi:type="dcterms:W3CDTF">2011-12-12T15:05:15Z</dcterms:created>
  <dcterms:modified xsi:type="dcterms:W3CDTF">2013-03-10T21:35:06Z</dcterms:modified>
</cp:coreProperties>
</file>