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7AAC0-5312-4F6B-B76A-619C7FD41880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2E4EB-F8DA-40A3-BE9B-CC7098DF0F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E4EB-F8DA-40A3-BE9B-CC7098DF0F7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4F807-CF8A-42FF-B25B-6C31FE797E74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2739B-2154-4EE6-9781-638E00A03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84" y="714356"/>
            <a:ext cx="3807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What about −(−6) 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0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284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00430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14744" y="1928802"/>
            <a:ext cx="1451527" cy="808972"/>
            <a:chOff x="3714744" y="1928802"/>
            <a:chExt cx="1451527" cy="808972"/>
          </a:xfrm>
        </p:grpSpPr>
        <p:sp>
          <p:nvSpPr>
            <p:cNvPr id="7" name="TextBox 6"/>
            <p:cNvSpPr txBox="1"/>
            <p:nvPr/>
          </p:nvSpPr>
          <p:spPr>
            <a:xfrm>
              <a:off x="3714744" y="1928802"/>
              <a:ext cx="808585" cy="800219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                         </a:t>
              </a:r>
              <a:r>
                <a:rPr lang="en-GB" sz="2800" dirty="0" smtClean="0">
                  <a:solidFill>
                    <a:schemeClr val="accent3">
                      <a:lumMod val="50000"/>
                    </a:schemeClr>
                  </a:solidFill>
                </a:rPr>
                <a:t>+ 6</a:t>
              </a:r>
              <a:endParaRPr lang="en-GB" sz="28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357686" y="2214554"/>
              <a:ext cx="808585" cy="52322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</a:t>
              </a:r>
              <a:r>
                <a:rPr lang="en-GB" sz="2800" dirty="0" smtClean="0">
                  <a:solidFill>
                    <a:srgbClr val="FF0000"/>
                  </a:solidFill>
                </a:rPr>
                <a:t>−</a:t>
              </a:r>
              <a:r>
                <a:rPr lang="en-GB" sz="2800" dirty="0" smtClean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r>
                <a:rPr lang="en-GB" sz="2800" dirty="0" smtClean="0">
                  <a:solidFill>
                    <a:srgbClr val="FF0000"/>
                  </a:solidFill>
                </a:rPr>
                <a:t>6</a:t>
              </a:r>
              <a:endParaRPr lang="en-GB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643174" y="857232"/>
            <a:ext cx="3150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+(−6) means add −6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538" y="4572008"/>
            <a:ext cx="6941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Therefore +(−6) means add −6 this gives a −6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428860" y="5500702"/>
            <a:ext cx="3402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Therefore +(−6) = − 6</a:t>
            </a:r>
            <a:r>
              <a:rPr lang="en-GB" sz="2800" dirty="0" smtClean="0"/>
              <a:t> 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071934" y="2571744"/>
            <a:ext cx="808585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−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6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84" y="714356"/>
            <a:ext cx="3912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What about −(+ 6) 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0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284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00430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620" y="2000240"/>
            <a:ext cx="808585" cy="80021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+ 6</a:t>
            </a:r>
            <a:endParaRPr lang="en-GB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43306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1934" y="2214554"/>
            <a:ext cx="808585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−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6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43306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3857620" y="1928802"/>
            <a:ext cx="1451527" cy="808972"/>
            <a:chOff x="3214678" y="1928802"/>
            <a:chExt cx="1451527" cy="808972"/>
          </a:xfrm>
        </p:grpSpPr>
        <p:sp>
          <p:nvSpPr>
            <p:cNvPr id="7" name="TextBox 6"/>
            <p:cNvSpPr txBox="1"/>
            <p:nvPr/>
          </p:nvSpPr>
          <p:spPr>
            <a:xfrm>
              <a:off x="3214678" y="1928802"/>
              <a:ext cx="808585" cy="800219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                         </a:t>
              </a:r>
              <a:r>
                <a:rPr lang="en-GB" sz="2800" dirty="0" smtClean="0">
                  <a:solidFill>
                    <a:schemeClr val="accent3">
                      <a:lumMod val="50000"/>
                    </a:schemeClr>
                  </a:solidFill>
                </a:rPr>
                <a:t>+ 6</a:t>
              </a:r>
              <a:endParaRPr lang="en-GB" sz="28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57620" y="2214554"/>
              <a:ext cx="808585" cy="52322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</a:t>
              </a:r>
              <a:r>
                <a:rPr lang="en-GB" sz="2800" dirty="0" smtClean="0">
                  <a:solidFill>
                    <a:srgbClr val="FF0000"/>
                  </a:solidFill>
                </a:rPr>
                <a:t>−</a:t>
              </a:r>
              <a:r>
                <a:rPr lang="en-GB" sz="2800" dirty="0" smtClean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r>
                <a:rPr lang="en-GB" sz="2800" dirty="0" smtClean="0">
                  <a:solidFill>
                    <a:srgbClr val="FF0000"/>
                  </a:solidFill>
                </a:rPr>
                <a:t>6</a:t>
              </a:r>
              <a:endParaRPr lang="en-GB" sz="28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00430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44" y="1928802"/>
            <a:ext cx="808585" cy="80021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+ 6</a:t>
            </a:r>
            <a:endParaRPr lang="en-GB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7686" y="2214554"/>
            <a:ext cx="808585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−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6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3174" y="857232"/>
            <a:ext cx="3709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−(+6) means remove +6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538" y="4572008"/>
            <a:ext cx="7337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Therefore −(+6) means remove +6 this gives a −6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428860" y="5500702"/>
            <a:ext cx="3402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Therefore −(+6) = − 6</a:t>
            </a:r>
            <a:r>
              <a:rPr lang="en-GB" sz="2800" dirty="0" smtClean="0"/>
              <a:t>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00430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620" y="2000240"/>
            <a:ext cx="808585" cy="80021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+ 6</a:t>
            </a:r>
            <a:endParaRPr lang="en-GB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43306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1934" y="2214554"/>
            <a:ext cx="808585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−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6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43306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857620" y="1928802"/>
            <a:ext cx="1451527" cy="808972"/>
            <a:chOff x="3214678" y="1928802"/>
            <a:chExt cx="1451527" cy="808972"/>
          </a:xfrm>
        </p:grpSpPr>
        <p:sp>
          <p:nvSpPr>
            <p:cNvPr id="7" name="TextBox 6"/>
            <p:cNvSpPr txBox="1"/>
            <p:nvPr/>
          </p:nvSpPr>
          <p:spPr>
            <a:xfrm>
              <a:off x="3214678" y="1928802"/>
              <a:ext cx="808585" cy="800219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                         </a:t>
              </a:r>
              <a:r>
                <a:rPr lang="en-GB" sz="2800" dirty="0" smtClean="0">
                  <a:solidFill>
                    <a:schemeClr val="accent3">
                      <a:lumMod val="50000"/>
                    </a:schemeClr>
                  </a:solidFill>
                </a:rPr>
                <a:t>+ 6</a:t>
              </a:r>
              <a:endParaRPr lang="en-GB" sz="28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57620" y="2214554"/>
              <a:ext cx="808585" cy="52322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</a:t>
              </a:r>
              <a:r>
                <a:rPr lang="en-GB" sz="2800" dirty="0" smtClean="0">
                  <a:solidFill>
                    <a:srgbClr val="FF0000"/>
                  </a:solidFill>
                </a:rPr>
                <a:t>−</a:t>
              </a:r>
              <a:r>
                <a:rPr lang="en-GB" sz="2800" dirty="0" smtClean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r>
                <a:rPr lang="en-GB" sz="2800" dirty="0" smtClean="0">
                  <a:solidFill>
                    <a:srgbClr val="FF0000"/>
                  </a:solidFill>
                </a:rPr>
                <a:t>6</a:t>
              </a:r>
              <a:endParaRPr lang="en-GB" sz="28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00430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44" y="1928802"/>
            <a:ext cx="808585" cy="80021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+ 6</a:t>
            </a:r>
            <a:endParaRPr lang="en-GB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7686" y="2214554"/>
            <a:ext cx="808585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−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6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4546" y="857232"/>
            <a:ext cx="3709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−(−6) means remove −6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538" y="4572008"/>
            <a:ext cx="7500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Therefore −(−6) means remove −6 this gives a </a:t>
            </a:r>
            <a:r>
              <a:rPr lang="en-GB" sz="2800" dirty="0" smtClean="0"/>
              <a:t>+ 6 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428860" y="5500702"/>
            <a:ext cx="3402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Therefore −(−6) = </a:t>
            </a:r>
            <a:r>
              <a:rPr lang="en-GB" sz="2800" dirty="0" smtClean="0"/>
              <a:t>+ 6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84" y="714356"/>
            <a:ext cx="3912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What about +(− 6) 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0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284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00430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620" y="2000240"/>
            <a:ext cx="808585" cy="80021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+ 6</a:t>
            </a:r>
            <a:endParaRPr lang="en-GB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43306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1934" y="2214554"/>
            <a:ext cx="808585" cy="52322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−</a:t>
            </a:r>
            <a:r>
              <a:rPr lang="en-GB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6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43306" y="1928802"/>
            <a:ext cx="1665841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      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00232" y="3571876"/>
            <a:ext cx="4999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quantity is now in the box?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3857620" y="1928802"/>
            <a:ext cx="1451527" cy="808972"/>
            <a:chOff x="3214678" y="1928802"/>
            <a:chExt cx="1451527" cy="808972"/>
          </a:xfrm>
        </p:grpSpPr>
        <p:sp>
          <p:nvSpPr>
            <p:cNvPr id="7" name="TextBox 6"/>
            <p:cNvSpPr txBox="1"/>
            <p:nvPr/>
          </p:nvSpPr>
          <p:spPr>
            <a:xfrm>
              <a:off x="3214678" y="1928802"/>
              <a:ext cx="808585" cy="800219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                         </a:t>
              </a:r>
              <a:r>
                <a:rPr lang="en-GB" sz="2800" dirty="0" smtClean="0">
                  <a:solidFill>
                    <a:schemeClr val="accent3">
                      <a:lumMod val="50000"/>
                    </a:schemeClr>
                  </a:solidFill>
                </a:rPr>
                <a:t>+ 6</a:t>
              </a:r>
              <a:endParaRPr lang="en-GB" sz="28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57620" y="2214554"/>
              <a:ext cx="808585" cy="523220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 </a:t>
              </a:r>
              <a:r>
                <a:rPr lang="en-GB" sz="2800" dirty="0" smtClean="0">
                  <a:solidFill>
                    <a:srgbClr val="FF0000"/>
                  </a:solidFill>
                </a:rPr>
                <a:t>−</a:t>
              </a:r>
              <a:r>
                <a:rPr lang="en-GB" sz="2800" dirty="0" smtClean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r>
                <a:rPr lang="en-GB" sz="2800" dirty="0" smtClean="0">
                  <a:solidFill>
                    <a:srgbClr val="FF0000"/>
                  </a:solidFill>
                </a:rPr>
                <a:t>6</a:t>
              </a:r>
              <a:endParaRPr lang="en-GB" sz="28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319</Words>
  <Application>Microsoft Office PowerPoint</Application>
  <PresentationFormat>On-screen Show (4:3)</PresentationFormat>
  <Paragraphs>91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Gabrielle</dc:creator>
  <cp:lastModifiedBy>User</cp:lastModifiedBy>
  <cp:revision>2</cp:revision>
  <dcterms:created xsi:type="dcterms:W3CDTF">2009-10-20T21:20:41Z</dcterms:created>
  <dcterms:modified xsi:type="dcterms:W3CDTF">2011-11-03T23:19:24Z</dcterms:modified>
</cp:coreProperties>
</file>