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DCEF9-6E29-4F90-8AF4-FD961D8FA7EC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8CBFE-6F43-44DB-8F1F-08F1738E741D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88CFE9-67B9-4297-A8DB-02BABE469414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dirty="0" smtClean="0">
                <a:solidFill>
                  <a:schemeClr val="bg2"/>
                </a:solidFill>
              </a:rPr>
              <a:t>Activity</a:t>
            </a:r>
            <a:endParaRPr lang="en-IE" b="1" baseline="0" dirty="0" smtClean="0">
              <a:solidFill>
                <a:schemeClr val="bg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baseline="0" dirty="0" err="1" smtClean="0">
                <a:solidFill>
                  <a:schemeClr val="bg2"/>
                </a:solidFill>
              </a:rPr>
              <a:t>Perigal’s</a:t>
            </a:r>
            <a:r>
              <a:rPr lang="en-IE" b="1" baseline="0" dirty="0" smtClean="0">
                <a:solidFill>
                  <a:schemeClr val="bg2"/>
                </a:solidFill>
              </a:rPr>
              <a:t>  gravestone</a:t>
            </a:r>
            <a:r>
              <a:rPr lang="en-IE" b="1" dirty="0" smtClean="0">
                <a:solidFill>
                  <a:schemeClr val="bg2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DFCA-FA48-460B-8A7A-5ED4946D97C8}" type="datetimeFigureOut">
              <a:rPr lang="en-IE" smtClean="0"/>
              <a:t>16/02/2011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4CB85-A853-4E52-B14A-EDFB8F4D5444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ameta.files.wordpress.com/2009/12/pythagoras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540934" y="2994653"/>
            <a:ext cx="1512887" cy="151288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43" name="AutoShape 3"/>
          <p:cNvSpPr>
            <a:spLocks noChangeAspect="1" noChangeArrowheads="1"/>
          </p:cNvSpPr>
          <p:nvPr/>
        </p:nvSpPr>
        <p:spPr bwMode="auto">
          <a:xfrm>
            <a:off x="1" y="177800"/>
            <a:ext cx="8823325" cy="655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060171" y="2996238"/>
            <a:ext cx="2016125" cy="1512888"/>
          </a:xfrm>
          <a:prstGeom prst="rtTriangle">
            <a:avLst/>
          </a:prstGeom>
          <a:solidFill>
            <a:srgbClr val="993366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060171" y="4509126"/>
            <a:ext cx="2016125" cy="201771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 rot="2206028">
            <a:off x="3563408" y="1484938"/>
            <a:ext cx="2522537" cy="252095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066521" y="4315453"/>
            <a:ext cx="200025" cy="193675"/>
          </a:xfrm>
          <a:prstGeom prst="rect">
            <a:avLst/>
          </a:prstGeom>
          <a:solidFill>
            <a:srgbClr val="99336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3310995" y="4509126"/>
            <a:ext cx="1512888" cy="2017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E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 flipV="1">
            <a:off x="3053821" y="4742488"/>
            <a:ext cx="2022475" cy="1512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E"/>
          </a:p>
        </p:txBody>
      </p:sp>
      <p:sp>
        <p:nvSpPr>
          <p:cNvPr id="10250" name="Freeform 10"/>
          <p:cNvSpPr>
            <a:spLocks/>
          </p:cNvSpPr>
          <p:nvPr/>
        </p:nvSpPr>
        <p:spPr bwMode="auto">
          <a:xfrm rot="-10800000" flipH="1" flipV="1">
            <a:off x="3060171" y="4509126"/>
            <a:ext cx="1763713" cy="1008062"/>
          </a:xfrm>
          <a:custGeom>
            <a:avLst/>
            <a:gdLst/>
            <a:ahLst/>
            <a:cxnLst>
              <a:cxn ang="0">
                <a:pos x="0" y="398"/>
              </a:cxn>
              <a:cxn ang="0">
                <a:pos x="1588" y="1589"/>
              </a:cxn>
              <a:cxn ang="0">
                <a:pos x="2779" y="0"/>
              </a:cxn>
              <a:cxn ang="0">
                <a:pos x="0" y="0"/>
              </a:cxn>
              <a:cxn ang="0">
                <a:pos x="0" y="398"/>
              </a:cxn>
            </a:cxnLst>
            <a:rect l="0" t="0" r="r" b="b"/>
            <a:pathLst>
              <a:path w="2779" h="1589">
                <a:moveTo>
                  <a:pt x="0" y="398"/>
                </a:moveTo>
                <a:lnTo>
                  <a:pt x="1588" y="1589"/>
                </a:lnTo>
                <a:lnTo>
                  <a:pt x="2779" y="0"/>
                </a:lnTo>
                <a:lnTo>
                  <a:pt x="0" y="0"/>
                </a:lnTo>
                <a:lnTo>
                  <a:pt x="0" y="398"/>
                </a:lnTo>
                <a:close/>
              </a:path>
            </a:pathLst>
          </a:cu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51" name="Freeform 11"/>
          <p:cNvSpPr>
            <a:spLocks/>
          </p:cNvSpPr>
          <p:nvPr/>
        </p:nvSpPr>
        <p:spPr bwMode="auto">
          <a:xfrm rot="-16200000">
            <a:off x="3690408" y="4886951"/>
            <a:ext cx="1765300" cy="1009650"/>
          </a:xfrm>
          <a:custGeom>
            <a:avLst/>
            <a:gdLst/>
            <a:ahLst/>
            <a:cxnLst>
              <a:cxn ang="0">
                <a:pos x="0" y="398"/>
              </a:cxn>
              <a:cxn ang="0">
                <a:pos x="1588" y="1589"/>
              </a:cxn>
              <a:cxn ang="0">
                <a:pos x="2779" y="0"/>
              </a:cxn>
              <a:cxn ang="0">
                <a:pos x="0" y="0"/>
              </a:cxn>
              <a:cxn ang="0">
                <a:pos x="0" y="398"/>
              </a:cxn>
            </a:cxnLst>
            <a:rect l="0" t="0" r="r" b="b"/>
            <a:pathLst>
              <a:path w="2779" h="1589">
                <a:moveTo>
                  <a:pt x="0" y="398"/>
                </a:moveTo>
                <a:lnTo>
                  <a:pt x="1588" y="1589"/>
                </a:lnTo>
                <a:lnTo>
                  <a:pt x="2779" y="0"/>
                </a:lnTo>
                <a:lnTo>
                  <a:pt x="0" y="0"/>
                </a:lnTo>
                <a:lnTo>
                  <a:pt x="0" y="398"/>
                </a:lnTo>
                <a:close/>
              </a:path>
            </a:pathLst>
          </a:custGeom>
          <a:solidFill>
            <a:srgbClr val="FF66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52" name="Freeform 12"/>
          <p:cNvSpPr>
            <a:spLocks/>
          </p:cNvSpPr>
          <p:nvPr/>
        </p:nvSpPr>
        <p:spPr bwMode="auto">
          <a:xfrm rot="-5400000">
            <a:off x="2686314" y="5138571"/>
            <a:ext cx="1765300" cy="1008062"/>
          </a:xfrm>
          <a:custGeom>
            <a:avLst/>
            <a:gdLst/>
            <a:ahLst/>
            <a:cxnLst>
              <a:cxn ang="0">
                <a:pos x="0" y="398"/>
              </a:cxn>
              <a:cxn ang="0">
                <a:pos x="1588" y="1589"/>
              </a:cxn>
              <a:cxn ang="0">
                <a:pos x="2779" y="0"/>
              </a:cxn>
              <a:cxn ang="0">
                <a:pos x="0" y="0"/>
              </a:cxn>
              <a:cxn ang="0">
                <a:pos x="0" y="398"/>
              </a:cxn>
            </a:cxnLst>
            <a:rect l="0" t="0" r="r" b="b"/>
            <a:pathLst>
              <a:path w="2779" h="1589">
                <a:moveTo>
                  <a:pt x="0" y="398"/>
                </a:moveTo>
                <a:lnTo>
                  <a:pt x="1588" y="1589"/>
                </a:lnTo>
                <a:lnTo>
                  <a:pt x="2779" y="0"/>
                </a:lnTo>
                <a:lnTo>
                  <a:pt x="0" y="0"/>
                </a:lnTo>
                <a:lnTo>
                  <a:pt x="0" y="39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53" name="Freeform 13"/>
          <p:cNvSpPr>
            <a:spLocks/>
          </p:cNvSpPr>
          <p:nvPr/>
        </p:nvSpPr>
        <p:spPr bwMode="auto">
          <a:xfrm rot="-10800000">
            <a:off x="3310996" y="5515601"/>
            <a:ext cx="1763713" cy="1008062"/>
          </a:xfrm>
          <a:custGeom>
            <a:avLst/>
            <a:gdLst/>
            <a:ahLst/>
            <a:cxnLst>
              <a:cxn ang="0">
                <a:pos x="0" y="398"/>
              </a:cxn>
              <a:cxn ang="0">
                <a:pos x="1588" y="1589"/>
              </a:cxn>
              <a:cxn ang="0">
                <a:pos x="2779" y="0"/>
              </a:cxn>
              <a:cxn ang="0">
                <a:pos x="0" y="0"/>
              </a:cxn>
              <a:cxn ang="0">
                <a:pos x="0" y="398"/>
              </a:cxn>
            </a:cxnLst>
            <a:rect l="0" t="0" r="r" b="b"/>
            <a:pathLst>
              <a:path w="2779" h="1589">
                <a:moveTo>
                  <a:pt x="0" y="398"/>
                </a:moveTo>
                <a:lnTo>
                  <a:pt x="1588" y="1589"/>
                </a:lnTo>
                <a:lnTo>
                  <a:pt x="2779" y="0"/>
                </a:lnTo>
                <a:lnTo>
                  <a:pt x="0" y="0"/>
                </a:lnTo>
                <a:lnTo>
                  <a:pt x="0" y="398"/>
                </a:lnTo>
                <a:close/>
              </a:path>
            </a:pathLst>
          </a:custGeom>
          <a:solidFill>
            <a:srgbClr val="0000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1540934" y="2996238"/>
            <a:ext cx="1512887" cy="1512888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IE"/>
          </a:p>
        </p:txBody>
      </p:sp>
      <p:pic>
        <p:nvPicPr>
          <p:cNvPr id="15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0"/>
            <a:ext cx="1187624" cy="1484784"/>
          </a:xfrm>
          <a:prstGeom prst="rect">
            <a:avLst/>
          </a:prstGeom>
          <a:noFill/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BC8D-FBDF-4D4C-9663-D407DFA0A604}" type="slidenum">
              <a:rPr lang="en-IE" smtClean="0">
                <a:solidFill>
                  <a:prstClr val="white"/>
                </a:solidFill>
              </a:rPr>
              <a:pPr/>
              <a:t>1</a:t>
            </a:fld>
            <a:endParaRPr lang="en-IE">
              <a:solidFill>
                <a:prstClr val="white"/>
              </a:solidFill>
            </a:endParaRPr>
          </a:p>
        </p:txBody>
      </p:sp>
      <p:pic>
        <p:nvPicPr>
          <p:cNvPr id="26626" name="Picture 2" descr="http://plus.maths.org/issue16/features/perigal/proof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933058"/>
            <a:ext cx="1962150" cy="2371725"/>
          </a:xfrm>
          <a:prstGeom prst="rect">
            <a:avLst/>
          </a:prstGeom>
          <a:noFill/>
        </p:spPr>
      </p:pic>
      <p:sp>
        <p:nvSpPr>
          <p:cNvPr id="19" name="Rounded Rectangle 18"/>
          <p:cNvSpPr>
            <a:spLocks noChangeArrowheads="1"/>
          </p:cNvSpPr>
          <p:nvPr/>
        </p:nvSpPr>
        <p:spPr bwMode="auto">
          <a:xfrm>
            <a:off x="1691680" y="188640"/>
            <a:ext cx="5473876" cy="578882"/>
          </a:xfrm>
          <a:prstGeom prst="roundRect">
            <a:avLst/>
          </a:prstGeom>
          <a:solidFill>
            <a:schemeClr val="tx1"/>
          </a:solidFill>
          <a:ln w="19050">
            <a:solidFill>
              <a:srgbClr val="99003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en-GB" sz="2800" b="1" i="1" dirty="0" err="1" smtClean="0">
                <a:solidFill>
                  <a:srgbClr val="FFCC33"/>
                </a:solidFill>
                <a:latin typeface="Calibri" pitchFamily="34" charset="0"/>
              </a:rPr>
              <a:t>Perigal’s</a:t>
            </a:r>
            <a:r>
              <a:rPr lang="en-GB" sz="2800" b="1" i="1" dirty="0" smtClean="0">
                <a:solidFill>
                  <a:srgbClr val="FFCC33"/>
                </a:solidFill>
                <a:latin typeface="Calibri" pitchFamily="34" charset="0"/>
              </a:rPr>
              <a:t> Dissection</a:t>
            </a:r>
            <a:endParaRPr lang="en-US" sz="2800" b="1" i="1" dirty="0">
              <a:solidFill>
                <a:srgbClr val="FFCC33"/>
              </a:solidFill>
              <a:latin typeface="Calibri" pitchFamily="34" charset="0"/>
            </a:endParaRPr>
          </a:p>
        </p:txBody>
      </p:sp>
      <p:sp>
        <p:nvSpPr>
          <p:cNvPr id="21" name="Rounded Rectangle 20"/>
          <p:cNvSpPr>
            <a:spLocks noChangeArrowheads="1"/>
          </p:cNvSpPr>
          <p:nvPr/>
        </p:nvSpPr>
        <p:spPr bwMode="auto">
          <a:xfrm rot="16200000">
            <a:off x="-2379008" y="3242350"/>
            <a:ext cx="5473876" cy="37457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99003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en-GB" sz="1600" b="1" i="1" dirty="0" smtClean="0">
                <a:solidFill>
                  <a:srgbClr val="00B050"/>
                </a:solidFill>
                <a:latin typeface="Calibri" pitchFamily="34" charset="0"/>
              </a:rPr>
              <a:t>Junior Cert. Synthetic Geometry</a:t>
            </a:r>
            <a:endParaRPr lang="en-US" sz="1600" b="1" i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0741 L 0.11077 -0.14769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6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05556E-6 -0.00185 L 0.27587 -0.4405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64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695 0.00741 L 0.05608 -0.66088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64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39 -0.00185 L -0.10903 -0.3680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6" presetClass="path" presetSubtype="0" accel="50000" decel="5000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25 0.01852 L 0.27743 -0.1460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5" grpId="0" animBg="1"/>
      <p:bldP spid="10246" grpId="0" animBg="1"/>
      <p:bldP spid="10248" grpId="0" animBg="1"/>
      <p:bldP spid="10248" grpId="1" animBg="1"/>
      <p:bldP spid="10249" grpId="0" animBg="1"/>
      <p:bldP spid="10249" grpId="1" animBg="1"/>
      <p:bldP spid="10250" grpId="0" animBg="1"/>
      <p:bldP spid="10250" grpId="1" animBg="1"/>
      <p:bldP spid="10251" grpId="0" animBg="1"/>
      <p:bldP spid="10251" grpId="1" animBg="1"/>
      <p:bldP spid="10252" grpId="0" animBg="1"/>
      <p:bldP spid="10252" grpId="1" animBg="1"/>
      <p:bldP spid="10253" grpId="0" animBg="1"/>
      <p:bldP spid="10253" grpId="1" animBg="1"/>
      <p:bldP spid="10254" grpId="0" animBg="1"/>
      <p:bldP spid="10254" grpId="1" animBg="1"/>
      <p:bldP spid="10254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Pádraic Kavanagh</dc:creator>
  <cp:lastModifiedBy>Pádraic Kavanagh</cp:lastModifiedBy>
  <cp:revision>1</cp:revision>
  <dcterms:created xsi:type="dcterms:W3CDTF">2011-02-16T10:23:26Z</dcterms:created>
  <dcterms:modified xsi:type="dcterms:W3CDTF">2011-02-16T10:23:58Z</dcterms:modified>
</cp:coreProperties>
</file>