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7A13E-37FB-4233-9F53-C8C03B621749}" type="datetimeFigureOut">
              <a:rPr lang="en-IE" smtClean="0"/>
              <a:t>18/02/2011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317EB-42D3-4833-BCF9-09CC890F412D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317EB-42D3-4833-BCF9-09CC890F412D}" type="slidenum">
              <a:rPr lang="en-IE" smtClean="0"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317EB-42D3-4833-BCF9-09CC890F412D}" type="slidenum">
              <a:rPr lang="en-IE" smtClean="0"/>
              <a:t>2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E7A3B-626A-4492-8DBD-79EAB3E6B08E}" type="datetimeFigureOut">
              <a:rPr lang="en-IE" smtClean="0"/>
              <a:pPr/>
              <a:t>18/02/2011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08FE9-4FB8-4691-8E94-8DB2CE9D184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://www.visitdublin.com/seeanddo/pointsofinterest/detail.aspx?id=250&amp;mid=1436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ivilengineergroup.com/wp-content/uploads/2011/01/Construction-Surveying-Job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61729" y="0"/>
            <a:ext cx="9819858" cy="6934200"/>
          </a:xfrm>
          <a:prstGeom prst="rect">
            <a:avLst/>
          </a:prstGeom>
          <a:noFill/>
        </p:spPr>
      </p:pic>
      <p:grpSp>
        <p:nvGrpSpPr>
          <p:cNvPr id="38" name="Group 37"/>
          <p:cNvGrpSpPr/>
          <p:nvPr/>
        </p:nvGrpSpPr>
        <p:grpSpPr>
          <a:xfrm>
            <a:off x="179512" y="476672"/>
            <a:ext cx="2952328" cy="3384376"/>
            <a:chOff x="179512" y="476672"/>
            <a:chExt cx="2952328" cy="3384376"/>
          </a:xfrm>
        </p:grpSpPr>
        <p:sp>
          <p:nvSpPr>
            <p:cNvPr id="24" name="TextBox 23"/>
            <p:cNvSpPr txBox="1"/>
            <p:nvPr/>
          </p:nvSpPr>
          <p:spPr>
            <a:xfrm>
              <a:off x="2627784" y="176352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b="1" i="1" dirty="0" smtClean="0">
                  <a:solidFill>
                    <a:srgbClr val="C00000"/>
                  </a:solidFill>
                </a:rPr>
                <a:t>OR</a:t>
              </a:r>
              <a:endParaRPr lang="en-IE" b="1" i="1" dirty="0">
                <a:solidFill>
                  <a:srgbClr val="C00000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79512" y="476672"/>
              <a:ext cx="2232248" cy="3384376"/>
              <a:chOff x="2069618" y="3543299"/>
              <a:chExt cx="1438281" cy="198246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2072145" y="5248764"/>
                <a:ext cx="1419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sz="1200" i="1" dirty="0" smtClean="0">
                    <a:solidFill>
                      <a:srgbClr val="C00000"/>
                    </a:solidFill>
                  </a:rPr>
                  <a:t>Trundle Wheel</a:t>
                </a:r>
                <a:endParaRPr lang="en-IE" sz="1200" i="1" dirty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28" name="Picture 13" descr="http://images.learningresources.co.uk/images/products/en_us/detail/prod33203_dt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5551" r="10986" b="3179"/>
              <a:stretch>
                <a:fillRect/>
              </a:stretch>
            </p:blipFill>
            <p:spPr bwMode="auto">
              <a:xfrm>
                <a:off x="2069618" y="3543299"/>
                <a:ext cx="1438281" cy="166846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29" name="Group 28"/>
          <p:cNvGrpSpPr/>
          <p:nvPr/>
        </p:nvGrpSpPr>
        <p:grpSpPr>
          <a:xfrm>
            <a:off x="3419872" y="476672"/>
            <a:ext cx="2592288" cy="2664296"/>
            <a:chOff x="3634417" y="3543299"/>
            <a:chExt cx="1496578" cy="1788501"/>
          </a:xfrm>
        </p:grpSpPr>
        <p:pic>
          <p:nvPicPr>
            <p:cNvPr id="30" name="Picture 2" descr="http://www.lghsales.com/tru-forge-100ft-reel-tape-measur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4417" y="3543299"/>
              <a:ext cx="1496578" cy="1496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1" name="TextBox 30"/>
            <p:cNvSpPr txBox="1"/>
            <p:nvPr/>
          </p:nvSpPr>
          <p:spPr>
            <a:xfrm>
              <a:off x="3675809" y="5054801"/>
              <a:ext cx="1419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200" i="1" dirty="0" smtClean="0">
                  <a:solidFill>
                    <a:srgbClr val="C00000"/>
                  </a:solidFill>
                </a:rPr>
                <a:t>Tape Measure</a:t>
              </a:r>
              <a:endParaRPr lang="en-IE" sz="1200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51712" y="548680"/>
            <a:ext cx="2592288" cy="2952328"/>
            <a:chOff x="5220591" y="3543299"/>
            <a:chExt cx="1422274" cy="2252629"/>
          </a:xfrm>
        </p:grpSpPr>
        <p:pic>
          <p:nvPicPr>
            <p:cNvPr id="33" name="Picture 4" descr="http://www.texaslandsurvey.com/wp-content/uploads/2009/12/Electronic-Theodolite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57512" y="3543299"/>
              <a:ext cx="1385353" cy="19718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4" name="TextBox 33"/>
            <p:cNvSpPr txBox="1"/>
            <p:nvPr/>
          </p:nvSpPr>
          <p:spPr>
            <a:xfrm>
              <a:off x="5220591" y="5518929"/>
              <a:ext cx="1419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200" i="1" dirty="0" err="1" smtClean="0">
                  <a:solidFill>
                    <a:srgbClr val="C00000"/>
                  </a:solidFill>
                </a:rPr>
                <a:t>Theodolite</a:t>
              </a:r>
              <a:endParaRPr lang="en-IE" sz="1200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131840" y="3284984"/>
            <a:ext cx="2952328" cy="3206632"/>
            <a:chOff x="488373" y="3543299"/>
            <a:chExt cx="1454727" cy="2675192"/>
          </a:xfrm>
        </p:grpSpPr>
        <p:pic>
          <p:nvPicPr>
            <p:cNvPr id="36" name="Picture 6" descr="http://www.yorksurvey.co.uk/img/fullsize/photo3478.jpg"/>
            <p:cNvPicPr>
              <a:picLocks noChangeAspect="1" noChangeArrowheads="1"/>
            </p:cNvPicPr>
            <p:nvPr/>
          </p:nvPicPr>
          <p:blipFill>
            <a:blip r:embed="rId7" cstate="print"/>
            <a:srcRect l="19648" r="19261"/>
            <a:stretch>
              <a:fillRect/>
            </a:stretch>
          </p:blipFill>
          <p:spPr bwMode="auto">
            <a:xfrm>
              <a:off x="488373" y="3543299"/>
              <a:ext cx="1454727" cy="2381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7" name="TextBox 36"/>
            <p:cNvSpPr txBox="1"/>
            <p:nvPr/>
          </p:nvSpPr>
          <p:spPr>
            <a:xfrm>
              <a:off x="510045" y="5941492"/>
              <a:ext cx="1419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200" i="1" dirty="0" smtClean="0">
                  <a:solidFill>
                    <a:srgbClr val="C00000"/>
                  </a:solidFill>
                </a:rPr>
                <a:t>Ranging Poles</a:t>
              </a:r>
              <a:endParaRPr lang="en-IE" sz="1200" i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5" name="Picture 2" descr="http://www.civilengineergroup.com/wp-content/uploads/2011/01/Construction-Surveying-Jo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7929" y="-38100"/>
            <a:ext cx="9819858" cy="6934200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 rot="18507155">
            <a:off x="5775833" y="4572783"/>
            <a:ext cx="3923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solidFill>
                  <a:srgbClr val="C00000"/>
                </a:solidFill>
                <a:latin typeface="Century Gothic" pitchFamily="34" charset="0"/>
              </a:rPr>
              <a:t>Equipment</a:t>
            </a:r>
            <a:endParaRPr lang="en-IE" sz="5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4149080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5400" b="1" dirty="0" smtClean="0">
                <a:solidFill>
                  <a:srgbClr val="C00000"/>
                </a:solidFill>
                <a:latin typeface="Century Gothic" pitchFamily="34" charset="0"/>
              </a:rPr>
              <a:t>Local Survey</a:t>
            </a:r>
            <a:endParaRPr lang="en-IE" sz="5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civilengineergroup.com/wp-content/uploads/2011/01/Construction-Surveying-Job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61729" y="0"/>
            <a:ext cx="9819858" cy="6934200"/>
          </a:xfrm>
          <a:prstGeom prst="rect">
            <a:avLst/>
          </a:prstGeom>
          <a:noFill/>
        </p:spPr>
      </p:pic>
      <p:pic>
        <p:nvPicPr>
          <p:cNvPr id="2" name="Pictur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0911" y="620688"/>
            <a:ext cx="6610171" cy="474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u="sng" dirty="0">
                <a:hlinkClick r:id="rId5"/>
              </a:rPr>
              <a:t>http://www.visitdublin.com/seeanddo/pointsofinterest/detail.aspx?id=250&amp;mid=1436</a:t>
            </a:r>
            <a:endParaRPr lang="en-IE" dirty="0"/>
          </a:p>
        </p:txBody>
      </p:sp>
      <p:pic>
        <p:nvPicPr>
          <p:cNvPr id="2052" name="Picture 4" descr="http://portuguesebarbeque.com/wp-content/uploads/2011/01/Google-Maps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5472199"/>
            <a:ext cx="6696744" cy="1385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Pádraic Kavanagh</cp:lastModifiedBy>
  <cp:revision>3</cp:revision>
  <dcterms:created xsi:type="dcterms:W3CDTF">2010-12-14T10:35:41Z</dcterms:created>
  <dcterms:modified xsi:type="dcterms:W3CDTF">2011-02-18T12:44:57Z</dcterms:modified>
</cp:coreProperties>
</file>