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2242-A981-4EA6-8926-62221FD82224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9F441-EC46-4110-A059-01B9D80BB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049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407C3-BEA7-474D-8484-AA242A43571A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859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437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558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224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192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622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770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02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602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97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509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F33A-9231-4B1E-89F4-E225DE85886B}" type="datetimeFigureOut">
              <a:rPr lang="en-IE" smtClean="0"/>
              <a:t>21/03/2013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A3FC2-C080-4CE0-92C2-02E701DDA6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63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250" y="255769"/>
            <a:ext cx="8516205" cy="1077218"/>
          </a:xfrm>
          <a:prstGeom prst="rect">
            <a:avLst/>
          </a:prstGeom>
          <a:solidFill>
            <a:srgbClr val="9900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dirty="0" smtClean="0">
                <a:solidFill>
                  <a:srgbClr val="FFC000"/>
                </a:solidFill>
              </a:rPr>
              <a:t>Early engagement with  formulas for regions </a:t>
            </a:r>
            <a:br>
              <a:rPr lang="en-IE" sz="3200" dirty="0" smtClean="0">
                <a:solidFill>
                  <a:srgbClr val="FFC000"/>
                </a:solidFill>
              </a:rPr>
            </a:br>
            <a:r>
              <a:rPr lang="en-IE" sz="3200" dirty="0" smtClean="0">
                <a:solidFill>
                  <a:srgbClr val="FFC000"/>
                </a:solidFill>
              </a:rPr>
              <a:t>with curvilinear boundaries</a:t>
            </a:r>
            <a:endParaRPr lang="en-IE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rchimedes method of exhaustion circle of radius 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3" y="1772816"/>
            <a:ext cx="8407022" cy="42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2013-03-21T21:21:34Z</dcterms:created>
  <dcterms:modified xsi:type="dcterms:W3CDTF">2013-03-21T21:23:50Z</dcterms:modified>
</cp:coreProperties>
</file>