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179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237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10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46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41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44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18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32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64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91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6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43DC4-6B54-4CBD-B602-96DCA084094C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4D28-052A-454B-B4E4-522FB308E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6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lect11"/>
          <p:cNvSpPr/>
          <p:nvPr/>
        </p:nvSpPr>
        <p:spPr>
          <a:xfrm>
            <a:off x="6217718" y="4785930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Select10"/>
          <p:cNvSpPr/>
          <p:nvPr/>
        </p:nvSpPr>
        <p:spPr>
          <a:xfrm>
            <a:off x="3223202" y="4785930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Select09"/>
          <p:cNvSpPr/>
          <p:nvPr/>
        </p:nvSpPr>
        <p:spPr>
          <a:xfrm>
            <a:off x="173914" y="4785930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Select07"/>
          <p:cNvSpPr/>
          <p:nvPr/>
        </p:nvSpPr>
        <p:spPr>
          <a:xfrm>
            <a:off x="6217718" y="2659487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Select06"/>
          <p:cNvSpPr/>
          <p:nvPr/>
        </p:nvSpPr>
        <p:spPr>
          <a:xfrm>
            <a:off x="3223202" y="2659487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Select05"/>
          <p:cNvSpPr/>
          <p:nvPr/>
        </p:nvSpPr>
        <p:spPr>
          <a:xfrm>
            <a:off x="173914" y="2659487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8" name="Select03"/>
          <p:cNvSpPr/>
          <p:nvPr/>
        </p:nvSpPr>
        <p:spPr>
          <a:xfrm>
            <a:off x="6209846" y="657356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Select02"/>
          <p:cNvSpPr/>
          <p:nvPr/>
        </p:nvSpPr>
        <p:spPr>
          <a:xfrm>
            <a:off x="3215330" y="657356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Select01"/>
          <p:cNvSpPr/>
          <p:nvPr/>
        </p:nvSpPr>
        <p:spPr>
          <a:xfrm>
            <a:off x="166042" y="657356"/>
            <a:ext cx="2869776" cy="162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3944" y="8308"/>
            <a:ext cx="2705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ambria" panose="02040503050406030204" pitchFamily="18" charset="0"/>
              </a:rPr>
              <a:t>Insert Title Here</a:t>
            </a:r>
            <a:endParaRPr lang="en-GB" sz="2800" dirty="0">
              <a:latin typeface="Cambria" panose="02040503050406030204" pitchFamily="18" charset="0"/>
            </a:endParaRPr>
          </a:p>
        </p:txBody>
      </p:sp>
      <p:sp>
        <p:nvSpPr>
          <p:cNvPr id="6" name="Answer 9"/>
          <p:cNvSpPr/>
          <p:nvPr/>
        </p:nvSpPr>
        <p:spPr>
          <a:xfrm>
            <a:off x="6209846" y="5294727"/>
            <a:ext cx="2869776" cy="129032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Question 9"/>
          <p:cNvSpPr/>
          <p:nvPr/>
        </p:nvSpPr>
        <p:spPr>
          <a:xfrm>
            <a:off x="6217718" y="4976440"/>
            <a:ext cx="2869776" cy="324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Answer 8"/>
          <p:cNvSpPr/>
          <p:nvPr/>
        </p:nvSpPr>
        <p:spPr>
          <a:xfrm>
            <a:off x="3227192" y="5286635"/>
            <a:ext cx="2869776" cy="129032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Question 8"/>
          <p:cNvSpPr/>
          <p:nvPr/>
        </p:nvSpPr>
        <p:spPr>
          <a:xfrm>
            <a:off x="3223202" y="4976440"/>
            <a:ext cx="2869776" cy="324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8" name="Answer 7"/>
          <p:cNvSpPr/>
          <p:nvPr/>
        </p:nvSpPr>
        <p:spPr>
          <a:xfrm>
            <a:off x="166042" y="5300552"/>
            <a:ext cx="2869776" cy="129032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Question 7"/>
          <p:cNvSpPr/>
          <p:nvPr/>
        </p:nvSpPr>
        <p:spPr>
          <a:xfrm>
            <a:off x="173914" y="4976440"/>
            <a:ext cx="2869776" cy="324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9" name="Answer 6"/>
          <p:cNvSpPr/>
          <p:nvPr/>
        </p:nvSpPr>
        <p:spPr>
          <a:xfrm>
            <a:off x="6220753" y="3167711"/>
            <a:ext cx="2869776" cy="128392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5" name="Question 6"/>
          <p:cNvSpPr/>
          <p:nvPr/>
        </p:nvSpPr>
        <p:spPr>
          <a:xfrm>
            <a:off x="6217718" y="2843599"/>
            <a:ext cx="2869776" cy="324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Answer 5"/>
          <p:cNvSpPr/>
          <p:nvPr/>
        </p:nvSpPr>
        <p:spPr>
          <a:xfrm>
            <a:off x="3225985" y="3167714"/>
            <a:ext cx="2865600" cy="128392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6" name="Question 5"/>
          <p:cNvSpPr/>
          <p:nvPr/>
        </p:nvSpPr>
        <p:spPr>
          <a:xfrm>
            <a:off x="3223202" y="2843599"/>
            <a:ext cx="2869776" cy="324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Answer 4"/>
          <p:cNvSpPr/>
          <p:nvPr/>
        </p:nvSpPr>
        <p:spPr>
          <a:xfrm>
            <a:off x="176697" y="3167715"/>
            <a:ext cx="2869776" cy="128392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Question 4"/>
          <p:cNvSpPr/>
          <p:nvPr/>
        </p:nvSpPr>
        <p:spPr>
          <a:xfrm>
            <a:off x="173914" y="2843599"/>
            <a:ext cx="2869776" cy="324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Answer 3"/>
          <p:cNvSpPr/>
          <p:nvPr/>
        </p:nvSpPr>
        <p:spPr>
          <a:xfrm>
            <a:off x="6209846" y="1186297"/>
            <a:ext cx="2869776" cy="108838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Question 3"/>
          <p:cNvSpPr/>
          <p:nvPr/>
        </p:nvSpPr>
        <p:spPr>
          <a:xfrm>
            <a:off x="6209846" y="836273"/>
            <a:ext cx="2869776" cy="324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Answer 2"/>
          <p:cNvSpPr/>
          <p:nvPr/>
        </p:nvSpPr>
        <p:spPr>
          <a:xfrm>
            <a:off x="3215330" y="1186297"/>
            <a:ext cx="2869776" cy="108838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0" name="Question 2"/>
          <p:cNvSpPr/>
          <p:nvPr/>
        </p:nvSpPr>
        <p:spPr>
          <a:xfrm>
            <a:off x="3215330" y="836273"/>
            <a:ext cx="2869776" cy="324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Answer 1"/>
              <p:cNvSpPr/>
              <p:nvPr/>
            </p:nvSpPr>
            <p:spPr>
              <a:xfrm>
                <a:off x="166042" y="1186297"/>
                <a:ext cx="2869776" cy="108838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𝐴𝑛𝑠𝑤𝑒𝑟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14" name="Answer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42" y="1186297"/>
                <a:ext cx="2869776" cy="108838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Question 1"/>
              <p:cNvSpPr/>
              <p:nvPr/>
            </p:nvSpPr>
            <p:spPr>
              <a:xfrm>
                <a:off x="166042" y="875350"/>
                <a:ext cx="2869776" cy="32411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𝑄𝑢𝑒𝑠𝑡𝑖𝑜𝑛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21" name="Question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42" y="875350"/>
                <a:ext cx="2869776" cy="324112"/>
              </a:xfrm>
              <a:prstGeom prst="rect">
                <a:avLst/>
              </a:prstGeom>
              <a:blipFill rotWithShape="0">
                <a:blip r:embed="rId3"/>
                <a:stretch>
                  <a:fillRect b="-15789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378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7" grpId="0" animBg="1"/>
      <p:bldP spid="5" grpId="0" animBg="1"/>
      <p:bldP spid="8" grpId="0" animBg="1"/>
      <p:bldP spid="18" grpId="0" animBg="1"/>
      <p:bldP spid="9" grpId="0" animBg="1"/>
      <p:bldP spid="15" grpId="0" animBg="1"/>
      <p:bldP spid="10" grpId="0" animBg="1"/>
      <p:bldP spid="16" grpId="0" animBg="1"/>
      <p:bldP spid="11" grpId="0" animBg="1"/>
      <p:bldP spid="17" grpId="0" animBg="1"/>
      <p:bldP spid="12" grpId="0" animBg="1"/>
      <p:bldP spid="19" grpId="0" animBg="1"/>
      <p:bldP spid="13" grpId="0" animBg="1"/>
      <p:bldP spid="20" grpId="0" animBg="1"/>
      <p:bldP spid="14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f72793a23de935491a5753d5ac6961eec202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Kieran Sweeney</dc:creator>
  <cp:lastModifiedBy>Kieran Sweeney</cp:lastModifiedBy>
  <cp:revision>10</cp:revision>
  <dcterms:created xsi:type="dcterms:W3CDTF">2016-01-13T15:27:54Z</dcterms:created>
  <dcterms:modified xsi:type="dcterms:W3CDTF">2016-02-29T10:52:05Z</dcterms:modified>
</cp:coreProperties>
</file>