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71" r:id="rId3"/>
    <p:sldId id="256" r:id="rId4"/>
    <p:sldId id="272" r:id="rId5"/>
    <p:sldId id="273" r:id="rId6"/>
    <p:sldId id="261" r:id="rId7"/>
    <p:sldId id="258" r:id="rId8"/>
    <p:sldId id="260" r:id="rId9"/>
    <p:sldId id="262" r:id="rId10"/>
    <p:sldId id="263" r:id="rId11"/>
    <p:sldId id="264" r:id="rId12"/>
    <p:sldId id="274" r:id="rId13"/>
    <p:sldId id="270" r:id="rId14"/>
    <p:sldId id="257" r:id="rId15"/>
    <p:sldId id="265" r:id="rId16"/>
    <p:sldId id="269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B6D-F678-FA4E-9638-E58869C08AA3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7603-8CFE-D645-A114-F35B02C0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5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B6D-F678-FA4E-9638-E58869C08AA3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7603-8CFE-D645-A114-F35B02C0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B6D-F678-FA4E-9638-E58869C08AA3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7603-8CFE-D645-A114-F35B02C0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0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9EB-19DE-4E45-AB90-3F67B16BA9A5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9B6D-B29A-E042-AB6F-D34087C36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9EB-19DE-4E45-AB90-3F67B16BA9A5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9B6D-B29A-E042-AB6F-D34087C36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2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9EB-19DE-4E45-AB90-3F67B16BA9A5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9B6D-B29A-E042-AB6F-D34087C36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9EB-19DE-4E45-AB90-3F67B16BA9A5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9B6D-B29A-E042-AB6F-D34087C36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7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9EB-19DE-4E45-AB90-3F67B16BA9A5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9B6D-B29A-E042-AB6F-D34087C36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32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9EB-19DE-4E45-AB90-3F67B16BA9A5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9B6D-B29A-E042-AB6F-D34087C36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42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9EB-19DE-4E45-AB90-3F67B16BA9A5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9B6D-B29A-E042-AB6F-D34087C36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89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9EB-19DE-4E45-AB90-3F67B16BA9A5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9B6D-B29A-E042-AB6F-D34087C36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B6D-F678-FA4E-9638-E58869C08AA3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7603-8CFE-D645-A114-F35B02C0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1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9EB-19DE-4E45-AB90-3F67B16BA9A5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9B6D-B29A-E042-AB6F-D34087C36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14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9EB-19DE-4E45-AB90-3F67B16BA9A5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9B6D-B29A-E042-AB6F-D34087C36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59EB-19DE-4E45-AB90-3F67B16BA9A5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9B6D-B29A-E042-AB6F-D34087C36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46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4-29 at 11.55.5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" y="0"/>
            <a:ext cx="9024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3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B6D-F678-FA4E-9638-E58869C08AA3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7603-8CFE-D645-A114-F35B02C0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9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B6D-F678-FA4E-9638-E58869C08AA3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7603-8CFE-D645-A114-F35B02C0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B6D-F678-FA4E-9638-E58869C08AA3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7603-8CFE-D645-A114-F35B02C0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6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B6D-F678-FA4E-9638-E58869C08AA3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7603-8CFE-D645-A114-F35B02C0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5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B6D-F678-FA4E-9638-E58869C08AA3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7603-8CFE-D645-A114-F35B02C0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B6D-F678-FA4E-9638-E58869C08AA3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7603-8CFE-D645-A114-F35B02C0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B6D-F678-FA4E-9638-E58869C08AA3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7603-8CFE-D645-A114-F35B02C0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3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AAB6D-F678-FA4E-9638-E58869C08AA3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7603-8CFE-D645-A114-F35B02C0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5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59EB-19DE-4E45-AB90-3F67B16BA9A5}" type="datetimeFigureOut">
              <a:rPr lang="en-US" smtClean="0"/>
              <a:t>03/06/16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9B6D-B29A-E042-AB6F-D34087C36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4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slide" Target="slide15.xml"/><Relationship Id="rId21" Type="http://schemas.openxmlformats.org/officeDocument/2006/relationships/image" Target="../media/image11.png"/><Relationship Id="rId22" Type="http://schemas.openxmlformats.org/officeDocument/2006/relationships/hyperlink" Target="http://www.projectmaths.ie" TargetMode="External"/><Relationship Id="rId23" Type="http://schemas.openxmlformats.org/officeDocument/2006/relationships/slide" Target="slide8.xml"/><Relationship Id="rId24" Type="http://schemas.openxmlformats.org/officeDocument/2006/relationships/image" Target="../media/image12.png"/><Relationship Id="rId25" Type="http://schemas.openxmlformats.org/officeDocument/2006/relationships/slide" Target="slide2.xml"/><Relationship Id="rId26" Type="http://schemas.openxmlformats.org/officeDocument/2006/relationships/image" Target="../media/image13.png"/><Relationship Id="rId27" Type="http://schemas.openxmlformats.org/officeDocument/2006/relationships/slide" Target="slide3.xml"/><Relationship Id="rId28" Type="http://schemas.openxmlformats.org/officeDocument/2006/relationships/image" Target="../media/image14.png"/><Relationship Id="rId29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2" Type="http://schemas.openxmlformats.org/officeDocument/2006/relationships/slide" Target="slide16.xml"/><Relationship Id="rId3" Type="http://schemas.openxmlformats.org/officeDocument/2006/relationships/image" Target="../media/image2.png"/><Relationship Id="rId4" Type="http://schemas.openxmlformats.org/officeDocument/2006/relationships/slide" Target="slide14.xml"/><Relationship Id="rId5" Type="http://schemas.openxmlformats.org/officeDocument/2006/relationships/image" Target="../media/image3.png"/><Relationship Id="rId30" Type="http://schemas.openxmlformats.org/officeDocument/2006/relationships/image" Target="../media/image15.png"/><Relationship Id="rId31" Type="http://schemas.openxmlformats.org/officeDocument/2006/relationships/slide" Target="slide11.xml"/><Relationship Id="rId32" Type="http://schemas.openxmlformats.org/officeDocument/2006/relationships/image" Target="../media/image16.png"/><Relationship Id="rId9" Type="http://schemas.openxmlformats.org/officeDocument/2006/relationships/image" Target="../media/image5.png"/><Relationship Id="rId6" Type="http://schemas.openxmlformats.org/officeDocument/2006/relationships/slide" Target="slide12.xml"/><Relationship Id="rId7" Type="http://schemas.openxmlformats.org/officeDocument/2006/relationships/image" Target="../media/image4.png"/><Relationship Id="rId8" Type="http://schemas.openxmlformats.org/officeDocument/2006/relationships/slide" Target="slide10.xml"/><Relationship Id="rId33" Type="http://schemas.openxmlformats.org/officeDocument/2006/relationships/image" Target="../media/image17.png"/><Relationship Id="rId10" Type="http://schemas.openxmlformats.org/officeDocument/2006/relationships/slide" Target="slide9.xml"/><Relationship Id="rId11" Type="http://schemas.openxmlformats.org/officeDocument/2006/relationships/image" Target="../media/image6.png"/><Relationship Id="rId12" Type="http://schemas.openxmlformats.org/officeDocument/2006/relationships/slide" Target="slide7.xml"/><Relationship Id="rId13" Type="http://schemas.openxmlformats.org/officeDocument/2006/relationships/image" Target="../media/image7.png"/><Relationship Id="rId14" Type="http://schemas.openxmlformats.org/officeDocument/2006/relationships/slide" Target="slide6.xml"/><Relationship Id="rId15" Type="http://schemas.openxmlformats.org/officeDocument/2006/relationships/image" Target="../media/image8.png"/><Relationship Id="rId16" Type="http://schemas.openxmlformats.org/officeDocument/2006/relationships/slide" Target="slide5.xml"/><Relationship Id="rId17" Type="http://schemas.openxmlformats.org/officeDocument/2006/relationships/image" Target="../media/image9.png"/><Relationship Id="rId18" Type="http://schemas.openxmlformats.org/officeDocument/2006/relationships/slide" Target="slide13.xml"/><Relationship Id="rId1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31.emf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tif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5-02 at 12.59.43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12" y="5644887"/>
            <a:ext cx="2115293" cy="714959"/>
          </a:xfrm>
          <a:prstGeom prst="rect">
            <a:avLst/>
          </a:prstGeom>
        </p:spPr>
      </p:pic>
      <p:pic>
        <p:nvPicPr>
          <p:cNvPr id="7" name="Picture 6" descr="Screen Shot 2016-05-02 at 12.59.3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29" y="3565496"/>
            <a:ext cx="1935393" cy="1021615"/>
          </a:xfrm>
          <a:prstGeom prst="rect">
            <a:avLst/>
          </a:prstGeom>
        </p:spPr>
      </p:pic>
      <p:pic>
        <p:nvPicPr>
          <p:cNvPr id="9" name="Picture 8" descr="Screen Shot 2016-05-02 at 12.59.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74" y="1365202"/>
            <a:ext cx="1647814" cy="937194"/>
          </a:xfrm>
          <a:prstGeom prst="rect">
            <a:avLst/>
          </a:prstGeom>
        </p:spPr>
      </p:pic>
      <p:pic>
        <p:nvPicPr>
          <p:cNvPr id="11" name="Picture 10" descr="Screen Shot 2016-05-02 at 12.59.0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07" y="4455844"/>
            <a:ext cx="1960949" cy="974149"/>
          </a:xfrm>
          <a:prstGeom prst="rect">
            <a:avLst/>
          </a:prstGeom>
        </p:spPr>
      </p:pic>
      <p:pic>
        <p:nvPicPr>
          <p:cNvPr id="12" name="Picture 11" descr="Screen Shot 2016-05-02 at 12.58.54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07" y="3282788"/>
            <a:ext cx="1750903" cy="1020797"/>
          </a:xfrm>
          <a:prstGeom prst="rect">
            <a:avLst/>
          </a:prstGeom>
        </p:spPr>
      </p:pic>
      <p:pic>
        <p:nvPicPr>
          <p:cNvPr id="14" name="Picture 13" descr="Screen Shot 2016-05-02 at 12.58.43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07" y="1560801"/>
            <a:ext cx="1676731" cy="680253"/>
          </a:xfrm>
          <a:prstGeom prst="rect">
            <a:avLst/>
          </a:prstGeom>
        </p:spPr>
      </p:pic>
      <p:pic>
        <p:nvPicPr>
          <p:cNvPr id="15" name="Picture 14" descr="Screen Shot 2016-05-02 at 12.58.37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1" y="5180591"/>
            <a:ext cx="1777684" cy="1040596"/>
          </a:xfrm>
          <a:prstGeom prst="rect">
            <a:avLst/>
          </a:prstGeom>
        </p:spPr>
      </p:pic>
      <p:pic>
        <p:nvPicPr>
          <p:cNvPr id="16" name="Picture 15" descr="Screen Shot 2016-05-02 at 12.58.30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1" y="4312598"/>
            <a:ext cx="1979590" cy="717436"/>
          </a:xfrm>
          <a:prstGeom prst="rect">
            <a:avLst/>
          </a:prstGeom>
        </p:spPr>
      </p:pic>
      <p:pic>
        <p:nvPicPr>
          <p:cNvPr id="17" name="Picture 16" descr="Screen Shot 2016-05-02 at 12.58.20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91" y="2669721"/>
            <a:ext cx="1757531" cy="883639"/>
          </a:xfrm>
          <a:prstGeom prst="rect">
            <a:avLst/>
          </a:prstGeom>
        </p:spPr>
      </p:pic>
      <p:pic>
        <p:nvPicPr>
          <p:cNvPr id="21" name="Picture 20" descr="Screen Shot 2016-05-02 at 13.06.13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29" y="4825981"/>
            <a:ext cx="2114043" cy="6040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68112" y="6488668"/>
            <a:ext cx="230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egoe Print"/>
                <a:cs typeface="Segoe Print"/>
                <a:hlinkClick r:id="rId22"/>
              </a:rPr>
              <a:t>www.projectmaths.ie</a:t>
            </a:r>
            <a:r>
              <a:rPr lang="en-US" sz="1400" dirty="0" smtClean="0">
                <a:latin typeface="Segoe Print"/>
                <a:cs typeface="Segoe Print"/>
              </a:rPr>
              <a:t> </a:t>
            </a:r>
            <a:endParaRPr lang="en-US" sz="1400" dirty="0">
              <a:latin typeface="Segoe Print"/>
              <a:cs typeface="Segoe Prin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987" y="6457499"/>
            <a:ext cx="2313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Segoe Print"/>
                <a:cs typeface="Segoe Print"/>
              </a:rPr>
              <a:t>Click on the Pattern </a:t>
            </a:r>
            <a:endParaRPr lang="en-US" sz="1400" dirty="0">
              <a:solidFill>
                <a:srgbClr val="0000FF"/>
              </a:solidFill>
              <a:latin typeface="Segoe Print"/>
              <a:cs typeface="Segoe Print"/>
            </a:endParaRPr>
          </a:p>
        </p:txBody>
      </p:sp>
      <p:pic>
        <p:nvPicPr>
          <p:cNvPr id="24" name="Picture 23" descr="Screen Shot 2016-05-02 at 13.11.04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07" y="2479870"/>
            <a:ext cx="1818268" cy="631671"/>
          </a:xfrm>
          <a:prstGeom prst="rect">
            <a:avLst/>
          </a:prstGeom>
        </p:spPr>
      </p:pic>
      <p:pic>
        <p:nvPicPr>
          <p:cNvPr id="20" name="Picture 19" descr="DotsInsteadofStarsImage1.png">
            <a:hlinkClick r:id="rId25" action="ppaction://hlinksldjump"/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24780" r="41179" b="22606"/>
          <a:stretch/>
        </p:blipFill>
        <p:spPr>
          <a:xfrm>
            <a:off x="501767" y="1526354"/>
            <a:ext cx="1762188" cy="691453"/>
          </a:xfrm>
          <a:prstGeom prst="rect">
            <a:avLst/>
          </a:prstGeom>
        </p:spPr>
      </p:pic>
      <p:pic>
        <p:nvPicPr>
          <p:cNvPr id="25" name="Picture 24" descr="Diagram for 3xplus2.png">
            <a:hlinkClick r:id="rId27" action="ppaction://hlinksldjump"/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6" b="23539"/>
          <a:stretch/>
        </p:blipFill>
        <p:spPr>
          <a:xfrm>
            <a:off x="486271" y="2467745"/>
            <a:ext cx="1634641" cy="727685"/>
          </a:xfrm>
          <a:prstGeom prst="rect">
            <a:avLst/>
          </a:prstGeom>
        </p:spPr>
      </p:pic>
      <p:pic>
        <p:nvPicPr>
          <p:cNvPr id="26" name="Picture 25" descr="3 times x plus 6 image.png">
            <a:hlinkClick r:id="rId29" action="ppaction://hlinksldjump"/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91" b="22405"/>
          <a:stretch/>
        </p:blipFill>
        <p:spPr>
          <a:xfrm>
            <a:off x="464334" y="3488542"/>
            <a:ext cx="1871007" cy="676262"/>
          </a:xfrm>
          <a:prstGeom prst="rect">
            <a:avLst/>
          </a:prstGeom>
        </p:spPr>
      </p:pic>
      <p:pic>
        <p:nvPicPr>
          <p:cNvPr id="18" name="Picture 17" descr="Screen Shot 2016-06-03 at 11.57.51.pn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65" y="5644887"/>
            <a:ext cx="1647380" cy="989905"/>
          </a:xfrm>
          <a:prstGeom prst="rect">
            <a:avLst/>
          </a:prstGeom>
        </p:spPr>
      </p:pic>
      <p:pic>
        <p:nvPicPr>
          <p:cNvPr id="27" name="Picture 26" descr="Irish Logo Final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73" y="104797"/>
            <a:ext cx="1744549" cy="7724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64334" y="276503"/>
            <a:ext cx="6548510" cy="738664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egoe Print"/>
                <a:cs typeface="Segoe Print"/>
              </a:rPr>
              <a:t>Growing Visual Linear Patterns</a:t>
            </a:r>
          </a:p>
          <a:p>
            <a:pPr algn="ctr"/>
            <a:r>
              <a:rPr lang="en-US" sz="1400" b="1" dirty="0" smtClean="0">
                <a:latin typeface="Segoe Print"/>
                <a:cs typeface="Segoe Print"/>
              </a:rPr>
              <a:t>Supporting Student Workbook on Linear Patterns Available Online</a:t>
            </a:r>
          </a:p>
        </p:txBody>
      </p:sp>
    </p:spTree>
    <p:extLst>
      <p:ext uri="{BB962C8B-B14F-4D97-AF65-F5344CB8AC3E}">
        <p14:creationId xmlns:p14="http://schemas.microsoft.com/office/powerpoint/2010/main" val="406968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090" y="-1"/>
            <a:ext cx="9064910" cy="30822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04-29 at 12.3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2" y="454276"/>
            <a:ext cx="7040249" cy="2600382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90" y="25150"/>
            <a:ext cx="3432537" cy="461665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/>
                <a:cs typeface="Segoe Print"/>
              </a:rPr>
              <a:t>Pattern </a:t>
            </a:r>
            <a:r>
              <a:rPr lang="en-US" sz="2400" b="1" dirty="0">
                <a:latin typeface="Segoe Print"/>
                <a:cs typeface="Segoe Print"/>
              </a:rPr>
              <a:t>9</a:t>
            </a:r>
            <a:endParaRPr lang="en-US" sz="2400" b="1" dirty="0">
              <a:latin typeface="Segoe Print"/>
              <a:cs typeface="Segoe Print"/>
            </a:endParaRPr>
          </a:p>
        </p:txBody>
      </p:sp>
      <p:pic>
        <p:nvPicPr>
          <p:cNvPr id="9" name="Picture 8" descr="Irish Logo 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090" y="-1"/>
            <a:ext cx="9064910" cy="28110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36252" y="801243"/>
            <a:ext cx="5816601" cy="152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aseline="30000" dirty="0"/>
              <a:t>John wants to save up for a school tour which will happen at the end of the school year. He speaks to his parents about it and they agree that he can get a part-time job to help him afford the trip. His parents give him €100 to start him off and each week he saves €20 of his wages.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090" y="25150"/>
            <a:ext cx="3432537" cy="461665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/>
                <a:cs typeface="Segoe Print"/>
              </a:rPr>
              <a:t>Pattern </a:t>
            </a:r>
            <a:r>
              <a:rPr lang="en-US" sz="2400" b="1" dirty="0" smtClean="0">
                <a:latin typeface="Segoe Print"/>
                <a:cs typeface="Segoe Print"/>
              </a:rPr>
              <a:t>10</a:t>
            </a:r>
            <a:endParaRPr lang="en-US" sz="2400" b="1" dirty="0">
              <a:latin typeface="Segoe Print"/>
              <a:cs typeface="Segoe Prin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09" y="801243"/>
            <a:ext cx="1536366" cy="1608333"/>
          </a:xfrm>
          <a:prstGeom prst="rect">
            <a:avLst/>
          </a:prstGeom>
        </p:spPr>
      </p:pic>
      <p:pic>
        <p:nvPicPr>
          <p:cNvPr id="10" name="Picture 9" descr="Irish Logo 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6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9 at 12.3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5"/>
            <a:ext cx="9144000" cy="3427709"/>
          </a:xfrm>
          <a:prstGeom prst="rect">
            <a:avLst/>
          </a:prstGeom>
        </p:spPr>
      </p:pic>
      <p:pic>
        <p:nvPicPr>
          <p:cNvPr id="4" name="Picture 3" descr="Screen Shot 2016-04-29 at 12.58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1" y="260423"/>
            <a:ext cx="8115380" cy="2579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571" y="2827266"/>
            <a:ext cx="12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99205" y="2836070"/>
            <a:ext cx="12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3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47562" y="2836070"/>
            <a:ext cx="12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58335" y="2836070"/>
            <a:ext cx="12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2</a:t>
            </a:r>
            <a:endParaRPr lang="en-US" sz="2400" dirty="0"/>
          </a:p>
        </p:txBody>
      </p:sp>
      <p:pic>
        <p:nvPicPr>
          <p:cNvPr id="10" name="Picture 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pic>
        <p:nvPicPr>
          <p:cNvPr id="11" name="Picture 10" descr="Irish Logo Fin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3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2331"/>
            <a:ext cx="9144000" cy="310690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6-04-29 at 11.53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1"/>
          <a:stretch/>
        </p:blipFill>
        <p:spPr>
          <a:xfrm>
            <a:off x="1543214" y="379497"/>
            <a:ext cx="5669649" cy="2430530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pic>
        <p:nvPicPr>
          <p:cNvPr id="7" name="Picture 6" descr="Irish Logo 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2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29 at 12.3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5"/>
            <a:ext cx="9144000" cy="3117230"/>
          </a:xfrm>
          <a:prstGeom prst="rect">
            <a:avLst/>
          </a:prstGeom>
        </p:spPr>
      </p:pic>
      <p:pic>
        <p:nvPicPr>
          <p:cNvPr id="3" name="Picture 2" descr="Screen Shot 2016-04-29 at 12.32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87"/>
          <a:stretch/>
        </p:blipFill>
        <p:spPr>
          <a:xfrm>
            <a:off x="712210" y="758824"/>
            <a:ext cx="1009015" cy="1922706"/>
          </a:xfrm>
          <a:prstGeom prst="rect">
            <a:avLst/>
          </a:prstGeom>
        </p:spPr>
      </p:pic>
      <p:pic>
        <p:nvPicPr>
          <p:cNvPr id="6" name="Picture 5" descr="Screen Shot 2016-04-29 at 12.32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r="53680"/>
          <a:stretch/>
        </p:blipFill>
        <p:spPr>
          <a:xfrm>
            <a:off x="2249598" y="713894"/>
            <a:ext cx="1473965" cy="1967636"/>
          </a:xfrm>
          <a:prstGeom prst="rect">
            <a:avLst/>
          </a:prstGeom>
        </p:spPr>
      </p:pic>
      <p:pic>
        <p:nvPicPr>
          <p:cNvPr id="7" name="Picture 6" descr="Screen Shot 2016-04-29 at 12.32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4"/>
          <a:stretch/>
        </p:blipFill>
        <p:spPr>
          <a:xfrm>
            <a:off x="3830543" y="643730"/>
            <a:ext cx="4048124" cy="2037800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pic>
        <p:nvPicPr>
          <p:cNvPr id="10" name="Picture 9" descr="Irish Logo Fin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7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9 at 12.3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08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068" y="2215294"/>
            <a:ext cx="12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0400" y="2221953"/>
            <a:ext cx="12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3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12998" y="2224154"/>
            <a:ext cx="12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4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95833" y="2216391"/>
            <a:ext cx="12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2</a:t>
            </a:r>
            <a:endParaRPr lang="en-US" sz="2400" dirty="0"/>
          </a:p>
        </p:txBody>
      </p:sp>
      <p:pic>
        <p:nvPicPr>
          <p:cNvPr id="10" name="Picture 9" descr="ProjectMaths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53" y="58943"/>
            <a:ext cx="726731" cy="395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02" y="111660"/>
            <a:ext cx="8352853" cy="2571958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pic>
        <p:nvPicPr>
          <p:cNvPr id="11" name="Picture 10" descr="Irish Logo Fin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2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9 at 12.3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5"/>
            <a:ext cx="9144000" cy="28082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46" y="874479"/>
            <a:ext cx="8565805" cy="1275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295" y="2150237"/>
            <a:ext cx="12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10072" y="2150237"/>
            <a:ext cx="12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3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9130" y="2150237"/>
            <a:ext cx="12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2</a:t>
            </a:r>
            <a:endParaRPr lang="en-US" sz="2400" dirty="0"/>
          </a:p>
        </p:txBody>
      </p:sp>
      <p:pic>
        <p:nvPicPr>
          <p:cNvPr id="9" name="Picture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pic>
        <p:nvPicPr>
          <p:cNvPr id="10" name="Picture 9" descr="Irish Logo Fin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4531" y="5085708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8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089" y="0"/>
            <a:ext cx="9054585" cy="2489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pic>
        <p:nvPicPr>
          <p:cNvPr id="3" name="Picture 2" descr="DotsInsteadofStarsIm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5" y="273719"/>
            <a:ext cx="5617223" cy="2179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90" y="25150"/>
            <a:ext cx="3432537" cy="461665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/>
                <a:cs typeface="Segoe Print"/>
              </a:rPr>
              <a:t>Pattern 1</a:t>
            </a:r>
            <a:endParaRPr lang="en-US" sz="2400" b="1" dirty="0">
              <a:latin typeface="Segoe Print"/>
              <a:cs typeface="Segoe Print"/>
            </a:endParaRPr>
          </a:p>
        </p:txBody>
      </p:sp>
      <p:pic>
        <p:nvPicPr>
          <p:cNvPr id="8" name="Picture 7" descr="Irish Logo 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7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90" y="0"/>
            <a:ext cx="9064910" cy="27986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 for 3xplu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00" y="792348"/>
            <a:ext cx="6670357" cy="1583091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90" y="25150"/>
            <a:ext cx="3432537" cy="461665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/>
                <a:cs typeface="Segoe Print"/>
              </a:rPr>
              <a:t>Pattern </a:t>
            </a:r>
            <a:r>
              <a:rPr lang="en-US" sz="2400" b="1" dirty="0" smtClean="0">
                <a:latin typeface="Segoe Print"/>
                <a:cs typeface="Segoe Print"/>
              </a:rPr>
              <a:t>2</a:t>
            </a:r>
            <a:endParaRPr lang="en-US" sz="2400" b="1" dirty="0">
              <a:latin typeface="Segoe Print"/>
              <a:cs typeface="Segoe Print"/>
            </a:endParaRPr>
          </a:p>
        </p:txBody>
      </p:sp>
      <p:pic>
        <p:nvPicPr>
          <p:cNvPr id="9" name="Picture 8" descr="Irish Logo 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7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90" y="0"/>
            <a:ext cx="9064910" cy="2489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3 times x plus 6 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05" y="642940"/>
            <a:ext cx="6083808" cy="1697736"/>
          </a:xfrm>
          <a:prstGeom prst="rect">
            <a:avLst/>
          </a:prstGeom>
        </p:spPr>
      </p:pic>
      <p:pic>
        <p:nvPicPr>
          <p:cNvPr id="5" name="Picture 4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90" y="25150"/>
            <a:ext cx="3432537" cy="461665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/>
                <a:cs typeface="Segoe Print"/>
              </a:rPr>
              <a:t>Pattern </a:t>
            </a:r>
            <a:r>
              <a:rPr lang="en-US" sz="2400" b="1" dirty="0" smtClean="0">
                <a:latin typeface="Segoe Print"/>
                <a:cs typeface="Segoe Print"/>
              </a:rPr>
              <a:t>3</a:t>
            </a:r>
            <a:endParaRPr lang="en-US" sz="2400" b="1" dirty="0">
              <a:latin typeface="Segoe Print"/>
              <a:cs typeface="Segoe Print"/>
            </a:endParaRPr>
          </a:p>
        </p:txBody>
      </p:sp>
      <p:pic>
        <p:nvPicPr>
          <p:cNvPr id="7" name="Picture 6" descr="Irish Logo 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5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-1"/>
            <a:ext cx="9259591" cy="27986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6-04-29 at 11.53.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4"/>
          <a:stretch/>
        </p:blipFill>
        <p:spPr>
          <a:xfrm>
            <a:off x="79090" y="172605"/>
            <a:ext cx="8709780" cy="2529465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90" y="25150"/>
            <a:ext cx="3432537" cy="461665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/>
                <a:cs typeface="Segoe Print"/>
              </a:rPr>
              <a:t>Pattern </a:t>
            </a:r>
            <a:r>
              <a:rPr lang="en-US" sz="2400" b="1" dirty="0">
                <a:latin typeface="Segoe Print"/>
                <a:cs typeface="Segoe Print"/>
              </a:rPr>
              <a:t>4</a:t>
            </a:r>
            <a:endParaRPr lang="en-US" sz="2400" b="1" dirty="0">
              <a:latin typeface="Segoe Print"/>
              <a:cs typeface="Segoe Print"/>
            </a:endParaRPr>
          </a:p>
        </p:txBody>
      </p:sp>
      <p:pic>
        <p:nvPicPr>
          <p:cNvPr id="7" name="Picture 6" descr="Irish Logo 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5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9 at 12.3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5"/>
            <a:ext cx="9144000" cy="3737443"/>
          </a:xfrm>
          <a:prstGeom prst="rect">
            <a:avLst/>
          </a:prstGeom>
        </p:spPr>
      </p:pic>
      <p:pic>
        <p:nvPicPr>
          <p:cNvPr id="2" name="Picture 1" descr="Screen Shot 2016-04-29 at 11.53.3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4"/>
          <a:stretch/>
        </p:blipFill>
        <p:spPr>
          <a:xfrm>
            <a:off x="1095241" y="486815"/>
            <a:ext cx="6857403" cy="3128074"/>
          </a:xfrm>
          <a:prstGeom prst="rect">
            <a:avLst/>
          </a:prstGeom>
        </p:spPr>
      </p:pic>
      <p:pic>
        <p:nvPicPr>
          <p:cNvPr id="5" name="Picture 4" descr="ProjectMathsLog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53" y="58943"/>
            <a:ext cx="726731" cy="395333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90" y="25150"/>
            <a:ext cx="3432537" cy="461665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/>
                <a:cs typeface="Segoe Print"/>
              </a:rPr>
              <a:t>Pattern </a:t>
            </a:r>
            <a:r>
              <a:rPr lang="en-US" sz="2400" b="1" dirty="0" smtClean="0">
                <a:latin typeface="Segoe Print"/>
                <a:cs typeface="Segoe Print"/>
              </a:rPr>
              <a:t>5</a:t>
            </a:r>
            <a:endParaRPr lang="en-US" sz="2400" b="1" dirty="0">
              <a:latin typeface="Segoe Print"/>
              <a:cs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73337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9 at 12.34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15130"/>
          </a:xfrm>
          <a:prstGeom prst="rect">
            <a:avLst/>
          </a:prstGeom>
        </p:spPr>
      </p:pic>
      <p:pic>
        <p:nvPicPr>
          <p:cNvPr id="4" name="Picture 3" descr="Screen Shot 2016-04-29 at 11.53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3"/>
          <a:stretch/>
        </p:blipFill>
        <p:spPr>
          <a:xfrm>
            <a:off x="702292" y="619471"/>
            <a:ext cx="7361320" cy="245905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90" y="25150"/>
            <a:ext cx="3432537" cy="461665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/>
                <a:cs typeface="Segoe Print"/>
              </a:rPr>
              <a:t>Pattern </a:t>
            </a:r>
            <a:r>
              <a:rPr lang="en-US" sz="2400" b="1" dirty="0" smtClean="0">
                <a:latin typeface="Segoe Print"/>
                <a:cs typeface="Segoe Print"/>
              </a:rPr>
              <a:t>6</a:t>
            </a:r>
            <a:endParaRPr lang="en-US" sz="2400" b="1" dirty="0">
              <a:latin typeface="Segoe Print"/>
              <a:cs typeface="Segoe Print"/>
            </a:endParaRPr>
          </a:p>
        </p:txBody>
      </p:sp>
      <p:pic>
        <p:nvPicPr>
          <p:cNvPr id="9" name="Picture 8" descr="Irish Logo Fin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9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090" y="-1"/>
            <a:ext cx="9064910" cy="24529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6-04-29 at 11.52.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0"/>
          <a:stretch/>
        </p:blipFill>
        <p:spPr>
          <a:xfrm>
            <a:off x="914402" y="366675"/>
            <a:ext cx="7116184" cy="2086301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90" y="25150"/>
            <a:ext cx="3432537" cy="461665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/>
                <a:cs typeface="Segoe Print"/>
              </a:rPr>
              <a:t>Pattern </a:t>
            </a:r>
            <a:r>
              <a:rPr lang="en-US" sz="2400" b="1" dirty="0" smtClean="0">
                <a:latin typeface="Segoe Print"/>
                <a:cs typeface="Segoe Print"/>
              </a:rPr>
              <a:t>7</a:t>
            </a:r>
            <a:endParaRPr lang="en-US" sz="2400" b="1" dirty="0">
              <a:latin typeface="Segoe Print"/>
              <a:cs typeface="Segoe Print"/>
            </a:endParaRPr>
          </a:p>
        </p:txBody>
      </p:sp>
      <p:pic>
        <p:nvPicPr>
          <p:cNvPr id="9" name="Picture 8" descr="Irish Logo 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089" y="-1"/>
            <a:ext cx="9054585" cy="24529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6-04-29 at 12.1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5" y="696741"/>
            <a:ext cx="9144000" cy="2284321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455" y="6434104"/>
            <a:ext cx="434220" cy="43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90" y="25150"/>
            <a:ext cx="3432537" cy="461665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/>
                <a:cs typeface="Segoe Print"/>
              </a:rPr>
              <a:t>Pattern </a:t>
            </a:r>
            <a:r>
              <a:rPr lang="en-US" sz="2400" b="1" dirty="0">
                <a:latin typeface="Segoe Print"/>
                <a:cs typeface="Segoe Print"/>
              </a:rPr>
              <a:t>8</a:t>
            </a:r>
            <a:endParaRPr lang="en-US" sz="2400" b="1" dirty="0">
              <a:latin typeface="Segoe Print"/>
              <a:cs typeface="Segoe Print"/>
            </a:endParaRPr>
          </a:p>
        </p:txBody>
      </p:sp>
      <p:pic>
        <p:nvPicPr>
          <p:cNvPr id="9" name="Picture 8" descr="Irish Logo 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89" y="55481"/>
            <a:ext cx="1289193" cy="5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0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126</Words>
  <Application>Microsoft Macintosh PowerPoint</Application>
  <PresentationFormat>On-screen Show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Aidan Roche</dc:creator>
  <cp:lastModifiedBy>Aidan Roche</cp:lastModifiedBy>
  <cp:revision>18</cp:revision>
  <dcterms:created xsi:type="dcterms:W3CDTF">2016-04-29T10:54:19Z</dcterms:created>
  <dcterms:modified xsi:type="dcterms:W3CDTF">2016-06-03T11:15:25Z</dcterms:modified>
</cp:coreProperties>
</file>