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43" d="100"/>
          <a:sy n="43" d="100"/>
        </p:scale>
        <p:origin x="-906" y="1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B87F38-D298-4A76-AE82-A3A4B1E0A726}" type="datetimeFigureOut">
              <a:rPr lang="en-IE" smtClean="0"/>
              <a:t>25/09/2012</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4E30A0-0C07-42D3-BD78-4CAE5E8FCB76}" type="slidenum">
              <a:rPr lang="en-IE" smtClean="0"/>
              <a:t>‹#›</a:t>
            </a:fld>
            <a:endParaRPr lang="en-IE"/>
          </a:p>
        </p:txBody>
      </p:sp>
    </p:spTree>
    <p:extLst>
      <p:ext uri="{BB962C8B-B14F-4D97-AF65-F5344CB8AC3E}">
        <p14:creationId xmlns:p14="http://schemas.microsoft.com/office/powerpoint/2010/main" val="1207219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Just read through</a:t>
            </a:r>
            <a:r>
              <a:rPr lang="en-GB" baseline="0" dirty="0" smtClean="0"/>
              <a:t> the 2 questions and ask the teachers to see the difference…..</a:t>
            </a:r>
            <a:endParaRPr lang="en-IE" dirty="0"/>
          </a:p>
        </p:txBody>
      </p:sp>
      <p:sp>
        <p:nvSpPr>
          <p:cNvPr id="4" name="Slide Number Placeholder 3"/>
          <p:cNvSpPr>
            <a:spLocks noGrp="1"/>
          </p:cNvSpPr>
          <p:nvPr>
            <p:ph type="sldNum" sz="quarter" idx="10"/>
          </p:nvPr>
        </p:nvSpPr>
        <p:spPr/>
        <p:txBody>
          <a:bodyPr/>
          <a:lstStyle/>
          <a:p>
            <a:fld id="{C1D4BECF-5F8F-449C-BAFF-85B04F9BD795}" type="slidenum">
              <a:rPr lang="en-IE" smtClean="0"/>
              <a:pPr/>
              <a:t>1</a:t>
            </a:fld>
            <a:endParaRPr lang="en-IE" dirty="0"/>
          </a:p>
        </p:txBody>
      </p:sp>
    </p:spTree>
    <p:extLst>
      <p:ext uri="{BB962C8B-B14F-4D97-AF65-F5344CB8AC3E}">
        <p14:creationId xmlns:p14="http://schemas.microsoft.com/office/powerpoint/2010/main" val="3149722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9/25/2012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9/25/2012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wmf"/></Relationships>
</file>

<file path=ppt/slides/_rels/slide2.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0563" y="764704"/>
            <a:ext cx="7762875" cy="2571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690563" y="3789040"/>
            <a:ext cx="6113685" cy="1200329"/>
          </a:xfrm>
          <a:prstGeom prst="rect">
            <a:avLst/>
          </a:prstGeom>
          <a:noFill/>
        </p:spPr>
        <p:txBody>
          <a:bodyPr wrap="square" rtlCol="0">
            <a:spAutoFit/>
          </a:bodyPr>
          <a:lstStyle/>
          <a:p>
            <a:r>
              <a:rPr lang="en-GB" dirty="0" smtClean="0"/>
              <a:t>One morning a man wakes up and </a:t>
            </a:r>
            <a:r>
              <a:rPr lang="en-GB" dirty="0"/>
              <a:t>t</a:t>
            </a:r>
            <a:r>
              <a:rPr lang="en-GB" dirty="0" smtClean="0"/>
              <a:t>here is a heap of snow in front of his door that has mass of 12kg. He gets his shovel to clear it away. His shovel scoops .5kg of snow away each time. How many scoops will it take to clear the heap of snow?</a:t>
            </a:r>
            <a:endParaRPr lang="en-IE" dirty="0"/>
          </a:p>
        </p:txBody>
      </p:sp>
      <p:pic>
        <p:nvPicPr>
          <p:cNvPr id="277506" name="Picture 2" descr="C:\Users\siona\AppData\Local\Microsoft\Windows\Temporary Internet Files\Content.IE5\6N3QS13V\MC900412748[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61274" y="3526861"/>
            <a:ext cx="1578321" cy="172468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683568" y="5529426"/>
            <a:ext cx="6480720" cy="707886"/>
          </a:xfrm>
          <a:prstGeom prst="rect">
            <a:avLst/>
          </a:prstGeom>
          <a:noFill/>
        </p:spPr>
        <p:txBody>
          <a:bodyPr wrap="square" rtlCol="0">
            <a:spAutoFit/>
          </a:bodyPr>
          <a:lstStyle/>
          <a:p>
            <a:r>
              <a:rPr lang="en-GB" sz="2000" b="1" i="1" dirty="0" smtClean="0">
                <a:solidFill>
                  <a:srgbClr val="FF0000"/>
                </a:solidFill>
              </a:rPr>
              <a:t>In both of these questions the mass of snow is decreasing. Is there a difference in how it decreases?</a:t>
            </a:r>
            <a:endParaRPr lang="en-IE" sz="2000" b="1" i="1" dirty="0">
              <a:solidFill>
                <a:srgbClr val="FF0000"/>
              </a:solidFill>
            </a:endParaRPr>
          </a:p>
        </p:txBody>
      </p:sp>
    </p:spTree>
    <p:extLst>
      <p:ext uri="{BB962C8B-B14F-4D97-AF65-F5344CB8AC3E}">
        <p14:creationId xmlns:p14="http://schemas.microsoft.com/office/powerpoint/2010/main" val="2301527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43608" y="1268760"/>
            <a:ext cx="2664296" cy="2862322"/>
          </a:xfrm>
          <a:prstGeom prst="rect">
            <a:avLst/>
          </a:prstGeom>
          <a:noFill/>
        </p:spPr>
        <p:txBody>
          <a:bodyPr wrap="square" rtlCol="0">
            <a:spAutoFit/>
          </a:bodyPr>
          <a:lstStyle/>
          <a:p>
            <a:r>
              <a:rPr lang="en-GB" sz="2000" b="1" dirty="0" smtClean="0">
                <a:solidFill>
                  <a:srgbClr val="FF0000"/>
                </a:solidFill>
              </a:rPr>
              <a:t>Heap of snow</a:t>
            </a:r>
          </a:p>
          <a:p>
            <a:endParaRPr lang="en-GB" sz="2000" dirty="0"/>
          </a:p>
          <a:p>
            <a:pPr marL="285750" indent="-285750">
              <a:buFont typeface="Arial" pitchFamily="34" charset="0"/>
              <a:buChar char="•"/>
            </a:pPr>
            <a:r>
              <a:rPr lang="en-GB" sz="2000" dirty="0" smtClean="0"/>
              <a:t>We always reduce by a constant of .5kg</a:t>
            </a:r>
          </a:p>
          <a:p>
            <a:endParaRPr lang="en-GB" sz="2000" dirty="0" smtClean="0"/>
          </a:p>
          <a:p>
            <a:pPr marL="285750" indent="-285750">
              <a:buFont typeface="Arial" pitchFamily="34" charset="0"/>
              <a:buChar char="•"/>
            </a:pPr>
            <a:r>
              <a:rPr lang="en-GB" sz="2000" dirty="0" smtClean="0"/>
              <a:t>Therefore this is a linear model for reducing</a:t>
            </a:r>
            <a:endParaRPr lang="en-IE" sz="2000" dirty="0"/>
          </a:p>
        </p:txBody>
      </p:sp>
      <mc:AlternateContent xmlns:mc="http://schemas.openxmlformats.org/markup-compatibility/2006" xmlns:a14="http://schemas.microsoft.com/office/drawing/2010/main">
        <mc:Choice Requires="a14">
          <p:sp>
            <p:nvSpPr>
              <p:cNvPr id="4" name="TextBox 3"/>
              <p:cNvSpPr txBox="1"/>
              <p:nvPr/>
            </p:nvSpPr>
            <p:spPr>
              <a:xfrm>
                <a:off x="4499992" y="1231452"/>
                <a:ext cx="3384376" cy="4861844"/>
              </a:xfrm>
              <a:prstGeom prst="rect">
                <a:avLst/>
              </a:prstGeom>
              <a:noFill/>
            </p:spPr>
            <p:txBody>
              <a:bodyPr wrap="square" rtlCol="0">
                <a:spAutoFit/>
              </a:bodyPr>
              <a:lstStyle/>
              <a:p>
                <a:r>
                  <a:rPr lang="en-GB" sz="2000" b="1" dirty="0" smtClean="0">
                    <a:solidFill>
                      <a:srgbClr val="FF0000"/>
                    </a:solidFill>
                  </a:rPr>
                  <a:t>Snowman</a:t>
                </a:r>
              </a:p>
              <a:p>
                <a:endParaRPr lang="en-GB" sz="2000" dirty="0"/>
              </a:p>
              <a:p>
                <a:pPr marL="285750" indent="-285750">
                  <a:buFont typeface="Arial" pitchFamily="34" charset="0"/>
                  <a:buChar char="•"/>
                </a:pPr>
                <a:r>
                  <a:rPr lang="en-GB" sz="2000" dirty="0" smtClean="0"/>
                  <a:t>He melts by a different amount each minute. The 0.2% of snow will be smaller each minute as it is calculated from a smaller snowman as he melts. (The snowman’s size keeps reducing)</a:t>
                </a:r>
              </a:p>
              <a:p>
                <a:endParaRPr lang="en-GB" sz="2000" dirty="0" smtClean="0"/>
              </a:p>
              <a:p>
                <a:pPr marL="285750" indent="-285750">
                  <a:buFont typeface="Arial" pitchFamily="34" charset="0"/>
                  <a:buChar char="•"/>
                </a:pPr>
                <a:r>
                  <a:rPr lang="en-GB" sz="2000" dirty="0" smtClean="0"/>
                  <a:t>As it is a common ratio reduction of 0.2% </a:t>
                </a:r>
                <a14:m>
                  <m:oMath xmlns:m="http://schemas.openxmlformats.org/officeDocument/2006/math">
                    <m:d>
                      <m:dPr>
                        <m:ctrlPr>
                          <a:rPr lang="en-GB" sz="2000" i="1" smtClean="0">
                            <a:latin typeface="Cambria Math"/>
                          </a:rPr>
                        </m:ctrlPr>
                      </m:dPr>
                      <m:e>
                        <m:f>
                          <m:fPr>
                            <m:ctrlPr>
                              <a:rPr lang="en-GB" sz="2000" i="1" smtClean="0">
                                <a:latin typeface="Cambria Math"/>
                              </a:rPr>
                            </m:ctrlPr>
                          </m:fPr>
                          <m:num>
                            <m:r>
                              <a:rPr lang="en-GB" sz="2000" b="0" i="1" smtClean="0">
                                <a:latin typeface="Cambria Math"/>
                              </a:rPr>
                              <m:t>1</m:t>
                            </m:r>
                          </m:num>
                          <m:den>
                            <m:r>
                              <a:rPr lang="en-GB" sz="2000" b="0" i="1" smtClean="0">
                                <a:latin typeface="Cambria Math"/>
                              </a:rPr>
                              <m:t>5</m:t>
                            </m:r>
                          </m:den>
                        </m:f>
                      </m:e>
                    </m:d>
                  </m:oMath>
                </a14:m>
                <a:r>
                  <a:rPr lang="en-GB" sz="2000" dirty="0" smtClean="0"/>
                  <a:t> each time, it follows an exponential model.</a:t>
                </a:r>
                <a:endParaRPr lang="en-IE" sz="2000" dirty="0"/>
              </a:p>
            </p:txBody>
          </p:sp>
        </mc:Choice>
        <mc:Fallback xmlns="">
          <p:sp>
            <p:nvSpPr>
              <p:cNvPr id="4" name="TextBox 3"/>
              <p:cNvSpPr txBox="1">
                <a:spLocks noRot="1" noChangeAspect="1" noMove="1" noResize="1" noEditPoints="1" noAdjustHandles="1" noChangeArrowheads="1" noChangeShapeType="1" noTextEdit="1"/>
              </p:cNvSpPr>
              <p:nvPr/>
            </p:nvSpPr>
            <p:spPr>
              <a:xfrm>
                <a:off x="4499992" y="1231452"/>
                <a:ext cx="3384376" cy="4861844"/>
              </a:xfrm>
              <a:prstGeom prst="rect">
                <a:avLst/>
              </a:prstGeom>
              <a:blipFill rotWithShape="1">
                <a:blip r:embed="rId2"/>
                <a:stretch>
                  <a:fillRect l="-1802" t="-627" r="-901" b="-1253"/>
                </a:stretch>
              </a:blipFill>
            </p:spPr>
            <p:txBody>
              <a:bodyPr/>
              <a:lstStyle/>
              <a:p>
                <a:r>
                  <a:rPr lang="en-IE">
                    <a:noFill/>
                  </a:rPr>
                  <a:t> </a:t>
                </a:r>
              </a:p>
            </p:txBody>
          </p:sp>
        </mc:Fallback>
      </mc:AlternateContent>
    </p:spTree>
    <p:extLst>
      <p:ext uri="{BB962C8B-B14F-4D97-AF65-F5344CB8AC3E}">
        <p14:creationId xmlns:p14="http://schemas.microsoft.com/office/powerpoint/2010/main" val="21110888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5325" y="566738"/>
            <a:ext cx="7753350" cy="572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761777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177</Words>
  <Application>Microsoft Office PowerPoint</Application>
  <PresentationFormat>On-screen Show (4:3)</PresentationFormat>
  <Paragraphs>14</Paragraphs>
  <Slides>3</Slides>
  <Notes>1</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siona</dc:creator>
  <cp:lastModifiedBy>Pádraic Kavanagh</cp:lastModifiedBy>
  <cp:revision>1</cp:revision>
  <dcterms:created xsi:type="dcterms:W3CDTF">2006-08-16T00:00:00Z</dcterms:created>
  <dcterms:modified xsi:type="dcterms:W3CDTF">2012-09-25T22:24:53Z</dcterms:modified>
</cp:coreProperties>
</file>