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6" r:id="rId3"/>
    <p:sldId id="260" r:id="rId4"/>
    <p:sldId id="258" r:id="rId5"/>
    <p:sldId id="257" r:id="rId6"/>
    <p:sldId id="261" r:id="rId7"/>
    <p:sldId id="259" r:id="rId8"/>
    <p:sldId id="262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 snapToGrid="0">
      <p:cViewPr varScale="1">
        <p:scale>
          <a:sx n="74" d="100"/>
          <a:sy n="74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86DF9-872D-49C1-8D69-ECB75B3D632D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C020-3140-4391-9D75-DB510D4EED6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506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622C6-B702-4242-B4A5-490E2E308AC1}" type="datetimeFigureOut">
              <a:rPr lang="en-IE" smtClean="0"/>
              <a:pPr/>
              <a:t>09/12/2014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4045" y="575733"/>
            <a:ext cx="42559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i="1" dirty="0" smtClean="0">
                <a:solidFill>
                  <a:srgbClr val="FF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SOLUTIONS</a:t>
            </a:r>
            <a:endParaRPr lang="en-IE" b="1" i="1" dirty="0">
              <a:solidFill>
                <a:srgbClr val="FF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94348"/>
              </p:ext>
            </p:extLst>
          </p:nvPr>
        </p:nvGraphicFramePr>
        <p:xfrm>
          <a:off x="513071" y="1831504"/>
          <a:ext cx="8229598" cy="4531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369"/>
                <a:gridCol w="1466425"/>
                <a:gridCol w="1561648"/>
                <a:gridCol w="1946464"/>
                <a:gridCol w="2026692"/>
              </a:tblGrid>
              <a:tr h="10004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Graph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Table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Array Model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Expression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 Words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G1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T6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A4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E1 &amp; E10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W4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A3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E7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G3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A2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E4 &amp; E5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smtClean="0">
                          <a:effectLst/>
                          <a:latin typeface="Century Gothic" pitchFamily="34" charset="0"/>
                        </a:rPr>
                        <a:t>W1 </a:t>
                      </a:r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&amp; </a:t>
                      </a:r>
                      <a:r>
                        <a:rPr lang="en-IE" sz="2800" u="none" strike="noStrike" smtClean="0">
                          <a:effectLst/>
                          <a:latin typeface="Century Gothic" pitchFamily="34" charset="0"/>
                        </a:rPr>
                        <a:t>W5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G4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T1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A1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E3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W3 &amp; W7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T4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A6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E8 &amp; E9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W6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G6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E6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W8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T3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E2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W9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973" y="192523"/>
            <a:ext cx="2714358" cy="1274498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001" y="1909980"/>
            <a:ext cx="2736302" cy="1274498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000" y="3615901"/>
            <a:ext cx="2736304" cy="1271005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11133" y="192523"/>
            <a:ext cx="2799692" cy="2052000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11133" y="2579486"/>
            <a:ext cx="58481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59541" y="200453"/>
            <a:ext cx="2799692" cy="203613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973" y="201523"/>
            <a:ext cx="2714358" cy="1256498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618" y="1909980"/>
            <a:ext cx="2731067" cy="1274498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11133" y="196677"/>
            <a:ext cx="2799692" cy="2043692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01597" y="2579486"/>
            <a:ext cx="5850000" cy="4014000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59541" y="201968"/>
            <a:ext cx="2799692" cy="203310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000" y="203537"/>
            <a:ext cx="2714358" cy="1252470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000" y="1909980"/>
            <a:ext cx="2736302" cy="1274497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000" y="3616045"/>
            <a:ext cx="2736304" cy="1270716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11133" y="193636"/>
            <a:ext cx="2799692" cy="2049774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935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59541" y="205201"/>
            <a:ext cx="2799692" cy="2026642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9" name="Picture 8" descr="E1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000" y="5326312"/>
            <a:ext cx="2710324" cy="1270716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1" y="199509"/>
            <a:ext cx="2706302" cy="1260525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62" y="1913756"/>
            <a:ext cx="2728180" cy="1266944"/>
          </a:xfrm>
          <a:prstGeom prst="rect">
            <a:avLst/>
          </a:prstGeom>
          <a:ln w="57150">
            <a:solidFill>
              <a:srgbClr val="0070C0"/>
            </a:solidFill>
            <a:prstDash val="solid"/>
          </a:ln>
        </p:spPr>
      </p:pic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4378" y="3615901"/>
            <a:ext cx="2719547" cy="1271005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11133" y="201399"/>
            <a:ext cx="2799692" cy="2034248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09233" y="2579486"/>
            <a:ext cx="5850000" cy="4014000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59541" y="204984"/>
            <a:ext cx="2799692" cy="2027076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672" y="203537"/>
            <a:ext cx="2701013" cy="1252470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000" y="1913750"/>
            <a:ext cx="2736302" cy="1266956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000" y="3616190"/>
            <a:ext cx="2736304" cy="1270426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11133" y="195719"/>
            <a:ext cx="2799692" cy="2045608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93637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75137" y="206716"/>
            <a:ext cx="2768500" cy="2023612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973" y="205550"/>
            <a:ext cx="2714358" cy="1248443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001" y="1914993"/>
            <a:ext cx="2736302" cy="1264472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20179" y="192523"/>
            <a:ext cx="2781600" cy="2052000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59541" y="196844"/>
            <a:ext cx="2799691" cy="2043357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7" name="Picture 6" descr="T6.png"/>
          <p:cNvPicPr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10780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672" y="204464"/>
            <a:ext cx="2701013" cy="1250616"/>
          </a:xfrm>
          <a:prstGeom prst="rect">
            <a:avLst/>
          </a:prstGeom>
          <a:ln w="57150">
            <a:solidFill>
              <a:srgbClr val="0070C0"/>
            </a:solidFill>
          </a:ln>
        </p:spPr>
      </p:pic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8427" y="1913750"/>
            <a:ext cx="2711447" cy="1266956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11133" y="197629"/>
            <a:ext cx="2799692" cy="2041787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00229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75137" y="205201"/>
            <a:ext cx="2768500" cy="2026642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2fba34fee24c94d4ce642ca2fed3a22d91fd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61</Words>
  <Application>Microsoft Office PowerPoint</Application>
  <PresentationFormat>On-screen Show (4:3)</PresentationFormat>
  <Paragraphs>49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Pádraic</dc:creator>
  <cp:lastModifiedBy>sgammell</cp:lastModifiedBy>
  <cp:revision>21</cp:revision>
  <dcterms:created xsi:type="dcterms:W3CDTF">2011-09-30T22:14:00Z</dcterms:created>
  <dcterms:modified xsi:type="dcterms:W3CDTF">2014-12-09T23:53:44Z</dcterms:modified>
</cp:coreProperties>
</file>