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6" r:id="rId2"/>
    <p:sldId id="256" r:id="rId3"/>
    <p:sldId id="260" r:id="rId4"/>
    <p:sldId id="258" r:id="rId5"/>
    <p:sldId id="257" r:id="rId6"/>
    <p:sldId id="261" r:id="rId7"/>
    <p:sldId id="259" r:id="rId8"/>
    <p:sldId id="262" r:id="rId9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14" autoAdjust="0"/>
  </p:normalViewPr>
  <p:slideViewPr>
    <p:cSldViewPr snapToGrid="0">
      <p:cViewPr varScale="1">
        <p:scale>
          <a:sx n="74" d="100"/>
          <a:sy n="74" d="100"/>
        </p:scale>
        <p:origin x="-103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86DF9-872D-49C1-8D69-ECB75B3D632D}" type="datetimeFigureOut">
              <a:rPr lang="en-IE" smtClean="0"/>
              <a:pPr/>
              <a:t>09/12/2014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3C020-3140-4391-9D75-DB510D4EED62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35067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3C020-3140-4391-9D75-DB510D4EED62}" type="slidenum">
              <a:rPr lang="en-IE" smtClean="0"/>
              <a:pPr/>
              <a:t>1</a:t>
            </a:fld>
            <a:endParaRPr lang="en-I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3C020-3140-4391-9D75-DB510D4EED62}" type="slidenum">
              <a:rPr lang="en-IE" smtClean="0"/>
              <a:pPr/>
              <a:t>2</a:t>
            </a:fld>
            <a:endParaRPr lang="en-I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3C020-3140-4391-9D75-DB510D4EED62}" type="slidenum">
              <a:rPr lang="en-IE" smtClean="0"/>
              <a:pPr/>
              <a:t>3</a:t>
            </a:fld>
            <a:endParaRPr lang="en-I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3C020-3140-4391-9D75-DB510D4EED62}" type="slidenum">
              <a:rPr lang="en-IE" smtClean="0"/>
              <a:pPr/>
              <a:t>4</a:t>
            </a:fld>
            <a:endParaRPr lang="en-I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3C020-3140-4391-9D75-DB510D4EED62}" type="slidenum">
              <a:rPr lang="en-IE" smtClean="0"/>
              <a:pPr/>
              <a:t>5</a:t>
            </a:fld>
            <a:endParaRPr lang="en-I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3C020-3140-4391-9D75-DB510D4EED62}" type="slidenum">
              <a:rPr lang="en-IE" smtClean="0"/>
              <a:pPr/>
              <a:t>6</a:t>
            </a:fld>
            <a:endParaRPr lang="en-I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3C020-3140-4391-9D75-DB510D4EED62}" type="slidenum">
              <a:rPr lang="en-IE" smtClean="0"/>
              <a:pPr/>
              <a:t>7</a:t>
            </a:fld>
            <a:endParaRPr lang="en-I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3C020-3140-4391-9D75-DB510D4EED62}" type="slidenum">
              <a:rPr lang="en-IE" smtClean="0"/>
              <a:pPr/>
              <a:t>8</a:t>
            </a:fld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22C6-B702-4242-B4A5-490E2E308AC1}" type="datetimeFigureOut">
              <a:rPr lang="en-IE" smtClean="0"/>
              <a:pPr/>
              <a:t>09/12/2014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C3532-82E3-429C-8D23-F8338EBE0DA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22C6-B702-4242-B4A5-490E2E308AC1}" type="datetimeFigureOut">
              <a:rPr lang="en-IE" smtClean="0"/>
              <a:pPr/>
              <a:t>09/12/2014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C3532-82E3-429C-8D23-F8338EBE0DA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22C6-B702-4242-B4A5-490E2E308AC1}" type="datetimeFigureOut">
              <a:rPr lang="en-IE" smtClean="0"/>
              <a:pPr/>
              <a:t>09/12/2014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C3532-82E3-429C-8D23-F8338EBE0DA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22C6-B702-4242-B4A5-490E2E308AC1}" type="datetimeFigureOut">
              <a:rPr lang="en-IE" smtClean="0"/>
              <a:pPr/>
              <a:t>09/12/2014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C3532-82E3-429C-8D23-F8338EBE0DA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22C6-B702-4242-B4A5-490E2E308AC1}" type="datetimeFigureOut">
              <a:rPr lang="en-IE" smtClean="0"/>
              <a:pPr/>
              <a:t>09/12/2014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C3532-82E3-429C-8D23-F8338EBE0DA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22C6-B702-4242-B4A5-490E2E308AC1}" type="datetimeFigureOut">
              <a:rPr lang="en-IE" smtClean="0"/>
              <a:pPr/>
              <a:t>09/12/2014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C3532-82E3-429C-8D23-F8338EBE0DA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22C6-B702-4242-B4A5-490E2E308AC1}" type="datetimeFigureOut">
              <a:rPr lang="en-IE" smtClean="0"/>
              <a:pPr/>
              <a:t>09/12/2014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C3532-82E3-429C-8D23-F8338EBE0DA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22C6-B702-4242-B4A5-490E2E308AC1}" type="datetimeFigureOut">
              <a:rPr lang="en-IE" smtClean="0"/>
              <a:pPr/>
              <a:t>09/12/2014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C3532-82E3-429C-8D23-F8338EBE0DA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22C6-B702-4242-B4A5-490E2E308AC1}" type="datetimeFigureOut">
              <a:rPr lang="en-IE" smtClean="0"/>
              <a:pPr/>
              <a:t>09/12/2014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C3532-82E3-429C-8D23-F8338EBE0DA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22C6-B702-4242-B4A5-490E2E308AC1}" type="datetimeFigureOut">
              <a:rPr lang="en-IE" smtClean="0"/>
              <a:pPr/>
              <a:t>09/12/2014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C3532-82E3-429C-8D23-F8338EBE0DA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22C6-B702-4242-B4A5-490E2E308AC1}" type="datetimeFigureOut">
              <a:rPr lang="en-IE" smtClean="0"/>
              <a:pPr/>
              <a:t>09/12/2014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C3532-82E3-429C-8D23-F8338EBE0DA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622C6-B702-4242-B4A5-490E2E308AC1}" type="datetimeFigureOut">
              <a:rPr lang="en-IE" smtClean="0"/>
              <a:pPr/>
              <a:t>09/12/2014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C3532-82E3-429C-8D23-F8338EBE0DAD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44045" y="575733"/>
            <a:ext cx="42559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6000" b="1" i="1" dirty="0" smtClean="0">
                <a:solidFill>
                  <a:srgbClr val="FF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SOLUTIONS</a:t>
            </a:r>
            <a:endParaRPr lang="en-IE" b="1" i="1" dirty="0">
              <a:solidFill>
                <a:srgbClr val="FFCC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894348"/>
              </p:ext>
            </p:extLst>
          </p:nvPr>
        </p:nvGraphicFramePr>
        <p:xfrm>
          <a:off x="513071" y="1831504"/>
          <a:ext cx="8229598" cy="45310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8369"/>
                <a:gridCol w="1466425"/>
                <a:gridCol w="1561648"/>
                <a:gridCol w="1946464"/>
                <a:gridCol w="2026692"/>
              </a:tblGrid>
              <a:tr h="100044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800" b="1" i="1" u="none" strike="noStrike" dirty="0">
                          <a:solidFill>
                            <a:srgbClr val="FFCC33"/>
                          </a:solidFill>
                          <a:effectLst/>
                          <a:latin typeface="Century Gothic" pitchFamily="34" charset="0"/>
                        </a:rPr>
                        <a:t>Graph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3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800" b="1" i="1" u="none" strike="noStrike" dirty="0">
                          <a:solidFill>
                            <a:srgbClr val="FFCC33"/>
                          </a:solidFill>
                          <a:effectLst/>
                          <a:latin typeface="Century Gothic" pitchFamily="34" charset="0"/>
                        </a:rPr>
                        <a:t>Table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3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800" b="1" i="1" u="none" strike="noStrike">
                          <a:solidFill>
                            <a:srgbClr val="FFCC33"/>
                          </a:solidFill>
                          <a:effectLst/>
                          <a:latin typeface="Century Gothic" pitchFamily="34" charset="0"/>
                        </a:rPr>
                        <a:t>Array Model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3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800" b="1" i="1" u="none" strike="noStrike">
                          <a:solidFill>
                            <a:srgbClr val="FFCC33"/>
                          </a:solidFill>
                          <a:effectLst/>
                          <a:latin typeface="Century Gothic" pitchFamily="34" charset="0"/>
                        </a:rPr>
                        <a:t>Expression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3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800" b="1" i="1" u="none" strike="noStrike" dirty="0">
                          <a:solidFill>
                            <a:srgbClr val="FFCC33"/>
                          </a:solidFill>
                          <a:effectLst/>
                          <a:latin typeface="Century Gothic" pitchFamily="34" charset="0"/>
                        </a:rPr>
                        <a:t> Words</a:t>
                      </a: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33"/>
                    </a:solidFill>
                  </a:tcPr>
                </a:tc>
              </a:tr>
              <a:tr h="50437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800" u="none" strike="noStrike">
                          <a:effectLst/>
                          <a:latin typeface="Century Gothic" pitchFamily="34" charset="0"/>
                        </a:rPr>
                        <a:t>G1</a:t>
                      </a:r>
                      <a:endParaRPr lang="en-IE" sz="2800" b="0" i="0" u="none" strike="noStrike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800" u="none" strike="noStrike" dirty="0">
                          <a:effectLst/>
                          <a:latin typeface="Century Gothic" pitchFamily="34" charset="0"/>
                        </a:rPr>
                        <a:t>T6</a:t>
                      </a:r>
                      <a:endParaRPr lang="en-IE" sz="2800" b="0" i="0" u="none" strike="noStrike" dirty="0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800" u="none" strike="noStrike" dirty="0">
                          <a:effectLst/>
                          <a:latin typeface="Century Gothic" pitchFamily="34" charset="0"/>
                        </a:rPr>
                        <a:t>A4</a:t>
                      </a:r>
                      <a:endParaRPr lang="en-IE" sz="2800" b="0" i="0" u="none" strike="noStrike" dirty="0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800" u="none" strike="noStrike">
                          <a:effectLst/>
                          <a:latin typeface="Century Gothic" pitchFamily="34" charset="0"/>
                        </a:rPr>
                        <a:t>E1 &amp; E10</a:t>
                      </a:r>
                      <a:endParaRPr lang="en-IE" sz="2800" b="0" i="0" u="none" strike="noStrike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800" u="none" strike="noStrike">
                          <a:effectLst/>
                          <a:latin typeface="Century Gothic" pitchFamily="34" charset="0"/>
                        </a:rPr>
                        <a:t>W4</a:t>
                      </a:r>
                      <a:endParaRPr lang="en-IE" sz="2800" b="0" i="0" u="none" strike="noStrike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37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800" u="none" strike="noStrike">
                          <a:effectLst/>
                          <a:latin typeface="Century Gothic" pitchFamily="34" charset="0"/>
                        </a:rPr>
                        <a:t>G2</a:t>
                      </a:r>
                      <a:endParaRPr lang="en-IE" sz="2800" b="0" i="0" u="none" strike="noStrike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800" u="none" strike="noStrike">
                          <a:effectLst/>
                          <a:latin typeface="Century Gothic" pitchFamily="34" charset="0"/>
                        </a:rPr>
                        <a:t>T2</a:t>
                      </a:r>
                      <a:endParaRPr lang="en-IE" sz="2800" b="0" i="0" u="none" strike="noStrike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800" u="none" strike="noStrike" dirty="0">
                          <a:effectLst/>
                          <a:latin typeface="Century Gothic" pitchFamily="34" charset="0"/>
                        </a:rPr>
                        <a:t>A3</a:t>
                      </a:r>
                      <a:endParaRPr lang="en-IE" sz="2800" b="0" i="0" u="none" strike="noStrike" dirty="0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800" u="none" strike="noStrike">
                          <a:effectLst/>
                          <a:latin typeface="Century Gothic" pitchFamily="34" charset="0"/>
                        </a:rPr>
                        <a:t>E7</a:t>
                      </a:r>
                      <a:endParaRPr lang="en-IE" sz="2800" b="0" i="0" u="none" strike="noStrike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800" u="none" strike="noStrike">
                          <a:effectLst/>
                          <a:latin typeface="Century Gothic" pitchFamily="34" charset="0"/>
                        </a:rPr>
                        <a:t>W2</a:t>
                      </a:r>
                      <a:endParaRPr lang="en-IE" sz="2800" b="0" i="0" u="none" strike="noStrike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37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800" u="none" strike="noStrike">
                          <a:effectLst/>
                          <a:latin typeface="Century Gothic" pitchFamily="34" charset="0"/>
                        </a:rPr>
                        <a:t>G3</a:t>
                      </a:r>
                      <a:endParaRPr lang="en-IE" sz="2800" b="0" i="0" u="none" strike="noStrike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800" u="none" strike="noStrike">
                          <a:effectLst/>
                          <a:latin typeface="Century Gothic" pitchFamily="34" charset="0"/>
                        </a:rPr>
                        <a:t>T5</a:t>
                      </a:r>
                      <a:endParaRPr lang="en-IE" sz="2800" b="0" i="0" u="none" strike="noStrike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800" u="none" strike="noStrike" dirty="0">
                          <a:effectLst/>
                          <a:latin typeface="Century Gothic" pitchFamily="34" charset="0"/>
                        </a:rPr>
                        <a:t>A2</a:t>
                      </a:r>
                      <a:endParaRPr lang="en-IE" sz="2800" b="0" i="0" u="none" strike="noStrike" dirty="0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800" u="none" strike="noStrike" dirty="0">
                          <a:effectLst/>
                          <a:latin typeface="Century Gothic" pitchFamily="34" charset="0"/>
                        </a:rPr>
                        <a:t>E4 &amp; E5</a:t>
                      </a:r>
                      <a:endParaRPr lang="en-IE" sz="2800" b="0" i="0" u="none" strike="noStrike" dirty="0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800" u="none" strike="noStrike" smtClean="0">
                          <a:effectLst/>
                          <a:latin typeface="Century Gothic" pitchFamily="34" charset="0"/>
                        </a:rPr>
                        <a:t>W1 </a:t>
                      </a:r>
                      <a:r>
                        <a:rPr lang="en-IE" sz="2800" u="none" strike="noStrike">
                          <a:effectLst/>
                          <a:latin typeface="Century Gothic" pitchFamily="34" charset="0"/>
                        </a:rPr>
                        <a:t>&amp; </a:t>
                      </a:r>
                      <a:r>
                        <a:rPr lang="en-IE" sz="2800" u="none" strike="noStrike" smtClean="0">
                          <a:effectLst/>
                          <a:latin typeface="Century Gothic" pitchFamily="34" charset="0"/>
                        </a:rPr>
                        <a:t>W5</a:t>
                      </a:r>
                      <a:endParaRPr lang="en-IE" sz="2800" b="0" i="0" u="none" strike="noStrike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37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800" u="none" strike="noStrike">
                          <a:effectLst/>
                          <a:latin typeface="Century Gothic" pitchFamily="34" charset="0"/>
                        </a:rPr>
                        <a:t>G4</a:t>
                      </a:r>
                      <a:endParaRPr lang="en-IE" sz="2800" b="0" i="0" u="none" strike="noStrike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800" u="none" strike="noStrike">
                          <a:effectLst/>
                          <a:latin typeface="Century Gothic" pitchFamily="34" charset="0"/>
                        </a:rPr>
                        <a:t>T1</a:t>
                      </a:r>
                      <a:endParaRPr lang="en-IE" sz="2800" b="0" i="0" u="none" strike="noStrike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800" u="none" strike="noStrike">
                          <a:effectLst/>
                          <a:latin typeface="Century Gothic" pitchFamily="34" charset="0"/>
                        </a:rPr>
                        <a:t>A1</a:t>
                      </a:r>
                      <a:endParaRPr lang="en-IE" sz="2800" b="0" i="0" u="none" strike="noStrike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800" u="none" strike="noStrike" dirty="0">
                          <a:effectLst/>
                          <a:latin typeface="Century Gothic" pitchFamily="34" charset="0"/>
                        </a:rPr>
                        <a:t>E3</a:t>
                      </a:r>
                      <a:endParaRPr lang="en-IE" sz="2800" b="0" i="0" u="none" strike="noStrike" dirty="0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800" u="none" strike="noStrike">
                          <a:effectLst/>
                          <a:latin typeface="Century Gothic" pitchFamily="34" charset="0"/>
                        </a:rPr>
                        <a:t>W3 &amp; W7</a:t>
                      </a:r>
                      <a:endParaRPr lang="en-IE" sz="2800" b="0" i="0" u="none" strike="noStrike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37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800" u="none" strike="noStrike">
                          <a:effectLst/>
                          <a:latin typeface="Century Gothic" pitchFamily="34" charset="0"/>
                        </a:rPr>
                        <a:t>G5</a:t>
                      </a:r>
                      <a:endParaRPr lang="en-IE" sz="2800" b="0" i="0" u="none" strike="noStrike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800" u="none" strike="noStrike">
                          <a:effectLst/>
                          <a:latin typeface="Century Gothic" pitchFamily="34" charset="0"/>
                        </a:rPr>
                        <a:t>T4</a:t>
                      </a:r>
                      <a:endParaRPr lang="en-IE" sz="2800" b="0" i="0" u="none" strike="noStrike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800" u="none" strike="noStrike">
                          <a:effectLst/>
                          <a:latin typeface="Century Gothic" pitchFamily="34" charset="0"/>
                        </a:rPr>
                        <a:t>A6</a:t>
                      </a:r>
                      <a:endParaRPr lang="en-IE" sz="2800" b="0" i="0" u="none" strike="noStrike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800" u="none" strike="noStrike" dirty="0">
                          <a:effectLst/>
                          <a:latin typeface="Century Gothic" pitchFamily="34" charset="0"/>
                        </a:rPr>
                        <a:t>E8 &amp; E9</a:t>
                      </a:r>
                      <a:endParaRPr lang="en-IE" sz="2800" b="0" i="0" u="none" strike="noStrike" dirty="0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800" u="none" strike="noStrike">
                          <a:effectLst/>
                          <a:latin typeface="Century Gothic" pitchFamily="34" charset="0"/>
                        </a:rPr>
                        <a:t>W6</a:t>
                      </a:r>
                      <a:endParaRPr lang="en-IE" sz="2800" b="0" i="0" u="none" strike="noStrike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37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800" u="none" strike="noStrike">
                          <a:effectLst/>
                          <a:latin typeface="Century Gothic" pitchFamily="34" charset="0"/>
                        </a:rPr>
                        <a:t>G6</a:t>
                      </a:r>
                      <a:endParaRPr lang="en-IE" sz="2800" b="0" i="0" u="none" strike="noStrike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800" u="none" strike="noStrike">
                          <a:effectLst/>
                          <a:latin typeface="Century Gothic" pitchFamily="34" charset="0"/>
                        </a:rPr>
                        <a:t>T7</a:t>
                      </a:r>
                      <a:endParaRPr lang="en-IE" sz="2800" b="0" i="0" u="none" strike="noStrike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800" u="none" strike="noStrike">
                          <a:effectLst/>
                          <a:latin typeface="Century Gothic" pitchFamily="34" charset="0"/>
                        </a:rPr>
                        <a:t>A5</a:t>
                      </a:r>
                      <a:endParaRPr lang="en-IE" sz="2800" b="0" i="0" u="none" strike="noStrike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800" u="none" strike="noStrike" dirty="0">
                          <a:effectLst/>
                          <a:latin typeface="Century Gothic" pitchFamily="34" charset="0"/>
                        </a:rPr>
                        <a:t>E6</a:t>
                      </a:r>
                      <a:endParaRPr lang="en-IE" sz="2800" b="0" i="0" u="none" strike="noStrike" dirty="0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800" u="none" strike="noStrike" dirty="0">
                          <a:effectLst/>
                          <a:latin typeface="Century Gothic" pitchFamily="34" charset="0"/>
                        </a:rPr>
                        <a:t>W8</a:t>
                      </a:r>
                      <a:endParaRPr lang="en-IE" sz="2800" b="0" i="0" u="none" strike="noStrike" dirty="0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37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800" u="none" strike="noStrike">
                          <a:effectLst/>
                          <a:latin typeface="Century Gothic" pitchFamily="34" charset="0"/>
                        </a:rPr>
                        <a:t>G7</a:t>
                      </a:r>
                      <a:endParaRPr lang="en-IE" sz="2800" b="0" i="0" u="none" strike="noStrike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800" u="none" strike="noStrike">
                          <a:effectLst/>
                          <a:latin typeface="Century Gothic" pitchFamily="34" charset="0"/>
                        </a:rPr>
                        <a:t>T3</a:t>
                      </a:r>
                      <a:endParaRPr lang="en-IE" sz="2800" b="0" i="0" u="none" strike="noStrike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800" u="none" strike="noStrike">
                          <a:effectLst/>
                          <a:latin typeface="Century Gothic" pitchFamily="34" charset="0"/>
                        </a:rPr>
                        <a:t>A7</a:t>
                      </a:r>
                      <a:endParaRPr lang="en-IE" sz="2800" b="0" i="0" u="none" strike="noStrike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800" u="none" strike="noStrike">
                          <a:effectLst/>
                          <a:latin typeface="Century Gothic" pitchFamily="34" charset="0"/>
                        </a:rPr>
                        <a:t>E2</a:t>
                      </a:r>
                      <a:endParaRPr lang="en-IE" sz="2800" b="0" i="0" u="none" strike="noStrike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800" u="none" strike="noStrike" dirty="0">
                          <a:effectLst/>
                          <a:latin typeface="Century Gothic" pitchFamily="34" charset="0"/>
                        </a:rPr>
                        <a:t>W9</a:t>
                      </a:r>
                      <a:endParaRPr lang="en-IE" sz="2800" b="0" i="0" u="none" strike="noStrike" dirty="0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35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6973" y="192523"/>
            <a:ext cx="2714358" cy="1274498"/>
          </a:xfrm>
          <a:prstGeom prst="rect">
            <a:avLst/>
          </a:prstGeom>
          <a:ln w="57150">
            <a:solidFill>
              <a:srgbClr val="0070C0"/>
            </a:solidFill>
          </a:ln>
        </p:spPr>
      </p:pic>
      <p:pic>
        <p:nvPicPr>
          <p:cNvPr id="14" name="Picture 13" descr="E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6001" y="1909980"/>
            <a:ext cx="2736302" cy="1274498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pic>
        <p:nvPicPr>
          <p:cNvPr id="15" name="Picture 14" descr="E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6000" y="3615901"/>
            <a:ext cx="2736304" cy="1271005"/>
          </a:xfrm>
          <a:prstGeom prst="rect">
            <a:avLst/>
          </a:prstGeom>
          <a:ln w="57150">
            <a:solidFill>
              <a:srgbClr val="FF0000"/>
            </a:solidFill>
            <a:prstDash val="solid"/>
          </a:ln>
        </p:spPr>
      </p:pic>
      <p:pic>
        <p:nvPicPr>
          <p:cNvPr id="8" name="Picture 7" descr="T6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111133" y="192523"/>
            <a:ext cx="2799692" cy="2052000"/>
          </a:xfrm>
          <a:prstGeom prst="rect">
            <a:avLst/>
          </a:prstGeom>
          <a:ln w="57150">
            <a:solidFill>
              <a:srgbClr val="FFFF00"/>
            </a:solidFill>
          </a:ln>
        </p:spPr>
      </p:pic>
      <p:pic>
        <p:nvPicPr>
          <p:cNvPr id="12" name="Picture 11" descr="T6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111133" y="2579486"/>
            <a:ext cx="5848100" cy="4013343"/>
          </a:xfrm>
          <a:prstGeom prst="rect">
            <a:avLst/>
          </a:prstGeom>
          <a:ln w="57150">
            <a:solidFill>
              <a:srgbClr val="00B050"/>
            </a:solidFill>
          </a:ln>
        </p:spPr>
      </p:pic>
      <p:pic>
        <p:nvPicPr>
          <p:cNvPr id="17" name="Picture 16" descr="T6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159541" y="200453"/>
            <a:ext cx="2799692" cy="2036139"/>
          </a:xfrm>
          <a:prstGeom prst="rect">
            <a:avLst/>
          </a:prstGeom>
          <a:ln w="57150">
            <a:solidFill>
              <a:srgbClr val="7030A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6973" y="201523"/>
            <a:ext cx="2714358" cy="1256498"/>
          </a:xfrm>
          <a:prstGeom prst="rect">
            <a:avLst/>
          </a:prstGeom>
          <a:ln w="57150">
            <a:solidFill>
              <a:srgbClr val="0070C0"/>
            </a:solidFill>
          </a:ln>
        </p:spPr>
      </p:pic>
      <p:pic>
        <p:nvPicPr>
          <p:cNvPr id="14" name="Picture 13" descr="E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8618" y="1909980"/>
            <a:ext cx="2731067" cy="1274498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pic>
        <p:nvPicPr>
          <p:cNvPr id="8" name="Picture 7" descr="T6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111133" y="196677"/>
            <a:ext cx="2799692" cy="2043692"/>
          </a:xfrm>
          <a:prstGeom prst="rect">
            <a:avLst/>
          </a:prstGeom>
          <a:ln w="57150">
            <a:solidFill>
              <a:srgbClr val="FFFF00"/>
            </a:solidFill>
          </a:ln>
        </p:spPr>
      </p:pic>
      <p:pic>
        <p:nvPicPr>
          <p:cNvPr id="12" name="Picture 11" descr="T6.png"/>
          <p:cNvPicPr>
            <a:picLocks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101597" y="2579486"/>
            <a:ext cx="5850000" cy="4014000"/>
          </a:xfrm>
          <a:prstGeom prst="rect">
            <a:avLst/>
          </a:prstGeom>
          <a:ln w="57150">
            <a:solidFill>
              <a:srgbClr val="00B050"/>
            </a:solidFill>
          </a:ln>
        </p:spPr>
      </p:pic>
      <p:pic>
        <p:nvPicPr>
          <p:cNvPr id="17" name="Picture 16" descr="T6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159541" y="201968"/>
            <a:ext cx="2799692" cy="2033109"/>
          </a:xfrm>
          <a:prstGeom prst="rect">
            <a:avLst/>
          </a:prstGeom>
          <a:ln w="57150">
            <a:solidFill>
              <a:srgbClr val="7030A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6000" y="203537"/>
            <a:ext cx="2714358" cy="1252470"/>
          </a:xfrm>
          <a:prstGeom prst="rect">
            <a:avLst/>
          </a:prstGeom>
          <a:ln w="57150">
            <a:solidFill>
              <a:srgbClr val="0070C0"/>
            </a:solidFill>
          </a:ln>
        </p:spPr>
      </p:pic>
      <p:pic>
        <p:nvPicPr>
          <p:cNvPr id="14" name="Picture 13" descr="E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6000" y="1909980"/>
            <a:ext cx="2736302" cy="1274497"/>
          </a:xfrm>
          <a:prstGeom prst="rect">
            <a:avLst/>
          </a:prstGeom>
          <a:ln w="57150">
            <a:solidFill>
              <a:srgbClr val="0070C0"/>
            </a:solidFill>
          </a:ln>
        </p:spPr>
      </p:pic>
      <p:pic>
        <p:nvPicPr>
          <p:cNvPr id="15" name="Picture 14" descr="E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6000" y="3616045"/>
            <a:ext cx="2736304" cy="1270716"/>
          </a:xfrm>
          <a:prstGeom prst="rect">
            <a:avLst/>
          </a:prstGeom>
          <a:ln w="57150">
            <a:solidFill>
              <a:srgbClr val="FF0000"/>
            </a:solidFill>
            <a:prstDash val="solid"/>
          </a:ln>
        </p:spPr>
      </p:pic>
      <p:pic>
        <p:nvPicPr>
          <p:cNvPr id="8" name="Picture 7" descr="T6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111133" y="193636"/>
            <a:ext cx="2799692" cy="2049774"/>
          </a:xfrm>
          <a:prstGeom prst="rect">
            <a:avLst/>
          </a:prstGeom>
          <a:ln w="57150">
            <a:solidFill>
              <a:srgbClr val="FFFF00"/>
            </a:solidFill>
          </a:ln>
        </p:spPr>
      </p:pic>
      <p:pic>
        <p:nvPicPr>
          <p:cNvPr id="12" name="Picture 11"/>
          <p:cNvPicPr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9935" y="2579486"/>
            <a:ext cx="5850000" cy="4013343"/>
          </a:xfrm>
          <a:prstGeom prst="rect">
            <a:avLst/>
          </a:prstGeom>
          <a:ln w="57150">
            <a:solidFill>
              <a:srgbClr val="00B050"/>
            </a:solidFill>
          </a:ln>
        </p:spPr>
      </p:pic>
      <p:pic>
        <p:nvPicPr>
          <p:cNvPr id="17" name="Picture 16" descr="T6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159541" y="205201"/>
            <a:ext cx="2799692" cy="2026642"/>
          </a:xfrm>
          <a:prstGeom prst="rect">
            <a:avLst/>
          </a:prstGeom>
          <a:ln w="57150">
            <a:solidFill>
              <a:srgbClr val="7030A0"/>
            </a:solidFill>
          </a:ln>
        </p:spPr>
      </p:pic>
      <p:pic>
        <p:nvPicPr>
          <p:cNvPr id="9" name="Picture 8" descr="E1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76000" y="5326312"/>
            <a:ext cx="2710324" cy="1270716"/>
          </a:xfrm>
          <a:prstGeom prst="rect">
            <a:avLst/>
          </a:prstGeom>
          <a:ln w="57150">
            <a:solidFill>
              <a:srgbClr val="FF0000"/>
            </a:solidFill>
            <a:prstDash val="solid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001" y="199509"/>
            <a:ext cx="2706302" cy="1260525"/>
          </a:xfrm>
          <a:prstGeom prst="rect">
            <a:avLst/>
          </a:prstGeom>
          <a:ln w="57150">
            <a:solidFill>
              <a:srgbClr val="0070C0"/>
            </a:solidFill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62" y="1913756"/>
            <a:ext cx="2728180" cy="1266944"/>
          </a:xfrm>
          <a:prstGeom prst="rect">
            <a:avLst/>
          </a:prstGeom>
          <a:ln w="57150">
            <a:solidFill>
              <a:srgbClr val="0070C0"/>
            </a:solidFill>
            <a:prstDash val="solid"/>
          </a:ln>
        </p:spPr>
      </p:pic>
      <p:pic>
        <p:nvPicPr>
          <p:cNvPr id="15" name="Picture 14" descr="E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84378" y="3615901"/>
            <a:ext cx="2719547" cy="1271005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pic>
        <p:nvPicPr>
          <p:cNvPr id="8" name="Picture 7" descr="T6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111133" y="201399"/>
            <a:ext cx="2799692" cy="2034248"/>
          </a:xfrm>
          <a:prstGeom prst="rect">
            <a:avLst/>
          </a:prstGeom>
          <a:ln w="57150">
            <a:solidFill>
              <a:srgbClr val="FFFF00"/>
            </a:solidFill>
          </a:ln>
        </p:spPr>
      </p:pic>
      <p:pic>
        <p:nvPicPr>
          <p:cNvPr id="12" name="Picture 11" descr="T6.png"/>
          <p:cNvPicPr>
            <a:picLocks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109233" y="2579486"/>
            <a:ext cx="5850000" cy="4014000"/>
          </a:xfrm>
          <a:prstGeom prst="rect">
            <a:avLst/>
          </a:prstGeom>
          <a:ln w="57150">
            <a:solidFill>
              <a:srgbClr val="00B050"/>
            </a:solidFill>
          </a:ln>
        </p:spPr>
      </p:pic>
      <p:pic>
        <p:nvPicPr>
          <p:cNvPr id="17" name="Picture 16" descr="T6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159541" y="204984"/>
            <a:ext cx="2799692" cy="2027076"/>
          </a:xfrm>
          <a:prstGeom prst="rect">
            <a:avLst/>
          </a:prstGeom>
          <a:ln w="57150">
            <a:solidFill>
              <a:srgbClr val="7030A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672" y="203537"/>
            <a:ext cx="2701013" cy="1252470"/>
          </a:xfrm>
          <a:prstGeom prst="rect">
            <a:avLst/>
          </a:prstGeom>
          <a:ln w="57150">
            <a:solidFill>
              <a:srgbClr val="0070C0"/>
            </a:solidFill>
          </a:ln>
        </p:spPr>
      </p:pic>
      <p:pic>
        <p:nvPicPr>
          <p:cNvPr id="14" name="Picture 13" descr="E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6000" y="1913750"/>
            <a:ext cx="2736302" cy="1266956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pic>
        <p:nvPicPr>
          <p:cNvPr id="15" name="Picture 14" descr="E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6000" y="3616190"/>
            <a:ext cx="2736304" cy="1270426"/>
          </a:xfrm>
          <a:prstGeom prst="rect">
            <a:avLst/>
          </a:prstGeom>
          <a:ln w="57150">
            <a:solidFill>
              <a:srgbClr val="FF0000"/>
            </a:solidFill>
            <a:prstDash val="solid"/>
          </a:ln>
        </p:spPr>
      </p:pic>
      <p:pic>
        <p:nvPicPr>
          <p:cNvPr id="8" name="Picture 7" descr="T6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111133" y="195719"/>
            <a:ext cx="2799692" cy="2045608"/>
          </a:xfrm>
          <a:prstGeom prst="rect">
            <a:avLst/>
          </a:prstGeom>
          <a:ln w="57150">
            <a:solidFill>
              <a:srgbClr val="FFFF00"/>
            </a:solidFill>
          </a:ln>
        </p:spPr>
      </p:pic>
      <p:pic>
        <p:nvPicPr>
          <p:cNvPr id="12" name="Picture 11" descr="T6.png"/>
          <p:cNvPicPr>
            <a:picLocks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093637" y="2579486"/>
            <a:ext cx="5850000" cy="4013343"/>
          </a:xfrm>
          <a:prstGeom prst="rect">
            <a:avLst/>
          </a:prstGeom>
          <a:ln w="57150">
            <a:solidFill>
              <a:srgbClr val="00B050"/>
            </a:solidFill>
          </a:ln>
        </p:spPr>
      </p:pic>
      <p:pic>
        <p:nvPicPr>
          <p:cNvPr id="17" name="Picture 16" descr="T6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175137" y="206716"/>
            <a:ext cx="2768500" cy="2023612"/>
          </a:xfrm>
          <a:prstGeom prst="rect">
            <a:avLst/>
          </a:prstGeom>
          <a:ln w="57150">
            <a:solidFill>
              <a:srgbClr val="7030A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6973" y="205550"/>
            <a:ext cx="2714358" cy="1248443"/>
          </a:xfrm>
          <a:prstGeom prst="rect">
            <a:avLst/>
          </a:prstGeom>
          <a:ln w="57150">
            <a:solidFill>
              <a:srgbClr val="0070C0"/>
            </a:solidFill>
          </a:ln>
        </p:spPr>
      </p:pic>
      <p:pic>
        <p:nvPicPr>
          <p:cNvPr id="14" name="Picture 13" descr="E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6001" y="1914993"/>
            <a:ext cx="2736302" cy="1264472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pic>
        <p:nvPicPr>
          <p:cNvPr id="8" name="Picture 7" descr="T6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120179" y="192523"/>
            <a:ext cx="2781600" cy="2052000"/>
          </a:xfrm>
          <a:prstGeom prst="rect">
            <a:avLst/>
          </a:prstGeom>
          <a:ln w="57150">
            <a:solidFill>
              <a:srgbClr val="FFFF00"/>
            </a:solidFill>
          </a:ln>
        </p:spPr>
      </p:pic>
      <p:pic>
        <p:nvPicPr>
          <p:cNvPr id="17" name="Picture 16" descr="T6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159541" y="196844"/>
            <a:ext cx="2799691" cy="2043357"/>
          </a:xfrm>
          <a:prstGeom prst="rect">
            <a:avLst/>
          </a:prstGeom>
          <a:ln w="57150">
            <a:solidFill>
              <a:srgbClr val="7030A0"/>
            </a:solidFill>
          </a:ln>
        </p:spPr>
      </p:pic>
      <p:pic>
        <p:nvPicPr>
          <p:cNvPr id="7" name="Picture 6" descr="T6.png"/>
          <p:cNvPicPr>
            <a:picLocks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110780" y="2579486"/>
            <a:ext cx="5850000" cy="4013343"/>
          </a:xfrm>
          <a:prstGeom prst="rect">
            <a:avLst/>
          </a:prstGeom>
          <a:ln w="57150">
            <a:solidFill>
              <a:srgbClr val="00B05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672" y="204464"/>
            <a:ext cx="2701013" cy="1250616"/>
          </a:xfrm>
          <a:prstGeom prst="rect">
            <a:avLst/>
          </a:prstGeom>
          <a:ln w="57150">
            <a:solidFill>
              <a:srgbClr val="0070C0"/>
            </a:solidFill>
          </a:ln>
        </p:spPr>
      </p:pic>
      <p:pic>
        <p:nvPicPr>
          <p:cNvPr id="14" name="Picture 13" descr="E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8427" y="1913750"/>
            <a:ext cx="2711447" cy="1266956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pic>
        <p:nvPicPr>
          <p:cNvPr id="8" name="Picture 7" descr="T6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111133" y="197629"/>
            <a:ext cx="2799692" cy="2041787"/>
          </a:xfrm>
          <a:prstGeom prst="rect">
            <a:avLst/>
          </a:prstGeom>
          <a:ln w="57150">
            <a:solidFill>
              <a:srgbClr val="FFFF00"/>
            </a:solidFill>
          </a:ln>
        </p:spPr>
      </p:pic>
      <p:pic>
        <p:nvPicPr>
          <p:cNvPr id="12" name="Picture 11" descr="T6.png"/>
          <p:cNvPicPr>
            <a:picLocks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100229" y="2579486"/>
            <a:ext cx="5850000" cy="4013343"/>
          </a:xfrm>
          <a:prstGeom prst="rect">
            <a:avLst/>
          </a:prstGeom>
          <a:ln w="57150">
            <a:solidFill>
              <a:srgbClr val="00B050"/>
            </a:solidFill>
          </a:ln>
        </p:spPr>
      </p:pic>
      <p:pic>
        <p:nvPicPr>
          <p:cNvPr id="17" name="Picture 16" descr="T6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175137" y="205201"/>
            <a:ext cx="2768500" cy="2026642"/>
          </a:xfrm>
          <a:prstGeom prst="rect">
            <a:avLst/>
          </a:prstGeom>
          <a:ln w="57150">
            <a:solidFill>
              <a:srgbClr val="7030A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52fba34fee24c94d4ce642ca2fed3a22d91fd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61</Words>
  <Application>Microsoft Office PowerPoint</Application>
  <PresentationFormat>On-screen Show (4:3)</PresentationFormat>
  <Paragraphs>49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Pádraic</dc:creator>
  <cp:lastModifiedBy>sgammell</cp:lastModifiedBy>
  <cp:revision>21</cp:revision>
  <dcterms:created xsi:type="dcterms:W3CDTF">2011-09-30T22:14:00Z</dcterms:created>
  <dcterms:modified xsi:type="dcterms:W3CDTF">2014-12-09T23:53:44Z</dcterms:modified>
</cp:coreProperties>
</file>