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68" r:id="rId4"/>
    <p:sldId id="269" r:id="rId5"/>
    <p:sldId id="270" r:id="rId6"/>
    <p:sldId id="261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14" autoAdjust="0"/>
  </p:normalViewPr>
  <p:slideViewPr>
    <p:cSldViewPr snapToGrid="0"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86DF9-872D-49C1-8D69-ECB75B3D632D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C020-3140-4391-9D75-DB510D4EED6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63506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3C020-3140-4391-9D75-DB510D4EED62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22C6-B702-4242-B4A5-490E2E308AC1}" type="datetimeFigureOut">
              <a:rPr lang="en-IE" smtClean="0"/>
              <a:pPr/>
              <a:t>23/11/2011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C3532-82E3-429C-8D23-F8338EBE0DAD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4045" y="575733"/>
            <a:ext cx="42559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i="1" dirty="0" err="1" smtClean="0">
                <a:solidFill>
                  <a:srgbClr val="FF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Freagraí</a:t>
            </a:r>
            <a:endParaRPr lang="en-IE" b="1" i="1" dirty="0">
              <a:solidFill>
                <a:srgbClr val="FF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3894348"/>
              </p:ext>
            </p:extLst>
          </p:nvPr>
        </p:nvGraphicFramePr>
        <p:xfrm>
          <a:off x="513071" y="1831504"/>
          <a:ext cx="8229598" cy="4531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369"/>
                <a:gridCol w="1466425"/>
                <a:gridCol w="1561648"/>
                <a:gridCol w="1946464"/>
                <a:gridCol w="2026692"/>
              </a:tblGrid>
              <a:tr h="10004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Graif</a:t>
                      </a:r>
                      <a:endParaRPr lang="en-IE" sz="2800" b="1" i="1" u="none" strike="noStrike" dirty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Tábla</a:t>
                      </a:r>
                      <a:endParaRPr lang="en-IE" sz="2800" b="1" i="1" u="none" strike="noStrike" dirty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Samhail</a:t>
                      </a:r>
                      <a:endParaRPr lang="en-IE" sz="2800" b="1" i="1" u="none" strike="noStrike" dirty="0" smtClean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 rtl="0" fontAlgn="ctr"/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Eagair</a:t>
                      </a:r>
                      <a:endParaRPr lang="en-IE" sz="2800" b="1" i="1" u="none" strike="noStrike" dirty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Sloinn</a:t>
                      </a:r>
                      <a:endParaRPr lang="en-IE" sz="2800" b="1" i="1" u="none" strike="noStrike" dirty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b="1" i="1" u="none" strike="noStrike" dirty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en-IE" sz="2800" b="1" i="1" u="none" strike="noStrike" dirty="0" err="1" smtClean="0">
                          <a:solidFill>
                            <a:srgbClr val="FFCC33"/>
                          </a:solidFill>
                          <a:effectLst/>
                          <a:latin typeface="Century Gothic" pitchFamily="34" charset="0"/>
                        </a:rPr>
                        <a:t>Focail</a:t>
                      </a:r>
                      <a:endParaRPr lang="en-IE" sz="2800" b="1" i="1" u="none" strike="noStrike" dirty="0">
                        <a:solidFill>
                          <a:srgbClr val="FFCC33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T6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A4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E1 &amp; E10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A3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G3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A2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E4 &amp; E5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smtClean="0">
                          <a:effectLst/>
                          <a:latin typeface="Century Gothic" pitchFamily="34" charset="0"/>
                        </a:rPr>
                        <a:t>W1 </a:t>
                      </a:r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&amp; </a:t>
                      </a:r>
                      <a:r>
                        <a:rPr lang="en-IE" sz="2800" u="none" strike="noStrike" smtClean="0">
                          <a:effectLst/>
                          <a:latin typeface="Century Gothic" pitchFamily="34" charset="0"/>
                        </a:rPr>
                        <a:t>W5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A1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E3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W3 &amp; W7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T4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E8 &amp; E9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W6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G6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A5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E6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W8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G7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T3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A7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>
                          <a:effectLst/>
                          <a:latin typeface="Century Gothic" pitchFamily="34" charset="0"/>
                        </a:rPr>
                        <a:t>E2</a:t>
                      </a:r>
                      <a:endParaRPr lang="en-IE" sz="2800" b="0" i="0" u="none" strike="noStrike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E" sz="2800" u="none" strike="noStrike" dirty="0">
                          <a:effectLst/>
                          <a:latin typeface="Century Gothic" pitchFamily="34" charset="0"/>
                        </a:rPr>
                        <a:t>W9</a:t>
                      </a:r>
                      <a:endParaRPr lang="en-IE" sz="28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144" marR="7144" marT="7144" marB="0" anchor="ctr">
                    <a:lnL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3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001" y="1909980"/>
            <a:ext cx="2736302" cy="1274498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0" y="3615901"/>
            <a:ext cx="2736304" cy="1271005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11133" y="192523"/>
            <a:ext cx="2799692" cy="2052000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1133" y="2579486"/>
            <a:ext cx="58481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59541" y="200453"/>
            <a:ext cx="2799692" cy="203613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41515" y="152401"/>
            <a:ext cx="2514599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Cuir</a:t>
            </a:r>
            <a:r>
              <a:rPr lang="en-IE" sz="2800" b="1" dirty="0" smtClean="0"/>
              <a:t> 6 le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roinn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ar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dó</a:t>
            </a:r>
            <a:endParaRPr lang="en-IE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0629" y="1164772"/>
            <a:ext cx="51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W4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618" y="1909980"/>
            <a:ext cx="2731067" cy="1274498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133" y="196677"/>
            <a:ext cx="2799692" cy="2043692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01597" y="2579486"/>
            <a:ext cx="5850000" cy="4014000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9541" y="201968"/>
            <a:ext cx="2799692" cy="2033109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39487" y="293914"/>
            <a:ext cx="2569028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Cearnaigh</a:t>
            </a:r>
            <a:r>
              <a:rPr lang="en-IE" sz="2800" b="1" dirty="0" smtClean="0"/>
              <a:t>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méadaigh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faoi</a:t>
            </a:r>
            <a:r>
              <a:rPr lang="en-IE" sz="2800" b="1" dirty="0" smtClean="0"/>
              <a:t> 9</a:t>
            </a:r>
            <a:endParaRPr lang="en-IE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9486" y="1338943"/>
            <a:ext cx="544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W2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000" y="3616045"/>
            <a:ext cx="2736304" cy="127071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133" y="193636"/>
            <a:ext cx="2799692" cy="2049774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99935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9541" y="205201"/>
            <a:ext cx="2799692" cy="202664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9" name="Picture 8" descr="E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000" y="5326312"/>
            <a:ext cx="2710324" cy="127071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sp>
        <p:nvSpPr>
          <p:cNvPr id="10" name="TextBox 9"/>
          <p:cNvSpPr txBox="1"/>
          <p:nvPr/>
        </p:nvSpPr>
        <p:spPr>
          <a:xfrm>
            <a:off x="250372" y="381000"/>
            <a:ext cx="260168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Méadaigh</a:t>
            </a:r>
            <a:r>
              <a:rPr lang="en-IE" sz="2800" b="1" dirty="0" smtClean="0"/>
              <a:t>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faoi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dó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cuir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sé</a:t>
            </a:r>
            <a:r>
              <a:rPr lang="en-IE" sz="2800" b="1" dirty="0" smtClean="0"/>
              <a:t> leis</a:t>
            </a:r>
            <a:endParaRPr lang="en-IE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1257" y="1883227"/>
            <a:ext cx="2623457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Cuir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trí</a:t>
            </a:r>
            <a:r>
              <a:rPr lang="en-IE" sz="2800" b="1" dirty="0" smtClean="0"/>
              <a:t> le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méadaigh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faoi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dó</a:t>
            </a:r>
            <a:r>
              <a:rPr lang="en-IE" sz="2800" b="1" dirty="0" smtClean="0"/>
              <a:t>.</a:t>
            </a:r>
            <a:endParaRPr lang="en-IE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3029" y="142602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W1</a:t>
            </a:r>
            <a:endParaRPr lang="en-IE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0372" y="28956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/>
              <a:t>W5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378" y="3615901"/>
            <a:ext cx="2719547" cy="1271005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133" y="201399"/>
            <a:ext cx="2799692" cy="2034248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09233" y="2579486"/>
            <a:ext cx="5850000" cy="4014000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9541" y="204984"/>
            <a:ext cx="2799692" cy="2027076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72144" y="174172"/>
            <a:ext cx="2569028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Cuir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sé</a:t>
            </a:r>
            <a:r>
              <a:rPr lang="en-IE" sz="2800" b="1" dirty="0" smtClean="0"/>
              <a:t> le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méadaigh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faoi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dó</a:t>
            </a:r>
            <a:endParaRPr lang="en-IE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1257" y="1186543"/>
            <a:ext cx="631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W3</a:t>
            </a:r>
            <a:endParaRPr lang="en-IE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1257" y="1970314"/>
            <a:ext cx="269965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400" b="1" dirty="0" err="1" smtClean="0"/>
              <a:t>Méadaigh</a:t>
            </a:r>
            <a:r>
              <a:rPr lang="en-IE" sz="2400" b="1" dirty="0" smtClean="0"/>
              <a:t> </a:t>
            </a:r>
            <a:r>
              <a:rPr lang="en-IE" sz="2400" b="1" i="1" dirty="0" smtClean="0"/>
              <a:t>n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faoi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dó</a:t>
            </a:r>
            <a:r>
              <a:rPr lang="en-IE" sz="2400" b="1" dirty="0" smtClean="0"/>
              <a:t>, </a:t>
            </a:r>
            <a:r>
              <a:rPr lang="en-IE" sz="2400" b="1" dirty="0" err="1" smtClean="0"/>
              <a:t>ansin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cuir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dódhéag</a:t>
            </a:r>
            <a:r>
              <a:rPr lang="en-IE" sz="2400" b="1" dirty="0" smtClean="0"/>
              <a:t> leis</a:t>
            </a:r>
            <a:endParaRPr lang="en-IE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0372" y="2786743"/>
            <a:ext cx="576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W7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000" y="1913750"/>
            <a:ext cx="2736302" cy="1266956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5" name="Picture 14" descr="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000" y="3616190"/>
            <a:ext cx="2736304" cy="1270426"/>
          </a:xfrm>
          <a:prstGeom prst="rect">
            <a:avLst/>
          </a:prstGeom>
          <a:ln w="57150">
            <a:solidFill>
              <a:srgbClr val="FF0000"/>
            </a:solidFill>
            <a:prstDash val="solid"/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11133" y="195719"/>
            <a:ext cx="2799692" cy="2045608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93637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5137" y="206716"/>
            <a:ext cx="2768500" cy="202361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50371" y="250371"/>
            <a:ext cx="261257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400" b="1" dirty="0" err="1" smtClean="0"/>
              <a:t>Cuir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sé</a:t>
            </a:r>
            <a:r>
              <a:rPr lang="en-IE" sz="2400" b="1" dirty="0" smtClean="0"/>
              <a:t> le </a:t>
            </a:r>
            <a:r>
              <a:rPr lang="en-IE" sz="2400" b="1" i="1" dirty="0" smtClean="0"/>
              <a:t>n</a:t>
            </a:r>
            <a:r>
              <a:rPr lang="en-IE" sz="2400" b="1" dirty="0" smtClean="0"/>
              <a:t>, </a:t>
            </a:r>
            <a:r>
              <a:rPr lang="en-IE" sz="2400" b="1" dirty="0" err="1" smtClean="0"/>
              <a:t>ansin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cearnaigh</a:t>
            </a:r>
            <a:r>
              <a:rPr lang="en-IE" sz="2400" b="1" dirty="0" smtClean="0"/>
              <a:t> an </a:t>
            </a:r>
            <a:r>
              <a:rPr lang="en-IE" sz="2400" b="1" dirty="0" err="1" smtClean="0"/>
              <a:t>f</a:t>
            </a:r>
            <a:r>
              <a:rPr lang="en-IE" sz="2400" b="1" dirty="0" err="1" smtClean="0"/>
              <a:t>reagra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39486" y="1077686"/>
            <a:ext cx="598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W6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001" y="1914993"/>
            <a:ext cx="2736302" cy="1264472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20179" y="192523"/>
            <a:ext cx="2781600" cy="2052000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59541" y="196844"/>
            <a:ext cx="2799691" cy="2043357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pic>
        <p:nvPicPr>
          <p:cNvPr id="7" name="Picture 6" descr="T6.png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10780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28601" y="293914"/>
            <a:ext cx="2536372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Roinn</a:t>
            </a:r>
            <a:r>
              <a:rPr lang="en-IE" sz="2800" b="1" dirty="0" smtClean="0"/>
              <a:t> </a:t>
            </a:r>
            <a:r>
              <a:rPr lang="en-IE" sz="2800" b="1" i="1" dirty="0" smtClean="0"/>
              <a:t>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ar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dó</a:t>
            </a:r>
            <a:r>
              <a:rPr lang="en-IE" sz="2800" b="1" dirty="0" smtClean="0"/>
              <a:t>, </a:t>
            </a:r>
            <a:r>
              <a:rPr lang="en-IE" sz="2800" b="1" dirty="0" err="1" smtClean="0"/>
              <a:t>ansin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cuir</a:t>
            </a:r>
            <a:r>
              <a:rPr lang="en-IE" sz="2800" b="1" dirty="0" smtClean="0"/>
              <a:t> </a:t>
            </a:r>
            <a:r>
              <a:rPr lang="en-IE" sz="2800" b="1" dirty="0" err="1" smtClean="0"/>
              <a:t>sé</a:t>
            </a:r>
            <a:r>
              <a:rPr lang="en-IE" sz="2800" b="1" dirty="0" smtClean="0"/>
              <a:t> leis</a:t>
            </a:r>
            <a:endParaRPr lang="en-IE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0371" y="128451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W8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8427" y="1913750"/>
            <a:ext cx="2711447" cy="1266956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8" name="Picture 7" descr="T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133" y="197629"/>
            <a:ext cx="2799692" cy="2041787"/>
          </a:xfrm>
          <a:prstGeom prst="rect">
            <a:avLst/>
          </a:prstGeom>
          <a:ln w="57150">
            <a:solidFill>
              <a:srgbClr val="FFFF00"/>
            </a:solidFill>
          </a:ln>
        </p:spPr>
      </p:pic>
      <p:pic>
        <p:nvPicPr>
          <p:cNvPr id="12" name="Picture 11" descr="T6.png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00229" y="2579486"/>
            <a:ext cx="5850000" cy="4013343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pic>
        <p:nvPicPr>
          <p:cNvPr id="17" name="Picture 16" descr="T6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5137" y="205201"/>
            <a:ext cx="2768500" cy="2026642"/>
          </a:xfrm>
          <a:prstGeom prst="rect">
            <a:avLst/>
          </a:prstGeom>
          <a:ln w="57150">
            <a:solidFill>
              <a:srgbClr val="7030A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304800" y="250371"/>
            <a:ext cx="231865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400" b="1" dirty="0" err="1" smtClean="0"/>
              <a:t>Cearnaigh</a:t>
            </a:r>
            <a:r>
              <a:rPr lang="en-IE" sz="2400" b="1" dirty="0" smtClean="0"/>
              <a:t> </a:t>
            </a:r>
            <a:r>
              <a:rPr lang="en-IE" sz="2400" b="1" i="1" dirty="0" smtClean="0"/>
              <a:t>n</a:t>
            </a:r>
            <a:r>
              <a:rPr lang="en-IE" sz="2400" b="1" dirty="0" smtClean="0"/>
              <a:t>, </a:t>
            </a:r>
            <a:r>
              <a:rPr lang="en-IE" sz="2400" b="1" dirty="0" err="1" smtClean="0"/>
              <a:t>ansin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cuir</a:t>
            </a:r>
            <a:r>
              <a:rPr lang="en-IE" sz="2400" b="1" dirty="0" smtClean="0"/>
              <a:t> </a:t>
            </a:r>
            <a:r>
              <a:rPr lang="en-IE" sz="2400" b="1" dirty="0" err="1" smtClean="0"/>
              <a:t>sé</a:t>
            </a:r>
            <a:r>
              <a:rPr lang="en-IE" sz="2400" b="1" dirty="0" smtClean="0"/>
              <a:t> leis an </a:t>
            </a:r>
            <a:r>
              <a:rPr lang="en-IE" sz="2400" b="1" dirty="0" err="1" smtClean="0"/>
              <a:t>freagra</a:t>
            </a:r>
            <a:endParaRPr lang="en-IE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3029" y="1088572"/>
            <a:ext cx="522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W9</a:t>
            </a:r>
            <a:endParaRPr lang="en-I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</TotalTime>
  <Words>150</Words>
  <Application>Microsoft Office PowerPoint</Application>
  <PresentationFormat>On-screen Show (4:3)</PresentationFormat>
  <Paragraphs>68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Pádraic</dc:creator>
  <cp:lastModifiedBy>Owner</cp:lastModifiedBy>
  <cp:revision>41</cp:revision>
  <dcterms:created xsi:type="dcterms:W3CDTF">2011-09-30T22:14:00Z</dcterms:created>
  <dcterms:modified xsi:type="dcterms:W3CDTF">2011-11-23T14:01:22Z</dcterms:modified>
</cp:coreProperties>
</file>