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</p:sldMasterIdLst>
  <p:notesMasterIdLst>
    <p:notesMasterId r:id="rId27"/>
  </p:notesMasterIdLst>
  <p:handoutMasterIdLst>
    <p:handoutMasterId r:id="rId28"/>
  </p:handoutMasterIdLst>
  <p:sldIdLst>
    <p:sldId id="258" r:id="rId2"/>
    <p:sldId id="263" r:id="rId3"/>
    <p:sldId id="280" r:id="rId4"/>
    <p:sldId id="265" r:id="rId5"/>
    <p:sldId id="262" r:id="rId6"/>
    <p:sldId id="264" r:id="rId7"/>
    <p:sldId id="266" r:id="rId8"/>
    <p:sldId id="272" r:id="rId9"/>
    <p:sldId id="281" r:id="rId10"/>
    <p:sldId id="282" r:id="rId11"/>
    <p:sldId id="267" r:id="rId12"/>
    <p:sldId id="273" r:id="rId13"/>
    <p:sldId id="270" r:id="rId14"/>
    <p:sldId id="271" r:id="rId15"/>
    <p:sldId id="269" r:id="rId16"/>
    <p:sldId id="268" r:id="rId17"/>
    <p:sldId id="261" r:id="rId18"/>
    <p:sldId id="274" r:id="rId19"/>
    <p:sldId id="275" r:id="rId20"/>
    <p:sldId id="276" r:id="rId21"/>
    <p:sldId id="277" r:id="rId22"/>
    <p:sldId id="278" r:id="rId23"/>
    <p:sldId id="279" r:id="rId24"/>
    <p:sldId id="259" r:id="rId25"/>
    <p:sldId id="260" r:id="rId26"/>
  </p:sldIdLst>
  <p:sldSz cx="9906000" cy="6858000" type="A4"/>
  <p:notesSz cx="6858000" cy="9144000"/>
  <p:custDataLst>
    <p:tags r:id="rId29"/>
  </p:custDataLst>
  <p:defaultTextStyle>
    <a:defPPr>
      <a:defRPr lang="en-I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0033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62" autoAdjust="0"/>
    <p:restoredTop sz="41968" autoAdjust="0"/>
  </p:normalViewPr>
  <p:slideViewPr>
    <p:cSldViewPr>
      <p:cViewPr varScale="1">
        <p:scale>
          <a:sx n="74" d="100"/>
          <a:sy n="74" d="100"/>
        </p:scale>
        <p:origin x="-318" y="-9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47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0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0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F0C3D4-0476-4B74-8051-8148DD296F88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60FCE1EC-6A53-4588-9E93-9C89D1E2CA0D}">
      <dgm:prSet phldrT="[Text]" custT="1"/>
      <dgm:spPr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</dgm:spPr>
      <dgm:t>
        <a:bodyPr/>
        <a:lstStyle/>
        <a:p>
          <a:r>
            <a:rPr lang="en-IE" sz="2000" b="1" dirty="0" smtClean="0"/>
            <a:t>Fraction concepts</a:t>
          </a:r>
          <a:endParaRPr lang="en-IE" sz="2000" b="1" dirty="0"/>
        </a:p>
      </dgm:t>
    </dgm:pt>
    <dgm:pt modelId="{6647FD79-E27E-4B02-97D6-E0A0E3CFCD4B}" type="parTrans" cxnId="{098C8871-B1BB-4948-B7AD-99EE149EDEDA}">
      <dgm:prSet/>
      <dgm:spPr/>
      <dgm:t>
        <a:bodyPr/>
        <a:lstStyle/>
        <a:p>
          <a:endParaRPr lang="en-IE"/>
        </a:p>
      </dgm:t>
    </dgm:pt>
    <dgm:pt modelId="{D7108D58-893F-49B9-8E7D-0003DFF04CF7}" type="sibTrans" cxnId="{098C8871-B1BB-4948-B7AD-99EE149EDEDA}">
      <dgm:prSet/>
      <dgm:spPr/>
      <dgm:t>
        <a:bodyPr/>
        <a:lstStyle/>
        <a:p>
          <a:endParaRPr lang="en-IE"/>
        </a:p>
      </dgm:t>
    </dgm:pt>
    <dgm:pt modelId="{D5C6D5C6-DE1B-4F58-80F6-E5685948037A}">
      <dgm:prSet phldrT="[Text]" custT="1"/>
      <dgm:spPr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</dgm:spPr>
      <dgm:t>
        <a:bodyPr/>
        <a:lstStyle/>
        <a:p>
          <a:r>
            <a:rPr lang="en-IE" sz="2000" b="1" dirty="0" smtClean="0"/>
            <a:t>Ordering strategies</a:t>
          </a:r>
          <a:endParaRPr lang="en-IE" sz="2000" b="1" dirty="0"/>
        </a:p>
      </dgm:t>
    </dgm:pt>
    <dgm:pt modelId="{D3F1E8E4-36C2-4897-9537-29AC6DA7B3CA}" type="parTrans" cxnId="{007E1EC0-DC50-4297-AFE8-135BC4F3FF4A}">
      <dgm:prSet/>
      <dgm:spPr/>
      <dgm:t>
        <a:bodyPr/>
        <a:lstStyle/>
        <a:p>
          <a:endParaRPr lang="en-IE"/>
        </a:p>
      </dgm:t>
    </dgm:pt>
    <dgm:pt modelId="{0EE45F34-93DA-44F2-9993-7B5A972820F5}" type="sibTrans" cxnId="{007E1EC0-DC50-4297-AFE8-135BC4F3FF4A}">
      <dgm:prSet/>
      <dgm:spPr/>
      <dgm:t>
        <a:bodyPr/>
        <a:lstStyle/>
        <a:p>
          <a:endParaRPr lang="en-IE"/>
        </a:p>
      </dgm:t>
    </dgm:pt>
    <dgm:pt modelId="{CD64F5EC-B2FA-4BE2-95F4-55B886195E8A}">
      <dgm:prSet phldrT="[Text]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en-IE" b="1" dirty="0" smtClean="0"/>
            <a:t>Fraction Operations</a:t>
          </a:r>
        </a:p>
        <a:p>
          <a:r>
            <a:rPr lang="en-IE" b="1" dirty="0" smtClean="0">
              <a:solidFill>
                <a:srgbClr val="FF0000"/>
              </a:solidFill>
            </a:rPr>
            <a:t>Sense making of the algorithms</a:t>
          </a:r>
          <a:endParaRPr lang="en-IE" b="1" dirty="0">
            <a:solidFill>
              <a:srgbClr val="FF0000"/>
            </a:solidFill>
          </a:endParaRPr>
        </a:p>
      </dgm:t>
    </dgm:pt>
    <dgm:pt modelId="{BECE340B-A10E-496C-992A-D1CC1AEC89E3}" type="parTrans" cxnId="{696A0352-8DD3-44D2-B9D5-12EAE4F4452F}">
      <dgm:prSet/>
      <dgm:spPr/>
      <dgm:t>
        <a:bodyPr/>
        <a:lstStyle/>
        <a:p>
          <a:endParaRPr lang="en-IE"/>
        </a:p>
      </dgm:t>
    </dgm:pt>
    <dgm:pt modelId="{67F476A6-A013-4855-902E-FF7F5F19EB08}" type="sibTrans" cxnId="{696A0352-8DD3-44D2-B9D5-12EAE4F4452F}">
      <dgm:prSet/>
      <dgm:spPr/>
      <dgm:t>
        <a:bodyPr/>
        <a:lstStyle/>
        <a:p>
          <a:endParaRPr lang="en-IE"/>
        </a:p>
      </dgm:t>
    </dgm:pt>
    <dgm:pt modelId="{DB7EFDA9-9AC2-422B-9E1F-F946578367EA}">
      <dgm:prSet phldrT="[Text]" custT="1"/>
      <dgm:spPr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</dgm:spPr>
      <dgm:t>
        <a:bodyPr/>
        <a:lstStyle/>
        <a:p>
          <a:r>
            <a:rPr lang="en-IE" sz="2000" b="1" dirty="0" smtClean="0"/>
            <a:t>Fraction Equivalence</a:t>
          </a:r>
          <a:endParaRPr lang="en-IE" sz="2000" b="1" dirty="0"/>
        </a:p>
      </dgm:t>
    </dgm:pt>
    <dgm:pt modelId="{1B84C5FE-A03D-47A4-AB96-F3AF09C81ADE}" type="parTrans" cxnId="{71C7EE28-7CFE-4A6E-90C0-FAFCA0C7CD4D}">
      <dgm:prSet/>
      <dgm:spPr/>
      <dgm:t>
        <a:bodyPr/>
        <a:lstStyle/>
        <a:p>
          <a:endParaRPr lang="en-IE"/>
        </a:p>
      </dgm:t>
    </dgm:pt>
    <dgm:pt modelId="{E5A4FA47-E829-420B-BB18-1328B54C518B}" type="sibTrans" cxnId="{71C7EE28-7CFE-4A6E-90C0-FAFCA0C7CD4D}">
      <dgm:prSet/>
      <dgm:spPr/>
      <dgm:t>
        <a:bodyPr/>
        <a:lstStyle/>
        <a:p>
          <a:endParaRPr lang="en-IE"/>
        </a:p>
      </dgm:t>
    </dgm:pt>
    <dgm:pt modelId="{BBA27E5A-5E44-4FAD-9B71-B3A6D86F9DBA}" type="pres">
      <dgm:prSet presAssocID="{54F0C3D4-0476-4B74-8051-8148DD296F8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IE"/>
        </a:p>
      </dgm:t>
    </dgm:pt>
    <dgm:pt modelId="{6AC75B94-A038-4280-8018-74F1E34DB237}" type="pres">
      <dgm:prSet presAssocID="{60FCE1EC-6A53-4588-9E93-9C89D1E2CA0D}" presName="hierRoot1" presStyleCnt="0"/>
      <dgm:spPr/>
    </dgm:pt>
    <dgm:pt modelId="{9B563729-BE8A-4C21-A4F9-4CA81CB7EA8D}" type="pres">
      <dgm:prSet presAssocID="{60FCE1EC-6A53-4588-9E93-9C89D1E2CA0D}" presName="composite" presStyleCnt="0"/>
      <dgm:spPr/>
    </dgm:pt>
    <dgm:pt modelId="{135E4B6E-270B-4849-B8F8-AC6F99B5804E}" type="pres">
      <dgm:prSet presAssocID="{60FCE1EC-6A53-4588-9E93-9C89D1E2CA0D}" presName="background" presStyleLbl="node0" presStyleIdx="0" presStyleCnt="1"/>
      <dgm:spPr/>
    </dgm:pt>
    <dgm:pt modelId="{A14DC526-2940-454A-B74E-D7F9C6485284}" type="pres">
      <dgm:prSet presAssocID="{60FCE1EC-6A53-4588-9E93-9C89D1E2CA0D}" presName="text" presStyleLbl="fgAcc0" presStyleIdx="0" presStyleCnt="1" custLinFactNeighborX="5213" custLinFactNeighborY="-5186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E20A72AE-A0A6-44EE-9D6A-83EBF623600C}" type="pres">
      <dgm:prSet presAssocID="{60FCE1EC-6A53-4588-9E93-9C89D1E2CA0D}" presName="hierChild2" presStyleCnt="0"/>
      <dgm:spPr/>
    </dgm:pt>
    <dgm:pt modelId="{1DAF0185-F209-451C-8537-23768C1B377A}" type="pres">
      <dgm:prSet presAssocID="{D3F1E8E4-36C2-4897-9537-29AC6DA7B3CA}" presName="Name10" presStyleLbl="parChTrans1D2" presStyleIdx="0" presStyleCnt="2"/>
      <dgm:spPr/>
      <dgm:t>
        <a:bodyPr/>
        <a:lstStyle/>
        <a:p>
          <a:endParaRPr lang="en-IE"/>
        </a:p>
      </dgm:t>
    </dgm:pt>
    <dgm:pt modelId="{5E49434F-C42E-45B0-8AFD-72C856D3FA15}" type="pres">
      <dgm:prSet presAssocID="{D5C6D5C6-DE1B-4F58-80F6-E5685948037A}" presName="hierRoot2" presStyleCnt="0"/>
      <dgm:spPr/>
    </dgm:pt>
    <dgm:pt modelId="{5BDE4ADD-F727-4CF4-BF58-5E039F18EF49}" type="pres">
      <dgm:prSet presAssocID="{D5C6D5C6-DE1B-4F58-80F6-E5685948037A}" presName="composite2" presStyleCnt="0"/>
      <dgm:spPr/>
    </dgm:pt>
    <dgm:pt modelId="{C5180C7B-0F7B-414F-A3DB-1D3819B0689E}" type="pres">
      <dgm:prSet presAssocID="{D5C6D5C6-DE1B-4F58-80F6-E5685948037A}" presName="background2" presStyleLbl="node2" presStyleIdx="0" presStyleCnt="2"/>
      <dgm:spPr/>
    </dgm:pt>
    <dgm:pt modelId="{CE634140-F624-4BF2-A049-103D7F587E33}" type="pres">
      <dgm:prSet presAssocID="{D5C6D5C6-DE1B-4F58-80F6-E5685948037A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FEC7F1B7-A515-4593-9288-B627AA518E86}" type="pres">
      <dgm:prSet presAssocID="{D5C6D5C6-DE1B-4F58-80F6-E5685948037A}" presName="hierChild3" presStyleCnt="0"/>
      <dgm:spPr/>
    </dgm:pt>
    <dgm:pt modelId="{0692925E-3F04-4B29-B753-1CD0C661E353}" type="pres">
      <dgm:prSet presAssocID="{BECE340B-A10E-496C-992A-D1CC1AEC89E3}" presName="Name17" presStyleLbl="parChTrans1D3" presStyleIdx="0" presStyleCnt="1"/>
      <dgm:spPr/>
      <dgm:t>
        <a:bodyPr/>
        <a:lstStyle/>
        <a:p>
          <a:endParaRPr lang="en-IE"/>
        </a:p>
      </dgm:t>
    </dgm:pt>
    <dgm:pt modelId="{51E4F550-1CD5-43E2-BCCD-F3B166620632}" type="pres">
      <dgm:prSet presAssocID="{CD64F5EC-B2FA-4BE2-95F4-55B886195E8A}" presName="hierRoot3" presStyleCnt="0"/>
      <dgm:spPr/>
    </dgm:pt>
    <dgm:pt modelId="{BA669233-AB8B-4FFF-98EF-88C810C0DE18}" type="pres">
      <dgm:prSet presAssocID="{CD64F5EC-B2FA-4BE2-95F4-55B886195E8A}" presName="composite3" presStyleCnt="0"/>
      <dgm:spPr/>
    </dgm:pt>
    <dgm:pt modelId="{68E47EDF-E73F-4886-9E99-C895B8D34A31}" type="pres">
      <dgm:prSet presAssocID="{CD64F5EC-B2FA-4BE2-95F4-55B886195E8A}" presName="background3" presStyleLbl="node3" presStyleIdx="0" presStyleCnt="1"/>
      <dgm:spPr>
        <a:solidFill>
          <a:schemeClr val="bg2"/>
        </a:solidFill>
      </dgm:spPr>
    </dgm:pt>
    <dgm:pt modelId="{B49AB2A0-432E-4EEE-AE4C-F66AAB117324}" type="pres">
      <dgm:prSet presAssocID="{CD64F5EC-B2FA-4BE2-95F4-55B886195E8A}" presName="text3" presStyleLbl="fgAcc3" presStyleIdx="0" presStyleCnt="1" custScaleX="190002" custLinFactNeighborX="77671" custLinFactNeighborY="1823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B20682CE-46D8-4006-B469-812A6DE0C18B}" type="pres">
      <dgm:prSet presAssocID="{CD64F5EC-B2FA-4BE2-95F4-55B886195E8A}" presName="hierChild4" presStyleCnt="0"/>
      <dgm:spPr/>
    </dgm:pt>
    <dgm:pt modelId="{ECFC177A-1ABA-4F86-8F42-01406873996D}" type="pres">
      <dgm:prSet presAssocID="{1B84C5FE-A03D-47A4-AB96-F3AF09C81ADE}" presName="Name10" presStyleLbl="parChTrans1D2" presStyleIdx="1" presStyleCnt="2"/>
      <dgm:spPr/>
      <dgm:t>
        <a:bodyPr/>
        <a:lstStyle/>
        <a:p>
          <a:endParaRPr lang="en-IE"/>
        </a:p>
      </dgm:t>
    </dgm:pt>
    <dgm:pt modelId="{6492CF7F-EF61-4369-B259-A8432284C919}" type="pres">
      <dgm:prSet presAssocID="{DB7EFDA9-9AC2-422B-9E1F-F946578367EA}" presName="hierRoot2" presStyleCnt="0"/>
      <dgm:spPr/>
    </dgm:pt>
    <dgm:pt modelId="{C02E8232-37AB-4507-8972-758FE8D7EAB5}" type="pres">
      <dgm:prSet presAssocID="{DB7EFDA9-9AC2-422B-9E1F-F946578367EA}" presName="composite2" presStyleCnt="0"/>
      <dgm:spPr/>
    </dgm:pt>
    <dgm:pt modelId="{DA97C05E-8FD8-4EFC-BA6E-F898FC2A3282}" type="pres">
      <dgm:prSet presAssocID="{DB7EFDA9-9AC2-422B-9E1F-F946578367EA}" presName="background2" presStyleLbl="node2" presStyleIdx="1" presStyleCnt="2"/>
      <dgm:spPr/>
    </dgm:pt>
    <dgm:pt modelId="{FCEBE0D2-8FD9-483C-A96D-053C8FADBFB7}" type="pres">
      <dgm:prSet presAssocID="{DB7EFDA9-9AC2-422B-9E1F-F946578367EA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IE"/>
        </a:p>
      </dgm:t>
    </dgm:pt>
    <dgm:pt modelId="{421B87AD-5A24-45CC-8E65-2A273E6877AB}" type="pres">
      <dgm:prSet presAssocID="{DB7EFDA9-9AC2-422B-9E1F-F946578367EA}" presName="hierChild3" presStyleCnt="0"/>
      <dgm:spPr/>
    </dgm:pt>
  </dgm:ptLst>
  <dgm:cxnLst>
    <dgm:cxn modelId="{CD7D8CD8-1A77-4BD3-A763-A5CDDCADDB04}" type="presOf" srcId="{DB7EFDA9-9AC2-422B-9E1F-F946578367EA}" destId="{FCEBE0D2-8FD9-483C-A96D-053C8FADBFB7}" srcOrd="0" destOrd="0" presId="urn:microsoft.com/office/officeart/2005/8/layout/hierarchy1"/>
    <dgm:cxn modelId="{696A0352-8DD3-44D2-B9D5-12EAE4F4452F}" srcId="{D5C6D5C6-DE1B-4F58-80F6-E5685948037A}" destId="{CD64F5EC-B2FA-4BE2-95F4-55B886195E8A}" srcOrd="0" destOrd="0" parTransId="{BECE340B-A10E-496C-992A-D1CC1AEC89E3}" sibTransId="{67F476A6-A013-4855-902E-FF7F5F19EB08}"/>
    <dgm:cxn modelId="{AC95925A-4F5B-4386-983A-A9546633F437}" type="presOf" srcId="{1B84C5FE-A03D-47A4-AB96-F3AF09C81ADE}" destId="{ECFC177A-1ABA-4F86-8F42-01406873996D}" srcOrd="0" destOrd="0" presId="urn:microsoft.com/office/officeart/2005/8/layout/hierarchy1"/>
    <dgm:cxn modelId="{71C7EE28-7CFE-4A6E-90C0-FAFCA0C7CD4D}" srcId="{60FCE1EC-6A53-4588-9E93-9C89D1E2CA0D}" destId="{DB7EFDA9-9AC2-422B-9E1F-F946578367EA}" srcOrd="1" destOrd="0" parTransId="{1B84C5FE-A03D-47A4-AB96-F3AF09C81ADE}" sibTransId="{E5A4FA47-E829-420B-BB18-1328B54C518B}"/>
    <dgm:cxn modelId="{06F4DD5B-6F1C-437D-8F92-A5ADA8C6418B}" type="presOf" srcId="{BECE340B-A10E-496C-992A-D1CC1AEC89E3}" destId="{0692925E-3F04-4B29-B753-1CD0C661E353}" srcOrd="0" destOrd="0" presId="urn:microsoft.com/office/officeart/2005/8/layout/hierarchy1"/>
    <dgm:cxn modelId="{B7B1F91A-E730-4043-95D3-26BA9C70E55D}" type="presOf" srcId="{D3F1E8E4-36C2-4897-9537-29AC6DA7B3CA}" destId="{1DAF0185-F209-451C-8537-23768C1B377A}" srcOrd="0" destOrd="0" presId="urn:microsoft.com/office/officeart/2005/8/layout/hierarchy1"/>
    <dgm:cxn modelId="{16CBD2BF-2951-4337-8FE4-6A3677A455C0}" type="presOf" srcId="{CD64F5EC-B2FA-4BE2-95F4-55B886195E8A}" destId="{B49AB2A0-432E-4EEE-AE4C-F66AAB117324}" srcOrd="0" destOrd="0" presId="urn:microsoft.com/office/officeart/2005/8/layout/hierarchy1"/>
    <dgm:cxn modelId="{CF1A5D58-581A-4667-9D23-77ADEBD9C63A}" type="presOf" srcId="{D5C6D5C6-DE1B-4F58-80F6-E5685948037A}" destId="{CE634140-F624-4BF2-A049-103D7F587E33}" srcOrd="0" destOrd="0" presId="urn:microsoft.com/office/officeart/2005/8/layout/hierarchy1"/>
    <dgm:cxn modelId="{098C8871-B1BB-4948-B7AD-99EE149EDEDA}" srcId="{54F0C3D4-0476-4B74-8051-8148DD296F88}" destId="{60FCE1EC-6A53-4588-9E93-9C89D1E2CA0D}" srcOrd="0" destOrd="0" parTransId="{6647FD79-E27E-4B02-97D6-E0A0E3CFCD4B}" sibTransId="{D7108D58-893F-49B9-8E7D-0003DFF04CF7}"/>
    <dgm:cxn modelId="{0A55FD14-2DFB-45F9-9A6E-3F760030DE43}" type="presOf" srcId="{60FCE1EC-6A53-4588-9E93-9C89D1E2CA0D}" destId="{A14DC526-2940-454A-B74E-D7F9C6485284}" srcOrd="0" destOrd="0" presId="urn:microsoft.com/office/officeart/2005/8/layout/hierarchy1"/>
    <dgm:cxn modelId="{824521D9-E7FE-4F13-826F-20D922390F24}" type="presOf" srcId="{54F0C3D4-0476-4B74-8051-8148DD296F88}" destId="{BBA27E5A-5E44-4FAD-9B71-B3A6D86F9DBA}" srcOrd="0" destOrd="0" presId="urn:microsoft.com/office/officeart/2005/8/layout/hierarchy1"/>
    <dgm:cxn modelId="{007E1EC0-DC50-4297-AFE8-135BC4F3FF4A}" srcId="{60FCE1EC-6A53-4588-9E93-9C89D1E2CA0D}" destId="{D5C6D5C6-DE1B-4F58-80F6-E5685948037A}" srcOrd="0" destOrd="0" parTransId="{D3F1E8E4-36C2-4897-9537-29AC6DA7B3CA}" sibTransId="{0EE45F34-93DA-44F2-9993-7B5A972820F5}"/>
    <dgm:cxn modelId="{4FF7A9A8-1AF8-404C-B54E-3CE817E970FA}" type="presParOf" srcId="{BBA27E5A-5E44-4FAD-9B71-B3A6D86F9DBA}" destId="{6AC75B94-A038-4280-8018-74F1E34DB237}" srcOrd="0" destOrd="0" presId="urn:microsoft.com/office/officeart/2005/8/layout/hierarchy1"/>
    <dgm:cxn modelId="{B12ACD40-91C8-452E-AA57-BF93E1A94341}" type="presParOf" srcId="{6AC75B94-A038-4280-8018-74F1E34DB237}" destId="{9B563729-BE8A-4C21-A4F9-4CA81CB7EA8D}" srcOrd="0" destOrd="0" presId="urn:microsoft.com/office/officeart/2005/8/layout/hierarchy1"/>
    <dgm:cxn modelId="{B0A4470C-5897-49B7-BB75-E4FD150E1B3D}" type="presParOf" srcId="{9B563729-BE8A-4C21-A4F9-4CA81CB7EA8D}" destId="{135E4B6E-270B-4849-B8F8-AC6F99B5804E}" srcOrd="0" destOrd="0" presId="urn:microsoft.com/office/officeart/2005/8/layout/hierarchy1"/>
    <dgm:cxn modelId="{85D7C644-3D29-443A-BE2F-00CA0A53F99F}" type="presParOf" srcId="{9B563729-BE8A-4C21-A4F9-4CA81CB7EA8D}" destId="{A14DC526-2940-454A-B74E-D7F9C6485284}" srcOrd="1" destOrd="0" presId="urn:microsoft.com/office/officeart/2005/8/layout/hierarchy1"/>
    <dgm:cxn modelId="{5D227E38-9C3D-4AB6-BE33-C67B80226065}" type="presParOf" srcId="{6AC75B94-A038-4280-8018-74F1E34DB237}" destId="{E20A72AE-A0A6-44EE-9D6A-83EBF623600C}" srcOrd="1" destOrd="0" presId="urn:microsoft.com/office/officeart/2005/8/layout/hierarchy1"/>
    <dgm:cxn modelId="{1CBC4DD6-19A0-4E78-A16E-B551B6EDAF2E}" type="presParOf" srcId="{E20A72AE-A0A6-44EE-9D6A-83EBF623600C}" destId="{1DAF0185-F209-451C-8537-23768C1B377A}" srcOrd="0" destOrd="0" presId="urn:microsoft.com/office/officeart/2005/8/layout/hierarchy1"/>
    <dgm:cxn modelId="{26F5A5E7-88DE-4C4C-AB1E-66FAF5817805}" type="presParOf" srcId="{E20A72AE-A0A6-44EE-9D6A-83EBF623600C}" destId="{5E49434F-C42E-45B0-8AFD-72C856D3FA15}" srcOrd="1" destOrd="0" presId="urn:microsoft.com/office/officeart/2005/8/layout/hierarchy1"/>
    <dgm:cxn modelId="{232A02BA-137C-4E1B-B2AD-308269FA0FEF}" type="presParOf" srcId="{5E49434F-C42E-45B0-8AFD-72C856D3FA15}" destId="{5BDE4ADD-F727-4CF4-BF58-5E039F18EF49}" srcOrd="0" destOrd="0" presId="urn:microsoft.com/office/officeart/2005/8/layout/hierarchy1"/>
    <dgm:cxn modelId="{FDDAF1C4-DCEB-4067-AE46-A296FE3BC659}" type="presParOf" srcId="{5BDE4ADD-F727-4CF4-BF58-5E039F18EF49}" destId="{C5180C7B-0F7B-414F-A3DB-1D3819B0689E}" srcOrd="0" destOrd="0" presId="urn:microsoft.com/office/officeart/2005/8/layout/hierarchy1"/>
    <dgm:cxn modelId="{1915DD55-C0FA-403F-A2A2-614B98A9EE54}" type="presParOf" srcId="{5BDE4ADD-F727-4CF4-BF58-5E039F18EF49}" destId="{CE634140-F624-4BF2-A049-103D7F587E33}" srcOrd="1" destOrd="0" presId="urn:microsoft.com/office/officeart/2005/8/layout/hierarchy1"/>
    <dgm:cxn modelId="{F8A474A9-6FCD-4780-B8FE-0CD2752C3712}" type="presParOf" srcId="{5E49434F-C42E-45B0-8AFD-72C856D3FA15}" destId="{FEC7F1B7-A515-4593-9288-B627AA518E86}" srcOrd="1" destOrd="0" presId="urn:microsoft.com/office/officeart/2005/8/layout/hierarchy1"/>
    <dgm:cxn modelId="{943EA9AA-4B92-4C5E-9A9A-449058207995}" type="presParOf" srcId="{FEC7F1B7-A515-4593-9288-B627AA518E86}" destId="{0692925E-3F04-4B29-B753-1CD0C661E353}" srcOrd="0" destOrd="0" presId="urn:microsoft.com/office/officeart/2005/8/layout/hierarchy1"/>
    <dgm:cxn modelId="{D78091F4-00C9-48E5-8E9F-93CFCBA9E9B9}" type="presParOf" srcId="{FEC7F1B7-A515-4593-9288-B627AA518E86}" destId="{51E4F550-1CD5-43E2-BCCD-F3B166620632}" srcOrd="1" destOrd="0" presId="urn:microsoft.com/office/officeart/2005/8/layout/hierarchy1"/>
    <dgm:cxn modelId="{7AFA03AE-82C2-450A-9D86-A0AB9F6C73FF}" type="presParOf" srcId="{51E4F550-1CD5-43E2-BCCD-F3B166620632}" destId="{BA669233-AB8B-4FFF-98EF-88C810C0DE18}" srcOrd="0" destOrd="0" presId="urn:microsoft.com/office/officeart/2005/8/layout/hierarchy1"/>
    <dgm:cxn modelId="{0154FE5A-8802-4E78-A51D-19B0375DF438}" type="presParOf" srcId="{BA669233-AB8B-4FFF-98EF-88C810C0DE18}" destId="{68E47EDF-E73F-4886-9E99-C895B8D34A31}" srcOrd="0" destOrd="0" presId="urn:microsoft.com/office/officeart/2005/8/layout/hierarchy1"/>
    <dgm:cxn modelId="{44E5E705-8DA7-41E3-858F-F712C4C3920C}" type="presParOf" srcId="{BA669233-AB8B-4FFF-98EF-88C810C0DE18}" destId="{B49AB2A0-432E-4EEE-AE4C-F66AAB117324}" srcOrd="1" destOrd="0" presId="urn:microsoft.com/office/officeart/2005/8/layout/hierarchy1"/>
    <dgm:cxn modelId="{09F724DF-D0E1-4159-BCE4-22D1324F5425}" type="presParOf" srcId="{51E4F550-1CD5-43E2-BCCD-F3B166620632}" destId="{B20682CE-46D8-4006-B469-812A6DE0C18B}" srcOrd="1" destOrd="0" presId="urn:microsoft.com/office/officeart/2005/8/layout/hierarchy1"/>
    <dgm:cxn modelId="{EF009C8C-D8CA-4352-8584-3673E2239BDB}" type="presParOf" srcId="{E20A72AE-A0A6-44EE-9D6A-83EBF623600C}" destId="{ECFC177A-1ABA-4F86-8F42-01406873996D}" srcOrd="2" destOrd="0" presId="urn:microsoft.com/office/officeart/2005/8/layout/hierarchy1"/>
    <dgm:cxn modelId="{95A55795-0CB3-4375-9934-22DE87B7C155}" type="presParOf" srcId="{E20A72AE-A0A6-44EE-9D6A-83EBF623600C}" destId="{6492CF7F-EF61-4369-B259-A8432284C919}" srcOrd="3" destOrd="0" presId="urn:microsoft.com/office/officeart/2005/8/layout/hierarchy1"/>
    <dgm:cxn modelId="{8EC165C5-17D7-42AA-A60E-B345AAB346A8}" type="presParOf" srcId="{6492CF7F-EF61-4369-B259-A8432284C919}" destId="{C02E8232-37AB-4507-8972-758FE8D7EAB5}" srcOrd="0" destOrd="0" presId="urn:microsoft.com/office/officeart/2005/8/layout/hierarchy1"/>
    <dgm:cxn modelId="{A37FC84E-4AD5-4388-9212-5187D11AC227}" type="presParOf" srcId="{C02E8232-37AB-4507-8972-758FE8D7EAB5}" destId="{DA97C05E-8FD8-4EFC-BA6E-F898FC2A3282}" srcOrd="0" destOrd="0" presId="urn:microsoft.com/office/officeart/2005/8/layout/hierarchy1"/>
    <dgm:cxn modelId="{2AA83F9A-59DE-4B7F-9BE7-6643760AA70F}" type="presParOf" srcId="{C02E8232-37AB-4507-8972-758FE8D7EAB5}" destId="{FCEBE0D2-8FD9-483C-A96D-053C8FADBFB7}" srcOrd="1" destOrd="0" presId="urn:microsoft.com/office/officeart/2005/8/layout/hierarchy1"/>
    <dgm:cxn modelId="{94D64EE5-3E67-4EC1-AB4D-1962DB4B743A}" type="presParOf" srcId="{6492CF7F-EF61-4369-B259-A8432284C919}" destId="{421B87AD-5A24-45CC-8E65-2A273E6877A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FC177A-1ABA-4F86-8F42-01406873996D}">
      <dsp:nvSpPr>
        <dsp:cNvPr id="0" name=""/>
        <dsp:cNvSpPr/>
      </dsp:nvSpPr>
      <dsp:spPr>
        <a:xfrm>
          <a:off x="4247679" y="1160162"/>
          <a:ext cx="1074035" cy="6220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088"/>
              </a:lnTo>
              <a:lnTo>
                <a:pt x="1074035" y="444088"/>
              </a:lnTo>
              <a:lnTo>
                <a:pt x="1074035" y="62208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92925E-3F04-4B29-B753-1CD0C661E353}">
      <dsp:nvSpPr>
        <dsp:cNvPr id="0" name=""/>
        <dsp:cNvSpPr/>
      </dsp:nvSpPr>
      <dsp:spPr>
        <a:xfrm>
          <a:off x="2973316" y="3002349"/>
          <a:ext cx="1492383" cy="5621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4151"/>
              </a:lnTo>
              <a:lnTo>
                <a:pt x="1492383" y="384151"/>
              </a:lnTo>
              <a:lnTo>
                <a:pt x="1492383" y="562149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AF0185-F209-451C-8537-23768C1B377A}">
      <dsp:nvSpPr>
        <dsp:cNvPr id="0" name=""/>
        <dsp:cNvSpPr/>
      </dsp:nvSpPr>
      <dsp:spPr>
        <a:xfrm>
          <a:off x="2973316" y="1160162"/>
          <a:ext cx="1274362" cy="622086"/>
        </a:xfrm>
        <a:custGeom>
          <a:avLst/>
          <a:gdLst/>
          <a:ahLst/>
          <a:cxnLst/>
          <a:rect l="0" t="0" r="0" b="0"/>
          <a:pathLst>
            <a:path>
              <a:moveTo>
                <a:pt x="1274362" y="0"/>
              </a:moveTo>
              <a:lnTo>
                <a:pt x="1274362" y="444088"/>
              </a:lnTo>
              <a:lnTo>
                <a:pt x="0" y="444088"/>
              </a:lnTo>
              <a:lnTo>
                <a:pt x="0" y="62208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5E4B6E-270B-4849-B8F8-AC6F99B5804E}">
      <dsp:nvSpPr>
        <dsp:cNvPr id="0" name=""/>
        <dsp:cNvSpPr/>
      </dsp:nvSpPr>
      <dsp:spPr>
        <a:xfrm>
          <a:off x="3286970" y="-59936"/>
          <a:ext cx="1921417" cy="12200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14DC526-2940-454A-B74E-D7F9C6485284}">
      <dsp:nvSpPr>
        <dsp:cNvPr id="0" name=""/>
        <dsp:cNvSpPr/>
      </dsp:nvSpPr>
      <dsp:spPr>
        <a:xfrm>
          <a:off x="3500461" y="142879"/>
          <a:ext cx="1921417" cy="1220099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b="1" kern="1200" dirty="0" smtClean="0"/>
            <a:t>Fraction concepts</a:t>
          </a:r>
          <a:endParaRPr lang="en-IE" sz="2000" b="1" kern="1200" dirty="0"/>
        </a:p>
      </dsp:txBody>
      <dsp:txXfrm>
        <a:off x="3536196" y="178614"/>
        <a:ext cx="1849947" cy="1148629"/>
      </dsp:txXfrm>
    </dsp:sp>
    <dsp:sp modelId="{C5180C7B-0F7B-414F-A3DB-1D3819B0689E}">
      <dsp:nvSpPr>
        <dsp:cNvPr id="0" name=""/>
        <dsp:cNvSpPr/>
      </dsp:nvSpPr>
      <dsp:spPr>
        <a:xfrm>
          <a:off x="2012608" y="1782249"/>
          <a:ext cx="1921417" cy="12200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E634140-F624-4BF2-A049-103D7F587E33}">
      <dsp:nvSpPr>
        <dsp:cNvPr id="0" name=""/>
        <dsp:cNvSpPr/>
      </dsp:nvSpPr>
      <dsp:spPr>
        <a:xfrm>
          <a:off x="2226098" y="1985065"/>
          <a:ext cx="1921417" cy="1220099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b="1" kern="1200" dirty="0" smtClean="0"/>
            <a:t>Ordering strategies</a:t>
          </a:r>
          <a:endParaRPr lang="en-IE" sz="2000" b="1" kern="1200" dirty="0"/>
        </a:p>
      </dsp:txBody>
      <dsp:txXfrm>
        <a:off x="2261833" y="2020800"/>
        <a:ext cx="1849947" cy="1148629"/>
      </dsp:txXfrm>
    </dsp:sp>
    <dsp:sp modelId="{68E47EDF-E73F-4886-9E99-C895B8D34A31}">
      <dsp:nvSpPr>
        <dsp:cNvPr id="0" name=""/>
        <dsp:cNvSpPr/>
      </dsp:nvSpPr>
      <dsp:spPr>
        <a:xfrm>
          <a:off x="2640335" y="3564498"/>
          <a:ext cx="3650730" cy="1220099"/>
        </a:xfrm>
        <a:prstGeom prst="roundRect">
          <a:avLst>
            <a:gd name="adj" fmla="val 10000"/>
          </a:avLst>
        </a:prstGeom>
        <a:solidFill>
          <a:schemeClr val="bg2"/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49AB2A0-432E-4EEE-AE4C-F66AAB117324}">
      <dsp:nvSpPr>
        <dsp:cNvPr id="0" name=""/>
        <dsp:cNvSpPr/>
      </dsp:nvSpPr>
      <dsp:spPr>
        <a:xfrm>
          <a:off x="2853825" y="3767315"/>
          <a:ext cx="3650730" cy="122009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b="1" kern="1200" dirty="0" smtClean="0"/>
            <a:t>Fraction Operations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b="1" kern="1200" dirty="0" smtClean="0">
              <a:solidFill>
                <a:srgbClr val="FF0000"/>
              </a:solidFill>
            </a:rPr>
            <a:t>Sense making of the algorithms</a:t>
          </a:r>
          <a:endParaRPr lang="en-IE" sz="2000" b="1" kern="1200" dirty="0">
            <a:solidFill>
              <a:srgbClr val="FF0000"/>
            </a:solidFill>
          </a:endParaRPr>
        </a:p>
      </dsp:txBody>
      <dsp:txXfrm>
        <a:off x="2889560" y="3803050"/>
        <a:ext cx="3579260" cy="1148629"/>
      </dsp:txXfrm>
    </dsp:sp>
    <dsp:sp modelId="{DA97C05E-8FD8-4EFC-BA6E-F898FC2A3282}">
      <dsp:nvSpPr>
        <dsp:cNvPr id="0" name=""/>
        <dsp:cNvSpPr/>
      </dsp:nvSpPr>
      <dsp:spPr>
        <a:xfrm>
          <a:off x="4361006" y="1782249"/>
          <a:ext cx="1921417" cy="12200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CEBE0D2-8FD9-483C-A96D-053C8FADBFB7}">
      <dsp:nvSpPr>
        <dsp:cNvPr id="0" name=""/>
        <dsp:cNvSpPr/>
      </dsp:nvSpPr>
      <dsp:spPr>
        <a:xfrm>
          <a:off x="4574497" y="1985065"/>
          <a:ext cx="1921417" cy="1220099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b="1" kern="1200" dirty="0" smtClean="0"/>
            <a:t>Fraction Equivalence</a:t>
          </a:r>
          <a:endParaRPr lang="en-IE" sz="2000" b="1" kern="1200" dirty="0"/>
        </a:p>
      </dsp:txBody>
      <dsp:txXfrm>
        <a:off x="4610232" y="2020800"/>
        <a:ext cx="1849947" cy="11486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image" Target="../media/image17.wmf"/><Relationship Id="rId18" Type="http://schemas.openxmlformats.org/officeDocument/2006/relationships/image" Target="../media/image2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12" Type="http://schemas.openxmlformats.org/officeDocument/2006/relationships/image" Target="../media/image16.wmf"/><Relationship Id="rId17" Type="http://schemas.openxmlformats.org/officeDocument/2006/relationships/image" Target="../media/image21.wmf"/><Relationship Id="rId2" Type="http://schemas.openxmlformats.org/officeDocument/2006/relationships/image" Target="../media/image6.wmf"/><Relationship Id="rId16" Type="http://schemas.openxmlformats.org/officeDocument/2006/relationships/image" Target="../media/image20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11" Type="http://schemas.openxmlformats.org/officeDocument/2006/relationships/image" Target="../media/image15.wmf"/><Relationship Id="rId5" Type="http://schemas.openxmlformats.org/officeDocument/2006/relationships/image" Target="../media/image9.wmf"/><Relationship Id="rId15" Type="http://schemas.openxmlformats.org/officeDocument/2006/relationships/image" Target="../media/image19.wmf"/><Relationship Id="rId10" Type="http://schemas.openxmlformats.org/officeDocument/2006/relationships/image" Target="../media/image14.wmf"/><Relationship Id="rId19" Type="http://schemas.openxmlformats.org/officeDocument/2006/relationships/image" Target="../media/image23.wmf"/><Relationship Id="rId4" Type="http://schemas.openxmlformats.org/officeDocument/2006/relationships/image" Target="../media/image8.wmf"/><Relationship Id="rId9" Type="http://schemas.openxmlformats.org/officeDocument/2006/relationships/image" Target="../media/image13.wmf"/><Relationship Id="rId14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image" Target="../media/image3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r>
              <a:rPr lang="en-IE"/>
              <a:t>Project Maths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fld id="{660A1FAC-AFDC-431F-A637-727B82E49090}" type="datetime2">
              <a:rPr lang="en-IE"/>
              <a:pPr>
                <a:defRPr/>
              </a:pPr>
              <a:t>Tuesday, 09 December 2014</a:t>
            </a:fld>
            <a:endParaRPr lang="en-IE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r>
              <a:rPr lang="en-IE"/>
              <a:t>projectmaths.ie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fld id="{0DF92BCA-349E-456F-B8DB-E451E2A63A1E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36583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r>
              <a:rPr lang="en-IE"/>
              <a:t>Project Maths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fld id="{EB249659-B02D-4FB1-9F82-AB02EF310BAF}" type="datetime2">
              <a:rPr lang="en-IE"/>
              <a:pPr>
                <a:defRPr/>
              </a:pPr>
              <a:t>Tuesday, 09 December 2014</a:t>
            </a:fld>
            <a:endParaRPr lang="en-IE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IE" noProof="0" smtClean="0"/>
              <a:t>Click to edit Master text styles</a:t>
            </a:r>
          </a:p>
          <a:p>
            <a:pPr lvl="1"/>
            <a:r>
              <a:rPr lang="en-IE" noProof="0" smtClean="0"/>
              <a:t>Second level</a:t>
            </a:r>
          </a:p>
          <a:p>
            <a:pPr lvl="2"/>
            <a:r>
              <a:rPr lang="en-IE" noProof="0" smtClean="0"/>
              <a:t>Third level</a:t>
            </a:r>
          </a:p>
          <a:p>
            <a:pPr lvl="3"/>
            <a:r>
              <a:rPr lang="en-IE" noProof="0" smtClean="0"/>
              <a:t>Fourth level</a:t>
            </a:r>
          </a:p>
          <a:p>
            <a:pPr lvl="4"/>
            <a:r>
              <a:rPr lang="en-IE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r>
              <a:rPr lang="en-IE"/>
              <a:t>projectmaths.ie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fld id="{312068F0-036B-473F-BA7E-E55773AD8B3D}" type="slidenum">
              <a:rPr lang="en-IE"/>
              <a:pPr>
                <a:defRPr/>
              </a:pPr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945047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 smtClean="0"/>
              <a:t>Project Maths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3668BFF0-AF72-46E3-8179-66A18D6CE547}" type="datetime2">
              <a:rPr lang="en-IE" altLang="en-US" sz="1200" smtClean="0"/>
              <a:pPr/>
              <a:t>Tuesday, 09 December 2014</a:t>
            </a:fld>
            <a:endParaRPr lang="en-IE" altLang="en-US" sz="1200" smtClean="0"/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 smtClean="0"/>
              <a:t>projectmaths.ie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562AEBBE-E08E-4D50-BDEA-409F594B1890}" type="slidenum">
              <a:rPr lang="en-IE" altLang="en-US" sz="1200" smtClean="0"/>
              <a:pPr/>
              <a:t>1</a:t>
            </a:fld>
            <a:endParaRPr lang="en-IE" altLang="en-US" sz="1200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51204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 smtClean="0"/>
              <a:t>Project Maths</a:t>
            </a:r>
          </a:p>
        </p:txBody>
      </p:sp>
      <p:sp>
        <p:nvSpPr>
          <p:cNvPr id="5120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1CCE2808-8ECB-45CB-AB4D-C8E94157B817}" type="datetime2">
              <a:rPr lang="en-IE" altLang="en-US" sz="1200" smtClean="0"/>
              <a:pPr/>
              <a:t>Tuesday, 09 December 2014</a:t>
            </a:fld>
            <a:endParaRPr lang="en-IE" altLang="en-US" sz="1200" smtClean="0"/>
          </a:p>
        </p:txBody>
      </p:sp>
      <p:sp>
        <p:nvSpPr>
          <p:cNvPr id="5120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 smtClean="0"/>
              <a:t>projectmaths.ie</a:t>
            </a:r>
          </a:p>
        </p:txBody>
      </p:sp>
      <p:sp>
        <p:nvSpPr>
          <p:cNvPr id="5120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02296622-206B-4031-870E-2DB9278FDB24}" type="slidenum">
              <a:rPr lang="en-IE" altLang="en-US" sz="1200" smtClean="0"/>
              <a:pPr/>
              <a:t>10</a:t>
            </a:fld>
            <a:endParaRPr lang="en-IE" altLang="en-US" sz="120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5222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 smtClean="0"/>
              <a:t>Project Maths</a:t>
            </a:r>
          </a:p>
        </p:txBody>
      </p:sp>
      <p:sp>
        <p:nvSpPr>
          <p:cNvPr id="5222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8906C40A-6DF5-42D1-B6BF-93E246100A53}" type="datetime2">
              <a:rPr lang="en-IE" altLang="en-US" sz="1200" smtClean="0"/>
              <a:pPr/>
              <a:t>Tuesday, 09 December 2014</a:t>
            </a:fld>
            <a:endParaRPr lang="en-IE" altLang="en-US" sz="1200" smtClean="0"/>
          </a:p>
        </p:txBody>
      </p:sp>
      <p:sp>
        <p:nvSpPr>
          <p:cNvPr id="5223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 smtClean="0"/>
              <a:t>projectmaths.ie</a:t>
            </a:r>
          </a:p>
        </p:txBody>
      </p:sp>
      <p:sp>
        <p:nvSpPr>
          <p:cNvPr id="5223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9760736E-F29C-42AF-B0CC-21E8BA697E5E}" type="slidenum">
              <a:rPr lang="en-IE" altLang="en-US" sz="1200" smtClean="0"/>
              <a:pPr/>
              <a:t>11</a:t>
            </a:fld>
            <a:endParaRPr lang="en-IE" altLang="en-US" sz="120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 smtClean="0"/>
              <a:t>Project Maths</a:t>
            </a:r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3B6A3C58-F41B-4B2A-8631-B3C2C065EFB5}" type="datetime2">
              <a:rPr lang="en-IE" altLang="en-US" sz="1200" smtClean="0"/>
              <a:pPr/>
              <a:t>Tuesday, 09 December 2014</a:t>
            </a:fld>
            <a:endParaRPr lang="en-IE" altLang="en-US" sz="1200" smtClean="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 smtClean="0"/>
              <a:t>projectmaths.ie</a:t>
            </a:r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73A71E74-80EF-460B-A927-9337ACA1B1DA}" type="slidenum">
              <a:rPr lang="en-IE" altLang="en-US" sz="1200" smtClean="0"/>
              <a:pPr/>
              <a:t>12</a:t>
            </a:fld>
            <a:endParaRPr lang="en-IE" altLang="en-US" sz="120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5427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 smtClean="0"/>
              <a:t>Project Maths</a:t>
            </a:r>
          </a:p>
        </p:txBody>
      </p:sp>
      <p:sp>
        <p:nvSpPr>
          <p:cNvPr id="5427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031E56E3-326B-41F1-AC88-2B1664ADA7BC}" type="datetime2">
              <a:rPr lang="en-IE" altLang="en-US" sz="1200" smtClean="0"/>
              <a:pPr/>
              <a:t>Tuesday, 09 December 2014</a:t>
            </a:fld>
            <a:endParaRPr lang="en-IE" altLang="en-US" sz="1200" smtClean="0"/>
          </a:p>
        </p:txBody>
      </p:sp>
      <p:sp>
        <p:nvSpPr>
          <p:cNvPr id="5427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 smtClean="0"/>
              <a:t>projectmaths.ie</a:t>
            </a:r>
          </a:p>
        </p:txBody>
      </p:sp>
      <p:sp>
        <p:nvSpPr>
          <p:cNvPr id="5427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1E5C5292-4232-4723-BFDB-3A87F1A47A8E}" type="slidenum">
              <a:rPr lang="en-IE" altLang="en-US" sz="1200" smtClean="0"/>
              <a:pPr/>
              <a:t>13</a:t>
            </a:fld>
            <a:endParaRPr lang="en-IE" altLang="en-US" sz="120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5530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 smtClean="0"/>
              <a:t>Project Maths</a:t>
            </a:r>
          </a:p>
        </p:txBody>
      </p:sp>
      <p:sp>
        <p:nvSpPr>
          <p:cNvPr id="5530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3DE14124-CE77-41DD-ABDA-F744E31498AC}" type="datetime2">
              <a:rPr lang="en-IE" altLang="en-US" sz="1200" smtClean="0"/>
              <a:pPr/>
              <a:t>Tuesday, 09 December 2014</a:t>
            </a:fld>
            <a:endParaRPr lang="en-IE" altLang="en-US" sz="1200" smtClean="0"/>
          </a:p>
        </p:txBody>
      </p:sp>
      <p:sp>
        <p:nvSpPr>
          <p:cNvPr id="5530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 smtClean="0"/>
              <a:t>projectmaths.ie</a:t>
            </a:r>
          </a:p>
        </p:txBody>
      </p:sp>
      <p:sp>
        <p:nvSpPr>
          <p:cNvPr id="5530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128A87DD-412D-42CB-877E-D63D75DD16A0}" type="slidenum">
              <a:rPr lang="en-IE" altLang="en-US" sz="1200" smtClean="0"/>
              <a:pPr/>
              <a:t>15</a:t>
            </a:fld>
            <a:endParaRPr lang="en-IE" altLang="en-US" sz="120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56324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 smtClean="0"/>
              <a:t>Project Maths</a:t>
            </a:r>
          </a:p>
        </p:txBody>
      </p:sp>
      <p:sp>
        <p:nvSpPr>
          <p:cNvPr id="5632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802A8236-5283-4AA9-BE85-271EAE9D026E}" type="datetime2">
              <a:rPr lang="en-IE" altLang="en-US" sz="1200" smtClean="0"/>
              <a:pPr/>
              <a:t>Tuesday, 09 December 2014</a:t>
            </a:fld>
            <a:endParaRPr lang="en-IE" altLang="en-US" sz="1200" smtClean="0"/>
          </a:p>
        </p:txBody>
      </p:sp>
      <p:sp>
        <p:nvSpPr>
          <p:cNvPr id="5632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 smtClean="0"/>
              <a:t>projectmaths.ie</a:t>
            </a:r>
          </a:p>
        </p:txBody>
      </p:sp>
      <p:sp>
        <p:nvSpPr>
          <p:cNvPr id="563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B9318409-5340-4753-98C7-8E38BD3C0798}" type="slidenum">
              <a:rPr lang="en-IE" altLang="en-US" sz="1200" smtClean="0"/>
              <a:pPr/>
              <a:t>16</a:t>
            </a:fld>
            <a:endParaRPr lang="en-IE" altLang="en-US" sz="120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5734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 smtClean="0"/>
              <a:t>Project Maths</a:t>
            </a:r>
          </a:p>
        </p:txBody>
      </p:sp>
      <p:sp>
        <p:nvSpPr>
          <p:cNvPr id="5734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1C911C56-1BBC-4155-B72A-22E78A0111D9}" type="datetime2">
              <a:rPr lang="en-IE" altLang="en-US" sz="1200" smtClean="0"/>
              <a:pPr/>
              <a:t>Tuesday, 09 December 2014</a:t>
            </a:fld>
            <a:endParaRPr lang="en-IE" altLang="en-US" sz="1200" smtClean="0"/>
          </a:p>
        </p:txBody>
      </p:sp>
      <p:sp>
        <p:nvSpPr>
          <p:cNvPr id="5735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 smtClean="0"/>
              <a:t>projectmaths.ie</a:t>
            </a:r>
          </a:p>
        </p:txBody>
      </p:sp>
      <p:sp>
        <p:nvSpPr>
          <p:cNvPr id="5735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CFE3EC03-8290-4953-BE45-4F4511DE2BD2}" type="slidenum">
              <a:rPr lang="en-IE" altLang="en-US" sz="1200" smtClean="0"/>
              <a:pPr/>
              <a:t>17</a:t>
            </a:fld>
            <a:endParaRPr lang="en-IE" altLang="en-US" sz="120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5837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 smtClean="0"/>
              <a:t>Project Maths</a:t>
            </a:r>
          </a:p>
        </p:txBody>
      </p:sp>
      <p:sp>
        <p:nvSpPr>
          <p:cNvPr id="5837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49F666E4-391E-478F-8B21-183C31CC9C6E}" type="datetime2">
              <a:rPr lang="en-IE" altLang="en-US" sz="1200" smtClean="0"/>
              <a:pPr/>
              <a:t>Tuesday, 09 December 2014</a:t>
            </a:fld>
            <a:endParaRPr lang="en-IE" altLang="en-US" sz="1200" smtClean="0"/>
          </a:p>
        </p:txBody>
      </p:sp>
      <p:sp>
        <p:nvSpPr>
          <p:cNvPr id="5837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 smtClean="0"/>
              <a:t>projectmaths.ie</a:t>
            </a:r>
          </a:p>
        </p:txBody>
      </p:sp>
      <p:sp>
        <p:nvSpPr>
          <p:cNvPr id="5837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14383EBA-58C9-48F8-BA6E-9E3D931D8FC8}" type="slidenum">
              <a:rPr lang="en-IE" altLang="en-US" sz="1200" smtClean="0"/>
              <a:pPr/>
              <a:t>19</a:t>
            </a:fld>
            <a:endParaRPr lang="en-IE" altLang="en-US" sz="120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5939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 smtClean="0"/>
              <a:t>Project Maths</a:t>
            </a:r>
          </a:p>
        </p:txBody>
      </p:sp>
      <p:sp>
        <p:nvSpPr>
          <p:cNvPr id="5939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190364EF-DD61-4CE0-B4DA-36229885E585}" type="datetime2">
              <a:rPr lang="en-IE" altLang="en-US" sz="1200" smtClean="0"/>
              <a:pPr/>
              <a:t>Tuesday, 09 December 2014</a:t>
            </a:fld>
            <a:endParaRPr lang="en-IE" altLang="en-US" sz="1200" smtClean="0"/>
          </a:p>
        </p:txBody>
      </p:sp>
      <p:sp>
        <p:nvSpPr>
          <p:cNvPr id="5939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 smtClean="0"/>
              <a:t>projectmaths.ie</a:t>
            </a:r>
          </a:p>
        </p:txBody>
      </p:sp>
      <p:sp>
        <p:nvSpPr>
          <p:cNvPr id="5939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0F81BF89-D13C-4BE6-B838-B2B67F70EC9C}" type="slidenum">
              <a:rPr lang="en-IE" altLang="en-US" sz="1200" smtClean="0"/>
              <a:pPr/>
              <a:t>21</a:t>
            </a:fld>
            <a:endParaRPr lang="en-IE" altLang="en-US" sz="120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6042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 smtClean="0"/>
              <a:t>Project Maths</a:t>
            </a:r>
          </a:p>
        </p:txBody>
      </p:sp>
      <p:sp>
        <p:nvSpPr>
          <p:cNvPr id="6042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5B641C47-A69B-43B4-8482-87B5FA56DA81}" type="datetime2">
              <a:rPr lang="en-IE" altLang="en-US" sz="1200" smtClean="0"/>
              <a:pPr/>
              <a:t>Tuesday, 09 December 2014</a:t>
            </a:fld>
            <a:endParaRPr lang="en-IE" altLang="en-US" sz="1200" smtClean="0"/>
          </a:p>
        </p:txBody>
      </p:sp>
      <p:sp>
        <p:nvSpPr>
          <p:cNvPr id="6042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 smtClean="0"/>
              <a:t>projectmaths.ie</a:t>
            </a:r>
          </a:p>
        </p:txBody>
      </p:sp>
      <p:sp>
        <p:nvSpPr>
          <p:cNvPr id="6042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41703285-4C07-401B-A31A-07F877CAA760}" type="slidenum">
              <a:rPr lang="en-IE" altLang="en-US" sz="1200" smtClean="0"/>
              <a:pPr/>
              <a:t>23</a:t>
            </a:fld>
            <a:endParaRPr lang="en-IE" altLang="en-US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4301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 smtClean="0"/>
              <a:t>Project Maths</a:t>
            </a:r>
          </a:p>
        </p:txBody>
      </p:sp>
      <p:sp>
        <p:nvSpPr>
          <p:cNvPr id="4301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71063296-270A-4F9C-A77A-6D1043B15EE7}" type="datetime2">
              <a:rPr lang="en-IE" altLang="en-US" sz="1200" smtClean="0"/>
              <a:pPr/>
              <a:t>Tuesday, 09 December 2014</a:t>
            </a:fld>
            <a:endParaRPr lang="en-IE" altLang="en-US" sz="1200" smtClean="0"/>
          </a:p>
        </p:txBody>
      </p:sp>
      <p:sp>
        <p:nvSpPr>
          <p:cNvPr id="4301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 smtClean="0"/>
              <a:t>projectmaths.ie</a:t>
            </a:r>
          </a:p>
        </p:txBody>
      </p:sp>
      <p:sp>
        <p:nvSpPr>
          <p:cNvPr id="430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879587A6-0459-4973-AAFF-1550DD8D8AA4}" type="slidenum">
              <a:rPr lang="en-IE" altLang="en-US" sz="1200" smtClean="0"/>
              <a:pPr/>
              <a:t>2</a:t>
            </a:fld>
            <a:endParaRPr lang="en-IE" altLang="en-US" sz="120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61444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 smtClean="0"/>
              <a:t>Project Maths</a:t>
            </a:r>
          </a:p>
        </p:txBody>
      </p:sp>
      <p:sp>
        <p:nvSpPr>
          <p:cNvPr id="6144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7DB4B34E-B4AA-449B-B27C-B8ADC6A76A69}" type="datetime2">
              <a:rPr lang="en-IE" altLang="en-US" sz="1200" smtClean="0"/>
              <a:pPr/>
              <a:t>Tuesday, 09 December 2014</a:t>
            </a:fld>
            <a:endParaRPr lang="en-IE" altLang="en-US" sz="1200" smtClean="0"/>
          </a:p>
        </p:txBody>
      </p:sp>
      <p:sp>
        <p:nvSpPr>
          <p:cNvPr id="6144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 smtClean="0"/>
              <a:t>projectmaths.ie</a:t>
            </a:r>
          </a:p>
        </p:txBody>
      </p:sp>
      <p:sp>
        <p:nvSpPr>
          <p:cNvPr id="6144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BB830681-9157-42B4-BDB8-7E07A5BB1288}" type="slidenum">
              <a:rPr lang="en-IE" altLang="en-US" sz="1200" smtClean="0"/>
              <a:pPr/>
              <a:t>24</a:t>
            </a:fld>
            <a:endParaRPr lang="en-IE" altLang="en-US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4403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 smtClean="0"/>
              <a:t>Project Maths</a:t>
            </a:r>
          </a:p>
        </p:txBody>
      </p:sp>
      <p:sp>
        <p:nvSpPr>
          <p:cNvPr id="4403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AB648534-CAD8-4581-B8A6-569CF4B8C816}" type="datetime2">
              <a:rPr lang="en-IE" altLang="en-US" sz="1200" smtClean="0"/>
              <a:pPr/>
              <a:t>Tuesday, 09 December 2014</a:t>
            </a:fld>
            <a:endParaRPr lang="en-IE" altLang="en-US" sz="1200" smtClean="0"/>
          </a:p>
        </p:txBody>
      </p:sp>
      <p:sp>
        <p:nvSpPr>
          <p:cNvPr id="4403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 smtClean="0"/>
              <a:t>projectmaths.ie</a:t>
            </a:r>
          </a:p>
        </p:txBody>
      </p:sp>
      <p:sp>
        <p:nvSpPr>
          <p:cNvPr id="4403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24C65D19-6841-4478-9C87-5FFDD254A9D0}" type="slidenum">
              <a:rPr lang="en-IE" altLang="en-US" sz="1200" smtClean="0"/>
              <a:pPr/>
              <a:t>3</a:t>
            </a:fld>
            <a:endParaRPr lang="en-IE" altLang="en-US" sz="12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b="1" smtClean="0">
              <a:ea typeface="ＭＳ Ｐゴシック" pitchFamily="34" charset="-128"/>
            </a:endParaRPr>
          </a:p>
        </p:txBody>
      </p:sp>
      <p:sp>
        <p:nvSpPr>
          <p:cNvPr id="4506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 smtClean="0"/>
              <a:t>Project Maths</a:t>
            </a:r>
          </a:p>
        </p:txBody>
      </p:sp>
      <p:sp>
        <p:nvSpPr>
          <p:cNvPr id="4506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4DE195E4-FE06-4959-A175-DA9FE861E90E}" type="datetime2">
              <a:rPr lang="en-IE" altLang="en-US" sz="1200" smtClean="0"/>
              <a:pPr/>
              <a:t>Tuesday, 09 December 2014</a:t>
            </a:fld>
            <a:endParaRPr lang="en-IE" altLang="en-US" sz="1200" smtClean="0"/>
          </a:p>
        </p:txBody>
      </p:sp>
      <p:sp>
        <p:nvSpPr>
          <p:cNvPr id="4506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 smtClean="0"/>
              <a:t>projectmaths.ie</a:t>
            </a:r>
          </a:p>
        </p:txBody>
      </p:sp>
      <p:sp>
        <p:nvSpPr>
          <p:cNvPr id="4506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2218F335-3584-4361-A692-D592D343B19A}" type="slidenum">
              <a:rPr lang="en-IE" altLang="en-US" sz="1200" smtClean="0"/>
              <a:pPr/>
              <a:t>4</a:t>
            </a:fld>
            <a:endParaRPr lang="en-IE" altLang="en-US" sz="12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46084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 smtClean="0"/>
              <a:t>Project Maths</a:t>
            </a:r>
          </a:p>
        </p:txBody>
      </p:sp>
      <p:sp>
        <p:nvSpPr>
          <p:cNvPr id="4608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CD9A872B-F325-412C-BAE3-1F89C20F54DC}" type="datetime2">
              <a:rPr lang="en-IE" altLang="en-US" sz="1200" smtClean="0"/>
              <a:pPr/>
              <a:t>Tuesday, 09 December 2014</a:t>
            </a:fld>
            <a:endParaRPr lang="en-IE" altLang="en-US" sz="1200" smtClean="0"/>
          </a:p>
        </p:txBody>
      </p:sp>
      <p:sp>
        <p:nvSpPr>
          <p:cNvPr id="4608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 smtClean="0"/>
              <a:t>projectmaths.ie</a:t>
            </a:r>
          </a:p>
        </p:txBody>
      </p:sp>
      <p:sp>
        <p:nvSpPr>
          <p:cNvPr id="4608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EF9454E9-7D14-4C68-892B-155F0EAD8472}" type="slidenum">
              <a:rPr lang="en-IE" altLang="en-US" sz="1200" smtClean="0"/>
              <a:pPr/>
              <a:t>5</a:t>
            </a:fld>
            <a:endParaRPr lang="en-IE" altLang="en-US" sz="12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4710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 smtClean="0"/>
              <a:t>Project Maths</a:t>
            </a:r>
          </a:p>
        </p:txBody>
      </p:sp>
      <p:sp>
        <p:nvSpPr>
          <p:cNvPr id="4710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BC6F3600-8FDA-4A09-AD02-1383AB8502D6}" type="datetime2">
              <a:rPr lang="en-IE" altLang="en-US" sz="1200" smtClean="0"/>
              <a:pPr/>
              <a:t>Tuesday, 09 December 2014</a:t>
            </a:fld>
            <a:endParaRPr lang="en-IE" altLang="en-US" sz="1200" smtClean="0"/>
          </a:p>
        </p:txBody>
      </p:sp>
      <p:sp>
        <p:nvSpPr>
          <p:cNvPr id="4711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 smtClean="0"/>
              <a:t>projectmaths.ie</a:t>
            </a:r>
          </a:p>
        </p:txBody>
      </p:sp>
      <p:sp>
        <p:nvSpPr>
          <p:cNvPr id="471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03B43819-0318-491A-A162-E45E15AFB383}" type="slidenum">
              <a:rPr lang="en-IE" altLang="en-US" sz="1200" smtClean="0"/>
              <a:pPr/>
              <a:t>6</a:t>
            </a:fld>
            <a:endParaRPr lang="en-IE" altLang="en-US" sz="12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4813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 smtClean="0"/>
              <a:t>Project Maths</a:t>
            </a:r>
          </a:p>
        </p:txBody>
      </p:sp>
      <p:sp>
        <p:nvSpPr>
          <p:cNvPr id="4813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3B42903D-9ADE-4AF3-8933-F46E6BBF5DDB}" type="datetime2">
              <a:rPr lang="en-IE" altLang="en-US" sz="1200" smtClean="0"/>
              <a:pPr/>
              <a:t>Tuesday, 09 December 2014</a:t>
            </a:fld>
            <a:endParaRPr lang="en-IE" altLang="en-US" sz="1200" smtClean="0"/>
          </a:p>
        </p:txBody>
      </p:sp>
      <p:sp>
        <p:nvSpPr>
          <p:cNvPr id="4813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 smtClean="0"/>
              <a:t>projectmaths.ie</a:t>
            </a:r>
          </a:p>
        </p:txBody>
      </p:sp>
      <p:sp>
        <p:nvSpPr>
          <p:cNvPr id="4813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CDCE961F-B168-4CDD-B6CF-3DDCD6F42593}" type="slidenum">
              <a:rPr lang="en-IE" altLang="en-US" sz="1200" smtClean="0"/>
              <a:pPr/>
              <a:t>7</a:t>
            </a:fld>
            <a:endParaRPr lang="en-IE" altLang="en-US" sz="12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4915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 smtClean="0"/>
              <a:t>Project Maths</a:t>
            </a:r>
          </a:p>
        </p:txBody>
      </p:sp>
      <p:sp>
        <p:nvSpPr>
          <p:cNvPr id="4915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C6E3BF1B-AA9E-410C-A3D6-F8DC8F24A6F6}" type="datetime2">
              <a:rPr lang="en-IE" altLang="en-US" sz="1200" smtClean="0"/>
              <a:pPr/>
              <a:t>Tuesday, 09 December 2014</a:t>
            </a:fld>
            <a:endParaRPr lang="en-IE" altLang="en-US" sz="1200" smtClean="0"/>
          </a:p>
        </p:txBody>
      </p:sp>
      <p:sp>
        <p:nvSpPr>
          <p:cNvPr id="4915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 smtClean="0"/>
              <a:t>projectmaths.ie</a:t>
            </a:r>
          </a:p>
        </p:txBody>
      </p:sp>
      <p:sp>
        <p:nvSpPr>
          <p:cNvPr id="491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D7947E94-E748-4944-8045-151E2043F613}" type="slidenum">
              <a:rPr lang="en-IE" altLang="en-US" sz="1200" smtClean="0"/>
              <a:pPr/>
              <a:t>8</a:t>
            </a:fld>
            <a:endParaRPr lang="en-IE" altLang="en-US" sz="120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ea typeface="ＭＳ Ｐゴシック" pitchFamily="34" charset="-128"/>
            </a:endParaRPr>
          </a:p>
        </p:txBody>
      </p:sp>
      <p:sp>
        <p:nvSpPr>
          <p:cNvPr id="5018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 smtClean="0"/>
              <a:t>Project Maths</a:t>
            </a:r>
          </a:p>
        </p:txBody>
      </p:sp>
      <p:sp>
        <p:nvSpPr>
          <p:cNvPr id="5018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2B630E29-B7C9-4F2D-A1D1-2109E632918B}" type="datetime2">
              <a:rPr lang="en-IE" altLang="en-US" sz="1200" smtClean="0"/>
              <a:pPr/>
              <a:t>Tuesday, 09 December 2014</a:t>
            </a:fld>
            <a:endParaRPr lang="en-IE" altLang="en-US" sz="1200" smtClean="0"/>
          </a:p>
        </p:txBody>
      </p:sp>
      <p:sp>
        <p:nvSpPr>
          <p:cNvPr id="5018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200" smtClean="0"/>
              <a:t>projectmaths.ie</a:t>
            </a:r>
          </a:p>
        </p:txBody>
      </p:sp>
      <p:sp>
        <p:nvSpPr>
          <p:cNvPr id="501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F82FAF7-5F7A-4FCB-8CAC-C0DE9714EC29}" type="slidenum">
              <a:rPr lang="en-IE" altLang="en-US" sz="1200" smtClean="0"/>
              <a:pPr/>
              <a:t>9</a:t>
            </a:fld>
            <a:endParaRPr lang="en-IE" alt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77850" y="1371600"/>
            <a:ext cx="8505952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77850" y="3228536"/>
            <a:ext cx="8509254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6714E-E0A6-4E39-B489-39E35C395205}" type="slidenum">
              <a:rPr lang="en-IE"/>
              <a:pPr>
                <a:defRPr/>
              </a:pPr>
              <a:t>‹#›</a:t>
            </a:fld>
            <a:endParaRPr lang="en-IE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0362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23854-E71D-4476-B5FC-643F362CBA11}" type="slidenum">
              <a:rPr lang="en-IE"/>
              <a:pPr>
                <a:defRPr/>
              </a:pPr>
              <a:t>‹#›</a:t>
            </a:fld>
            <a:endParaRPr lang="en-IE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933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914402"/>
            <a:ext cx="222885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914402"/>
            <a:ext cx="652145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140C4-5C35-498F-92CE-D5D346800A67}" type="slidenum">
              <a:rPr lang="en-IE"/>
              <a:pPr>
                <a:defRPr/>
              </a:pPr>
              <a:t>‹#›</a:t>
            </a:fld>
            <a:endParaRPr lang="en-IE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9363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A3831-EB01-4B21-86BD-7ABBB19B91C9}" type="slidenum">
              <a:rPr lang="en-IE"/>
              <a:pPr>
                <a:defRPr/>
              </a:pPr>
              <a:t>‹#›</a:t>
            </a:fld>
            <a:endParaRPr lang="en-IE" sz="1400"/>
          </a:p>
        </p:txBody>
      </p:sp>
    </p:spTree>
    <p:extLst>
      <p:ext uri="{BB962C8B-B14F-4D97-AF65-F5344CB8AC3E}">
        <p14:creationId xmlns:p14="http://schemas.microsoft.com/office/powerpoint/2010/main" val="657104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1F951-1E67-4742-9A35-77F92CA046E1}" type="slidenum">
              <a:rPr lang="en-IE"/>
              <a:pPr>
                <a:defRPr/>
              </a:pPr>
              <a:t>‹#›</a:t>
            </a:fld>
            <a:endParaRPr lang="en-IE" sz="1400"/>
          </a:p>
        </p:txBody>
      </p:sp>
    </p:spTree>
    <p:extLst>
      <p:ext uri="{BB962C8B-B14F-4D97-AF65-F5344CB8AC3E}">
        <p14:creationId xmlns:p14="http://schemas.microsoft.com/office/powerpoint/2010/main" val="1865809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35DBC-58E1-4614-8652-F283A43A5E70}" type="slidenum">
              <a:rPr lang="en-IE"/>
              <a:pPr>
                <a:defRPr/>
              </a:pPr>
              <a:t>‹#›</a:t>
            </a:fld>
            <a:endParaRPr lang="en-IE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909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548" y="1316736"/>
            <a:ext cx="84201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4548" y="2704664"/>
            <a:ext cx="84201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70E12-94B2-470D-80D5-969031922806}" type="slidenum">
              <a:rPr lang="en-IE"/>
              <a:pPr>
                <a:defRPr/>
              </a:pPr>
              <a:t>‹#›</a:t>
            </a:fld>
            <a:endParaRPr lang="en-IE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9213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920085"/>
            <a:ext cx="437515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920085"/>
            <a:ext cx="437515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BE628-F37F-47DA-BB78-3AE09616C63F}" type="slidenum">
              <a:rPr lang="en-IE"/>
              <a:pPr>
                <a:defRPr/>
              </a:pPr>
              <a:t>‹#›</a:t>
            </a:fld>
            <a:endParaRPr lang="en-IE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9814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855248"/>
            <a:ext cx="4376870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032111" y="1859758"/>
            <a:ext cx="4378590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95300" y="2514600"/>
            <a:ext cx="4376870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514600"/>
            <a:ext cx="4378590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14CD5-F563-4263-AF44-9C49021EB73A}" type="slidenum">
              <a:rPr lang="en-IE"/>
              <a:pPr>
                <a:defRPr/>
              </a:pPr>
              <a:t>‹#›</a:t>
            </a:fld>
            <a:endParaRPr lang="en-IE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622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04088"/>
            <a:ext cx="899795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BDFFE-5568-4C60-B83C-EB1C5659E95F}" type="slidenum">
              <a:rPr lang="en-IE"/>
              <a:pPr>
                <a:defRPr/>
              </a:pPr>
              <a:t>‹#›</a:t>
            </a:fld>
            <a:endParaRPr lang="en-IE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3472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9C83E-9D70-41AE-A9E4-0ACE674D6C65}" type="slidenum">
              <a:rPr lang="en-IE"/>
              <a:pPr>
                <a:defRPr/>
              </a:pPr>
              <a:t>‹#›</a:t>
            </a:fld>
            <a:endParaRPr lang="en-IE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349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0" y="514352"/>
            <a:ext cx="29718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42950" y="1676400"/>
            <a:ext cx="29718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872971" y="1676400"/>
            <a:ext cx="5537729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AE40C-ECE2-4474-B05F-D7545702A576}" type="slidenum">
              <a:rPr lang="en-IE"/>
              <a:pPr>
                <a:defRPr/>
              </a:pPr>
              <a:t>‹#›</a:t>
            </a:fld>
            <a:endParaRPr lang="en-IE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186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429000" y="1108075"/>
            <a:ext cx="569595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670925" y="5359400"/>
            <a:ext cx="1682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11113" y="5816600"/>
            <a:ext cx="9928226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746625" y="6219825"/>
            <a:ext cx="5159375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1176997"/>
            <a:ext cx="2397252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400" y="2828785"/>
            <a:ext cx="239395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776276" y="1199517"/>
            <a:ext cx="500253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50300" y="6356350"/>
            <a:ext cx="660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054B8-12D4-4406-9A63-FBF163A5678E}" type="slidenum">
              <a:rPr lang="en-IE"/>
              <a:pPr>
                <a:defRPr/>
              </a:pPr>
              <a:t>‹#›</a:t>
            </a:fld>
            <a:endParaRPr lang="en-IE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5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1113" y="-7938"/>
            <a:ext cx="9928226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746625" y="-7938"/>
            <a:ext cx="5159375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8196" name="Title Placeholder 8"/>
          <p:cNvSpPr>
            <a:spLocks noGrp="1"/>
          </p:cNvSpPr>
          <p:nvPr>
            <p:ph type="title"/>
          </p:nvPr>
        </p:nvSpPr>
        <p:spPr bwMode="auto">
          <a:xfrm>
            <a:off x="495300" y="704850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819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95300" y="1935163"/>
            <a:ext cx="89154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889250" y="6356350"/>
            <a:ext cx="36322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 dirty="0">
                <a:solidFill>
                  <a:schemeClr val="tx2">
                    <a:shade val="90000"/>
                  </a:schemeClr>
                </a:solidFill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585200" y="6356350"/>
            <a:ext cx="8255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fld id="{B44BB046-E699-46E8-A442-183AA947C664}" type="slidenum">
              <a:rPr lang="en-IE"/>
              <a:pPr>
                <a:defRPr/>
              </a:pPr>
              <a:t>‹#›</a:t>
            </a:fld>
            <a:endParaRPr lang="en-IE" sz="1400"/>
          </a:p>
        </p:txBody>
      </p:sp>
      <p:grpSp>
        <p:nvGrpSpPr>
          <p:cNvPr id="8201" name="Group 1"/>
          <p:cNvGrpSpPr>
            <a:grpSpLocks/>
          </p:cNvGrpSpPr>
          <p:nvPr/>
        </p:nvGrpSpPr>
        <p:grpSpPr bwMode="auto">
          <a:xfrm>
            <a:off x="-20638" y="203200"/>
            <a:ext cx="9945688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ea typeface="ＭＳ Ｐゴシック" pitchFamily="1" charset="-128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en-US">
                <a:ea typeface="ＭＳ Ｐゴシック" pitchFamily="1" charset="-128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0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3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9.bin"/><Relationship Id="rId5" Type="http://schemas.openxmlformats.org/officeDocument/2006/relationships/image" Target="../media/image31.wmf"/><Relationship Id="rId4" Type="http://schemas.openxmlformats.org/officeDocument/2006/relationships/oleObject" Target="../embeddings/oleObject78.bin"/><Relationship Id="rId9" Type="http://schemas.openxmlformats.org/officeDocument/2006/relationships/image" Target="../media/image33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5.wmf"/><Relationship Id="rId4" Type="http://schemas.openxmlformats.org/officeDocument/2006/relationships/oleObject" Target="../embeddings/oleObject81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3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3.bin"/><Relationship Id="rId5" Type="http://schemas.openxmlformats.org/officeDocument/2006/relationships/image" Target="../media/image36.wmf"/><Relationship Id="rId4" Type="http://schemas.openxmlformats.org/officeDocument/2006/relationships/oleObject" Target="../embeddings/oleObject82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4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84.bin"/><Relationship Id="rId4" Type="http://schemas.openxmlformats.org/officeDocument/2006/relationships/image" Target="../media/image44.png"/><Relationship Id="rId9" Type="http://schemas.openxmlformats.org/officeDocument/2006/relationships/hyperlink" Target="http://www.learner.org/courses/learningmath/number/session9/part_a/try.html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7.wmf"/><Relationship Id="rId5" Type="http://schemas.openxmlformats.org/officeDocument/2006/relationships/oleObject" Target="../embeddings/oleObject85.bin"/><Relationship Id="rId4" Type="http://schemas.openxmlformats.org/officeDocument/2006/relationships/image" Target="../media/image49.jpe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jpeg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5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87.bin"/><Relationship Id="rId5" Type="http://schemas.openxmlformats.org/officeDocument/2006/relationships/image" Target="../media/image36.wmf"/><Relationship Id="rId4" Type="http://schemas.openxmlformats.org/officeDocument/2006/relationships/oleObject" Target="../embeddings/oleObject86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6" Type="http://schemas.openxmlformats.org/officeDocument/2006/relationships/oleObject" Target="../embeddings/oleObject17.bin"/><Relationship Id="rId21" Type="http://schemas.openxmlformats.org/officeDocument/2006/relationships/oleObject" Target="../embeddings/oleObject13.bin"/><Relationship Id="rId34" Type="http://schemas.openxmlformats.org/officeDocument/2006/relationships/oleObject" Target="../embeddings/oleObject24.bin"/><Relationship Id="rId42" Type="http://schemas.openxmlformats.org/officeDocument/2006/relationships/oleObject" Target="../embeddings/oleObject31.bin"/><Relationship Id="rId47" Type="http://schemas.openxmlformats.org/officeDocument/2006/relationships/oleObject" Target="../embeddings/oleObject36.bin"/><Relationship Id="rId50" Type="http://schemas.openxmlformats.org/officeDocument/2006/relationships/image" Target="../media/image13.wmf"/><Relationship Id="rId55" Type="http://schemas.openxmlformats.org/officeDocument/2006/relationships/oleObject" Target="../embeddings/oleObject40.bin"/><Relationship Id="rId63" Type="http://schemas.openxmlformats.org/officeDocument/2006/relationships/oleObject" Target="../embeddings/oleObject44.bin"/><Relationship Id="rId68" Type="http://schemas.openxmlformats.org/officeDocument/2006/relationships/oleObject" Target="../embeddings/oleObject47.bin"/><Relationship Id="rId76" Type="http://schemas.openxmlformats.org/officeDocument/2006/relationships/oleObject" Target="../embeddings/oleObject55.bin"/><Relationship Id="rId84" Type="http://schemas.openxmlformats.org/officeDocument/2006/relationships/oleObject" Target="../embeddings/oleObject62.bin"/><Relationship Id="rId89" Type="http://schemas.openxmlformats.org/officeDocument/2006/relationships/image" Target="../media/image23.wmf"/><Relationship Id="rId97" Type="http://schemas.openxmlformats.org/officeDocument/2006/relationships/oleObject" Target="../embeddings/oleObject74.bin"/><Relationship Id="rId7" Type="http://schemas.openxmlformats.org/officeDocument/2006/relationships/oleObject" Target="../embeddings/oleObject2.bin"/><Relationship Id="rId71" Type="http://schemas.openxmlformats.org/officeDocument/2006/relationships/oleObject" Target="../embeddings/oleObject50.bin"/><Relationship Id="rId92" Type="http://schemas.openxmlformats.org/officeDocument/2006/relationships/oleObject" Target="../embeddings/oleObject69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9.bin"/><Relationship Id="rId29" Type="http://schemas.openxmlformats.org/officeDocument/2006/relationships/oleObject" Target="../embeddings/oleObject20.bin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9.wmf"/><Relationship Id="rId32" Type="http://schemas.openxmlformats.org/officeDocument/2006/relationships/oleObject" Target="../embeddings/oleObject22.bin"/><Relationship Id="rId37" Type="http://schemas.openxmlformats.org/officeDocument/2006/relationships/oleObject" Target="../embeddings/oleObject27.bin"/><Relationship Id="rId40" Type="http://schemas.openxmlformats.org/officeDocument/2006/relationships/oleObject" Target="../embeddings/oleObject29.bin"/><Relationship Id="rId45" Type="http://schemas.openxmlformats.org/officeDocument/2006/relationships/oleObject" Target="../embeddings/oleObject34.bin"/><Relationship Id="rId53" Type="http://schemas.openxmlformats.org/officeDocument/2006/relationships/oleObject" Target="../embeddings/oleObject39.bin"/><Relationship Id="rId58" Type="http://schemas.openxmlformats.org/officeDocument/2006/relationships/image" Target="../media/image17.wmf"/><Relationship Id="rId66" Type="http://schemas.openxmlformats.org/officeDocument/2006/relationships/image" Target="../media/image21.wmf"/><Relationship Id="rId74" Type="http://schemas.openxmlformats.org/officeDocument/2006/relationships/oleObject" Target="../embeddings/oleObject53.bin"/><Relationship Id="rId79" Type="http://schemas.openxmlformats.org/officeDocument/2006/relationships/oleObject" Target="../embeddings/oleObject57.bin"/><Relationship Id="rId87" Type="http://schemas.openxmlformats.org/officeDocument/2006/relationships/oleObject" Target="../embeddings/oleObject65.bin"/><Relationship Id="rId5" Type="http://schemas.openxmlformats.org/officeDocument/2006/relationships/oleObject" Target="../embeddings/oleObject1.bin"/><Relationship Id="rId61" Type="http://schemas.openxmlformats.org/officeDocument/2006/relationships/oleObject" Target="../embeddings/oleObject43.bin"/><Relationship Id="rId82" Type="http://schemas.openxmlformats.org/officeDocument/2006/relationships/oleObject" Target="../embeddings/oleObject60.bin"/><Relationship Id="rId90" Type="http://schemas.openxmlformats.org/officeDocument/2006/relationships/oleObject" Target="../embeddings/oleObject67.bin"/><Relationship Id="rId95" Type="http://schemas.openxmlformats.org/officeDocument/2006/relationships/oleObject" Target="../embeddings/oleObject72.bin"/><Relationship Id="rId19" Type="http://schemas.openxmlformats.org/officeDocument/2006/relationships/oleObject" Target="../embeddings/oleObject11.bin"/><Relationship Id="rId14" Type="http://schemas.openxmlformats.org/officeDocument/2006/relationships/oleObject" Target="../embeddings/oleObject7.bin"/><Relationship Id="rId22" Type="http://schemas.openxmlformats.org/officeDocument/2006/relationships/oleObject" Target="../embeddings/oleObject14.bin"/><Relationship Id="rId27" Type="http://schemas.openxmlformats.org/officeDocument/2006/relationships/oleObject" Target="../embeddings/oleObject18.bin"/><Relationship Id="rId30" Type="http://schemas.openxmlformats.org/officeDocument/2006/relationships/oleObject" Target="../embeddings/oleObject21.bin"/><Relationship Id="rId35" Type="http://schemas.openxmlformats.org/officeDocument/2006/relationships/oleObject" Target="../embeddings/oleObject25.bin"/><Relationship Id="rId43" Type="http://schemas.openxmlformats.org/officeDocument/2006/relationships/oleObject" Target="../embeddings/oleObject32.bin"/><Relationship Id="rId48" Type="http://schemas.openxmlformats.org/officeDocument/2006/relationships/image" Target="../media/image12.wmf"/><Relationship Id="rId56" Type="http://schemas.openxmlformats.org/officeDocument/2006/relationships/image" Target="../media/image16.wmf"/><Relationship Id="rId64" Type="http://schemas.openxmlformats.org/officeDocument/2006/relationships/image" Target="../media/image20.wmf"/><Relationship Id="rId69" Type="http://schemas.openxmlformats.org/officeDocument/2006/relationships/oleObject" Target="../embeddings/oleObject48.bin"/><Relationship Id="rId77" Type="http://schemas.openxmlformats.org/officeDocument/2006/relationships/image" Target="../media/image22.wmf"/><Relationship Id="rId100" Type="http://schemas.openxmlformats.org/officeDocument/2006/relationships/oleObject" Target="../embeddings/oleObject77.bin"/><Relationship Id="rId8" Type="http://schemas.openxmlformats.org/officeDocument/2006/relationships/oleObject" Target="../embeddings/oleObject3.bin"/><Relationship Id="rId51" Type="http://schemas.openxmlformats.org/officeDocument/2006/relationships/oleObject" Target="../embeddings/oleObject38.bin"/><Relationship Id="rId72" Type="http://schemas.openxmlformats.org/officeDocument/2006/relationships/oleObject" Target="../embeddings/oleObject51.bin"/><Relationship Id="rId80" Type="http://schemas.openxmlformats.org/officeDocument/2006/relationships/oleObject" Target="../embeddings/oleObject58.bin"/><Relationship Id="rId85" Type="http://schemas.openxmlformats.org/officeDocument/2006/relationships/oleObject" Target="../embeddings/oleObject63.bin"/><Relationship Id="rId93" Type="http://schemas.openxmlformats.org/officeDocument/2006/relationships/oleObject" Target="../embeddings/oleObject70.bin"/><Relationship Id="rId98" Type="http://schemas.openxmlformats.org/officeDocument/2006/relationships/oleObject" Target="../embeddings/oleObject75.bin"/><Relationship Id="rId3" Type="http://schemas.openxmlformats.org/officeDocument/2006/relationships/notesSlide" Target="../notesSlides/notesSlide6.xml"/><Relationship Id="rId12" Type="http://schemas.openxmlformats.org/officeDocument/2006/relationships/oleObject" Target="../embeddings/oleObject6.bin"/><Relationship Id="rId17" Type="http://schemas.openxmlformats.org/officeDocument/2006/relationships/oleObject" Target="../embeddings/oleObject10.bin"/><Relationship Id="rId25" Type="http://schemas.openxmlformats.org/officeDocument/2006/relationships/oleObject" Target="../embeddings/oleObject16.bin"/><Relationship Id="rId33" Type="http://schemas.openxmlformats.org/officeDocument/2006/relationships/oleObject" Target="../embeddings/oleObject23.bin"/><Relationship Id="rId38" Type="http://schemas.openxmlformats.org/officeDocument/2006/relationships/oleObject" Target="../embeddings/oleObject28.bin"/><Relationship Id="rId46" Type="http://schemas.openxmlformats.org/officeDocument/2006/relationships/oleObject" Target="../embeddings/oleObject35.bin"/><Relationship Id="rId59" Type="http://schemas.openxmlformats.org/officeDocument/2006/relationships/oleObject" Target="../embeddings/oleObject42.bin"/><Relationship Id="rId67" Type="http://schemas.openxmlformats.org/officeDocument/2006/relationships/oleObject" Target="../embeddings/oleObject46.bin"/><Relationship Id="rId20" Type="http://schemas.openxmlformats.org/officeDocument/2006/relationships/oleObject" Target="../embeddings/oleObject12.bin"/><Relationship Id="rId41" Type="http://schemas.openxmlformats.org/officeDocument/2006/relationships/oleObject" Target="../embeddings/oleObject30.bin"/><Relationship Id="rId54" Type="http://schemas.openxmlformats.org/officeDocument/2006/relationships/image" Target="../media/image15.wmf"/><Relationship Id="rId62" Type="http://schemas.openxmlformats.org/officeDocument/2006/relationships/image" Target="../media/image19.wmf"/><Relationship Id="rId70" Type="http://schemas.openxmlformats.org/officeDocument/2006/relationships/oleObject" Target="../embeddings/oleObject49.bin"/><Relationship Id="rId75" Type="http://schemas.openxmlformats.org/officeDocument/2006/relationships/oleObject" Target="../embeddings/oleObject54.bin"/><Relationship Id="rId83" Type="http://schemas.openxmlformats.org/officeDocument/2006/relationships/oleObject" Target="../embeddings/oleObject61.bin"/><Relationship Id="rId88" Type="http://schemas.openxmlformats.org/officeDocument/2006/relationships/oleObject" Target="../embeddings/oleObject66.bin"/><Relationship Id="rId91" Type="http://schemas.openxmlformats.org/officeDocument/2006/relationships/oleObject" Target="../embeddings/oleObject68.bin"/><Relationship Id="rId96" Type="http://schemas.openxmlformats.org/officeDocument/2006/relationships/oleObject" Target="../embeddings/oleObject73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5" Type="http://schemas.openxmlformats.org/officeDocument/2006/relationships/oleObject" Target="../embeddings/oleObject8.bin"/><Relationship Id="rId23" Type="http://schemas.openxmlformats.org/officeDocument/2006/relationships/oleObject" Target="../embeddings/oleObject15.bin"/><Relationship Id="rId28" Type="http://schemas.openxmlformats.org/officeDocument/2006/relationships/oleObject" Target="../embeddings/oleObject19.bin"/><Relationship Id="rId36" Type="http://schemas.openxmlformats.org/officeDocument/2006/relationships/oleObject" Target="../embeddings/oleObject26.bin"/><Relationship Id="rId49" Type="http://schemas.openxmlformats.org/officeDocument/2006/relationships/oleObject" Target="../embeddings/oleObject37.bin"/><Relationship Id="rId57" Type="http://schemas.openxmlformats.org/officeDocument/2006/relationships/oleObject" Target="../embeddings/oleObject41.bin"/><Relationship Id="rId10" Type="http://schemas.openxmlformats.org/officeDocument/2006/relationships/oleObject" Target="../embeddings/oleObject4.bin"/><Relationship Id="rId31" Type="http://schemas.openxmlformats.org/officeDocument/2006/relationships/image" Target="../media/image10.wmf"/><Relationship Id="rId44" Type="http://schemas.openxmlformats.org/officeDocument/2006/relationships/oleObject" Target="../embeddings/oleObject33.bin"/><Relationship Id="rId52" Type="http://schemas.openxmlformats.org/officeDocument/2006/relationships/image" Target="../media/image14.wmf"/><Relationship Id="rId60" Type="http://schemas.openxmlformats.org/officeDocument/2006/relationships/image" Target="../media/image18.wmf"/><Relationship Id="rId65" Type="http://schemas.openxmlformats.org/officeDocument/2006/relationships/oleObject" Target="../embeddings/oleObject45.bin"/><Relationship Id="rId73" Type="http://schemas.openxmlformats.org/officeDocument/2006/relationships/oleObject" Target="../embeddings/oleObject52.bin"/><Relationship Id="rId78" Type="http://schemas.openxmlformats.org/officeDocument/2006/relationships/oleObject" Target="../embeddings/oleObject56.bin"/><Relationship Id="rId81" Type="http://schemas.openxmlformats.org/officeDocument/2006/relationships/oleObject" Target="../embeddings/oleObject59.bin"/><Relationship Id="rId86" Type="http://schemas.openxmlformats.org/officeDocument/2006/relationships/oleObject" Target="../embeddings/oleObject64.bin"/><Relationship Id="rId94" Type="http://schemas.openxmlformats.org/officeDocument/2006/relationships/oleObject" Target="../embeddings/oleObject71.bin"/><Relationship Id="rId99" Type="http://schemas.openxmlformats.org/officeDocument/2006/relationships/oleObject" Target="../embeddings/oleObject76.bin"/><Relationship Id="rId4" Type="http://schemas.openxmlformats.org/officeDocument/2006/relationships/hyperlink" Target="file:///C:\Users\User\Documents\ann's%20Philosophy%20on%20project%20maths\pmdt\after%20june%203rd\fractions\fraction%20wall.docx" TargetMode="External"/><Relationship Id="rId9" Type="http://schemas.openxmlformats.org/officeDocument/2006/relationships/image" Target="../media/image6.wmf"/><Relationship Id="rId13" Type="http://schemas.openxmlformats.org/officeDocument/2006/relationships/image" Target="../media/image7.wmf"/><Relationship Id="rId18" Type="http://schemas.openxmlformats.org/officeDocument/2006/relationships/image" Target="../media/image8.wmf"/><Relationship Id="rId39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AutoShape 5" descr="80%"/>
          <p:cNvSpPr>
            <a:spLocks noChangeArrowheads="1"/>
          </p:cNvSpPr>
          <p:nvPr/>
        </p:nvSpPr>
        <p:spPr bwMode="auto">
          <a:xfrm rot="2098078">
            <a:off x="5922963" y="-58738"/>
            <a:ext cx="1174750" cy="6350001"/>
          </a:xfrm>
          <a:prstGeom prst="upArrow">
            <a:avLst>
              <a:gd name="adj1" fmla="val 50000"/>
              <a:gd name="adj2" fmla="val 121872"/>
            </a:avLst>
          </a:prstGeom>
          <a:pattFill prst="pct80">
            <a:fgClr>
              <a:srgbClr val="54F12F"/>
            </a:fgClr>
            <a:bgClr>
              <a:srgbClr val="436025"/>
            </a:bgClr>
          </a:patt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024563" y="285750"/>
            <a:ext cx="1774825" cy="1066800"/>
            <a:chOff x="2508" y="8190"/>
            <a:chExt cx="2760" cy="1680"/>
          </a:xfrm>
        </p:grpSpPr>
        <p:sp>
          <p:nvSpPr>
            <p:cNvPr id="10247" name="AutoShape 7"/>
            <p:cNvSpPr>
              <a:spLocks noChangeArrowheads="1"/>
            </p:cNvSpPr>
            <p:nvPr/>
          </p:nvSpPr>
          <p:spPr bwMode="auto">
            <a:xfrm>
              <a:off x="2508" y="8190"/>
              <a:ext cx="2760" cy="1680"/>
            </a:xfrm>
            <a:prstGeom prst="roundRect">
              <a:avLst>
                <a:gd name="adj" fmla="val 16667"/>
              </a:avLst>
            </a:prstGeom>
            <a:solidFill>
              <a:srgbClr val="DD117C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eaLnBrk="0" hangingPunct="0">
                <a:defRPr/>
              </a:pPr>
              <a:endParaRPr lang="en-IE">
                <a:ea typeface="ＭＳ Ｐゴシック" pitchFamily="1" charset="-128"/>
                <a:cs typeface="+mn-cs"/>
              </a:endParaRPr>
            </a:p>
          </p:txBody>
        </p:sp>
        <p:sp>
          <p:nvSpPr>
            <p:cNvPr id="22557" name="Text Box 8"/>
            <p:cNvSpPr txBox="1">
              <a:spLocks noChangeArrowheads="1"/>
            </p:cNvSpPr>
            <p:nvPr/>
          </p:nvSpPr>
          <p:spPr bwMode="auto">
            <a:xfrm>
              <a:off x="2811" y="8400"/>
              <a:ext cx="2364" cy="1095"/>
            </a:xfrm>
            <a:prstGeom prst="rect">
              <a:avLst/>
            </a:prstGeom>
            <a:solidFill>
              <a:srgbClr val="06E806">
                <a:alpha val="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spcAft>
                  <a:spcPts val="1000"/>
                </a:spcAft>
              </a:pPr>
              <a:r>
                <a:rPr lang="en-IE" altLang="en-US" sz="2000" b="1">
                  <a:latin typeface="Calibri" pitchFamily="34" charset="0"/>
                </a:rPr>
                <a:t>Percentages</a:t>
              </a:r>
              <a:endParaRPr lang="en-US" altLang="en-US" sz="2000" b="1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5595938" y="785813"/>
            <a:ext cx="1774825" cy="1066800"/>
            <a:chOff x="2508" y="8190"/>
            <a:chExt cx="2760" cy="1680"/>
          </a:xfrm>
        </p:grpSpPr>
        <p:sp>
          <p:nvSpPr>
            <p:cNvPr id="10250" name="AutoShape 10"/>
            <p:cNvSpPr>
              <a:spLocks noChangeArrowheads="1"/>
            </p:cNvSpPr>
            <p:nvPr/>
          </p:nvSpPr>
          <p:spPr bwMode="auto">
            <a:xfrm>
              <a:off x="2508" y="8190"/>
              <a:ext cx="2760" cy="1680"/>
            </a:xfrm>
            <a:prstGeom prst="roundRect">
              <a:avLst>
                <a:gd name="adj" fmla="val 16667"/>
              </a:avLst>
            </a:prstGeom>
            <a:solidFill>
              <a:srgbClr val="00B0F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eaLnBrk="0" hangingPunct="0">
                <a:defRPr/>
              </a:pPr>
              <a:endParaRPr lang="en-IE">
                <a:ea typeface="ＭＳ Ｐゴシック" pitchFamily="1" charset="-128"/>
                <a:cs typeface="+mn-cs"/>
              </a:endParaRPr>
            </a:p>
          </p:txBody>
        </p:sp>
        <p:sp>
          <p:nvSpPr>
            <p:cNvPr id="22555" name="Text Box 11"/>
            <p:cNvSpPr txBox="1">
              <a:spLocks noChangeArrowheads="1"/>
            </p:cNvSpPr>
            <p:nvPr/>
          </p:nvSpPr>
          <p:spPr bwMode="auto">
            <a:xfrm>
              <a:off x="2811" y="8400"/>
              <a:ext cx="2121" cy="1095"/>
            </a:xfrm>
            <a:prstGeom prst="rect">
              <a:avLst/>
            </a:prstGeom>
            <a:solidFill>
              <a:srgbClr val="06E806">
                <a:alpha val="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spcAft>
                  <a:spcPts val="1000"/>
                </a:spcAft>
              </a:pPr>
              <a:r>
                <a:rPr lang="en-IE" altLang="en-US" sz="2000" b="1">
                  <a:latin typeface="Calibri" pitchFamily="34" charset="0"/>
                </a:rPr>
                <a:t>Decimals</a:t>
              </a:r>
              <a:endParaRPr lang="en-US" altLang="en-US" sz="2000" b="1"/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5310188" y="1285875"/>
            <a:ext cx="1774825" cy="1066800"/>
            <a:chOff x="2508" y="8190"/>
            <a:chExt cx="2760" cy="1680"/>
          </a:xfrm>
        </p:grpSpPr>
        <p:sp>
          <p:nvSpPr>
            <p:cNvPr id="10253" name="AutoShape 13"/>
            <p:cNvSpPr>
              <a:spLocks noChangeArrowheads="1"/>
            </p:cNvSpPr>
            <p:nvPr/>
          </p:nvSpPr>
          <p:spPr bwMode="auto">
            <a:xfrm>
              <a:off x="2508" y="8190"/>
              <a:ext cx="2760" cy="1680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12700">
              <a:solidFill>
                <a:srgbClr val="06E806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eaLnBrk="0" hangingPunct="0">
                <a:defRPr/>
              </a:pPr>
              <a:endParaRPr lang="en-IE">
                <a:ea typeface="ＭＳ Ｐゴシック" pitchFamily="1" charset="-128"/>
                <a:cs typeface="+mn-cs"/>
              </a:endParaRPr>
            </a:p>
          </p:txBody>
        </p:sp>
        <p:sp>
          <p:nvSpPr>
            <p:cNvPr id="22553" name="Text Box 14"/>
            <p:cNvSpPr txBox="1">
              <a:spLocks noChangeArrowheads="1"/>
            </p:cNvSpPr>
            <p:nvPr/>
          </p:nvSpPr>
          <p:spPr bwMode="auto">
            <a:xfrm>
              <a:off x="2811" y="8400"/>
              <a:ext cx="2430" cy="1095"/>
            </a:xfrm>
            <a:prstGeom prst="rect">
              <a:avLst/>
            </a:prstGeom>
            <a:solidFill>
              <a:srgbClr val="FF0000">
                <a:alpha val="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spcAft>
                  <a:spcPts val="1000"/>
                </a:spcAft>
              </a:pPr>
              <a:r>
                <a:rPr lang="en-IE" altLang="en-US" sz="2000" b="1">
                  <a:latin typeface="Calibri" pitchFamily="34" charset="0"/>
                </a:rPr>
                <a:t>Multiply  divide </a:t>
              </a:r>
              <a:r>
                <a:rPr lang="en-IE" altLang="en-US" sz="2000">
                  <a:latin typeface="Calibri" pitchFamily="34" charset="0"/>
                </a:rPr>
                <a:t>fractions</a:t>
              </a:r>
              <a:endParaRPr lang="en-US" altLang="en-US" sz="2000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4810125" y="2071688"/>
            <a:ext cx="1774825" cy="1066800"/>
            <a:chOff x="2508" y="8190"/>
            <a:chExt cx="2760" cy="1680"/>
          </a:xfrm>
        </p:grpSpPr>
        <p:sp>
          <p:nvSpPr>
            <p:cNvPr id="10256" name="AutoShape 16"/>
            <p:cNvSpPr>
              <a:spLocks noChangeArrowheads="1"/>
            </p:cNvSpPr>
            <p:nvPr/>
          </p:nvSpPr>
          <p:spPr bwMode="auto">
            <a:xfrm>
              <a:off x="2508" y="8190"/>
              <a:ext cx="2760" cy="1680"/>
            </a:xfrm>
            <a:prstGeom prst="roundRect">
              <a:avLst>
                <a:gd name="adj" fmla="val 16667"/>
              </a:avLst>
            </a:prstGeom>
            <a:solidFill>
              <a:srgbClr val="8064A2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eaLnBrk="0" hangingPunct="0">
                <a:defRPr/>
              </a:pPr>
              <a:endParaRPr lang="en-IE">
                <a:ea typeface="ＭＳ Ｐゴシック" pitchFamily="1" charset="-128"/>
                <a:cs typeface="+mn-cs"/>
              </a:endParaRPr>
            </a:p>
          </p:txBody>
        </p:sp>
        <p:sp>
          <p:nvSpPr>
            <p:cNvPr id="22551" name="Text Box 17"/>
            <p:cNvSpPr txBox="1">
              <a:spLocks noChangeArrowheads="1"/>
            </p:cNvSpPr>
            <p:nvPr/>
          </p:nvSpPr>
          <p:spPr bwMode="auto">
            <a:xfrm>
              <a:off x="2619" y="8400"/>
              <a:ext cx="2556" cy="1095"/>
            </a:xfrm>
            <a:prstGeom prst="rect">
              <a:avLst/>
            </a:prstGeom>
            <a:solidFill>
              <a:srgbClr val="06E806">
                <a:alpha val="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spcAft>
                  <a:spcPts val="1000"/>
                </a:spcAft>
              </a:pPr>
              <a:r>
                <a:rPr lang="en-IE" altLang="en-US" sz="2000" b="1">
                  <a:latin typeface="Calibri" pitchFamily="34" charset="0"/>
                </a:rPr>
                <a:t>Add  Subtract</a:t>
              </a:r>
              <a:endParaRPr lang="en-US" altLang="en-US" sz="2000" b="1"/>
            </a:p>
          </p:txBody>
        </p:sp>
      </p:grp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4383088" y="2689225"/>
            <a:ext cx="1774825" cy="1066800"/>
            <a:chOff x="2508" y="8190"/>
            <a:chExt cx="2760" cy="1680"/>
          </a:xfrm>
        </p:grpSpPr>
        <p:sp>
          <p:nvSpPr>
            <p:cNvPr id="10259" name="AutoShape 19"/>
            <p:cNvSpPr>
              <a:spLocks noChangeArrowheads="1"/>
            </p:cNvSpPr>
            <p:nvPr/>
          </p:nvSpPr>
          <p:spPr bwMode="auto">
            <a:xfrm>
              <a:off x="2508" y="8190"/>
              <a:ext cx="2760" cy="1680"/>
            </a:xfrm>
            <a:prstGeom prst="roundRect">
              <a:avLst>
                <a:gd name="adj" fmla="val 16667"/>
              </a:avLst>
            </a:prstGeom>
            <a:solidFill>
              <a:srgbClr val="4F81BD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eaLnBrk="0" hangingPunct="0">
                <a:defRPr/>
              </a:pPr>
              <a:endParaRPr lang="en-IE">
                <a:ea typeface="ＭＳ Ｐゴシック" pitchFamily="1" charset="-128"/>
                <a:cs typeface="+mn-cs"/>
              </a:endParaRPr>
            </a:p>
          </p:txBody>
        </p:sp>
        <p:sp>
          <p:nvSpPr>
            <p:cNvPr id="22549" name="Text Box 20"/>
            <p:cNvSpPr txBox="1">
              <a:spLocks noChangeArrowheads="1"/>
            </p:cNvSpPr>
            <p:nvPr/>
          </p:nvSpPr>
          <p:spPr bwMode="auto">
            <a:xfrm>
              <a:off x="2811" y="8400"/>
              <a:ext cx="2361" cy="1095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spcAft>
                  <a:spcPts val="1000"/>
                </a:spcAft>
              </a:pPr>
              <a:r>
                <a:rPr lang="en-IE" altLang="en-US" sz="2000" b="1">
                  <a:latin typeface="Calibri" pitchFamily="34" charset="0"/>
                </a:rPr>
                <a:t>Equivalence</a:t>
              </a:r>
              <a:endParaRPr lang="en-US" altLang="en-US" sz="2000" b="1"/>
            </a:p>
          </p:txBody>
        </p:sp>
      </p:grp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3894138" y="3260725"/>
            <a:ext cx="1773237" cy="1066800"/>
            <a:chOff x="2508" y="8190"/>
            <a:chExt cx="2760" cy="1680"/>
          </a:xfrm>
        </p:grpSpPr>
        <p:sp>
          <p:nvSpPr>
            <p:cNvPr id="10262" name="AutoShape 22"/>
            <p:cNvSpPr>
              <a:spLocks noChangeArrowheads="1"/>
            </p:cNvSpPr>
            <p:nvPr/>
          </p:nvSpPr>
          <p:spPr bwMode="auto">
            <a:xfrm>
              <a:off x="2508" y="8190"/>
              <a:ext cx="2760" cy="1680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eaLnBrk="0" hangingPunct="0">
                <a:defRPr/>
              </a:pPr>
              <a:endParaRPr lang="en-IE">
                <a:ea typeface="ＭＳ Ｐゴシック" pitchFamily="1" charset="-128"/>
                <a:cs typeface="+mn-cs"/>
              </a:endParaRPr>
            </a:p>
          </p:txBody>
        </p:sp>
        <p:sp>
          <p:nvSpPr>
            <p:cNvPr id="22547" name="Text Box 23"/>
            <p:cNvSpPr txBox="1">
              <a:spLocks noChangeArrowheads="1"/>
            </p:cNvSpPr>
            <p:nvPr/>
          </p:nvSpPr>
          <p:spPr bwMode="auto">
            <a:xfrm>
              <a:off x="2811" y="8400"/>
              <a:ext cx="2121" cy="1095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>
                <a:spcAft>
                  <a:spcPts val="1000"/>
                </a:spcAft>
              </a:pPr>
              <a:r>
                <a:rPr lang="en-IE" altLang="en-US" sz="2000" b="1">
                  <a:latin typeface="Calibri" pitchFamily="34" charset="0"/>
                </a:rPr>
                <a:t>Ordering fractions</a:t>
              </a:r>
              <a:endParaRPr lang="en-US" altLang="en-US" sz="2000" b="1"/>
            </a:p>
          </p:txBody>
        </p:sp>
      </p:grpSp>
      <p:grpSp>
        <p:nvGrpSpPr>
          <p:cNvPr id="8" name="Group 24"/>
          <p:cNvGrpSpPr>
            <a:grpSpLocks/>
          </p:cNvGrpSpPr>
          <p:nvPr/>
        </p:nvGrpSpPr>
        <p:grpSpPr bwMode="auto">
          <a:xfrm>
            <a:off x="3602038" y="3756025"/>
            <a:ext cx="1774825" cy="1066800"/>
            <a:chOff x="1755" y="6840"/>
            <a:chExt cx="2760" cy="1680"/>
          </a:xfrm>
        </p:grpSpPr>
        <p:sp>
          <p:nvSpPr>
            <p:cNvPr id="10265" name="AutoShape 25"/>
            <p:cNvSpPr>
              <a:spLocks noChangeArrowheads="1"/>
            </p:cNvSpPr>
            <p:nvPr/>
          </p:nvSpPr>
          <p:spPr bwMode="auto">
            <a:xfrm>
              <a:off x="1755" y="6840"/>
              <a:ext cx="2760" cy="1680"/>
            </a:xfrm>
            <a:prstGeom prst="roundRect">
              <a:avLst>
                <a:gd name="adj" fmla="val 16667"/>
              </a:avLst>
            </a:prstGeom>
            <a:solidFill>
              <a:srgbClr val="FDE9D9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eaLnBrk="0" hangingPunct="0">
                <a:defRPr/>
              </a:pPr>
              <a:endParaRPr lang="en-IE">
                <a:ea typeface="ＭＳ Ｐゴシック" pitchFamily="1" charset="-128"/>
                <a:cs typeface="+mn-cs"/>
              </a:endParaRPr>
            </a:p>
          </p:txBody>
        </p:sp>
        <p:sp>
          <p:nvSpPr>
            <p:cNvPr id="22545" name="Text Box 26"/>
            <p:cNvSpPr txBox="1">
              <a:spLocks noChangeArrowheads="1"/>
            </p:cNvSpPr>
            <p:nvPr/>
          </p:nvSpPr>
          <p:spPr bwMode="auto">
            <a:xfrm>
              <a:off x="2043" y="7020"/>
              <a:ext cx="2369" cy="1095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spcAft>
                  <a:spcPts val="1000"/>
                </a:spcAft>
              </a:pPr>
              <a:r>
                <a:rPr lang="en-IE" altLang="en-US" sz="2000" b="1">
                  <a:latin typeface="Calibri" pitchFamily="34" charset="0"/>
                </a:rPr>
                <a:t>Partitioning </a:t>
              </a:r>
              <a:endParaRPr lang="en-US" altLang="en-US" sz="2000" b="1"/>
            </a:p>
          </p:txBody>
        </p:sp>
      </p:grpSp>
      <p:grpSp>
        <p:nvGrpSpPr>
          <p:cNvPr id="9" name="Group 27"/>
          <p:cNvGrpSpPr>
            <a:grpSpLocks/>
          </p:cNvGrpSpPr>
          <p:nvPr/>
        </p:nvGrpSpPr>
        <p:grpSpPr bwMode="auto">
          <a:xfrm>
            <a:off x="3149600" y="4394200"/>
            <a:ext cx="1773238" cy="1066800"/>
            <a:chOff x="1755" y="6840"/>
            <a:chExt cx="2760" cy="1680"/>
          </a:xfrm>
        </p:grpSpPr>
        <p:sp>
          <p:nvSpPr>
            <p:cNvPr id="10268" name="AutoShape 28"/>
            <p:cNvSpPr>
              <a:spLocks noChangeArrowheads="1"/>
            </p:cNvSpPr>
            <p:nvPr/>
          </p:nvSpPr>
          <p:spPr bwMode="auto">
            <a:xfrm>
              <a:off x="1755" y="6840"/>
              <a:ext cx="2760" cy="1680"/>
            </a:xfrm>
            <a:prstGeom prst="roundRect">
              <a:avLst>
                <a:gd name="adj" fmla="val 16667"/>
              </a:avLst>
            </a:prstGeom>
            <a:solidFill>
              <a:srgbClr val="FF00FF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pPr eaLnBrk="0" hangingPunct="0">
                <a:defRPr/>
              </a:pPr>
              <a:endParaRPr lang="en-IE">
                <a:ea typeface="ＭＳ Ｐゴシック" pitchFamily="1" charset="-128"/>
                <a:cs typeface="+mn-cs"/>
              </a:endParaRPr>
            </a:p>
          </p:txBody>
        </p:sp>
        <p:sp>
          <p:nvSpPr>
            <p:cNvPr id="22543" name="Text Box 29"/>
            <p:cNvSpPr txBox="1">
              <a:spLocks noChangeArrowheads="1"/>
            </p:cNvSpPr>
            <p:nvPr/>
          </p:nvSpPr>
          <p:spPr bwMode="auto">
            <a:xfrm>
              <a:off x="2043" y="7020"/>
              <a:ext cx="2121" cy="1095"/>
            </a:xfrm>
            <a:prstGeom prst="rect">
              <a:avLst/>
            </a:prstGeom>
            <a:solidFill>
              <a:srgbClr val="FF00FF">
                <a:alpha val="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>
                <a:spcAft>
                  <a:spcPts val="1000"/>
                </a:spcAft>
              </a:pPr>
              <a:r>
                <a:rPr lang="en-IE" altLang="en-US" sz="2000" b="1">
                  <a:latin typeface="Calibri" pitchFamily="34" charset="0"/>
                </a:rPr>
                <a:t>Diagnostic Test</a:t>
              </a:r>
              <a:endParaRPr lang="en-US" altLang="en-US" sz="2000" b="1"/>
            </a:p>
          </p:txBody>
        </p:sp>
      </p:grpSp>
      <p:sp>
        <p:nvSpPr>
          <p:cNvPr id="10270" name="AutoShape 30"/>
          <p:cNvSpPr>
            <a:spLocks noChangeArrowheads="1"/>
          </p:cNvSpPr>
          <p:nvPr/>
        </p:nvSpPr>
        <p:spPr bwMode="auto">
          <a:xfrm>
            <a:off x="2881313" y="4860925"/>
            <a:ext cx="1774825" cy="10668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76200">
            <a:solidFill>
              <a:srgbClr val="00FF00"/>
            </a:solidFill>
            <a:round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/>
          <a:lstStyle/>
          <a:p>
            <a:pPr eaLnBrk="0" hangingPunct="0">
              <a:defRPr/>
            </a:pPr>
            <a:endParaRPr lang="en-IE">
              <a:ea typeface="ＭＳ Ｐゴシック" pitchFamily="1" charset="-128"/>
              <a:cs typeface="+mn-cs"/>
            </a:endParaRPr>
          </a:p>
        </p:txBody>
      </p:sp>
      <p:sp>
        <p:nvSpPr>
          <p:cNvPr id="22540" name="Text Box 31"/>
          <p:cNvSpPr txBox="1">
            <a:spLocks noChangeArrowheads="1"/>
          </p:cNvSpPr>
          <p:nvPr/>
        </p:nvSpPr>
        <p:spPr bwMode="auto">
          <a:xfrm>
            <a:off x="3067050" y="4975225"/>
            <a:ext cx="1362075" cy="695325"/>
          </a:xfrm>
          <a:prstGeom prst="rect">
            <a:avLst/>
          </a:prstGeom>
          <a:solidFill>
            <a:srgbClr val="FFFF00">
              <a:alpha val="0"/>
            </a:srgbClr>
          </a:solidFill>
          <a:ln w="12700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Aft>
                <a:spcPts val="1000"/>
              </a:spcAft>
            </a:pPr>
            <a:r>
              <a:rPr lang="en-IE" altLang="en-US" sz="2000" b="1">
                <a:latin typeface="Calibri" pitchFamily="34" charset="0"/>
              </a:rPr>
              <a:t>Overview</a:t>
            </a:r>
            <a:endParaRPr lang="en-US" altLang="en-US" sz="2000"/>
          </a:p>
        </p:txBody>
      </p:sp>
      <p:sp>
        <p:nvSpPr>
          <p:cNvPr id="22541" name="TextBox 33"/>
          <p:cNvSpPr txBox="1">
            <a:spLocks noChangeArrowheads="1"/>
          </p:cNvSpPr>
          <p:nvPr/>
        </p:nvSpPr>
        <p:spPr bwMode="auto">
          <a:xfrm>
            <a:off x="309563" y="3786188"/>
            <a:ext cx="25003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b="1"/>
              <a:t>Fractions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nimBg="1"/>
      <p:bldP spid="1027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ChangeArrowheads="1"/>
          </p:cNvSpPr>
          <p:nvPr/>
        </p:nvSpPr>
        <p:spPr bwMode="auto">
          <a:xfrm>
            <a:off x="523875" y="1536700"/>
            <a:ext cx="8929688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endParaRPr lang="en-IE" altLang="en-US"/>
          </a:p>
          <a:p>
            <a:r>
              <a:rPr lang="en-IE" altLang="en-US"/>
              <a:t>Marian won a prize in the local lotto.  </a:t>
            </a:r>
          </a:p>
          <a:p>
            <a:r>
              <a:rPr lang="en-IE" altLang="en-US"/>
              <a:t>She put  ½ of her winnings into a savings account.  </a:t>
            </a:r>
          </a:p>
          <a:p>
            <a:r>
              <a:rPr lang="en-IE" altLang="en-US"/>
              <a:t>She gave 1/3 of the remainder to her sister </a:t>
            </a:r>
          </a:p>
          <a:p>
            <a:r>
              <a:rPr lang="en-IE" altLang="en-US"/>
              <a:t>She spent the rest on buying a car.  </a:t>
            </a:r>
          </a:p>
          <a:p>
            <a:r>
              <a:rPr lang="en-IE" altLang="en-US"/>
              <a:t>Her sister received €2000 from Mary.  How much did Marian win ? How much did she spend on the car?</a:t>
            </a:r>
          </a:p>
          <a:p>
            <a:r>
              <a:rPr lang="en-IE" altLang="en-US"/>
              <a:t>(</a:t>
            </a:r>
            <a:r>
              <a:rPr lang="en-IE" altLang="en-US">
                <a:solidFill>
                  <a:srgbClr val="FF0000"/>
                </a:solidFill>
              </a:rPr>
              <a:t>Use fraction strips if necessary to model the problem.)</a:t>
            </a:r>
          </a:p>
          <a:p>
            <a:endParaRPr lang="en-IE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Box 1"/>
          <p:cNvSpPr txBox="1">
            <a:spLocks noChangeArrowheads="1"/>
          </p:cNvSpPr>
          <p:nvPr/>
        </p:nvSpPr>
        <p:spPr bwMode="auto">
          <a:xfrm>
            <a:off x="452438" y="1071563"/>
            <a:ext cx="9215437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3200" b="1"/>
              <a:t>Ordering Strategies </a:t>
            </a:r>
          </a:p>
          <a:p>
            <a:r>
              <a:rPr lang="en-IE" altLang="en-US" sz="3200" b="1"/>
              <a:t>              -not relying on common denominators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38188" y="2214563"/>
            <a:ext cx="8001000" cy="37242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eaLnBrk="0" hangingPunct="0">
              <a:buFontTx/>
              <a:buAutoNum type="arabicPeriod"/>
              <a:defRPr/>
            </a:pPr>
            <a:r>
              <a:rPr lang="en-IE" dirty="0">
                <a:ea typeface="ＭＳ Ｐゴシック" pitchFamily="1" charset="-128"/>
                <a:cs typeface="+mn-cs"/>
              </a:rPr>
              <a:t>Compare  </a:t>
            </a:r>
          </a:p>
          <a:p>
            <a:pPr marL="457200" indent="-457200" eaLnBrk="0" hangingPunct="0">
              <a:defRPr/>
            </a:pPr>
            <a:r>
              <a:rPr lang="en-IE" sz="2000" dirty="0">
                <a:ea typeface="ＭＳ Ｐゴシック" pitchFamily="1" charset="-128"/>
                <a:cs typeface="+mn-cs"/>
              </a:rPr>
              <a:t>              </a:t>
            </a:r>
          </a:p>
          <a:p>
            <a:pPr marL="457200" indent="-457200" eaLnBrk="0" hangingPunct="0">
              <a:defRPr/>
            </a:pPr>
            <a:r>
              <a:rPr lang="en-IE" sz="2000" dirty="0">
                <a:ea typeface="ＭＳ Ｐゴシック" pitchFamily="1" charset="-128"/>
                <a:cs typeface="+mn-cs"/>
              </a:rPr>
              <a:t>                                           </a:t>
            </a:r>
            <a:r>
              <a:rPr lang="en-IE" sz="2000" b="1" dirty="0">
                <a:solidFill>
                  <a:schemeClr val="accent6"/>
                </a:solidFill>
                <a:ea typeface="ＭＳ Ｐゴシック" pitchFamily="1" charset="-128"/>
                <a:cs typeface="+mn-cs"/>
              </a:rPr>
              <a:t>Same denominator, different numerator </a:t>
            </a:r>
            <a:r>
              <a:rPr lang="en-IE" sz="2000" dirty="0">
                <a:ea typeface="ＭＳ Ｐゴシック" pitchFamily="1" charset="-128"/>
                <a:cs typeface="+mn-cs"/>
              </a:rPr>
              <a:t> </a:t>
            </a:r>
            <a:endParaRPr lang="en-IE" sz="2000" b="1" dirty="0">
              <a:solidFill>
                <a:schemeClr val="accent6"/>
              </a:solidFill>
              <a:ea typeface="ＭＳ Ｐゴシック" pitchFamily="1" charset="-128"/>
              <a:cs typeface="+mn-cs"/>
            </a:endParaRPr>
          </a:p>
          <a:p>
            <a:pPr marL="457200" indent="-457200" eaLnBrk="0" hangingPunct="0">
              <a:defRPr/>
            </a:pPr>
            <a:endParaRPr lang="en-IE" sz="2000" dirty="0">
              <a:ea typeface="ＭＳ Ｐゴシック" pitchFamily="1" charset="-128"/>
              <a:cs typeface="+mn-cs"/>
            </a:endParaRPr>
          </a:p>
          <a:p>
            <a:pPr marL="457200" indent="-457200" eaLnBrk="0" hangingPunct="0">
              <a:buFontTx/>
              <a:buAutoNum type="arabicPeriod" startAt="2"/>
              <a:defRPr/>
            </a:pPr>
            <a:r>
              <a:rPr lang="en-IE" dirty="0">
                <a:ea typeface="ＭＳ Ｐゴシック" pitchFamily="1" charset="-128"/>
                <a:cs typeface="+mn-cs"/>
              </a:rPr>
              <a:t>Compare </a:t>
            </a:r>
          </a:p>
          <a:p>
            <a:pPr marL="457200" indent="-457200" eaLnBrk="0" hangingPunct="0">
              <a:defRPr/>
            </a:pPr>
            <a:r>
              <a:rPr lang="en-IE" sz="2000" dirty="0">
                <a:ea typeface="ＭＳ Ｐゴシック" pitchFamily="1" charset="-128"/>
                <a:cs typeface="+mn-cs"/>
              </a:rPr>
              <a:t>                                           </a:t>
            </a:r>
            <a:r>
              <a:rPr lang="en-IE" sz="2000" b="1" dirty="0">
                <a:solidFill>
                  <a:schemeClr val="accent6"/>
                </a:solidFill>
                <a:ea typeface="ＭＳ Ｐゴシック" pitchFamily="1" charset="-128"/>
                <a:cs typeface="+mn-cs"/>
              </a:rPr>
              <a:t>Same numerator, different denominator </a:t>
            </a:r>
          </a:p>
          <a:p>
            <a:pPr marL="457200" indent="-457200" eaLnBrk="0" hangingPunct="0">
              <a:defRPr/>
            </a:pPr>
            <a:endParaRPr lang="en-IE" dirty="0">
              <a:ea typeface="ＭＳ Ｐゴシック" pitchFamily="1" charset="-128"/>
              <a:cs typeface="+mn-cs"/>
            </a:endParaRPr>
          </a:p>
          <a:p>
            <a:pPr marL="457200" indent="-457200" eaLnBrk="0" hangingPunct="0">
              <a:buFontTx/>
              <a:buAutoNum type="arabicPeriod" startAt="3"/>
              <a:defRPr/>
            </a:pPr>
            <a:r>
              <a:rPr lang="en-IE" dirty="0">
                <a:ea typeface="ＭＳ Ｐゴシック" pitchFamily="1" charset="-128"/>
                <a:cs typeface="+mn-cs"/>
              </a:rPr>
              <a:t>Compare </a:t>
            </a:r>
          </a:p>
          <a:p>
            <a:pPr marL="457200" indent="-457200" eaLnBrk="0" hangingPunct="0">
              <a:defRPr/>
            </a:pPr>
            <a:r>
              <a:rPr lang="en-IE" sz="2000" dirty="0">
                <a:ea typeface="ＭＳ Ｐゴシック" pitchFamily="1" charset="-128"/>
                <a:cs typeface="+mn-cs"/>
              </a:rPr>
              <a:t>                                             </a:t>
            </a:r>
          </a:p>
          <a:p>
            <a:pPr marL="457200" indent="-457200" eaLnBrk="0" hangingPunct="0">
              <a:defRPr/>
            </a:pPr>
            <a:r>
              <a:rPr lang="en-IE" sz="2000" dirty="0">
                <a:ea typeface="ＭＳ Ｐゴシック" pitchFamily="1" charset="-128"/>
                <a:cs typeface="+mn-cs"/>
              </a:rPr>
              <a:t> </a:t>
            </a:r>
            <a:r>
              <a:rPr lang="en-IE" sz="2000" dirty="0">
                <a:ea typeface="ＭＳ Ｐゴシック" pitchFamily="1" charset="-128"/>
                <a:cs typeface="+mn-cs"/>
              </a:rPr>
              <a:t>                                          </a:t>
            </a:r>
            <a:r>
              <a:rPr lang="en-IE" sz="2000" b="1" dirty="0">
                <a:solidFill>
                  <a:schemeClr val="accent6"/>
                </a:solidFill>
                <a:ea typeface="ＭＳ Ｐゴシック" pitchFamily="1" charset="-128"/>
                <a:cs typeface="+mn-cs"/>
              </a:rPr>
              <a:t>Using   </a:t>
            </a:r>
            <a:r>
              <a:rPr lang="en-IE" sz="2000" b="1" dirty="0">
                <a:solidFill>
                  <a:schemeClr val="accent6"/>
                </a:solidFill>
                <a:ea typeface="ＭＳ Ｐゴシック" pitchFamily="1" charset="-128"/>
                <a:cs typeface="+mn-cs"/>
              </a:rPr>
              <a:t>1/2  ,  </a:t>
            </a:r>
            <a:r>
              <a:rPr lang="en-IE" sz="2000" b="1" dirty="0">
                <a:solidFill>
                  <a:schemeClr val="accent6"/>
                </a:solidFill>
                <a:ea typeface="ＭＳ Ｐゴシック" pitchFamily="1" charset="-128"/>
                <a:cs typeface="+mn-cs"/>
              </a:rPr>
              <a:t>0, and 1 as </a:t>
            </a:r>
            <a:r>
              <a:rPr lang="en-IE" sz="2000" b="1" dirty="0">
                <a:solidFill>
                  <a:schemeClr val="accent6"/>
                </a:solidFill>
                <a:ea typeface="ＭＳ Ｐゴシック" pitchFamily="1" charset="-128"/>
                <a:cs typeface="+mn-cs"/>
              </a:rPr>
              <a:t>benchmarks</a:t>
            </a:r>
          </a:p>
          <a:p>
            <a:pPr marL="457200" indent="-457200" eaLnBrk="0" hangingPunct="0">
              <a:defRPr/>
            </a:pPr>
            <a:r>
              <a:rPr lang="en-IE" sz="2000" b="1" dirty="0">
                <a:solidFill>
                  <a:schemeClr val="accent6"/>
                </a:solidFill>
                <a:ea typeface="ＭＳ Ｐゴシック" pitchFamily="1" charset="-128"/>
                <a:cs typeface="+mn-cs"/>
              </a:rPr>
              <a:t>4. Using equivalent fractions </a:t>
            </a:r>
            <a:endParaRPr lang="en-IE" sz="2000" b="1" dirty="0">
              <a:solidFill>
                <a:schemeClr val="accent6"/>
              </a:solidFill>
              <a:ea typeface="ＭＳ Ｐゴシック" pitchFamily="1" charset="-128"/>
              <a:cs typeface="+mn-cs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738438" y="2143125"/>
          <a:ext cx="1071562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4" imgW="583920" imgH="393480" progId="Equation.DSMT4">
                  <p:embed/>
                </p:oleObj>
              </mc:Choice>
              <mc:Fallback>
                <p:oleObj name="Equation" r:id="rId4" imgW="58392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8438" y="2143125"/>
                        <a:ext cx="1071562" cy="722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2667000" y="3429000"/>
          <a:ext cx="928688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6" imgW="545760" imgH="393480" progId="Equation.DSMT4">
                  <p:embed/>
                </p:oleObj>
              </mc:Choice>
              <mc:Fallback>
                <p:oleObj name="Equation" r:id="rId6" imgW="545760" imgH="393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429000"/>
                        <a:ext cx="928688" cy="669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6"/>
          <p:cNvGraphicFramePr>
            <a:graphicFrameLocks noChangeAspect="1"/>
          </p:cNvGraphicFramePr>
          <p:nvPr/>
        </p:nvGraphicFramePr>
        <p:xfrm>
          <a:off x="2667000" y="4429125"/>
          <a:ext cx="2571750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8" imgW="1346040" imgH="393480" progId="Equation.DSMT4">
                  <p:embed/>
                </p:oleObj>
              </mc:Choice>
              <mc:Fallback>
                <p:oleObj name="Equation" r:id="rId8" imgW="134604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429125"/>
                        <a:ext cx="2571750" cy="752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smtClean="0"/>
              <a:t>Have they got the concepts?</a:t>
            </a:r>
          </a:p>
        </p:txBody>
      </p:sp>
      <p:sp>
        <p:nvSpPr>
          <p:cNvPr id="31747" name="Content Placeholder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altLang="en-US" b="1" smtClean="0"/>
              <a:t>Diagnostic Test</a:t>
            </a:r>
          </a:p>
          <a:p>
            <a:endParaRPr lang="en-IE" altLang="en-US" b="1" smtClean="0"/>
          </a:p>
          <a:p>
            <a:endParaRPr lang="en-IE" altLang="en-US" b="1" smtClean="0"/>
          </a:p>
          <a:p>
            <a:endParaRPr lang="en-IE" altLang="en-US" b="1" smtClean="0"/>
          </a:p>
          <a:p>
            <a:endParaRPr lang="en-IE" altLang="en-US" b="1" smtClean="0"/>
          </a:p>
          <a:p>
            <a:r>
              <a:rPr lang="en-IE" altLang="en-US" b="1" smtClean="0"/>
              <a:t>Activity on Partitioning</a:t>
            </a:r>
          </a:p>
          <a:p>
            <a:endParaRPr lang="en-IE" altLang="en-US" b="1" smtClean="0"/>
          </a:p>
        </p:txBody>
      </p:sp>
      <p:pic>
        <p:nvPicPr>
          <p:cNvPr id="31748" name="Picture 15" descr="C:\Users\User\AppData\Local\Microsoft\Windows\Temporary Internet Files\Content.IE5\6KS5U4LF\MPj04096710000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0338" y="2060575"/>
            <a:ext cx="2643187" cy="264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smtClean="0"/>
              <a:t>Where there are difficulties ...</a:t>
            </a:r>
          </a:p>
        </p:txBody>
      </p:sp>
      <p:sp>
        <p:nvSpPr>
          <p:cNvPr id="327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altLang="en-US" smtClean="0"/>
              <a:t>Identify what the unit or “</a:t>
            </a:r>
            <a:r>
              <a:rPr lang="en-IE" altLang="en-US" b="1" smtClean="0"/>
              <a:t>whole”</a:t>
            </a:r>
            <a:r>
              <a:rPr lang="en-IE" altLang="en-US" smtClean="0"/>
              <a:t> is </a:t>
            </a:r>
          </a:p>
          <a:p>
            <a:r>
              <a:rPr lang="en-IE" altLang="en-US" b="1" smtClean="0"/>
              <a:t>Parts</a:t>
            </a:r>
            <a:r>
              <a:rPr lang="en-IE" altLang="en-US" smtClean="0"/>
              <a:t> which make up the unit must be </a:t>
            </a:r>
            <a:r>
              <a:rPr lang="en-IE" altLang="en-US" b="1" smtClean="0"/>
              <a:t>equal in area</a:t>
            </a:r>
            <a:endParaRPr lang="en-IE" altLang="en-US" smtClean="0"/>
          </a:p>
          <a:p>
            <a:r>
              <a:rPr lang="en-IE" altLang="en-US" smtClean="0"/>
              <a:t>Develop </a:t>
            </a:r>
            <a:r>
              <a:rPr lang="en-IE" altLang="en-US" b="1" smtClean="0"/>
              <a:t>meaning for fractions </a:t>
            </a:r>
            <a:r>
              <a:rPr lang="en-IE" altLang="en-US" smtClean="0"/>
              <a:t>using concrete models – fraction strips, circles, uni fix cubes</a:t>
            </a:r>
          </a:p>
          <a:p>
            <a:endParaRPr lang="en-IE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smtClean="0"/>
              <a:t>Where there are difficulties......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altLang="en-US" smtClean="0"/>
              <a:t>Good </a:t>
            </a:r>
            <a:r>
              <a:rPr lang="en-IE" altLang="en-US" b="1" smtClean="0"/>
              <a:t>ordering strategies </a:t>
            </a:r>
            <a:r>
              <a:rPr lang="en-IE" altLang="en-US" smtClean="0"/>
              <a:t>in order to make estimates and make sense of answers</a:t>
            </a:r>
          </a:p>
          <a:p>
            <a:endParaRPr lang="en-IE" altLang="en-US" smtClean="0"/>
          </a:p>
          <a:p>
            <a:r>
              <a:rPr lang="en-IE" altLang="en-US" smtClean="0"/>
              <a:t>Strong mental representations of </a:t>
            </a:r>
            <a:r>
              <a:rPr lang="en-IE" altLang="en-US" b="1" smtClean="0"/>
              <a:t>equivalence of fractions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3452813" y="714375"/>
          <a:ext cx="2300287" cy="145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4" imgW="622080" imgH="393480" progId="Equation.DSMT4">
                  <p:embed/>
                </p:oleObj>
              </mc:Choice>
              <mc:Fallback>
                <p:oleObj name="Equation" r:id="rId4" imgW="62208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2813" y="714375"/>
                        <a:ext cx="2300287" cy="1455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TextBox 2"/>
          <p:cNvSpPr txBox="1">
            <a:spLocks noChangeArrowheads="1"/>
          </p:cNvSpPr>
          <p:nvPr/>
        </p:nvSpPr>
        <p:spPr bwMode="auto">
          <a:xfrm>
            <a:off x="666750" y="2428875"/>
            <a:ext cx="8286750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b="1"/>
              <a:t>Why not? .</a:t>
            </a:r>
          </a:p>
          <a:p>
            <a:endParaRPr lang="en-IE" altLang="en-US"/>
          </a:p>
          <a:p>
            <a:pPr>
              <a:buFont typeface="Arial" charset="0"/>
              <a:buChar char="•"/>
            </a:pPr>
            <a:r>
              <a:rPr lang="en-IE" altLang="en-US"/>
              <a:t>Using a Picture – Fraction Wall</a:t>
            </a:r>
          </a:p>
          <a:p>
            <a:pPr>
              <a:buFont typeface="Arial" charset="0"/>
              <a:buChar char="•"/>
            </a:pPr>
            <a:endParaRPr lang="en-IE" altLang="en-US"/>
          </a:p>
          <a:p>
            <a:pPr>
              <a:buFont typeface="Arial" charset="0"/>
              <a:buChar char="•"/>
            </a:pPr>
            <a:r>
              <a:rPr lang="en-IE" altLang="en-US"/>
              <a:t>Using ordering strategies – estimate the answer</a:t>
            </a:r>
          </a:p>
          <a:p>
            <a:pPr>
              <a:buFont typeface="Arial" charset="0"/>
              <a:buChar char="•"/>
            </a:pPr>
            <a:endParaRPr lang="en-IE" altLang="en-US"/>
          </a:p>
          <a:p>
            <a:pPr>
              <a:buFont typeface="Arial" charset="0"/>
              <a:buChar char="•"/>
            </a:pPr>
            <a:r>
              <a:rPr lang="en-IE" altLang="en-US"/>
              <a:t>What to do? What type of fractions can you add and how do you add them ?</a:t>
            </a:r>
          </a:p>
          <a:p>
            <a:pPr>
              <a:buFont typeface="Arial" charset="0"/>
              <a:buChar char="•"/>
            </a:pPr>
            <a:r>
              <a:rPr lang="en-IE" altLang="en-US"/>
              <a:t>How do you create equivalent fractions?</a:t>
            </a:r>
          </a:p>
          <a:p>
            <a:pPr>
              <a:buFont typeface="Arial" charset="0"/>
              <a:buChar char="•"/>
            </a:pPr>
            <a:endParaRPr lang="en-IE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smtClean="0"/>
              <a:t>Equivalent fractions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altLang="en-US" smtClean="0"/>
              <a:t>Activities on generating equivalent fractions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Box 1"/>
          <p:cNvSpPr txBox="1">
            <a:spLocks noChangeArrowheads="1"/>
          </p:cNvSpPr>
          <p:nvPr/>
        </p:nvSpPr>
        <p:spPr bwMode="auto">
          <a:xfrm>
            <a:off x="1166813" y="1643063"/>
            <a:ext cx="72151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endParaRPr lang="en-IE" altLang="en-US"/>
          </a:p>
          <a:p>
            <a:r>
              <a:rPr lang="en-IE" altLang="en-US"/>
              <a:t>Example:</a:t>
            </a:r>
          </a:p>
          <a:p>
            <a:endParaRPr lang="en-IE" altLang="en-US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3416300" y="2032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6300" y="20320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768600" y="2786063"/>
          <a:ext cx="4441825" cy="1684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6" imgW="1104840" imgH="419040" progId="Equation.DSMT4">
                  <p:embed/>
                </p:oleObj>
              </mc:Choice>
              <mc:Fallback>
                <p:oleObj name="Equation" r:id="rId6" imgW="1104840" imgH="4190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8600" y="2786063"/>
                        <a:ext cx="4441825" cy="1684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1751" name="Picture 7" descr="C:\Users\User\AppData\Local\Microsoft\Windows\Temporary Internet Files\Content.IE5\6KS5U4LF\MCj04343850000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2714625"/>
            <a:ext cx="2163762" cy="196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9" name="Straight Connector 18"/>
          <p:cNvCxnSpPr>
            <a:cxnSpLocks noChangeShapeType="1"/>
          </p:cNvCxnSpPr>
          <p:nvPr/>
        </p:nvCxnSpPr>
        <p:spPr bwMode="auto">
          <a:xfrm rot="16200000" flipH="1">
            <a:off x="4202907" y="3464718"/>
            <a:ext cx="571500" cy="21431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IE" dirty="0" smtClean="0"/>
              <a:t/>
            </a:r>
            <a:br>
              <a:rPr lang="en-IE" dirty="0" smtClean="0"/>
            </a:br>
            <a:endParaRPr lang="en-IE" dirty="0"/>
          </a:p>
        </p:txBody>
      </p:sp>
      <p:sp>
        <p:nvSpPr>
          <p:cNvPr id="4104" name="Content Placeholder 7"/>
          <p:cNvSpPr>
            <a:spLocks noGrp="1"/>
          </p:cNvSpPr>
          <p:nvPr>
            <p:ph idx="1"/>
          </p:nvPr>
        </p:nvSpPr>
        <p:spPr>
          <a:xfrm>
            <a:off x="742950" y="785813"/>
            <a:ext cx="8420100" cy="4852987"/>
          </a:xfrm>
        </p:spPr>
        <p:txBody>
          <a:bodyPr/>
          <a:lstStyle/>
          <a:p>
            <a:r>
              <a:rPr lang="en-IE" altLang="en-US" sz="2800" b="1" smtClean="0"/>
              <a:t>Research indicates that trouble spots in Algebra come from an incomplete understanding of fraction concepts!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smtClean="0"/>
              <a:t>Addition and Subtraction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altLang="en-US" smtClean="0"/>
              <a:t>First estimate using ordering strategies</a:t>
            </a:r>
          </a:p>
          <a:p>
            <a:pPr>
              <a:buFont typeface="Wingdings 2" pitchFamily="18" charset="2"/>
              <a:buNone/>
            </a:pPr>
            <a:endParaRPr lang="en-IE" altLang="en-US" smtClean="0"/>
          </a:p>
          <a:p>
            <a:r>
              <a:rPr lang="en-IE" altLang="en-US" smtClean="0"/>
              <a:t>When finding common denominators use strategies for generating equivalent fractions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smtClean="0"/>
              <a:t>Multiplication </a:t>
            </a:r>
            <a:r>
              <a:rPr lang="en-IE" altLang="en-US" sz="2000" smtClean="0"/>
              <a:t>(rational numbers)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altLang="en-US" b="1" smtClean="0"/>
              <a:t>What does 4 x 3 mean?</a:t>
            </a:r>
          </a:p>
          <a:p>
            <a:r>
              <a:rPr lang="en-IE" altLang="en-US" b="1" smtClean="0"/>
              <a:t>4 x 2/3 = 4 groups of 2/3 each</a:t>
            </a:r>
            <a:endParaRPr lang="en-IE" altLang="en-US" smtClean="0"/>
          </a:p>
          <a:p>
            <a:r>
              <a:rPr lang="en-IE" altLang="en-US" smtClean="0"/>
              <a:t> </a:t>
            </a:r>
          </a:p>
          <a:p>
            <a:r>
              <a:rPr lang="en-IE" altLang="en-US" smtClean="0"/>
              <a:t> =</a:t>
            </a:r>
          </a:p>
          <a:p>
            <a:r>
              <a:rPr lang="en-IE" altLang="en-US" smtClean="0"/>
              <a:t>4X2/3 =2/3+2/3+2/3+2/3+2/3 = 8/3</a:t>
            </a:r>
          </a:p>
          <a:p>
            <a:r>
              <a:rPr lang="en-IE" altLang="en-US" smtClean="0"/>
              <a:t>Why is it not 8/12?</a:t>
            </a:r>
          </a:p>
          <a:p>
            <a:endParaRPr lang="en-IE" altLang="en-US" smtClean="0"/>
          </a:p>
          <a:p>
            <a:endParaRPr lang="en-IE" altLang="en-US" smtClean="0"/>
          </a:p>
        </p:txBody>
      </p:sp>
      <p:pic>
        <p:nvPicPr>
          <p:cNvPr id="16" name="Picture 1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59" t="2477" r="23096" b="33127"/>
          <a:stretch>
            <a:fillRect/>
          </a:stretch>
        </p:blipFill>
        <p:spPr bwMode="auto">
          <a:xfrm>
            <a:off x="1166813" y="3143250"/>
            <a:ext cx="4953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59" t="2477" r="23096" b="33127"/>
          <a:stretch>
            <a:fillRect/>
          </a:stretch>
        </p:blipFill>
        <p:spPr bwMode="auto">
          <a:xfrm>
            <a:off x="1809750" y="3143250"/>
            <a:ext cx="4953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59" t="2477" r="23096" b="33127"/>
          <a:stretch>
            <a:fillRect/>
          </a:stretch>
        </p:blipFill>
        <p:spPr bwMode="auto">
          <a:xfrm>
            <a:off x="2381250" y="3143250"/>
            <a:ext cx="4953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59" t="2477" r="23096" b="33127"/>
          <a:stretch>
            <a:fillRect/>
          </a:stretch>
        </p:blipFill>
        <p:spPr bwMode="auto">
          <a:xfrm>
            <a:off x="3095625" y="3143250"/>
            <a:ext cx="4953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37" t="7407" r="13968" b="56480"/>
          <a:stretch>
            <a:fillRect/>
          </a:stretch>
        </p:blipFill>
        <p:spPr bwMode="auto">
          <a:xfrm>
            <a:off x="1881188" y="3714750"/>
            <a:ext cx="15494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023910" y="857232"/>
          <a:ext cx="7786741" cy="4786346"/>
        </p:xfrm>
        <a:graphic>
          <a:graphicData uri="http://schemas.openxmlformats.org/drawingml/2006/table">
            <a:tbl>
              <a:tblPr/>
              <a:tblGrid>
                <a:gridCol w="3137613"/>
                <a:gridCol w="4649128"/>
              </a:tblGrid>
              <a:tr h="4728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000" b="1">
                          <a:latin typeface="Times New Roman"/>
                          <a:ea typeface="Times New Roman"/>
                          <a:cs typeface="Times New Roman"/>
                        </a:rPr>
                        <a:t>Strand/Topic Title</a:t>
                      </a: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latin typeface="Times New Roman"/>
                          <a:ea typeface="Times New Roman"/>
                          <a:cs typeface="Times New Roman"/>
                        </a:rPr>
                        <a:t>Learning Outcomes</a:t>
                      </a: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>
                          <a:latin typeface="Times New Roman"/>
                          <a:ea typeface="Times New Roman"/>
                          <a:cs typeface="Times New Roman"/>
                        </a:rPr>
                        <a:t>Students will be able to </a:t>
                      </a: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3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000" b="1" dirty="0">
                          <a:latin typeface="Times New Roman"/>
                          <a:ea typeface="Times New Roman"/>
                          <a:cs typeface="Times New Roman"/>
                        </a:rPr>
                        <a:t>Strand 3 : </a:t>
                      </a:r>
                      <a:r>
                        <a:rPr lang="en-IE" sz="1000" dirty="0">
                          <a:latin typeface="Times New Roman"/>
                          <a:ea typeface="Times New Roman"/>
                          <a:cs typeface="Times New Roman"/>
                        </a:rPr>
                        <a:t>3.1 Number systems </a:t>
                      </a:r>
                      <a:endParaRPr lang="en-IE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Students will devise strategies for computation that can be applied to any number. Implicit in such computational methods are </a:t>
                      </a:r>
                      <a:r>
                        <a:rPr lang="en-US" sz="1000" dirty="0" err="1">
                          <a:latin typeface="Times New Roman"/>
                          <a:ea typeface="Times New Roman"/>
                          <a:cs typeface="Times New Roman"/>
                        </a:rPr>
                        <a:t>generalisations</a:t>
                      </a: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 about numerical relationships with the operations being used.  Students will articulate the </a:t>
                      </a:r>
                      <a:r>
                        <a:rPr lang="en-US" sz="1000" dirty="0" err="1">
                          <a:latin typeface="Times New Roman"/>
                          <a:ea typeface="Times New Roman"/>
                          <a:cs typeface="Times New Roman"/>
                        </a:rPr>
                        <a:t>generalisation</a:t>
                      </a: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 that underlies their strategy, firstly in common language and then in symbolic language.</a:t>
                      </a:r>
                      <a:endParaRPr lang="en-IE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en-US" sz="1000" dirty="0" err="1">
                          <a:latin typeface="Times New Roman"/>
                          <a:ea typeface="Times New Roman"/>
                          <a:cs typeface="Times New Roman"/>
                        </a:rPr>
                        <a:t>generalise</a:t>
                      </a: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 observations of arithmetic operations </a:t>
                      </a:r>
                      <a:endParaRPr lang="en-IE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en-US" sz="1000" dirty="0"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investigate models to help think about the operations of addition, subtraction, multiplication and division of rational numbers</a:t>
                      </a:r>
                      <a:endParaRPr lang="en-IE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1000"/>
                        </a:spcAft>
                        <a:buFont typeface="Symbol"/>
                        <a:buChar char=""/>
                      </a:pP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consolidate the idea that equality is a relationship in which two mathematical expressions have the same value</a:t>
                      </a:r>
                      <a:endParaRPr lang="en-IE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1000"/>
                        </a:spcAft>
                        <a:buFont typeface="Symbol"/>
                        <a:buChar char=""/>
                      </a:pPr>
                      <a:r>
                        <a:rPr lang="en-US" sz="1000" dirty="0" err="1">
                          <a:latin typeface="Times New Roman"/>
                          <a:ea typeface="Times New Roman"/>
                          <a:cs typeface="Times New Roman"/>
                        </a:rPr>
                        <a:t>analyse</a:t>
                      </a: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  solution strategies to problems </a:t>
                      </a:r>
                      <a:endParaRPr lang="en-IE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1000"/>
                        </a:spcAft>
                        <a:buFont typeface="Symbol"/>
                        <a:buChar char=""/>
                      </a:pPr>
                      <a:r>
                        <a:rPr lang="en-US" sz="1000" dirty="0">
                          <a:latin typeface="Times New Roman"/>
                          <a:ea typeface="Times New Roman"/>
                          <a:cs typeface="Times New Roman"/>
                        </a:rPr>
                        <a:t>begin to look at the idea of mathematical proof </a:t>
                      </a:r>
                      <a:endParaRPr lang="en-IE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1000"/>
                        </a:spcAft>
                        <a:buFont typeface="Symbol"/>
                        <a:buChar char=""/>
                      </a:pPr>
                      <a:r>
                        <a:rPr lang="en-US" sz="1000" dirty="0"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calculate percentages</a:t>
                      </a:r>
                      <a:endParaRPr lang="en-IE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1000"/>
                        </a:spcAft>
                        <a:buFont typeface="Symbol"/>
                        <a:buChar char=""/>
                      </a:pPr>
                      <a:r>
                        <a:rPr lang="en-US" sz="1000" dirty="0">
                          <a:highlight>
                            <a:srgbClr val="FFFF0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use the equivalence of fractions, decimals and percentages to compare proportions</a:t>
                      </a:r>
                      <a:endParaRPr lang="en-IE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809625" y="642938"/>
            <a:ext cx="8420100" cy="838200"/>
          </a:xfrm>
        </p:spPr>
        <p:txBody>
          <a:bodyPr/>
          <a:lstStyle/>
          <a:p>
            <a:r>
              <a:rPr lang="en-IE" altLang="en-US" smtClean="0"/>
              <a:t>Multiplication – </a:t>
            </a:r>
            <a:r>
              <a:rPr lang="en-IE" altLang="en-US" sz="2400" smtClean="0"/>
              <a:t>number line model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1428750"/>
            <a:ext cx="8424863" cy="1447800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E" dirty="0" err="1" smtClean="0"/>
              <a:t>Aoife</a:t>
            </a:r>
            <a:r>
              <a:rPr lang="en-IE" dirty="0" smtClean="0"/>
              <a:t> earns €12 per hour. What would she earn in 2, 3, 4, 3/4 hours?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E" dirty="0" smtClean="0"/>
              <a:t>Notice “of “ becoming multiplication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IE" dirty="0" smtClean="0"/>
              <a:t>3/4 x12  = 12 x ¾ =9 </a:t>
            </a:r>
          </a:p>
        </p:txBody>
      </p:sp>
      <p:pic>
        <p:nvPicPr>
          <p:cNvPr id="83972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9563" y="4071938"/>
            <a:ext cx="5983287" cy="1849437"/>
          </a:xfrm>
        </p:spPr>
      </p:pic>
      <p:pic>
        <p:nvPicPr>
          <p:cNvPr id="8397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3188" y="3929063"/>
            <a:ext cx="3606800" cy="1185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188" y="857250"/>
            <a:ext cx="8782050" cy="11811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IE" dirty="0" smtClean="0"/>
              <a:t>        Multiplication – Area Model</a:t>
            </a:r>
            <a:br>
              <a:rPr lang="en-IE" dirty="0" smtClean="0"/>
            </a:br>
            <a:r>
              <a:rPr lang="en-IE" sz="2000" dirty="0" smtClean="0"/>
              <a:t>Cara had 2/5 of her birthday cake left from her party.  She ate ¾ of the leftover cake.  How much of the original cake did she eat?</a:t>
            </a:r>
            <a:r>
              <a:rPr lang="en-IE" dirty="0" smtClean="0"/>
              <a:t/>
            </a:r>
            <a:br>
              <a:rPr lang="en-IE" dirty="0" smtClean="0"/>
            </a:br>
            <a:endParaRPr lang="en-IE" dirty="0"/>
          </a:p>
        </p:txBody>
      </p:sp>
      <p:pic>
        <p:nvPicPr>
          <p:cNvPr id="84999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3214688"/>
            <a:ext cx="2000250" cy="1965325"/>
          </a:xfrm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38188" y="2500313"/>
            <a:ext cx="1357312" cy="46196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/>
              <a:t>2/5 cake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952750" y="2214563"/>
            <a:ext cx="2000250" cy="83026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/>
              <a:t>Divide into quarters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524500" y="2214563"/>
            <a:ext cx="2000250" cy="46196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/>
              <a:t>¾ of 2/5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381625" y="4857750"/>
            <a:ext cx="2286000" cy="83026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/>
              <a:t>Area of 3x2 out of area of 4x5</a:t>
            </a:r>
          </a:p>
        </p:txBody>
      </p:sp>
      <p:graphicFrame>
        <p:nvGraphicFramePr>
          <p:cNvPr id="12" name="Object 6"/>
          <p:cNvGraphicFramePr>
            <a:graphicFrameLocks noChangeAspect="1"/>
          </p:cNvGraphicFramePr>
          <p:nvPr/>
        </p:nvGraphicFramePr>
        <p:xfrm>
          <a:off x="7510463" y="2857500"/>
          <a:ext cx="218440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Equation" r:id="rId5" imgW="1002960" imgH="393480" progId="Equation.DSMT4">
                  <p:embed/>
                </p:oleObj>
              </mc:Choice>
              <mc:Fallback>
                <p:oleObj name="Equation" r:id="rId5" imgW="100296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10463" y="2857500"/>
                        <a:ext cx="2184400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5000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4188" y="3214688"/>
            <a:ext cx="1785937" cy="190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5001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25" y="3000375"/>
            <a:ext cx="1785938" cy="183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1" name="TextBox 12"/>
          <p:cNvSpPr txBox="1">
            <a:spLocks noChangeArrowheads="1"/>
          </p:cNvSpPr>
          <p:nvPr/>
        </p:nvSpPr>
        <p:spPr bwMode="auto">
          <a:xfrm>
            <a:off x="309563" y="5357813"/>
            <a:ext cx="4857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000">
                <a:hlinkClick r:id="rId9"/>
              </a:rPr>
              <a:t>http://www.learner.org/courses/learningmath/number/session9/part_a/try.html</a:t>
            </a:r>
            <a:endParaRPr lang="en-IE" altLang="en-US" sz="1000"/>
          </a:p>
          <a:p>
            <a:endParaRPr lang="en-IE" altLang="en-US" sz="100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7156450" y="3857625"/>
            <a:ext cx="27495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400" b="1">
                <a:solidFill>
                  <a:srgbClr val="FF0000"/>
                </a:solidFill>
              </a:rPr>
              <a:t>Multiplication making smaller!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4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4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5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5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5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5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sz="3600" smtClean="0"/>
              <a:t>Division by a fraction – making sense of “invert and multiply”</a:t>
            </a:r>
          </a:p>
        </p:txBody>
      </p:sp>
      <p:pic>
        <p:nvPicPr>
          <p:cNvPr id="86018" name="Picture 2" descr="F:\DCIM\100_FUJI\DSCF0157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52500" y="3071813"/>
            <a:ext cx="3429000" cy="2571750"/>
          </a:xfrm>
        </p:spPr>
      </p:pic>
      <p:pic>
        <p:nvPicPr>
          <p:cNvPr id="86020" name="Picture 4" descr="F:\DCIM\100_FUJI\DSCF015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813" y="3000375"/>
            <a:ext cx="3524250" cy="264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TextBox 6"/>
          <p:cNvSpPr txBox="1">
            <a:spLocks noChangeArrowheads="1"/>
          </p:cNvSpPr>
          <p:nvPr/>
        </p:nvSpPr>
        <p:spPr bwMode="auto">
          <a:xfrm>
            <a:off x="1023938" y="2143125"/>
            <a:ext cx="835818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/>
              <a:t>Cara has 4 pizzas for her party.  She decides that a serving will be 3/5 of a pizza.  How many servings from 4 pizzas? 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8310563" y="3214688"/>
            <a:ext cx="135731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/>
              <a:t>Answer</a:t>
            </a:r>
          </a:p>
          <a:p>
            <a:endParaRPr lang="en-IE" altLang="en-US"/>
          </a:p>
        </p:txBody>
      </p:sp>
      <p:graphicFrame>
        <p:nvGraphicFramePr>
          <p:cNvPr id="9" name="Object 5"/>
          <p:cNvGraphicFramePr>
            <a:graphicFrameLocks noChangeAspect="1"/>
          </p:cNvGraphicFramePr>
          <p:nvPr/>
        </p:nvGraphicFramePr>
        <p:xfrm>
          <a:off x="8739188" y="3857625"/>
          <a:ext cx="642937" cy="104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5" imgW="241200" imgH="393480" progId="Equation.DSMT4">
                  <p:embed/>
                </p:oleObj>
              </mc:Choice>
              <mc:Fallback>
                <p:oleObj name="Equation" r:id="rId5" imgW="24120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39188" y="3857625"/>
                        <a:ext cx="642937" cy="1049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6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itle 1"/>
          <p:cNvSpPr>
            <a:spLocks noGrp="1"/>
          </p:cNvSpPr>
          <p:nvPr>
            <p:ph type="title"/>
          </p:nvPr>
        </p:nvSpPr>
        <p:spPr>
          <a:xfrm>
            <a:off x="952500" y="642938"/>
            <a:ext cx="8420100" cy="838200"/>
          </a:xfrm>
        </p:spPr>
        <p:txBody>
          <a:bodyPr/>
          <a:lstStyle/>
          <a:p>
            <a:r>
              <a:rPr lang="en-IE" altLang="en-US" sz="3600" smtClean="0"/>
              <a:t>Making sense of  “invert and multiply”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750" y="1643063"/>
            <a:ext cx="8420100" cy="2876550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IE" dirty="0" smtClean="0"/>
              <a:t>How many servings will one pizza give ?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IE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IE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IE" sz="28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IE" sz="28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IE" sz="2800" dirty="0" smtClean="0"/>
              <a:t>How many servings from  4 pizzas</a:t>
            </a:r>
            <a:r>
              <a:rPr lang="en-IE" dirty="0" smtClean="0"/>
              <a:t>?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IE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IE" dirty="0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3416300" y="2032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6300" y="20320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881063" y="4786313"/>
          <a:ext cx="4770437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Equation" r:id="rId6" imgW="1460160" imgH="393480" progId="Equation.DSMT4">
                  <p:embed/>
                </p:oleObj>
              </mc:Choice>
              <mc:Fallback>
                <p:oleObj name="Equation" r:id="rId6" imgW="1460160" imgH="393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1063" y="4786313"/>
                        <a:ext cx="4770437" cy="1285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2" descr="F:\DCIM\100_FUJI\DSCF0163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65" t="17857" r="10715" b="7143"/>
          <a:stretch>
            <a:fillRect/>
          </a:stretch>
        </p:blipFill>
        <p:spPr bwMode="auto">
          <a:xfrm>
            <a:off x="3524250" y="2214563"/>
            <a:ext cx="257175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Box 3"/>
          <p:cNvSpPr txBox="1">
            <a:spLocks noChangeArrowheads="1"/>
          </p:cNvSpPr>
          <p:nvPr/>
        </p:nvSpPr>
        <p:spPr bwMode="auto">
          <a:xfrm>
            <a:off x="1023938" y="1285875"/>
            <a:ext cx="7572375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buFont typeface="Arial" charset="0"/>
              <a:buChar char="•"/>
            </a:pPr>
            <a:r>
              <a:rPr lang="en-IE" altLang="en-US"/>
              <a:t>A fraction as a part of a whole </a:t>
            </a:r>
            <a:br>
              <a:rPr lang="en-IE" altLang="en-US"/>
            </a:br>
            <a:r>
              <a:rPr lang="en-IE" altLang="en-US"/>
              <a:t> A fraction helps us measure continuous quantities</a:t>
            </a:r>
          </a:p>
          <a:p>
            <a:pPr>
              <a:buFont typeface="Arial" charset="0"/>
              <a:buChar char="•"/>
            </a:pPr>
            <a:r>
              <a:rPr lang="en-IE" altLang="en-US"/>
              <a:t>Unit fractions – equal sized portions or fair shares</a:t>
            </a:r>
          </a:p>
          <a:p>
            <a:pPr>
              <a:buFont typeface="Arial" charset="0"/>
              <a:buChar char="•"/>
            </a:pPr>
            <a:r>
              <a:rPr lang="en-IE" altLang="en-US"/>
              <a:t>Equivalent fractions</a:t>
            </a:r>
          </a:p>
          <a:p>
            <a:pPr>
              <a:buFont typeface="Arial" charset="0"/>
              <a:buChar char="•"/>
            </a:pPr>
            <a:r>
              <a:rPr lang="en-IE" altLang="en-US"/>
              <a:t>Common denominators (common subdivisions)</a:t>
            </a:r>
          </a:p>
          <a:p>
            <a:pPr>
              <a:buFont typeface="Arial" charset="0"/>
              <a:buChar char="•"/>
            </a:pPr>
            <a:r>
              <a:rPr lang="en-IE" altLang="en-US"/>
              <a:t>Mixed numbers</a:t>
            </a:r>
          </a:p>
          <a:p>
            <a:pPr>
              <a:buFont typeface="Arial" charset="0"/>
              <a:buChar char="•"/>
            </a:pPr>
            <a:r>
              <a:rPr lang="en-IE" altLang="en-US"/>
              <a:t>Improper fractions</a:t>
            </a:r>
          </a:p>
          <a:p>
            <a:endParaRPr lang="en-IE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/>
          <p:cNvSpPr>
            <a:spLocks noChangeArrowheads="1"/>
          </p:cNvSpPr>
          <p:nvPr/>
        </p:nvSpPr>
        <p:spPr bwMode="auto">
          <a:xfrm>
            <a:off x="952500" y="1428750"/>
            <a:ext cx="8215313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buFont typeface="Arial" charset="0"/>
              <a:buChar char="•"/>
            </a:pPr>
            <a:r>
              <a:rPr lang="en-IE" altLang="en-US"/>
              <a:t>Adding and subtracting fractions</a:t>
            </a:r>
          </a:p>
          <a:p>
            <a:endParaRPr lang="en-IE" altLang="en-US"/>
          </a:p>
          <a:p>
            <a:pPr>
              <a:buFont typeface="Arial" charset="0"/>
              <a:buChar char="•"/>
            </a:pPr>
            <a:r>
              <a:rPr lang="en-IE" altLang="en-US"/>
              <a:t>Multiplying a fraction by a whole number, a whole number by a fraction and a fraction by a fraction</a:t>
            </a:r>
          </a:p>
          <a:p>
            <a:endParaRPr lang="en-IE" altLang="en-US"/>
          </a:p>
          <a:p>
            <a:pPr>
              <a:buFont typeface="Arial" charset="0"/>
              <a:buChar char="•"/>
            </a:pPr>
            <a:r>
              <a:rPr lang="en-IE" altLang="en-US"/>
              <a:t>Dividing a whole number by a fraction </a:t>
            </a:r>
          </a:p>
          <a:p>
            <a:pPr>
              <a:buFont typeface="Arial" charset="0"/>
              <a:buChar char="•"/>
            </a:pPr>
            <a:endParaRPr lang="en-IE" altLang="en-US"/>
          </a:p>
          <a:p>
            <a:pPr>
              <a:buFont typeface="Arial" charset="0"/>
              <a:buChar char="•"/>
            </a:pPr>
            <a:endParaRPr lang="en-IE" altLang="en-US"/>
          </a:p>
          <a:p>
            <a:pPr>
              <a:buFont typeface="Arial" charset="0"/>
              <a:buChar char="•"/>
            </a:pPr>
            <a:endParaRPr lang="en-IE" altLang="en-US"/>
          </a:p>
          <a:p>
            <a:pPr>
              <a:buFont typeface="Arial" charset="0"/>
              <a:buChar char="•"/>
            </a:pPr>
            <a:endParaRPr lang="en-IE" altLang="en-US"/>
          </a:p>
          <a:p>
            <a:pPr>
              <a:buFont typeface="Arial" charset="0"/>
              <a:buChar char="•"/>
            </a:pPr>
            <a:endParaRPr lang="en-IE" altLang="en-US"/>
          </a:p>
          <a:p>
            <a:pPr>
              <a:buFont typeface="Arial" charset="0"/>
              <a:buChar char="•"/>
            </a:pPr>
            <a:endParaRPr lang="en-IE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IE" dirty="0" smtClean="0"/>
              <a:t>Fraction Concepts</a:t>
            </a:r>
            <a:endParaRPr lang="en-IE" dirty="0"/>
          </a:p>
        </p:txBody>
      </p:sp>
      <p:sp>
        <p:nvSpPr>
          <p:cNvPr id="24579" name="TextBox 2"/>
          <p:cNvSpPr txBox="1">
            <a:spLocks noChangeArrowheads="1"/>
          </p:cNvSpPr>
          <p:nvPr/>
        </p:nvSpPr>
        <p:spPr bwMode="auto">
          <a:xfrm>
            <a:off x="666750" y="2071688"/>
            <a:ext cx="8143875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buFont typeface="Arial" charset="0"/>
              <a:buChar char="•"/>
            </a:pPr>
            <a:r>
              <a:rPr lang="en-IE" altLang="en-US"/>
              <a:t>Part whole relationship</a:t>
            </a:r>
          </a:p>
          <a:p>
            <a:pPr>
              <a:buFont typeface="Arial" charset="0"/>
              <a:buChar char="•"/>
            </a:pPr>
            <a:r>
              <a:rPr lang="en-IE" altLang="en-US"/>
              <a:t>- role of the denominator and numerator</a:t>
            </a:r>
          </a:p>
          <a:p>
            <a:pPr>
              <a:buFont typeface="Arial" charset="0"/>
              <a:buChar char="•"/>
            </a:pPr>
            <a:endParaRPr lang="en-IE" altLang="en-US"/>
          </a:p>
          <a:p>
            <a:pPr>
              <a:buFont typeface="Arial" charset="0"/>
              <a:buChar char="•"/>
            </a:pPr>
            <a:r>
              <a:rPr lang="en-IE" altLang="en-US"/>
              <a:t>Partitioning  into equal sized parts is an important concept which lies at the heart of fractions, decimals and percentages. </a:t>
            </a:r>
          </a:p>
          <a:p>
            <a:pPr>
              <a:buFont typeface="Arial" charset="0"/>
              <a:buChar char="•"/>
            </a:pPr>
            <a:endParaRPr lang="en-IE" altLang="en-US"/>
          </a:p>
          <a:p>
            <a:pPr>
              <a:buFont typeface="Arial" charset="0"/>
              <a:buChar char="•"/>
            </a:pPr>
            <a:r>
              <a:rPr lang="en-IE" altLang="en-US"/>
              <a:t>Ordering or comparing fractions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3609975" y="500063"/>
            <a:ext cx="2336800" cy="1282700"/>
            <a:chOff x="3610253" y="500041"/>
            <a:chExt cx="2336231" cy="1282465"/>
          </a:xfrm>
        </p:grpSpPr>
        <p:sp>
          <p:nvSpPr>
            <p:cNvPr id="25627" name="Oval 20"/>
            <p:cNvSpPr>
              <a:spLocks noChangeArrowheads="1"/>
            </p:cNvSpPr>
            <p:nvPr/>
          </p:nvSpPr>
          <p:spPr bwMode="auto">
            <a:xfrm>
              <a:off x="3610253" y="500041"/>
              <a:ext cx="2336231" cy="1282465"/>
            </a:xfrm>
            <a:prstGeom prst="ellipse">
              <a:avLst/>
            </a:prstGeom>
            <a:solidFill>
              <a:srgbClr val="FFFFFF"/>
            </a:solidFill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28" name="Text Box 19"/>
            <p:cNvSpPr txBox="1">
              <a:spLocks noChangeArrowheads="1"/>
            </p:cNvSpPr>
            <p:nvPr/>
          </p:nvSpPr>
          <p:spPr bwMode="auto">
            <a:xfrm>
              <a:off x="3952868" y="785794"/>
              <a:ext cx="1643073" cy="64294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IE" altLang="en-US" sz="2000" b="1">
                  <a:solidFill>
                    <a:srgbClr val="FF0000"/>
                  </a:solidFill>
                  <a:latin typeface="Calibri" pitchFamily="34" charset="0"/>
                  <a:cs typeface="Times New Roman" pitchFamily="18" charset="0"/>
                </a:rPr>
                <a:t>Oral language</a:t>
              </a:r>
              <a:endParaRPr lang="en-IE" altLang="en-US" sz="2000" b="1">
                <a:solidFill>
                  <a:srgbClr val="FF0000"/>
                </a:solidFill>
              </a:endParaRPr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523875" y="1928813"/>
            <a:ext cx="2767013" cy="1285875"/>
            <a:chOff x="523844" y="1928802"/>
            <a:chExt cx="2766258" cy="1285883"/>
          </a:xfrm>
        </p:grpSpPr>
        <p:sp>
          <p:nvSpPr>
            <p:cNvPr id="25625" name="Oval 15"/>
            <p:cNvSpPr>
              <a:spLocks noChangeArrowheads="1"/>
            </p:cNvSpPr>
            <p:nvPr/>
          </p:nvSpPr>
          <p:spPr bwMode="auto">
            <a:xfrm>
              <a:off x="523844" y="1928802"/>
              <a:ext cx="2766258" cy="1285883"/>
            </a:xfrm>
            <a:prstGeom prst="ellipse">
              <a:avLst/>
            </a:prstGeom>
            <a:solidFill>
              <a:srgbClr val="FFFFFF"/>
            </a:solidFill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9950" name="Text Box 14"/>
            <p:cNvSpPr txBox="1">
              <a:spLocks noChangeArrowheads="1"/>
            </p:cNvSpPr>
            <p:nvPr/>
          </p:nvSpPr>
          <p:spPr bwMode="auto">
            <a:xfrm>
              <a:off x="1023771" y="2357430"/>
              <a:ext cx="1648962" cy="63659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r>
                <a:rPr lang="en-IE" sz="2000" b="1" dirty="0">
                  <a:solidFill>
                    <a:schemeClr val="accent6"/>
                  </a:solidFill>
                  <a:latin typeface="Calibri" pitchFamily="34" charset="0"/>
                  <a:cs typeface="Times New Roman" pitchFamily="18" charset="0"/>
                </a:rPr>
                <a:t>Manipulative</a:t>
              </a:r>
              <a:endParaRPr lang="en-IE" sz="2000" b="1" dirty="0">
                <a:solidFill>
                  <a:schemeClr val="accent6"/>
                </a:solidFill>
                <a:latin typeface="Arial" pitchFamily="34" charset="0"/>
                <a:cs typeface="+mn-cs"/>
              </a:endParaRPr>
            </a:p>
            <a:p>
              <a:pPr eaLnBrk="0" hangingPunct="0">
                <a:defRPr/>
              </a:pPr>
              <a:r>
                <a:rPr lang="en-IE" sz="2000" b="1" dirty="0">
                  <a:solidFill>
                    <a:schemeClr val="accent6"/>
                  </a:solidFill>
                  <a:latin typeface="Calibri" pitchFamily="34" charset="0"/>
                  <a:cs typeface="Times New Roman" pitchFamily="18" charset="0"/>
                </a:rPr>
                <a:t>Models</a:t>
              </a:r>
              <a:endParaRPr lang="en-IE" sz="2000" b="1" dirty="0">
                <a:solidFill>
                  <a:schemeClr val="accent6"/>
                </a:solidFill>
                <a:latin typeface="Arial" pitchFamily="34" charset="0"/>
                <a:cs typeface="+mn-cs"/>
              </a:endParaRPr>
            </a:p>
          </p:txBody>
        </p: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2095500" y="4214813"/>
            <a:ext cx="2428875" cy="1120775"/>
            <a:chOff x="2095480" y="4214818"/>
            <a:chExt cx="2428892" cy="1121376"/>
          </a:xfrm>
        </p:grpSpPr>
        <p:sp>
          <p:nvSpPr>
            <p:cNvPr id="25623" name="Oval 17"/>
            <p:cNvSpPr>
              <a:spLocks noChangeArrowheads="1"/>
            </p:cNvSpPr>
            <p:nvPr/>
          </p:nvSpPr>
          <p:spPr bwMode="auto">
            <a:xfrm>
              <a:off x="2095480" y="4214818"/>
              <a:ext cx="2428892" cy="1121376"/>
            </a:xfrm>
            <a:prstGeom prst="ellipse">
              <a:avLst/>
            </a:prstGeom>
            <a:solidFill>
              <a:srgbClr val="FFFFFF"/>
            </a:solidFill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24" name="Text Box 13"/>
            <p:cNvSpPr txBox="1">
              <a:spLocks noChangeArrowheads="1"/>
            </p:cNvSpPr>
            <p:nvPr/>
          </p:nvSpPr>
          <p:spPr bwMode="auto">
            <a:xfrm>
              <a:off x="2595546" y="4500570"/>
              <a:ext cx="1428760" cy="6555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IE" altLang="en-US" sz="2000" b="1">
                  <a:solidFill>
                    <a:srgbClr val="7030A0"/>
                  </a:solidFill>
                  <a:latin typeface="Calibri" pitchFamily="34" charset="0"/>
                  <a:cs typeface="Times New Roman" pitchFamily="18" charset="0"/>
                </a:rPr>
                <a:t>Real life contexts</a:t>
              </a:r>
              <a:endParaRPr lang="en-IE" altLang="en-US" sz="2000" b="1">
                <a:solidFill>
                  <a:srgbClr val="7030A0"/>
                </a:solidFill>
              </a:endParaRPr>
            </a:p>
          </p:txBody>
        </p: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5365750" y="4078288"/>
            <a:ext cx="2587625" cy="1208087"/>
            <a:chOff x="5365430" y="4077882"/>
            <a:chExt cx="2587965" cy="1208506"/>
          </a:xfrm>
        </p:grpSpPr>
        <p:sp>
          <p:nvSpPr>
            <p:cNvPr id="25621" name="Oval 18"/>
            <p:cNvSpPr>
              <a:spLocks noChangeArrowheads="1"/>
            </p:cNvSpPr>
            <p:nvPr/>
          </p:nvSpPr>
          <p:spPr bwMode="auto">
            <a:xfrm>
              <a:off x="5365430" y="4077882"/>
              <a:ext cx="2587965" cy="1208506"/>
            </a:xfrm>
            <a:prstGeom prst="ellipse">
              <a:avLst/>
            </a:prstGeom>
            <a:solidFill>
              <a:srgbClr val="FFFFFF"/>
            </a:solidFill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22" name="Text Box 12"/>
            <p:cNvSpPr txBox="1">
              <a:spLocks noChangeArrowheads="1"/>
            </p:cNvSpPr>
            <p:nvPr/>
          </p:nvSpPr>
          <p:spPr bwMode="auto">
            <a:xfrm>
              <a:off x="5810256" y="4357694"/>
              <a:ext cx="1509243" cy="6555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IE" altLang="en-US" sz="2000" b="1">
                  <a:solidFill>
                    <a:srgbClr val="990033"/>
                  </a:solidFill>
                  <a:latin typeface="Calibri" pitchFamily="34" charset="0"/>
                  <a:cs typeface="Times New Roman" pitchFamily="18" charset="0"/>
                </a:rPr>
                <a:t>Written symbols</a:t>
              </a:r>
              <a:endParaRPr lang="en-IE" altLang="en-US" sz="2000" b="1">
                <a:solidFill>
                  <a:srgbClr val="990033"/>
                </a:solidFill>
              </a:endParaRPr>
            </a:p>
          </p:txBody>
        </p:sp>
      </p:grp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6256338" y="1500188"/>
            <a:ext cx="2411412" cy="1225550"/>
            <a:chOff x="6256532" y="1500174"/>
            <a:chExt cx="2411244" cy="1225090"/>
          </a:xfrm>
        </p:grpSpPr>
        <p:sp>
          <p:nvSpPr>
            <p:cNvPr id="25619" name="Oval 16"/>
            <p:cNvSpPr>
              <a:spLocks noChangeArrowheads="1"/>
            </p:cNvSpPr>
            <p:nvPr/>
          </p:nvSpPr>
          <p:spPr bwMode="auto">
            <a:xfrm>
              <a:off x="6256532" y="1500174"/>
              <a:ext cx="2411244" cy="1225090"/>
            </a:xfrm>
            <a:prstGeom prst="ellipse">
              <a:avLst/>
            </a:prstGeom>
            <a:solidFill>
              <a:srgbClr val="FFFFFF"/>
            </a:solidFill>
            <a:ln w="317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20" name="Text Box 11"/>
            <p:cNvSpPr txBox="1">
              <a:spLocks noChangeArrowheads="1"/>
            </p:cNvSpPr>
            <p:nvPr/>
          </p:nvSpPr>
          <p:spPr bwMode="auto">
            <a:xfrm>
              <a:off x="6694266" y="1857364"/>
              <a:ext cx="1330568" cy="71852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IE" altLang="en-US" sz="2000" b="1">
                  <a:solidFill>
                    <a:srgbClr val="00B050"/>
                  </a:solidFill>
                  <a:latin typeface="Calibri" pitchFamily="34" charset="0"/>
                  <a:cs typeface="Times New Roman" pitchFamily="18" charset="0"/>
                </a:rPr>
                <a:t>Pictures </a:t>
              </a:r>
              <a:endParaRPr lang="en-IE" altLang="en-US" sz="2000" b="1">
                <a:solidFill>
                  <a:srgbClr val="00B050"/>
                </a:solidFill>
              </a:endParaRPr>
            </a:p>
          </p:txBody>
        </p:sp>
      </p:grpSp>
      <p:cxnSp>
        <p:nvCxnSpPr>
          <p:cNvPr id="39946" name="AutoShape 10"/>
          <p:cNvCxnSpPr>
            <a:cxnSpLocks noChangeShapeType="1"/>
          </p:cNvCxnSpPr>
          <p:nvPr/>
        </p:nvCxnSpPr>
        <p:spPr bwMode="auto">
          <a:xfrm flipV="1">
            <a:off x="3095625" y="1500188"/>
            <a:ext cx="644525" cy="447675"/>
          </a:xfrm>
          <a:prstGeom prst="straightConnector1">
            <a:avLst/>
          </a:prstGeom>
          <a:noFill/>
          <a:ln w="317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45" name="AutoShape 9"/>
          <p:cNvCxnSpPr>
            <a:cxnSpLocks noChangeShapeType="1"/>
          </p:cNvCxnSpPr>
          <p:nvPr/>
        </p:nvCxnSpPr>
        <p:spPr bwMode="auto">
          <a:xfrm>
            <a:off x="2024063" y="3357563"/>
            <a:ext cx="873125" cy="735012"/>
          </a:xfrm>
          <a:prstGeom prst="straightConnector1">
            <a:avLst/>
          </a:prstGeom>
          <a:noFill/>
          <a:ln w="317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44" name="AutoShape 8"/>
          <p:cNvCxnSpPr>
            <a:cxnSpLocks noChangeShapeType="1"/>
          </p:cNvCxnSpPr>
          <p:nvPr/>
        </p:nvCxnSpPr>
        <p:spPr bwMode="auto">
          <a:xfrm>
            <a:off x="2738438" y="3286125"/>
            <a:ext cx="2571750" cy="1285875"/>
          </a:xfrm>
          <a:prstGeom prst="straightConnector1">
            <a:avLst/>
          </a:prstGeom>
          <a:noFill/>
          <a:ln w="317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43" name="AutoShape 7"/>
          <p:cNvCxnSpPr>
            <a:cxnSpLocks noChangeShapeType="1"/>
          </p:cNvCxnSpPr>
          <p:nvPr/>
        </p:nvCxnSpPr>
        <p:spPr bwMode="auto">
          <a:xfrm flipV="1">
            <a:off x="3309938" y="2214563"/>
            <a:ext cx="2928937" cy="142875"/>
          </a:xfrm>
          <a:prstGeom prst="straightConnector1">
            <a:avLst/>
          </a:prstGeom>
          <a:noFill/>
          <a:ln w="317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42" name="AutoShape 6"/>
          <p:cNvCxnSpPr>
            <a:cxnSpLocks noChangeShapeType="1"/>
          </p:cNvCxnSpPr>
          <p:nvPr/>
        </p:nvCxnSpPr>
        <p:spPr bwMode="auto">
          <a:xfrm>
            <a:off x="6024563" y="1285875"/>
            <a:ext cx="657225" cy="220663"/>
          </a:xfrm>
          <a:prstGeom prst="straightConnector1">
            <a:avLst/>
          </a:prstGeom>
          <a:noFill/>
          <a:ln w="317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41" name="AutoShape 5"/>
          <p:cNvCxnSpPr>
            <a:cxnSpLocks noChangeShapeType="1"/>
          </p:cNvCxnSpPr>
          <p:nvPr/>
        </p:nvCxnSpPr>
        <p:spPr bwMode="auto">
          <a:xfrm flipH="1">
            <a:off x="4381500" y="2786063"/>
            <a:ext cx="2500313" cy="1643062"/>
          </a:xfrm>
          <a:prstGeom prst="straightConnector1">
            <a:avLst/>
          </a:prstGeom>
          <a:noFill/>
          <a:ln w="317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40" name="AutoShape 4"/>
          <p:cNvCxnSpPr>
            <a:cxnSpLocks noChangeShapeType="1"/>
          </p:cNvCxnSpPr>
          <p:nvPr/>
        </p:nvCxnSpPr>
        <p:spPr bwMode="auto">
          <a:xfrm flipH="1">
            <a:off x="6953250" y="2857500"/>
            <a:ext cx="571500" cy="1214438"/>
          </a:xfrm>
          <a:prstGeom prst="straightConnector1">
            <a:avLst/>
          </a:prstGeom>
          <a:noFill/>
          <a:ln w="317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39" name="AutoShape 3"/>
          <p:cNvCxnSpPr>
            <a:cxnSpLocks noChangeShapeType="1"/>
          </p:cNvCxnSpPr>
          <p:nvPr/>
        </p:nvCxnSpPr>
        <p:spPr bwMode="auto">
          <a:xfrm flipH="1">
            <a:off x="3381375" y="1928813"/>
            <a:ext cx="928688" cy="2214562"/>
          </a:xfrm>
          <a:prstGeom prst="straightConnector1">
            <a:avLst/>
          </a:prstGeom>
          <a:noFill/>
          <a:ln w="317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38" name="AutoShape 2"/>
          <p:cNvCxnSpPr>
            <a:cxnSpLocks noChangeShapeType="1"/>
          </p:cNvCxnSpPr>
          <p:nvPr/>
        </p:nvCxnSpPr>
        <p:spPr bwMode="auto">
          <a:xfrm>
            <a:off x="5453063" y="1785938"/>
            <a:ext cx="1071562" cy="2286000"/>
          </a:xfrm>
          <a:prstGeom prst="straightConnector1">
            <a:avLst/>
          </a:prstGeom>
          <a:noFill/>
          <a:ln w="317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937" name="AutoShape 1"/>
          <p:cNvCxnSpPr>
            <a:cxnSpLocks noChangeShapeType="1"/>
          </p:cNvCxnSpPr>
          <p:nvPr/>
        </p:nvCxnSpPr>
        <p:spPr bwMode="auto">
          <a:xfrm flipV="1">
            <a:off x="4524375" y="4903788"/>
            <a:ext cx="857250" cy="46037"/>
          </a:xfrm>
          <a:prstGeom prst="straightConnector1">
            <a:avLst/>
          </a:prstGeom>
          <a:noFill/>
          <a:ln w="31750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17" name="Rectangle 21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5618" name="Rectangle 27"/>
          <p:cNvSpPr>
            <a:spLocks noChangeArrowheads="1"/>
          </p:cNvSpPr>
          <p:nvPr/>
        </p:nvSpPr>
        <p:spPr bwMode="auto">
          <a:xfrm>
            <a:off x="0" y="457200"/>
            <a:ext cx="990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9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6" grpId="0" animBg="1"/>
      <p:bldP spid="39945" grpId="0" animBg="1"/>
      <p:bldP spid="39944" grpId="0" animBg="1"/>
      <p:bldP spid="39943" grpId="0" animBg="1"/>
      <p:bldP spid="39942" grpId="0" animBg="1"/>
      <p:bldP spid="39941" grpId="0" animBg="1"/>
      <p:bldP spid="39940" grpId="0" animBg="1"/>
      <p:bldP spid="39939" grpId="0" animBg="1"/>
      <p:bldP spid="39938" grpId="0" animBg="1"/>
      <p:bldP spid="3993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1" descr="E:\DCIM\100_FUJI\DSCF014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75" y="1071563"/>
            <a:ext cx="6072188" cy="414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095375" y="1428750"/>
          <a:ext cx="7572372" cy="3571872"/>
        </p:xfrm>
        <a:graphic>
          <a:graphicData uri="http://schemas.openxmlformats.org/drawingml/2006/table">
            <a:tbl>
              <a:tblPr/>
              <a:tblGrid>
                <a:gridCol w="574538"/>
                <a:gridCol w="128451"/>
                <a:gridCol w="128451"/>
                <a:gridCol w="128451"/>
                <a:gridCol w="128451"/>
                <a:gridCol w="128451"/>
                <a:gridCol w="128451"/>
                <a:gridCol w="128451"/>
                <a:gridCol w="128451"/>
                <a:gridCol w="128451"/>
                <a:gridCol w="128451"/>
                <a:gridCol w="128451"/>
                <a:gridCol w="128451"/>
                <a:gridCol w="128451"/>
                <a:gridCol w="128451"/>
                <a:gridCol w="128451"/>
                <a:gridCol w="128451"/>
                <a:gridCol w="128451"/>
                <a:gridCol w="128451"/>
                <a:gridCol w="128451"/>
                <a:gridCol w="128451"/>
                <a:gridCol w="128451"/>
                <a:gridCol w="128451"/>
                <a:gridCol w="128451"/>
                <a:gridCol w="128451"/>
                <a:gridCol w="128451"/>
                <a:gridCol w="128451"/>
                <a:gridCol w="128451"/>
                <a:gridCol w="128451"/>
                <a:gridCol w="128451"/>
                <a:gridCol w="128451"/>
                <a:gridCol w="128451"/>
                <a:gridCol w="128451"/>
                <a:gridCol w="128451"/>
                <a:gridCol w="128451"/>
                <a:gridCol w="128451"/>
                <a:gridCol w="128451"/>
                <a:gridCol w="128451"/>
                <a:gridCol w="128451"/>
                <a:gridCol w="128451"/>
                <a:gridCol w="128451"/>
                <a:gridCol w="128451"/>
                <a:gridCol w="128451"/>
                <a:gridCol w="128451"/>
                <a:gridCol w="128451"/>
                <a:gridCol w="128451"/>
                <a:gridCol w="128451"/>
                <a:gridCol w="128451"/>
                <a:gridCol w="128451"/>
                <a:gridCol w="128451"/>
                <a:gridCol w="128451"/>
                <a:gridCol w="575284"/>
              </a:tblGrid>
              <a:tr h="297656">
                <a:tc gridSpan="5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IE" sz="1100" dirty="0">
                          <a:latin typeface="Calibri"/>
                          <a:ea typeface="Calibri"/>
                          <a:cs typeface="Times New Roman"/>
                        </a:rPr>
                        <a:t>1 unit or 1 “whole”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297656">
                <a:tc gridSpan="2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2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DD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297656">
                <a:tc gridSpan="1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1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1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297656">
                <a:tc gridSpan="1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1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1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297656"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297656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297656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en-IE" sz="1100" dirty="0" smtClean="0">
                          <a:latin typeface="Calibri"/>
                          <a:ea typeface="Calibri"/>
                          <a:cs typeface="Times New Roman"/>
                          <a:hlinkClick r:id="rId4" action="ppaction://hlinkfile"/>
                        </a:rPr>
                        <a:t>fraction wall</a:t>
                      </a:r>
                      <a:endParaRPr lang="en-IE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297656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297656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297656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29765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86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86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86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86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86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86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86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86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86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86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86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</a:tr>
              <a:tr h="2976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endParaRPr lang="en-IE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26" name="Object 77"/>
          <p:cNvGraphicFramePr>
            <a:graphicFrameLocks noChangeAspect="1"/>
          </p:cNvGraphicFramePr>
          <p:nvPr/>
        </p:nvGraphicFramePr>
        <p:xfrm>
          <a:off x="0" y="0"/>
          <a:ext cx="1524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" name="Equation" r:id="rId5" imgW="152334" imgH="393529" progId="Equation.DSMT4">
                  <p:embed/>
                </p:oleObj>
              </mc:Choice>
              <mc:Fallback>
                <p:oleObj name="Equation" r:id="rId5" imgW="152334" imgH="393529" progId="Equation.DSMT4">
                  <p:embed/>
                  <p:pic>
                    <p:nvPicPr>
                      <p:cNvPr id="0" name="Object 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24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76"/>
          <p:cNvGraphicFramePr>
            <a:graphicFrameLocks noChangeAspect="1"/>
          </p:cNvGraphicFramePr>
          <p:nvPr/>
        </p:nvGraphicFramePr>
        <p:xfrm>
          <a:off x="0" y="0"/>
          <a:ext cx="1524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" name="Equation" r:id="rId7" imgW="152334" imgH="393529" progId="Equation.DSMT4">
                  <p:embed/>
                </p:oleObj>
              </mc:Choice>
              <mc:Fallback>
                <p:oleObj name="Equation" r:id="rId7" imgW="152334" imgH="393529" progId="Equation.DSMT4">
                  <p:embed/>
                  <p:pic>
                    <p:nvPicPr>
                      <p:cNvPr id="0" name="Object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24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75"/>
          <p:cNvGraphicFramePr>
            <a:graphicFrameLocks noChangeAspect="1"/>
          </p:cNvGraphicFramePr>
          <p:nvPr/>
        </p:nvGraphicFramePr>
        <p:xfrm>
          <a:off x="0" y="0"/>
          <a:ext cx="1428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" name="Equation" r:id="rId8" imgW="139639" imgH="393529" progId="Equation.DSMT4">
                  <p:embed/>
                </p:oleObj>
              </mc:Choice>
              <mc:Fallback>
                <p:oleObj name="Equation" r:id="rId8" imgW="139639" imgH="393529" progId="Equation.DSMT4">
                  <p:embed/>
                  <p:pic>
                    <p:nvPicPr>
                      <p:cNvPr id="0" name="Objec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287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74"/>
          <p:cNvGraphicFramePr>
            <a:graphicFrameLocks noChangeAspect="1"/>
          </p:cNvGraphicFramePr>
          <p:nvPr/>
        </p:nvGraphicFramePr>
        <p:xfrm>
          <a:off x="0" y="0"/>
          <a:ext cx="1428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4" name="Equation" r:id="rId10" imgW="139639" imgH="393529" progId="Equation.DSMT4">
                  <p:embed/>
                </p:oleObj>
              </mc:Choice>
              <mc:Fallback>
                <p:oleObj name="Equation" r:id="rId10" imgW="139639" imgH="393529" progId="Equation.DSMT4">
                  <p:embed/>
                  <p:pic>
                    <p:nvPicPr>
                      <p:cNvPr id="0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287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73"/>
          <p:cNvGraphicFramePr>
            <a:graphicFrameLocks noChangeAspect="1"/>
          </p:cNvGraphicFramePr>
          <p:nvPr/>
        </p:nvGraphicFramePr>
        <p:xfrm>
          <a:off x="0" y="0"/>
          <a:ext cx="1428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5" name="Equation" r:id="rId11" imgW="139639" imgH="393529" progId="Equation.DSMT4">
                  <p:embed/>
                </p:oleObj>
              </mc:Choice>
              <mc:Fallback>
                <p:oleObj name="Equation" r:id="rId11" imgW="139639" imgH="393529" progId="Equation.DSMT4">
                  <p:embed/>
                  <p:pic>
                    <p:nvPicPr>
                      <p:cNvPr id="0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287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2"/>
          <p:cNvGraphicFramePr>
            <a:graphicFrameLocks noChangeAspect="1"/>
          </p:cNvGraphicFramePr>
          <p:nvPr/>
        </p:nvGraphicFramePr>
        <p:xfrm>
          <a:off x="0" y="0"/>
          <a:ext cx="1524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6" name="Equation" r:id="rId12" imgW="152334" imgH="393529" progId="Equation.DSMT4">
                  <p:embed/>
                </p:oleObj>
              </mc:Choice>
              <mc:Fallback>
                <p:oleObj name="Equation" r:id="rId12" imgW="152334" imgH="393529" progId="Equation.DSMT4">
                  <p:embed/>
                  <p:pic>
                    <p:nvPicPr>
                      <p:cNvPr id="0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24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71"/>
          <p:cNvGraphicFramePr>
            <a:graphicFrameLocks noChangeAspect="1"/>
          </p:cNvGraphicFramePr>
          <p:nvPr/>
        </p:nvGraphicFramePr>
        <p:xfrm>
          <a:off x="0" y="0"/>
          <a:ext cx="1524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7" name="Equation" r:id="rId14" imgW="152334" imgH="393529" progId="Equation.DSMT4">
                  <p:embed/>
                </p:oleObj>
              </mc:Choice>
              <mc:Fallback>
                <p:oleObj name="Equation" r:id="rId14" imgW="152334" imgH="393529" progId="Equation.DSMT4">
                  <p:embed/>
                  <p:pic>
                    <p:nvPicPr>
                      <p:cNvPr id="0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24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70"/>
          <p:cNvGraphicFramePr>
            <a:graphicFrameLocks noChangeAspect="1"/>
          </p:cNvGraphicFramePr>
          <p:nvPr/>
        </p:nvGraphicFramePr>
        <p:xfrm>
          <a:off x="0" y="0"/>
          <a:ext cx="1524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8" name="Equation" r:id="rId15" imgW="152334" imgH="393529" progId="Equation.DSMT4">
                  <p:embed/>
                </p:oleObj>
              </mc:Choice>
              <mc:Fallback>
                <p:oleObj name="Equation" r:id="rId15" imgW="152334" imgH="393529" progId="Equation.DSMT4">
                  <p:embed/>
                  <p:pic>
                    <p:nvPicPr>
                      <p:cNvPr id="0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24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" name="Object 69"/>
          <p:cNvGraphicFramePr>
            <a:graphicFrameLocks noChangeAspect="1"/>
          </p:cNvGraphicFramePr>
          <p:nvPr/>
        </p:nvGraphicFramePr>
        <p:xfrm>
          <a:off x="0" y="0"/>
          <a:ext cx="1524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9" name="Equation" r:id="rId16" imgW="152334" imgH="393529" progId="Equation.DSMT4">
                  <p:embed/>
                </p:oleObj>
              </mc:Choice>
              <mc:Fallback>
                <p:oleObj name="Equation" r:id="rId16" imgW="152334" imgH="393529" progId="Equation.DSMT4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24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5" name="Object 68"/>
          <p:cNvGraphicFramePr>
            <a:graphicFrameLocks noChangeAspect="1"/>
          </p:cNvGraphicFramePr>
          <p:nvPr/>
        </p:nvGraphicFramePr>
        <p:xfrm>
          <a:off x="0" y="0"/>
          <a:ext cx="1428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0" name="Equation" r:id="rId17" imgW="139639" imgH="393529" progId="Equation.DSMT4">
                  <p:embed/>
                </p:oleObj>
              </mc:Choice>
              <mc:Fallback>
                <p:oleObj name="Equation" r:id="rId17" imgW="139639" imgH="393529" progId="Equation.DSMT4">
                  <p:embed/>
                  <p:pic>
                    <p:nvPicPr>
                      <p:cNvPr id="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287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6" name="Object 67"/>
          <p:cNvGraphicFramePr>
            <a:graphicFrameLocks noChangeAspect="1"/>
          </p:cNvGraphicFramePr>
          <p:nvPr/>
        </p:nvGraphicFramePr>
        <p:xfrm>
          <a:off x="0" y="0"/>
          <a:ext cx="1428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" name="Equation" r:id="rId19" imgW="139639" imgH="393529" progId="Equation.DSMT4">
                  <p:embed/>
                </p:oleObj>
              </mc:Choice>
              <mc:Fallback>
                <p:oleObj name="Equation" r:id="rId19" imgW="139639" imgH="393529" progId="Equation.DSMT4">
                  <p:embed/>
                  <p:pic>
                    <p:nvPicPr>
                      <p:cNvPr id="0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287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7" name="Object 66"/>
          <p:cNvGraphicFramePr>
            <a:graphicFrameLocks noChangeAspect="1"/>
          </p:cNvGraphicFramePr>
          <p:nvPr/>
        </p:nvGraphicFramePr>
        <p:xfrm>
          <a:off x="0" y="0"/>
          <a:ext cx="1428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" name="Equation" r:id="rId20" imgW="139639" imgH="393529" progId="Equation.DSMT4">
                  <p:embed/>
                </p:oleObj>
              </mc:Choice>
              <mc:Fallback>
                <p:oleObj name="Equation" r:id="rId20" imgW="139639" imgH="393529" progId="Equation.DSMT4">
                  <p:embed/>
                  <p:pic>
                    <p:nvPicPr>
                      <p:cNvPr id="0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287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8" name="Object 65"/>
          <p:cNvGraphicFramePr>
            <a:graphicFrameLocks noChangeAspect="1"/>
          </p:cNvGraphicFramePr>
          <p:nvPr/>
        </p:nvGraphicFramePr>
        <p:xfrm>
          <a:off x="0" y="0"/>
          <a:ext cx="1428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3" name="Equation" r:id="rId21" imgW="139639" imgH="393529" progId="Equation.DSMT4">
                  <p:embed/>
                </p:oleObj>
              </mc:Choice>
              <mc:Fallback>
                <p:oleObj name="Equation" r:id="rId21" imgW="139639" imgH="393529" progId="Equation.DSMT4">
                  <p:embed/>
                  <p:pic>
                    <p:nvPicPr>
                      <p:cNvPr id="0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287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9" name="Object 64"/>
          <p:cNvGraphicFramePr>
            <a:graphicFrameLocks noChangeAspect="1"/>
          </p:cNvGraphicFramePr>
          <p:nvPr/>
        </p:nvGraphicFramePr>
        <p:xfrm>
          <a:off x="0" y="0"/>
          <a:ext cx="1428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4" name="Equation" r:id="rId22" imgW="139639" imgH="393529" progId="Equation.DSMT4">
                  <p:embed/>
                </p:oleObj>
              </mc:Choice>
              <mc:Fallback>
                <p:oleObj name="Equation" r:id="rId22" imgW="139639" imgH="393529" progId="Equation.DSMT4">
                  <p:embed/>
                  <p:pic>
                    <p:nvPicPr>
                      <p:cNvPr id="0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287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0" name="Object 63"/>
          <p:cNvGraphicFramePr>
            <a:graphicFrameLocks noChangeAspect="1"/>
          </p:cNvGraphicFramePr>
          <p:nvPr/>
        </p:nvGraphicFramePr>
        <p:xfrm>
          <a:off x="0" y="0"/>
          <a:ext cx="1428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5" name="Equation" r:id="rId23" imgW="139639" imgH="393529" progId="Equation.DSMT4">
                  <p:embed/>
                </p:oleObj>
              </mc:Choice>
              <mc:Fallback>
                <p:oleObj name="Equation" r:id="rId23" imgW="139639" imgH="393529" progId="Equation.DSMT4">
                  <p:embed/>
                  <p:pic>
                    <p:nvPicPr>
                      <p:cNvPr id="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287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1" name="Object 62"/>
          <p:cNvGraphicFramePr>
            <a:graphicFrameLocks noChangeAspect="1"/>
          </p:cNvGraphicFramePr>
          <p:nvPr/>
        </p:nvGraphicFramePr>
        <p:xfrm>
          <a:off x="0" y="0"/>
          <a:ext cx="1428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6" name="Equation" r:id="rId25" imgW="139639" imgH="393529" progId="Equation.DSMT4">
                  <p:embed/>
                </p:oleObj>
              </mc:Choice>
              <mc:Fallback>
                <p:oleObj name="Equation" r:id="rId25" imgW="139639" imgH="393529" progId="Equation.DSMT4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287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2" name="Object 61"/>
          <p:cNvGraphicFramePr>
            <a:graphicFrameLocks noChangeAspect="1"/>
          </p:cNvGraphicFramePr>
          <p:nvPr/>
        </p:nvGraphicFramePr>
        <p:xfrm>
          <a:off x="0" y="0"/>
          <a:ext cx="1428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7" name="Equation" r:id="rId26" imgW="139639" imgH="393529" progId="Equation.DSMT4">
                  <p:embed/>
                </p:oleObj>
              </mc:Choice>
              <mc:Fallback>
                <p:oleObj name="Equation" r:id="rId26" imgW="139639" imgH="393529" progId="Equation.DSMT4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287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3" name="Object 60"/>
          <p:cNvGraphicFramePr>
            <a:graphicFrameLocks noChangeAspect="1"/>
          </p:cNvGraphicFramePr>
          <p:nvPr/>
        </p:nvGraphicFramePr>
        <p:xfrm>
          <a:off x="0" y="0"/>
          <a:ext cx="1428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8" name="Equation" r:id="rId27" imgW="139639" imgH="393529" progId="Equation.DSMT4">
                  <p:embed/>
                </p:oleObj>
              </mc:Choice>
              <mc:Fallback>
                <p:oleObj name="Equation" r:id="rId27" imgW="139639" imgH="393529" progId="Equation.DSMT4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287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" name="Object 59"/>
          <p:cNvGraphicFramePr>
            <a:graphicFrameLocks noChangeAspect="1"/>
          </p:cNvGraphicFramePr>
          <p:nvPr/>
        </p:nvGraphicFramePr>
        <p:xfrm>
          <a:off x="0" y="0"/>
          <a:ext cx="1428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9" name="Equation" r:id="rId28" imgW="139639" imgH="393529" progId="Equation.DSMT4">
                  <p:embed/>
                </p:oleObj>
              </mc:Choice>
              <mc:Fallback>
                <p:oleObj name="Equation" r:id="rId28" imgW="139639" imgH="393529" progId="Equation.DSMT4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287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5" name="Object 58"/>
          <p:cNvGraphicFramePr>
            <a:graphicFrameLocks noChangeAspect="1"/>
          </p:cNvGraphicFramePr>
          <p:nvPr/>
        </p:nvGraphicFramePr>
        <p:xfrm>
          <a:off x="0" y="0"/>
          <a:ext cx="1428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0" name="Equation" r:id="rId29" imgW="139639" imgH="393529" progId="Equation.DSMT4">
                  <p:embed/>
                </p:oleObj>
              </mc:Choice>
              <mc:Fallback>
                <p:oleObj name="Equation" r:id="rId29" imgW="139639" imgH="393529" progId="Equation.DSMT4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287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6" name="Object 57"/>
          <p:cNvGraphicFramePr>
            <a:graphicFrameLocks noChangeAspect="1"/>
          </p:cNvGraphicFramePr>
          <p:nvPr/>
        </p:nvGraphicFramePr>
        <p:xfrm>
          <a:off x="0" y="0"/>
          <a:ext cx="1524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1" name="Equation" r:id="rId30" imgW="152334" imgH="393529" progId="Equation.DSMT4">
                  <p:embed/>
                </p:oleObj>
              </mc:Choice>
              <mc:Fallback>
                <p:oleObj name="Equation" r:id="rId30" imgW="152334" imgH="393529" progId="Equation.DSMT4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24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7" name="Object 56"/>
          <p:cNvGraphicFramePr>
            <a:graphicFrameLocks noChangeAspect="1"/>
          </p:cNvGraphicFramePr>
          <p:nvPr/>
        </p:nvGraphicFramePr>
        <p:xfrm>
          <a:off x="0" y="0"/>
          <a:ext cx="1524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" name="Equation" r:id="rId32" imgW="152334" imgH="393529" progId="Equation.DSMT4">
                  <p:embed/>
                </p:oleObj>
              </mc:Choice>
              <mc:Fallback>
                <p:oleObj name="Equation" r:id="rId32" imgW="152334" imgH="393529" progId="Equation.DSMT4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24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8" name="Object 55"/>
          <p:cNvGraphicFramePr>
            <a:graphicFrameLocks noChangeAspect="1"/>
          </p:cNvGraphicFramePr>
          <p:nvPr/>
        </p:nvGraphicFramePr>
        <p:xfrm>
          <a:off x="0" y="0"/>
          <a:ext cx="1524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3" name="Equation" r:id="rId33" imgW="152334" imgH="393529" progId="Equation.DSMT4">
                  <p:embed/>
                </p:oleObj>
              </mc:Choice>
              <mc:Fallback>
                <p:oleObj name="Equation" r:id="rId33" imgW="152334" imgH="393529" progId="Equation.DSMT4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24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9" name="Object 54"/>
          <p:cNvGraphicFramePr>
            <a:graphicFrameLocks noChangeAspect="1"/>
          </p:cNvGraphicFramePr>
          <p:nvPr/>
        </p:nvGraphicFramePr>
        <p:xfrm>
          <a:off x="0" y="0"/>
          <a:ext cx="1524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4" name="Equation" r:id="rId34" imgW="152334" imgH="393529" progId="Equation.DSMT4">
                  <p:embed/>
                </p:oleObj>
              </mc:Choice>
              <mc:Fallback>
                <p:oleObj name="Equation" r:id="rId34" imgW="152334" imgH="393529" progId="Equation.DSMT4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24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0" name="Object 53"/>
          <p:cNvGraphicFramePr>
            <a:graphicFrameLocks noChangeAspect="1"/>
          </p:cNvGraphicFramePr>
          <p:nvPr/>
        </p:nvGraphicFramePr>
        <p:xfrm>
          <a:off x="0" y="0"/>
          <a:ext cx="1524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5" name="Equation" r:id="rId35" imgW="152334" imgH="393529" progId="Equation.DSMT4">
                  <p:embed/>
                </p:oleObj>
              </mc:Choice>
              <mc:Fallback>
                <p:oleObj name="Equation" r:id="rId35" imgW="152334" imgH="393529" progId="Equation.DSMT4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24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1" name="Object 52"/>
          <p:cNvGraphicFramePr>
            <a:graphicFrameLocks noChangeAspect="1"/>
          </p:cNvGraphicFramePr>
          <p:nvPr/>
        </p:nvGraphicFramePr>
        <p:xfrm>
          <a:off x="0" y="0"/>
          <a:ext cx="1524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6" name="Equation" r:id="rId36" imgW="152334" imgH="393529" progId="Equation.DSMT4">
                  <p:embed/>
                </p:oleObj>
              </mc:Choice>
              <mc:Fallback>
                <p:oleObj name="Equation" r:id="rId36" imgW="152334" imgH="393529" progId="Equation.DSMT4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24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2" name="Object 51"/>
          <p:cNvGraphicFramePr>
            <a:graphicFrameLocks noChangeAspect="1"/>
          </p:cNvGraphicFramePr>
          <p:nvPr/>
        </p:nvGraphicFramePr>
        <p:xfrm>
          <a:off x="0" y="0"/>
          <a:ext cx="1524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7" name="Equation" r:id="rId37" imgW="152334" imgH="393529" progId="Equation.DSMT4">
                  <p:embed/>
                </p:oleObj>
              </mc:Choice>
              <mc:Fallback>
                <p:oleObj name="Equation" r:id="rId37" imgW="152334" imgH="393529" progId="Equation.DSMT4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24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3" name="Object 50"/>
          <p:cNvGraphicFramePr>
            <a:graphicFrameLocks noChangeAspect="1"/>
          </p:cNvGraphicFramePr>
          <p:nvPr/>
        </p:nvGraphicFramePr>
        <p:xfrm>
          <a:off x="0" y="0"/>
          <a:ext cx="1428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8" name="Equation" r:id="rId38" imgW="139639" imgH="393529" progId="Equation.DSMT4">
                  <p:embed/>
                </p:oleObj>
              </mc:Choice>
              <mc:Fallback>
                <p:oleObj name="Equation" r:id="rId38" imgW="139639" imgH="393529" progId="Equation.DSMT4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287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4" name="Object 49"/>
          <p:cNvGraphicFramePr>
            <a:graphicFrameLocks noChangeAspect="1"/>
          </p:cNvGraphicFramePr>
          <p:nvPr/>
        </p:nvGraphicFramePr>
        <p:xfrm>
          <a:off x="0" y="0"/>
          <a:ext cx="1428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9" name="Equation" r:id="rId40" imgW="139639" imgH="393529" progId="Equation.DSMT4">
                  <p:embed/>
                </p:oleObj>
              </mc:Choice>
              <mc:Fallback>
                <p:oleObj name="Equation" r:id="rId40" imgW="139639" imgH="393529" progId="Equation.DSMT4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287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5" name="Object 48"/>
          <p:cNvGraphicFramePr>
            <a:graphicFrameLocks noChangeAspect="1"/>
          </p:cNvGraphicFramePr>
          <p:nvPr/>
        </p:nvGraphicFramePr>
        <p:xfrm>
          <a:off x="0" y="0"/>
          <a:ext cx="1428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0" name="Equation" r:id="rId41" imgW="139639" imgH="393529" progId="Equation.DSMT4">
                  <p:embed/>
                </p:oleObj>
              </mc:Choice>
              <mc:Fallback>
                <p:oleObj name="Equation" r:id="rId41" imgW="139639" imgH="393529" progId="Equation.DSMT4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287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6" name="Object 47"/>
          <p:cNvGraphicFramePr>
            <a:graphicFrameLocks noChangeAspect="1"/>
          </p:cNvGraphicFramePr>
          <p:nvPr/>
        </p:nvGraphicFramePr>
        <p:xfrm>
          <a:off x="0" y="0"/>
          <a:ext cx="1428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1" name="Equation" r:id="rId42" imgW="139639" imgH="393529" progId="Equation.DSMT4">
                  <p:embed/>
                </p:oleObj>
              </mc:Choice>
              <mc:Fallback>
                <p:oleObj name="Equation" r:id="rId42" imgW="139639" imgH="393529" progId="Equation.DSMT4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287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7" name="Object 46"/>
          <p:cNvGraphicFramePr>
            <a:graphicFrameLocks noChangeAspect="1"/>
          </p:cNvGraphicFramePr>
          <p:nvPr/>
        </p:nvGraphicFramePr>
        <p:xfrm>
          <a:off x="0" y="0"/>
          <a:ext cx="1428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2" name="Equation" r:id="rId43" imgW="139639" imgH="393529" progId="Equation.DSMT4">
                  <p:embed/>
                </p:oleObj>
              </mc:Choice>
              <mc:Fallback>
                <p:oleObj name="Equation" r:id="rId43" imgW="139639" imgH="393529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287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8" name="Object 45"/>
          <p:cNvGraphicFramePr>
            <a:graphicFrameLocks noChangeAspect="1"/>
          </p:cNvGraphicFramePr>
          <p:nvPr/>
        </p:nvGraphicFramePr>
        <p:xfrm>
          <a:off x="0" y="0"/>
          <a:ext cx="1428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3" name="Equation" r:id="rId44" imgW="139639" imgH="393529" progId="Equation.DSMT4">
                  <p:embed/>
                </p:oleObj>
              </mc:Choice>
              <mc:Fallback>
                <p:oleObj name="Equation" r:id="rId44" imgW="139639" imgH="393529" progId="Equation.DSMT4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287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9" name="Object 44"/>
          <p:cNvGraphicFramePr>
            <a:graphicFrameLocks noChangeAspect="1"/>
          </p:cNvGraphicFramePr>
          <p:nvPr/>
        </p:nvGraphicFramePr>
        <p:xfrm>
          <a:off x="0" y="0"/>
          <a:ext cx="1428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4" name="Equation" r:id="rId45" imgW="139639" imgH="393529" progId="Equation.DSMT4">
                  <p:embed/>
                </p:oleObj>
              </mc:Choice>
              <mc:Fallback>
                <p:oleObj name="Equation" r:id="rId45" imgW="139639" imgH="393529" progId="Equation.DSMT4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287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0" name="Object 43"/>
          <p:cNvGraphicFramePr>
            <a:graphicFrameLocks noChangeAspect="1"/>
          </p:cNvGraphicFramePr>
          <p:nvPr/>
        </p:nvGraphicFramePr>
        <p:xfrm>
          <a:off x="0" y="0"/>
          <a:ext cx="1428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5" name="Equation" r:id="rId46" imgW="139639" imgH="393529" progId="Equation.DSMT4">
                  <p:embed/>
                </p:oleObj>
              </mc:Choice>
              <mc:Fallback>
                <p:oleObj name="Equation" r:id="rId46" imgW="139639" imgH="393529" progId="Equation.DSMT4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287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1" name="Object 42"/>
          <p:cNvGraphicFramePr>
            <a:graphicFrameLocks noChangeAspect="1"/>
          </p:cNvGraphicFramePr>
          <p:nvPr/>
        </p:nvGraphicFramePr>
        <p:xfrm>
          <a:off x="0" y="0"/>
          <a:ext cx="1428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6" name="Equation" r:id="rId47" imgW="139639" imgH="393529" progId="Equation.DSMT4">
                  <p:embed/>
                </p:oleObj>
              </mc:Choice>
              <mc:Fallback>
                <p:oleObj name="Equation" r:id="rId47" imgW="139639" imgH="393529" progId="Equation.DSMT4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287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2" name="Object 41"/>
          <p:cNvGraphicFramePr>
            <a:graphicFrameLocks noChangeAspect="1"/>
          </p:cNvGraphicFramePr>
          <p:nvPr/>
        </p:nvGraphicFramePr>
        <p:xfrm>
          <a:off x="0" y="0"/>
          <a:ext cx="1428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7" name="Equation" r:id="rId49" imgW="139639" imgH="393529" progId="Equation.DSMT4">
                  <p:embed/>
                </p:oleObj>
              </mc:Choice>
              <mc:Fallback>
                <p:oleObj name="Equation" r:id="rId49" imgW="139639" imgH="393529" progId="Equation.DSMT4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287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3" name="Object 40"/>
          <p:cNvGraphicFramePr>
            <a:graphicFrameLocks noChangeAspect="1"/>
          </p:cNvGraphicFramePr>
          <p:nvPr/>
        </p:nvGraphicFramePr>
        <p:xfrm>
          <a:off x="0" y="0"/>
          <a:ext cx="1428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8" name="Equation" r:id="rId51" imgW="139639" imgH="393529" progId="Equation.DSMT4">
                  <p:embed/>
                </p:oleObj>
              </mc:Choice>
              <mc:Fallback>
                <p:oleObj name="Equation" r:id="rId51" imgW="139639" imgH="393529" progId="Equation.DSMT4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287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4" name="Object 39"/>
          <p:cNvGraphicFramePr>
            <a:graphicFrameLocks noChangeAspect="1"/>
          </p:cNvGraphicFramePr>
          <p:nvPr/>
        </p:nvGraphicFramePr>
        <p:xfrm>
          <a:off x="0" y="0"/>
          <a:ext cx="1428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9" name="Equation" r:id="rId53" imgW="139639" imgH="393529" progId="Equation.DSMT4">
                  <p:embed/>
                </p:oleObj>
              </mc:Choice>
              <mc:Fallback>
                <p:oleObj name="Equation" r:id="rId53" imgW="139639" imgH="393529" progId="Equation.DSMT4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287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5" name="Object 38"/>
          <p:cNvGraphicFramePr>
            <a:graphicFrameLocks noChangeAspect="1"/>
          </p:cNvGraphicFramePr>
          <p:nvPr/>
        </p:nvGraphicFramePr>
        <p:xfrm>
          <a:off x="0" y="0"/>
          <a:ext cx="1428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0" name="Equation" r:id="rId55" imgW="139639" imgH="393529" progId="Equation.DSMT4">
                  <p:embed/>
                </p:oleObj>
              </mc:Choice>
              <mc:Fallback>
                <p:oleObj name="Equation" r:id="rId55" imgW="139639" imgH="393529" progId="Equation.DSMT4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287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6" name="Object 37"/>
          <p:cNvGraphicFramePr>
            <a:graphicFrameLocks noChangeAspect="1"/>
          </p:cNvGraphicFramePr>
          <p:nvPr/>
        </p:nvGraphicFramePr>
        <p:xfrm>
          <a:off x="0" y="0"/>
          <a:ext cx="1428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1" name="Equation" r:id="rId57" imgW="139639" imgH="393529" progId="Equation.DSMT4">
                  <p:embed/>
                </p:oleObj>
              </mc:Choice>
              <mc:Fallback>
                <p:oleObj name="Equation" r:id="rId57" imgW="139639" imgH="393529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287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7" name="Object 36"/>
          <p:cNvGraphicFramePr>
            <a:graphicFrameLocks noChangeAspect="1"/>
          </p:cNvGraphicFramePr>
          <p:nvPr/>
        </p:nvGraphicFramePr>
        <p:xfrm>
          <a:off x="0" y="0"/>
          <a:ext cx="1428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" name="Equation" r:id="rId59" imgW="139639" imgH="393529" progId="Equation.DSMT4">
                  <p:embed/>
                </p:oleObj>
              </mc:Choice>
              <mc:Fallback>
                <p:oleObj name="Equation" r:id="rId59" imgW="139639" imgH="393529" progId="Equation.DSMT4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287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8" name="Object 35"/>
          <p:cNvGraphicFramePr>
            <a:graphicFrameLocks noChangeAspect="1"/>
          </p:cNvGraphicFramePr>
          <p:nvPr/>
        </p:nvGraphicFramePr>
        <p:xfrm>
          <a:off x="0" y="0"/>
          <a:ext cx="1428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3" name="Equation" r:id="rId61" imgW="139639" imgH="393529" progId="Equation.DSMT4">
                  <p:embed/>
                </p:oleObj>
              </mc:Choice>
              <mc:Fallback>
                <p:oleObj name="Equation" r:id="rId61" imgW="139639" imgH="393529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287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9" name="Object 34"/>
          <p:cNvGraphicFramePr>
            <a:graphicFrameLocks noChangeAspect="1"/>
          </p:cNvGraphicFramePr>
          <p:nvPr/>
        </p:nvGraphicFramePr>
        <p:xfrm>
          <a:off x="0" y="0"/>
          <a:ext cx="1428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4" name="Equation" r:id="rId63" imgW="139639" imgH="393529" progId="Equation.DSMT4">
                  <p:embed/>
                </p:oleObj>
              </mc:Choice>
              <mc:Fallback>
                <p:oleObj name="Equation" r:id="rId63" imgW="139639" imgH="393529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287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0" name="Object 33"/>
          <p:cNvGraphicFramePr>
            <a:graphicFrameLocks noChangeAspect="1"/>
          </p:cNvGraphicFramePr>
          <p:nvPr/>
        </p:nvGraphicFramePr>
        <p:xfrm>
          <a:off x="0" y="0"/>
          <a:ext cx="2000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5" name="Equation" r:id="rId65" imgW="203112" imgH="393529" progId="Equation.DSMT4">
                  <p:embed/>
                </p:oleObj>
              </mc:Choice>
              <mc:Fallback>
                <p:oleObj name="Equation" r:id="rId65" imgW="203112" imgH="393529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1" name="Object 32"/>
          <p:cNvGraphicFramePr>
            <a:graphicFrameLocks noChangeAspect="1"/>
          </p:cNvGraphicFramePr>
          <p:nvPr/>
        </p:nvGraphicFramePr>
        <p:xfrm>
          <a:off x="0" y="0"/>
          <a:ext cx="2000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6" name="Equation" r:id="rId67" imgW="203112" imgH="393529" progId="Equation.DSMT4">
                  <p:embed/>
                </p:oleObj>
              </mc:Choice>
              <mc:Fallback>
                <p:oleObj name="Equation" r:id="rId67" imgW="203112" imgH="393529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2" name="Object 31"/>
          <p:cNvGraphicFramePr>
            <a:graphicFrameLocks noChangeAspect="1"/>
          </p:cNvGraphicFramePr>
          <p:nvPr/>
        </p:nvGraphicFramePr>
        <p:xfrm>
          <a:off x="0" y="0"/>
          <a:ext cx="2000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7" name="Equation" r:id="rId68" imgW="203112" imgH="393529" progId="Equation.DSMT4">
                  <p:embed/>
                </p:oleObj>
              </mc:Choice>
              <mc:Fallback>
                <p:oleObj name="Equation" r:id="rId68" imgW="203112" imgH="393529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3" name="Object 30"/>
          <p:cNvGraphicFramePr>
            <a:graphicFrameLocks noChangeAspect="1"/>
          </p:cNvGraphicFramePr>
          <p:nvPr/>
        </p:nvGraphicFramePr>
        <p:xfrm>
          <a:off x="0" y="0"/>
          <a:ext cx="2000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8" name="Equation" r:id="rId69" imgW="203112" imgH="393529" progId="Equation.DSMT4">
                  <p:embed/>
                </p:oleObj>
              </mc:Choice>
              <mc:Fallback>
                <p:oleObj name="Equation" r:id="rId69" imgW="203112" imgH="393529" progId="Equation.DSMT4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4" name="Object 29"/>
          <p:cNvGraphicFramePr>
            <a:graphicFrameLocks noChangeAspect="1"/>
          </p:cNvGraphicFramePr>
          <p:nvPr/>
        </p:nvGraphicFramePr>
        <p:xfrm>
          <a:off x="0" y="0"/>
          <a:ext cx="2000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9" name="Equation" r:id="rId70" imgW="203112" imgH="393529" progId="Equation.DSMT4">
                  <p:embed/>
                </p:oleObj>
              </mc:Choice>
              <mc:Fallback>
                <p:oleObj name="Equation" r:id="rId70" imgW="203112" imgH="393529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" name="Object 28"/>
          <p:cNvGraphicFramePr>
            <a:graphicFrameLocks noChangeAspect="1"/>
          </p:cNvGraphicFramePr>
          <p:nvPr/>
        </p:nvGraphicFramePr>
        <p:xfrm>
          <a:off x="0" y="0"/>
          <a:ext cx="2000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0" name="Equation" r:id="rId71" imgW="203112" imgH="393529" progId="Equation.DSMT4">
                  <p:embed/>
                </p:oleObj>
              </mc:Choice>
              <mc:Fallback>
                <p:oleObj name="Equation" r:id="rId71" imgW="203112" imgH="393529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6" name="Object 27"/>
          <p:cNvGraphicFramePr>
            <a:graphicFrameLocks noChangeAspect="1"/>
          </p:cNvGraphicFramePr>
          <p:nvPr/>
        </p:nvGraphicFramePr>
        <p:xfrm>
          <a:off x="0" y="0"/>
          <a:ext cx="2000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1" name="Equation" r:id="rId72" imgW="203112" imgH="393529" progId="Equation.DSMT4">
                  <p:embed/>
                </p:oleObj>
              </mc:Choice>
              <mc:Fallback>
                <p:oleObj name="Equation" r:id="rId72" imgW="203112" imgH="393529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7" name="Object 26"/>
          <p:cNvGraphicFramePr>
            <a:graphicFrameLocks noChangeAspect="1"/>
          </p:cNvGraphicFramePr>
          <p:nvPr/>
        </p:nvGraphicFramePr>
        <p:xfrm>
          <a:off x="0" y="0"/>
          <a:ext cx="2000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" name="Equation" r:id="rId73" imgW="203112" imgH="393529" progId="Equation.DSMT4">
                  <p:embed/>
                </p:oleObj>
              </mc:Choice>
              <mc:Fallback>
                <p:oleObj name="Equation" r:id="rId73" imgW="203112" imgH="393529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8" name="Object 25"/>
          <p:cNvGraphicFramePr>
            <a:graphicFrameLocks noChangeAspect="1"/>
          </p:cNvGraphicFramePr>
          <p:nvPr/>
        </p:nvGraphicFramePr>
        <p:xfrm>
          <a:off x="0" y="0"/>
          <a:ext cx="2000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3" name="Equation" r:id="rId74" imgW="203112" imgH="393529" progId="Equation.DSMT4">
                  <p:embed/>
                </p:oleObj>
              </mc:Choice>
              <mc:Fallback>
                <p:oleObj name="Equation" r:id="rId74" imgW="203112" imgH="393529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9" name="Object 24"/>
          <p:cNvGraphicFramePr>
            <a:graphicFrameLocks noChangeAspect="1"/>
          </p:cNvGraphicFramePr>
          <p:nvPr/>
        </p:nvGraphicFramePr>
        <p:xfrm>
          <a:off x="0" y="0"/>
          <a:ext cx="2000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4" name="Equation" r:id="rId75" imgW="203112" imgH="393529" progId="Equation.DSMT4">
                  <p:embed/>
                </p:oleObj>
              </mc:Choice>
              <mc:Fallback>
                <p:oleObj name="Equation" r:id="rId75" imgW="203112" imgH="393529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0" name="Object 23"/>
          <p:cNvGraphicFramePr>
            <a:graphicFrameLocks noChangeAspect="1"/>
          </p:cNvGraphicFramePr>
          <p:nvPr/>
        </p:nvGraphicFramePr>
        <p:xfrm>
          <a:off x="0" y="0"/>
          <a:ext cx="1905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5" name="Equation" r:id="rId76" imgW="190417" imgH="393529" progId="Equation.DSMT4">
                  <p:embed/>
                </p:oleObj>
              </mc:Choice>
              <mc:Fallback>
                <p:oleObj name="Equation" r:id="rId76" imgW="190417" imgH="393529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05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1" name="Object 22"/>
          <p:cNvGraphicFramePr>
            <a:graphicFrameLocks noChangeAspect="1"/>
          </p:cNvGraphicFramePr>
          <p:nvPr/>
        </p:nvGraphicFramePr>
        <p:xfrm>
          <a:off x="0" y="0"/>
          <a:ext cx="1905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6" name="Equation" r:id="rId78" imgW="190417" imgH="393529" progId="Equation.DSMT4">
                  <p:embed/>
                </p:oleObj>
              </mc:Choice>
              <mc:Fallback>
                <p:oleObj name="Equation" r:id="rId78" imgW="190417" imgH="393529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05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2" name="Object 21"/>
          <p:cNvGraphicFramePr>
            <a:graphicFrameLocks noChangeAspect="1"/>
          </p:cNvGraphicFramePr>
          <p:nvPr/>
        </p:nvGraphicFramePr>
        <p:xfrm>
          <a:off x="0" y="0"/>
          <a:ext cx="1905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7" name="Equation" r:id="rId79" imgW="190417" imgH="393529" progId="Equation.DSMT4">
                  <p:embed/>
                </p:oleObj>
              </mc:Choice>
              <mc:Fallback>
                <p:oleObj name="Equation" r:id="rId79" imgW="190417" imgH="393529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05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3" name="Object 20"/>
          <p:cNvGraphicFramePr>
            <a:graphicFrameLocks noChangeAspect="1"/>
          </p:cNvGraphicFramePr>
          <p:nvPr/>
        </p:nvGraphicFramePr>
        <p:xfrm>
          <a:off x="0" y="0"/>
          <a:ext cx="1905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8" name="Equation" r:id="rId80" imgW="190417" imgH="393529" progId="Equation.DSMT4">
                  <p:embed/>
                </p:oleObj>
              </mc:Choice>
              <mc:Fallback>
                <p:oleObj name="Equation" r:id="rId80" imgW="190417" imgH="393529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05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4" name="Object 19"/>
          <p:cNvGraphicFramePr>
            <a:graphicFrameLocks noChangeAspect="1"/>
          </p:cNvGraphicFramePr>
          <p:nvPr/>
        </p:nvGraphicFramePr>
        <p:xfrm>
          <a:off x="0" y="0"/>
          <a:ext cx="1905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9" name="Equation" r:id="rId81" imgW="190417" imgH="393529" progId="Equation.DSMT4">
                  <p:embed/>
                </p:oleObj>
              </mc:Choice>
              <mc:Fallback>
                <p:oleObj name="Equation" r:id="rId81" imgW="190417" imgH="393529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05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5" name="Object 18"/>
          <p:cNvGraphicFramePr>
            <a:graphicFrameLocks noChangeAspect="1"/>
          </p:cNvGraphicFramePr>
          <p:nvPr/>
        </p:nvGraphicFramePr>
        <p:xfrm>
          <a:off x="0" y="0"/>
          <a:ext cx="1905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0" name="Equation" r:id="rId82" imgW="190417" imgH="393529" progId="Equation.DSMT4">
                  <p:embed/>
                </p:oleObj>
              </mc:Choice>
              <mc:Fallback>
                <p:oleObj name="Equation" r:id="rId82" imgW="190417" imgH="393529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05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6" name="Object 17"/>
          <p:cNvGraphicFramePr>
            <a:graphicFrameLocks noChangeAspect="1"/>
          </p:cNvGraphicFramePr>
          <p:nvPr/>
        </p:nvGraphicFramePr>
        <p:xfrm>
          <a:off x="0" y="0"/>
          <a:ext cx="1905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1" name="Equation" r:id="rId83" imgW="190417" imgH="393529" progId="Equation.DSMT4">
                  <p:embed/>
                </p:oleObj>
              </mc:Choice>
              <mc:Fallback>
                <p:oleObj name="Equation" r:id="rId83" imgW="190417" imgH="393529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05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7" name="Object 16"/>
          <p:cNvGraphicFramePr>
            <a:graphicFrameLocks noChangeAspect="1"/>
          </p:cNvGraphicFramePr>
          <p:nvPr/>
        </p:nvGraphicFramePr>
        <p:xfrm>
          <a:off x="0" y="0"/>
          <a:ext cx="1905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2" name="Equation" r:id="rId84" imgW="190417" imgH="393529" progId="Equation.DSMT4">
                  <p:embed/>
                </p:oleObj>
              </mc:Choice>
              <mc:Fallback>
                <p:oleObj name="Equation" r:id="rId84" imgW="190417" imgH="393529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05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8" name="Object 15"/>
          <p:cNvGraphicFramePr>
            <a:graphicFrameLocks noChangeAspect="1"/>
          </p:cNvGraphicFramePr>
          <p:nvPr/>
        </p:nvGraphicFramePr>
        <p:xfrm>
          <a:off x="0" y="0"/>
          <a:ext cx="1905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3" name="Equation" r:id="rId85" imgW="190417" imgH="393529" progId="Equation.DSMT4">
                  <p:embed/>
                </p:oleObj>
              </mc:Choice>
              <mc:Fallback>
                <p:oleObj name="Equation" r:id="rId85" imgW="190417" imgH="393529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05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9" name="Object 14"/>
          <p:cNvGraphicFramePr>
            <a:graphicFrameLocks noChangeAspect="1"/>
          </p:cNvGraphicFramePr>
          <p:nvPr/>
        </p:nvGraphicFramePr>
        <p:xfrm>
          <a:off x="0" y="0"/>
          <a:ext cx="1905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4" name="Equation" r:id="rId86" imgW="190417" imgH="393529" progId="Equation.DSMT4">
                  <p:embed/>
                </p:oleObj>
              </mc:Choice>
              <mc:Fallback>
                <p:oleObj name="Equation" r:id="rId86" imgW="190417" imgH="393529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05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0" name="Object 13"/>
          <p:cNvGraphicFramePr>
            <a:graphicFrameLocks noChangeAspect="1"/>
          </p:cNvGraphicFramePr>
          <p:nvPr/>
        </p:nvGraphicFramePr>
        <p:xfrm>
          <a:off x="0" y="0"/>
          <a:ext cx="1905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5" name="Equation" r:id="rId87" imgW="190417" imgH="393529" progId="Equation.DSMT4">
                  <p:embed/>
                </p:oleObj>
              </mc:Choice>
              <mc:Fallback>
                <p:oleObj name="Equation" r:id="rId87" imgW="190417" imgH="393529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0500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1" name="Object 12"/>
          <p:cNvGraphicFramePr>
            <a:graphicFrameLocks noChangeAspect="1"/>
          </p:cNvGraphicFramePr>
          <p:nvPr/>
        </p:nvGraphicFramePr>
        <p:xfrm>
          <a:off x="0" y="0"/>
          <a:ext cx="2000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6" name="Equation" r:id="rId88" imgW="203112" imgH="393529" progId="Equation.DSMT4">
                  <p:embed/>
                </p:oleObj>
              </mc:Choice>
              <mc:Fallback>
                <p:oleObj name="Equation" r:id="rId88" imgW="203112" imgH="393529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2" name="Object 11"/>
          <p:cNvGraphicFramePr>
            <a:graphicFrameLocks noChangeAspect="1"/>
          </p:cNvGraphicFramePr>
          <p:nvPr/>
        </p:nvGraphicFramePr>
        <p:xfrm>
          <a:off x="0" y="0"/>
          <a:ext cx="2000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7" name="Equation" r:id="rId90" imgW="203112" imgH="393529" progId="Equation.DSMT4">
                  <p:embed/>
                </p:oleObj>
              </mc:Choice>
              <mc:Fallback>
                <p:oleObj name="Equation" r:id="rId90" imgW="203112" imgH="393529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3" name="Object 10"/>
          <p:cNvGraphicFramePr>
            <a:graphicFrameLocks noChangeAspect="1"/>
          </p:cNvGraphicFramePr>
          <p:nvPr/>
        </p:nvGraphicFramePr>
        <p:xfrm>
          <a:off x="0" y="0"/>
          <a:ext cx="2000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8" name="Equation" r:id="rId91" imgW="203112" imgH="393529" progId="Equation.DSMT4">
                  <p:embed/>
                </p:oleObj>
              </mc:Choice>
              <mc:Fallback>
                <p:oleObj name="Equation" r:id="rId91" imgW="203112" imgH="393529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4" name="Object 9"/>
          <p:cNvGraphicFramePr>
            <a:graphicFrameLocks noChangeAspect="1"/>
          </p:cNvGraphicFramePr>
          <p:nvPr/>
        </p:nvGraphicFramePr>
        <p:xfrm>
          <a:off x="0" y="0"/>
          <a:ext cx="2000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9" name="Equation" r:id="rId92" imgW="203112" imgH="393529" progId="Equation.DSMT4">
                  <p:embed/>
                </p:oleObj>
              </mc:Choice>
              <mc:Fallback>
                <p:oleObj name="Equation" r:id="rId92" imgW="203112" imgH="393529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5" name="Object 8"/>
          <p:cNvGraphicFramePr>
            <a:graphicFrameLocks noChangeAspect="1"/>
          </p:cNvGraphicFramePr>
          <p:nvPr/>
        </p:nvGraphicFramePr>
        <p:xfrm>
          <a:off x="0" y="0"/>
          <a:ext cx="2000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0" name="Equation" r:id="rId93" imgW="203112" imgH="393529" progId="Equation.DSMT4">
                  <p:embed/>
                </p:oleObj>
              </mc:Choice>
              <mc:Fallback>
                <p:oleObj name="Equation" r:id="rId93" imgW="203112" imgH="393529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6" name="Object 7"/>
          <p:cNvGraphicFramePr>
            <a:graphicFrameLocks noChangeAspect="1"/>
          </p:cNvGraphicFramePr>
          <p:nvPr/>
        </p:nvGraphicFramePr>
        <p:xfrm>
          <a:off x="0" y="0"/>
          <a:ext cx="2000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1" name="Equation" r:id="rId94" imgW="203112" imgH="393529" progId="Equation.DSMT4">
                  <p:embed/>
                </p:oleObj>
              </mc:Choice>
              <mc:Fallback>
                <p:oleObj name="Equation" r:id="rId94" imgW="203112" imgH="393529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7" name="Object 6"/>
          <p:cNvGraphicFramePr>
            <a:graphicFrameLocks noChangeAspect="1"/>
          </p:cNvGraphicFramePr>
          <p:nvPr/>
        </p:nvGraphicFramePr>
        <p:xfrm>
          <a:off x="0" y="0"/>
          <a:ext cx="2000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2" name="Equation" r:id="rId95" imgW="203112" imgH="393529" progId="Equation.DSMT4">
                  <p:embed/>
                </p:oleObj>
              </mc:Choice>
              <mc:Fallback>
                <p:oleObj name="Equation" r:id="rId95" imgW="203112" imgH="393529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8" name="Object 5"/>
          <p:cNvGraphicFramePr>
            <a:graphicFrameLocks noChangeAspect="1"/>
          </p:cNvGraphicFramePr>
          <p:nvPr/>
        </p:nvGraphicFramePr>
        <p:xfrm>
          <a:off x="0" y="0"/>
          <a:ext cx="2000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" name="Equation" r:id="rId96" imgW="203112" imgH="393529" progId="Equation.DSMT4">
                  <p:embed/>
                </p:oleObj>
              </mc:Choice>
              <mc:Fallback>
                <p:oleObj name="Equation" r:id="rId96" imgW="203112" imgH="393529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9" name="Object 4"/>
          <p:cNvGraphicFramePr>
            <a:graphicFrameLocks noChangeAspect="1"/>
          </p:cNvGraphicFramePr>
          <p:nvPr/>
        </p:nvGraphicFramePr>
        <p:xfrm>
          <a:off x="0" y="0"/>
          <a:ext cx="2000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4" name="Equation" r:id="rId97" imgW="203112" imgH="393529" progId="Equation.DSMT4">
                  <p:embed/>
                </p:oleObj>
              </mc:Choice>
              <mc:Fallback>
                <p:oleObj name="Equation" r:id="rId97" imgW="203112" imgH="393529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0" name="Object 3"/>
          <p:cNvGraphicFramePr>
            <a:graphicFrameLocks noChangeAspect="1"/>
          </p:cNvGraphicFramePr>
          <p:nvPr/>
        </p:nvGraphicFramePr>
        <p:xfrm>
          <a:off x="0" y="0"/>
          <a:ext cx="2000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5" name="Equation" r:id="rId98" imgW="203112" imgH="393529" progId="Equation.DSMT4">
                  <p:embed/>
                </p:oleObj>
              </mc:Choice>
              <mc:Fallback>
                <p:oleObj name="Equation" r:id="rId98" imgW="203112" imgH="39352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1" name="Object 2"/>
          <p:cNvGraphicFramePr>
            <a:graphicFrameLocks noChangeAspect="1"/>
          </p:cNvGraphicFramePr>
          <p:nvPr/>
        </p:nvGraphicFramePr>
        <p:xfrm>
          <a:off x="0" y="0"/>
          <a:ext cx="2000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6" name="Equation" r:id="rId99" imgW="203112" imgH="393529" progId="Equation.DSMT4">
                  <p:embed/>
                </p:oleObj>
              </mc:Choice>
              <mc:Fallback>
                <p:oleObj name="Equation" r:id="rId99" imgW="203112" imgH="39352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2" name="Object 1"/>
          <p:cNvGraphicFramePr>
            <a:graphicFrameLocks noChangeAspect="1"/>
          </p:cNvGraphicFramePr>
          <p:nvPr/>
        </p:nvGraphicFramePr>
        <p:xfrm>
          <a:off x="0" y="0"/>
          <a:ext cx="2000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7" name="Equation" r:id="rId100" imgW="203112" imgH="393529" progId="Equation.DSMT4">
                  <p:embed/>
                </p:oleObj>
              </mc:Choice>
              <mc:Fallback>
                <p:oleObj name="Equation" r:id="rId100" imgW="203112" imgH="393529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00025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63" name="TextBox 79"/>
          <p:cNvSpPr txBox="1">
            <a:spLocks noChangeArrowheads="1"/>
          </p:cNvSpPr>
          <p:nvPr/>
        </p:nvSpPr>
        <p:spPr bwMode="auto">
          <a:xfrm>
            <a:off x="309563" y="5429250"/>
            <a:ext cx="3429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/>
              <a:t>What is 2/3 + 3/5?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65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19" t="2477" r="23351" b="32817"/>
          <a:stretch>
            <a:fillRect/>
          </a:stretch>
        </p:blipFill>
        <p:spPr bwMode="auto">
          <a:xfrm>
            <a:off x="1381125" y="4000500"/>
            <a:ext cx="1952625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1" name="Picture 65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19" t="2167" r="22842" b="33127"/>
          <a:stretch>
            <a:fillRect/>
          </a:stretch>
        </p:blipFill>
        <p:spPr bwMode="auto">
          <a:xfrm>
            <a:off x="4024313" y="571500"/>
            <a:ext cx="1971675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Picture 66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65" t="2167" r="23097" b="32817"/>
          <a:stretch>
            <a:fillRect/>
          </a:stretch>
        </p:blipFill>
        <p:spPr bwMode="auto">
          <a:xfrm>
            <a:off x="3810000" y="4000500"/>
            <a:ext cx="1971675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3" name="Picture 65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19" t="2167" r="23351" b="33437"/>
          <a:stretch>
            <a:fillRect/>
          </a:stretch>
        </p:blipFill>
        <p:spPr bwMode="auto">
          <a:xfrm>
            <a:off x="7453313" y="571500"/>
            <a:ext cx="1952625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4" name="Picture 66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65" t="1859" r="22334" b="33127"/>
          <a:stretch>
            <a:fillRect/>
          </a:stretch>
        </p:blipFill>
        <p:spPr bwMode="auto">
          <a:xfrm>
            <a:off x="6381750" y="3571875"/>
            <a:ext cx="200025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5" name="Picture 66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27" t="2786" r="23351" b="33746"/>
          <a:stretch>
            <a:fillRect/>
          </a:stretch>
        </p:blipFill>
        <p:spPr bwMode="auto">
          <a:xfrm>
            <a:off x="1166813" y="1000125"/>
            <a:ext cx="1933575" cy="195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6" name="Rectangle 7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12" tIns="914112" rIns="914112" bIns="914112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7657" name="Rectangle 8"/>
          <p:cNvSpPr>
            <a:spLocks noChangeArrowheads="1"/>
          </p:cNvSpPr>
          <p:nvPr/>
        </p:nvSpPr>
        <p:spPr bwMode="auto">
          <a:xfrm>
            <a:off x="0" y="457200"/>
            <a:ext cx="990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7658" name="Rectangle 9"/>
          <p:cNvSpPr>
            <a:spLocks noChangeArrowheads="1"/>
          </p:cNvSpPr>
          <p:nvPr/>
        </p:nvSpPr>
        <p:spPr bwMode="auto">
          <a:xfrm>
            <a:off x="0" y="914400"/>
            <a:ext cx="990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27659" name="Rectangle 10"/>
          <p:cNvSpPr>
            <a:spLocks noChangeArrowheads="1"/>
          </p:cNvSpPr>
          <p:nvPr/>
        </p:nvSpPr>
        <p:spPr bwMode="auto">
          <a:xfrm>
            <a:off x="0" y="1371600"/>
            <a:ext cx="9906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1100">
                <a:cs typeface="Times New Roman" pitchFamily="18" charset="0"/>
              </a:rPr>
              <a:t/>
            </a:r>
            <a:br>
              <a:rPr lang="en-IE" altLang="en-US" sz="1100">
                <a:cs typeface="Times New Roman" pitchFamily="18" charset="0"/>
              </a:rPr>
            </a:br>
            <a:endParaRPr lang="en-IE" alt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019300" y="3332163"/>
          <a:ext cx="5867400" cy="193675"/>
        </p:xfrm>
        <a:graphic>
          <a:graphicData uri="http://schemas.openxmlformats.org/drawingml/2006/table">
            <a:tbl>
              <a:tblPr/>
              <a:tblGrid>
                <a:gridCol w="1173226"/>
                <a:gridCol w="1173226"/>
                <a:gridCol w="1173226"/>
                <a:gridCol w="1173861"/>
                <a:gridCol w="1173861"/>
              </a:tblGrid>
              <a:tr h="1936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5" marR="68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5" marR="68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5" marR="68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5" marR="68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65" marR="685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095625" y="2786063"/>
          <a:ext cx="5868984" cy="192786"/>
        </p:xfrm>
        <a:graphic>
          <a:graphicData uri="http://schemas.openxmlformats.org/drawingml/2006/table">
            <a:tbl>
              <a:tblPr/>
              <a:tblGrid>
                <a:gridCol w="488976"/>
                <a:gridCol w="488976"/>
                <a:gridCol w="488976"/>
                <a:gridCol w="488976"/>
                <a:gridCol w="488976"/>
                <a:gridCol w="488976"/>
                <a:gridCol w="488976"/>
                <a:gridCol w="488976"/>
                <a:gridCol w="488976"/>
                <a:gridCol w="488976"/>
                <a:gridCol w="489612"/>
                <a:gridCol w="489612"/>
              </a:tblGrid>
              <a:tr h="192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4" marR="685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666720" y="785794"/>
          <a:ext cx="7643866" cy="4987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28675" name="Straight Connector 5"/>
          <p:cNvCxnSpPr>
            <a:cxnSpLocks noChangeShapeType="1"/>
          </p:cNvCxnSpPr>
          <p:nvPr/>
        </p:nvCxnSpPr>
        <p:spPr bwMode="auto">
          <a:xfrm>
            <a:off x="5167313" y="4173538"/>
            <a:ext cx="1143000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</p:cxnSp>
      <p:cxnSp>
        <p:nvCxnSpPr>
          <p:cNvPr id="28676" name="Straight Connector 7"/>
          <p:cNvCxnSpPr>
            <a:cxnSpLocks noChangeShapeType="1"/>
          </p:cNvCxnSpPr>
          <p:nvPr/>
        </p:nvCxnSpPr>
        <p:spPr bwMode="auto">
          <a:xfrm rot="5400000" flipH="1" flipV="1">
            <a:off x="6249987" y="4110038"/>
            <a:ext cx="142875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Box 1"/>
          <p:cNvSpPr txBox="1">
            <a:spLocks noChangeArrowheads="1"/>
          </p:cNvSpPr>
          <p:nvPr/>
        </p:nvSpPr>
        <p:spPr bwMode="auto">
          <a:xfrm>
            <a:off x="666750" y="1285875"/>
            <a:ext cx="80010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IE" altLang="en-US" sz="3600"/>
              <a:t>Jane got 10 out of 15 for her test and Mark got 15 out of 20.  Anita said they both did equally well because they both got 5 wrong.  Is Anita correct?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b44e663bd468ed97ce8eaafb5ef46aa90474a9d"/>
  <p:tag name="ISPRING_RESOURCE_PATHS_HASH_PRESENTER" val="e04548a5dd6d9870354849257a90d414a2aacd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3379</TotalTime>
  <Words>826</Words>
  <Application>Microsoft Office PowerPoint</Application>
  <PresentationFormat>A4 Paper (210x297 mm)</PresentationFormat>
  <Paragraphs>222</Paragraphs>
  <Slides>25</Slides>
  <Notes>20</Notes>
  <HiddenSlides>5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ＭＳ Ｐゴシック</vt:lpstr>
      <vt:lpstr>Calibri</vt:lpstr>
      <vt:lpstr>Constantia</vt:lpstr>
      <vt:lpstr>Wingdings 2</vt:lpstr>
      <vt:lpstr>Times New Roman</vt:lpstr>
      <vt:lpstr>Flow</vt:lpstr>
      <vt:lpstr>Equation</vt:lpstr>
      <vt:lpstr>PowerPoint Presentation</vt:lpstr>
      <vt:lpstr>PowerPoint Presentation</vt:lpstr>
      <vt:lpstr>Fraction Concepts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they got the concepts?</vt:lpstr>
      <vt:lpstr>Where there are difficulties ...</vt:lpstr>
      <vt:lpstr>Where there are difficulties......</vt:lpstr>
      <vt:lpstr>PowerPoint Presentation</vt:lpstr>
      <vt:lpstr>Equivalent fractions</vt:lpstr>
      <vt:lpstr> </vt:lpstr>
      <vt:lpstr>Addition and Subtraction</vt:lpstr>
      <vt:lpstr>Multiplication (rational numbers)</vt:lpstr>
      <vt:lpstr>Multiplication – number line model </vt:lpstr>
      <vt:lpstr>        Multiplication – Area Model Cara had 2/5 of her birthday cake left from her party.  She ate ¾ of the leftover cake.  How much of the original cake did she eat? </vt:lpstr>
      <vt:lpstr>Division by a fraction – making sense of “invert and multiply”</vt:lpstr>
      <vt:lpstr>Making sense of  “invert and multiply”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sgammell</cp:lastModifiedBy>
  <cp:revision>16</cp:revision>
  <dcterms:created xsi:type="dcterms:W3CDTF">2009-09-11T19:47:23Z</dcterms:created>
  <dcterms:modified xsi:type="dcterms:W3CDTF">2014-12-09T14:07:27Z</dcterms:modified>
</cp:coreProperties>
</file>