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23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EBB22-84BE-49AE-BC3D-6D0A4B5E78B9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082FE-E2D6-40BD-BA30-FF15D0E0E32C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Cliceáil</a:t>
            </a:r>
            <a:r>
              <a:rPr lang="en-IE" dirty="0" smtClean="0"/>
              <a:t> le </a:t>
            </a:r>
            <a:r>
              <a:rPr lang="en-IE" smtClean="0"/>
              <a:t>nótaí </a:t>
            </a:r>
            <a:r>
              <a:rPr lang="en-IE" dirty="0" smtClean="0"/>
              <a:t>a </a:t>
            </a:r>
            <a:r>
              <a:rPr lang="en-IE" dirty="0" err="1" smtClean="0"/>
              <a:t>bhreacadh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082FE-E2D6-40BD-BA30-FF15D0E0E32C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ED2F4-BE66-4D3D-A8BF-314A25C7CB4B}" type="datetimeFigureOut">
              <a:rPr lang="en-IE" smtClean="0"/>
              <a:pPr/>
              <a:t>08/03/2011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2BB6-179F-4CB8-BF86-592652E1E0CD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6" name="Rounded Rectangle 465"/>
          <p:cNvSpPr>
            <a:spLocks noChangeArrowheads="1"/>
          </p:cNvSpPr>
          <p:nvPr/>
        </p:nvSpPr>
        <p:spPr bwMode="auto">
          <a:xfrm>
            <a:off x="-52438" y="5581650"/>
            <a:ext cx="2058988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Calcalas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Tairiseach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ad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Laghd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ta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athraithe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0" name="Rounded Rectangle 452"/>
          <p:cNvSpPr>
            <a:spLocks noChangeArrowheads="1"/>
          </p:cNvSpPr>
          <p:nvPr/>
        </p:nvSpPr>
        <p:spPr bwMode="auto">
          <a:xfrm>
            <a:off x="2538363" y="4238625"/>
            <a:ext cx="1676400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21" name="Picture 7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6173" y="4499992"/>
            <a:ext cx="904875" cy="209550"/>
          </a:xfrm>
          <a:prstGeom prst="rect">
            <a:avLst/>
          </a:prstGeom>
          <a:noFill/>
        </p:spPr>
      </p:pic>
      <p:sp>
        <p:nvSpPr>
          <p:cNvPr id="2139" name="Down Arrow 77"/>
          <p:cNvSpPr>
            <a:spLocks noChangeArrowheads="1"/>
          </p:cNvSpPr>
          <p:nvPr/>
        </p:nvSpPr>
        <p:spPr bwMode="auto">
          <a:xfrm>
            <a:off x="3214638" y="1104900"/>
            <a:ext cx="333375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40" name="Rounded Rectangle 224"/>
          <p:cNvSpPr>
            <a:spLocks noChangeArrowheads="1"/>
          </p:cNvSpPr>
          <p:nvPr/>
        </p:nvSpPr>
        <p:spPr bwMode="auto">
          <a:xfrm>
            <a:off x="2538363" y="515938"/>
            <a:ext cx="1676400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Ci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banna Unifix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31" name="Down Arrow 435"/>
          <p:cNvSpPr>
            <a:spLocks noChangeArrowheads="1"/>
          </p:cNvSpPr>
          <p:nvPr/>
        </p:nvSpPr>
        <p:spPr bwMode="auto">
          <a:xfrm>
            <a:off x="3214638" y="2428875"/>
            <a:ext cx="333375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32" name="Rounded Rectangle 437"/>
          <p:cNvSpPr>
            <a:spLocks noChangeArrowheads="1"/>
          </p:cNvSpPr>
          <p:nvPr/>
        </p:nvSpPr>
        <p:spPr bwMode="auto">
          <a:xfrm>
            <a:off x="-52438" y="1562100"/>
            <a:ext cx="2058988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Feidhm Pheiriadach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30" name="Rounded Rectangle 438"/>
          <p:cNvSpPr>
            <a:spLocks noChangeArrowheads="1"/>
          </p:cNvSpPr>
          <p:nvPr/>
        </p:nvSpPr>
        <p:spPr bwMode="auto">
          <a:xfrm>
            <a:off x="2538363" y="1562100"/>
            <a:ext cx="1676400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Patr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in Shimpl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 R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amhaithris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9" name="Down Arrow 440"/>
          <p:cNvSpPr>
            <a:spLocks noChangeArrowheads="1"/>
          </p:cNvSpPr>
          <p:nvPr/>
        </p:nvSpPr>
        <p:spPr bwMode="auto">
          <a:xfrm rot="5400000">
            <a:off x="2128788" y="1809750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28" name="Down Arrow 442"/>
          <p:cNvSpPr>
            <a:spLocks noChangeArrowheads="1"/>
          </p:cNvSpPr>
          <p:nvPr/>
        </p:nvSpPr>
        <p:spPr bwMode="auto">
          <a:xfrm>
            <a:off x="3214638" y="3771900"/>
            <a:ext cx="333375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27" name="Rounded Rectangle 443"/>
          <p:cNvSpPr>
            <a:spLocks noChangeArrowheads="1"/>
          </p:cNvSpPr>
          <p:nvPr/>
        </p:nvSpPr>
        <p:spPr bwMode="auto">
          <a:xfrm>
            <a:off x="4757688" y="2905125"/>
            <a:ext cx="2058987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Coincheapa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Athr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ga Neamhsple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cha/Sple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cha R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comhathruitheach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33" name="Rounded Rectangle 444"/>
          <p:cNvSpPr>
            <a:spLocks noChangeArrowheads="1"/>
          </p:cNvSpPr>
          <p:nvPr/>
        </p:nvSpPr>
        <p:spPr bwMode="auto">
          <a:xfrm>
            <a:off x="-52438" y="2905125"/>
            <a:ext cx="2058988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Feidhmeanna Ilfheidhmi</a:t>
            </a: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la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bla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Graif, Sc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al, Ailg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abar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6" name="Rounded Rectangle 445"/>
          <p:cNvSpPr>
            <a:spLocks noChangeArrowheads="1"/>
          </p:cNvSpPr>
          <p:nvPr/>
        </p:nvSpPr>
        <p:spPr bwMode="auto">
          <a:xfrm>
            <a:off x="2538363" y="2905125"/>
            <a:ext cx="1676400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Luach Tosaigh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Athr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ga</a:t>
            </a:r>
            <a:b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ta M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adaithe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5" name="Down Arrow 446"/>
          <p:cNvSpPr>
            <a:spLocks noChangeArrowheads="1"/>
          </p:cNvSpPr>
          <p:nvPr/>
        </p:nvSpPr>
        <p:spPr bwMode="auto">
          <a:xfrm rot="-5400000">
            <a:off x="4310013" y="3152775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24" name="Down Arrow 447"/>
          <p:cNvSpPr>
            <a:spLocks noChangeArrowheads="1"/>
          </p:cNvSpPr>
          <p:nvPr/>
        </p:nvSpPr>
        <p:spPr bwMode="auto">
          <a:xfrm rot="5400000">
            <a:off x="2128788" y="3152775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23" name="Down Arrow 449"/>
          <p:cNvSpPr>
            <a:spLocks noChangeArrowheads="1"/>
          </p:cNvSpPr>
          <p:nvPr/>
        </p:nvSpPr>
        <p:spPr bwMode="auto">
          <a:xfrm>
            <a:off x="3214638" y="5105400"/>
            <a:ext cx="333375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22" name="Rounded Rectangle 450"/>
          <p:cNvSpPr>
            <a:spLocks noChangeArrowheads="1"/>
          </p:cNvSpPr>
          <p:nvPr/>
        </p:nvSpPr>
        <p:spPr bwMode="auto">
          <a:xfrm>
            <a:off x="4757688" y="4238625"/>
            <a:ext cx="2058987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1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b="1" i="1" dirty="0">
              <a:solidFill>
                <a:srgbClr val="0D0D0D"/>
              </a:solidFill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9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9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imseata</a:t>
            </a:r>
            <a:r>
              <a:rPr kumimoji="0" lang="en-US" sz="9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Chomhordan</a:t>
            </a:r>
            <a:r>
              <a:rPr kumimoji="0" lang="en-US" sz="9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9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ideach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Feidhm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neach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breacl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ocht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fh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nta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dh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anamh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fadhbanna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ne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&amp;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ciorcail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9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iteach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34" name="Rounded Rectangle 451"/>
          <p:cNvSpPr>
            <a:spLocks noChangeArrowheads="1"/>
          </p:cNvSpPr>
          <p:nvPr/>
        </p:nvSpPr>
        <p:spPr bwMode="auto">
          <a:xfrm>
            <a:off x="-52438" y="4238625"/>
            <a:ext cx="2058988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1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Suime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il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Suime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il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faoi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ne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Ag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anamh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na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ar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ide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Toirt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imrothlaithe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c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9" name="Down Arrow 453"/>
          <p:cNvSpPr>
            <a:spLocks noChangeArrowheads="1"/>
          </p:cNvSpPr>
          <p:nvPr/>
        </p:nvSpPr>
        <p:spPr bwMode="auto">
          <a:xfrm rot="-5400000">
            <a:off x="4310013" y="4486275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18" name="Down Arrow 454"/>
          <p:cNvSpPr>
            <a:spLocks noChangeArrowheads="1"/>
          </p:cNvSpPr>
          <p:nvPr/>
        </p:nvSpPr>
        <p:spPr bwMode="auto">
          <a:xfrm rot="5400000">
            <a:off x="2128788" y="4486275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35" name="Rounded Rectangle 458"/>
          <p:cNvSpPr>
            <a:spLocks noChangeArrowheads="1"/>
          </p:cNvSpPr>
          <p:nvPr/>
        </p:nvSpPr>
        <p:spPr bwMode="auto">
          <a:xfrm>
            <a:off x="-52438" y="8267700"/>
            <a:ext cx="2058988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Seichimh agus Sraitheanna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7" name="Rounded Rectangle 459"/>
          <p:cNvSpPr>
            <a:spLocks noChangeArrowheads="1"/>
          </p:cNvSpPr>
          <p:nvPr/>
        </p:nvSpPr>
        <p:spPr bwMode="auto">
          <a:xfrm>
            <a:off x="2538363" y="8267700"/>
            <a:ext cx="1676400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Cearn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ga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) </a:t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Dronuilleoga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ag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6" name="Down Arrow 461"/>
          <p:cNvSpPr>
            <a:spLocks noChangeArrowheads="1"/>
          </p:cNvSpPr>
          <p:nvPr/>
        </p:nvSpPr>
        <p:spPr bwMode="auto">
          <a:xfrm rot="5400000">
            <a:off x="2128788" y="8515350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15" name="Down Arrow 463"/>
          <p:cNvSpPr>
            <a:spLocks noChangeArrowheads="1"/>
          </p:cNvSpPr>
          <p:nvPr/>
        </p:nvSpPr>
        <p:spPr bwMode="auto">
          <a:xfrm>
            <a:off x="3214638" y="6448425"/>
            <a:ext cx="333375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14" name="Rounded Rectangle 464"/>
          <p:cNvSpPr>
            <a:spLocks noChangeArrowheads="1"/>
          </p:cNvSpPr>
          <p:nvPr/>
        </p:nvSpPr>
        <p:spPr bwMode="auto">
          <a:xfrm>
            <a:off x="4757688" y="5581650"/>
            <a:ext cx="2058987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imseata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Chomhordan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ideach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Foirmle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an </a:t>
            </a:r>
            <a:r>
              <a:rPr lang="en-US" sz="1000" dirty="0" err="1" smtClean="0">
                <a:solidFill>
                  <a:srgbClr val="0D0D0D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ch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laonta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Triant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nacht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Gaol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idir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000" dirty="0" err="1" smtClean="0">
                <a:solidFill>
                  <a:srgbClr val="0D0D0D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claonadh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&amp; tan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3" name="Rounded Rectangle 466"/>
          <p:cNvSpPr>
            <a:spLocks noChangeArrowheads="1"/>
          </p:cNvSpPr>
          <p:nvPr/>
        </p:nvSpPr>
        <p:spPr bwMode="auto">
          <a:xfrm>
            <a:off x="2538363" y="5581650"/>
            <a:ext cx="1676400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Coincheap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an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chlaonta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mar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ta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athraithe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12" name="Down Arrow 467"/>
          <p:cNvSpPr>
            <a:spLocks noChangeArrowheads="1"/>
          </p:cNvSpPr>
          <p:nvPr/>
        </p:nvSpPr>
        <p:spPr bwMode="auto">
          <a:xfrm rot="-5400000">
            <a:off x="4310013" y="5829300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11" name="Down Arrow 468"/>
          <p:cNvSpPr>
            <a:spLocks noChangeArrowheads="1"/>
          </p:cNvSpPr>
          <p:nvPr/>
        </p:nvSpPr>
        <p:spPr bwMode="auto">
          <a:xfrm rot="5400000">
            <a:off x="2128788" y="5829300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10" name="Down Arrow 470"/>
          <p:cNvSpPr>
            <a:spLocks noChangeArrowheads="1"/>
          </p:cNvSpPr>
          <p:nvPr/>
        </p:nvSpPr>
        <p:spPr bwMode="auto">
          <a:xfrm>
            <a:off x="3214638" y="7791450"/>
            <a:ext cx="333375" cy="31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09" name="Rounded Rectangle 471"/>
          <p:cNvSpPr>
            <a:spLocks noChangeArrowheads="1"/>
          </p:cNvSpPr>
          <p:nvPr/>
        </p:nvSpPr>
        <p:spPr bwMode="auto">
          <a:xfrm>
            <a:off x="4757688" y="6924675"/>
            <a:ext cx="2058987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1" u="none" strike="noStrike" cap="none" normalizeH="0" baseline="0" dirty="0" smtClean="0">
              <a:ln>
                <a:noFill/>
              </a:ln>
              <a:solidFill>
                <a:srgbClr val="0D0D0D"/>
              </a:solidFill>
              <a:effectLst/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Ailg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abar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1000" b="0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Comhchothrom</a:t>
            </a:r>
            <a:r>
              <a:rPr kumimoji="0" lang="en-US" sz="1000" b="0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1000" b="0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id</a:t>
            </a:r>
            <a:r>
              <a:rPr kumimoji="0" lang="en-US" sz="1000" b="0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imseata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Chomhordan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ideach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Faigh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an PT le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graif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38" name="Rounded Rectangle 472"/>
          <p:cNvSpPr>
            <a:spLocks noChangeArrowheads="1"/>
          </p:cNvSpPr>
          <p:nvPr/>
        </p:nvSpPr>
        <p:spPr bwMode="auto">
          <a:xfrm>
            <a:off x="-52438" y="6924675"/>
            <a:ext cx="2058988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n-US" sz="1000" b="1" i="1" u="none" strike="noStrike" cap="none" normalizeH="0" baseline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iteach Fadhbanna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ounded Rectangle 473"/>
          <p:cNvSpPr>
            <a:spLocks noChangeArrowheads="1"/>
          </p:cNvSpPr>
          <p:nvPr/>
        </p:nvSpPr>
        <p:spPr bwMode="auto">
          <a:xfrm>
            <a:off x="2538363" y="6924675"/>
            <a:ext cx="1676400" cy="819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Pointe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Trasnaithe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Down Arrow 474"/>
          <p:cNvSpPr>
            <a:spLocks noChangeArrowheads="1"/>
          </p:cNvSpPr>
          <p:nvPr/>
        </p:nvSpPr>
        <p:spPr bwMode="auto">
          <a:xfrm rot="-5400000">
            <a:off x="4310013" y="7172325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06" name="Down Arrow 475"/>
          <p:cNvSpPr>
            <a:spLocks noChangeArrowheads="1"/>
          </p:cNvSpPr>
          <p:nvPr/>
        </p:nvSpPr>
        <p:spPr bwMode="auto">
          <a:xfrm rot="5400000">
            <a:off x="2128788" y="7172325"/>
            <a:ext cx="314325" cy="333375"/>
          </a:xfrm>
          <a:prstGeom prst="downArrow">
            <a:avLst>
              <a:gd name="adj1" fmla="val 50000"/>
              <a:gd name="adj2" fmla="val 50001"/>
            </a:avLst>
          </a:prstGeom>
          <a:solidFill>
            <a:srgbClr val="000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141" name="Rectangle 93"/>
          <p:cNvSpPr>
            <a:spLocks noChangeArrowheads="1"/>
          </p:cNvSpPr>
          <p:nvPr/>
        </p:nvSpPr>
        <p:spPr bwMode="auto">
          <a:xfrm>
            <a:off x="17140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143" name="Rectangle 95"/>
          <p:cNvSpPr>
            <a:spLocks noChangeArrowheads="1"/>
          </p:cNvSpPr>
          <p:nvPr/>
        </p:nvSpPr>
        <p:spPr bwMode="auto">
          <a:xfrm>
            <a:off x="171400" y="457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IE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36004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3600400" y="6762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85" name="Picture 8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80728" y="5652120"/>
            <a:ext cx="114300" cy="219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Liam</dc:creator>
  <cp:lastModifiedBy>Owner</cp:lastModifiedBy>
  <cp:revision>5</cp:revision>
  <dcterms:created xsi:type="dcterms:W3CDTF">2011-03-06T19:00:49Z</dcterms:created>
  <dcterms:modified xsi:type="dcterms:W3CDTF">2011-03-08T10:00:00Z</dcterms:modified>
</cp:coreProperties>
</file>