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364" r:id="rId2"/>
    <p:sldId id="478" r:id="rId3"/>
    <p:sldId id="477" r:id="rId4"/>
    <p:sldId id="476" r:id="rId5"/>
    <p:sldId id="461" r:id="rId6"/>
    <p:sldId id="431" r:id="rId7"/>
    <p:sldId id="463" r:id="rId8"/>
    <p:sldId id="460" r:id="rId9"/>
    <p:sldId id="433" r:id="rId10"/>
    <p:sldId id="447" r:id="rId11"/>
    <p:sldId id="469" r:id="rId12"/>
    <p:sldId id="464" r:id="rId13"/>
    <p:sldId id="448" r:id="rId14"/>
    <p:sldId id="465" r:id="rId15"/>
    <p:sldId id="438" r:id="rId16"/>
    <p:sldId id="443" r:id="rId17"/>
    <p:sldId id="405" r:id="rId18"/>
    <p:sldId id="444" r:id="rId19"/>
    <p:sldId id="446" r:id="rId20"/>
    <p:sldId id="473" r:id="rId21"/>
    <p:sldId id="466" r:id="rId22"/>
    <p:sldId id="467" r:id="rId23"/>
    <p:sldId id="428" r:id="rId24"/>
    <p:sldId id="475" r:id="rId25"/>
    <p:sldId id="429" r:id="rId26"/>
    <p:sldId id="468" r:id="rId27"/>
    <p:sldId id="441" r:id="rId28"/>
    <p:sldId id="436" r:id="rId29"/>
    <p:sldId id="406" r:id="rId30"/>
    <p:sldId id="470" r:id="rId31"/>
    <p:sldId id="449" r:id="rId32"/>
    <p:sldId id="450" r:id="rId33"/>
    <p:sldId id="452" r:id="rId34"/>
    <p:sldId id="451" r:id="rId35"/>
    <p:sldId id="453" r:id="rId36"/>
    <p:sldId id="459" r:id="rId37"/>
    <p:sldId id="471" r:id="rId38"/>
    <p:sldId id="454" r:id="rId39"/>
    <p:sldId id="455" r:id="rId40"/>
    <p:sldId id="456" r:id="rId41"/>
    <p:sldId id="350" r:id="rId42"/>
    <p:sldId id="386" r:id="rId43"/>
    <p:sldId id="397" r:id="rId44"/>
    <p:sldId id="458" r:id="rId45"/>
    <p:sldId id="440" r:id="rId46"/>
    <p:sldId id="392" r:id="rId47"/>
    <p:sldId id="393" r:id="rId48"/>
    <p:sldId id="394" r:id="rId49"/>
    <p:sldId id="395" r:id="rId50"/>
    <p:sldId id="396" r:id="rId51"/>
    <p:sldId id="474" r:id="rId52"/>
    <p:sldId id="408" r:id="rId53"/>
    <p:sldId id="314" r:id="rId54"/>
    <p:sldId id="358" r:id="rId55"/>
    <p:sldId id="359" r:id="rId56"/>
    <p:sldId id="261" r:id="rId57"/>
    <p:sldId id="263" r:id="rId58"/>
    <p:sldId id="264" r:id="rId59"/>
    <p:sldId id="360" r:id="rId60"/>
    <p:sldId id="361" r:id="rId61"/>
    <p:sldId id="306" r:id="rId62"/>
    <p:sldId id="409" r:id="rId63"/>
    <p:sldId id="413" r:id="rId64"/>
    <p:sldId id="410" r:id="rId65"/>
    <p:sldId id="412" r:id="rId66"/>
    <p:sldId id="414" r:id="rId67"/>
    <p:sldId id="313" r:id="rId68"/>
    <p:sldId id="362" r:id="rId69"/>
    <p:sldId id="285" r:id="rId70"/>
    <p:sldId id="423" r:id="rId71"/>
    <p:sldId id="420" r:id="rId72"/>
    <p:sldId id="421" r:id="rId73"/>
    <p:sldId id="422" r:id="rId74"/>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4DDC4"/>
    <a:srgbClr val="EEE7CA"/>
    <a:srgbClr val="EDD1CB"/>
    <a:srgbClr val="F2C6DF"/>
    <a:srgbClr val="FFCC33"/>
    <a:srgbClr val="99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74472" autoAdjust="0"/>
  </p:normalViewPr>
  <p:slideViewPr>
    <p:cSldViewPr snapToGrid="0">
      <p:cViewPr varScale="1">
        <p:scale>
          <a:sx n="45" d="100"/>
          <a:sy n="45" d="100"/>
        </p:scale>
        <p:origin x="1084"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622"/>
    </p:cViewPr>
  </p:sorterViewPr>
  <p:notesViewPr>
    <p:cSldViewPr snapToGrid="0">
      <p:cViewPr varScale="1">
        <p:scale>
          <a:sx n="80" d="100"/>
          <a:sy n="80" d="100"/>
        </p:scale>
        <p:origin x="-1974" y="-78"/>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xVal>
            <c:numRef>
              <c:f>Sheet1!$A$2:$A$11</c:f>
              <c:numCache>
                <c:formatCode>General</c:formatCode>
                <c:ptCount val="10"/>
                <c:pt idx="0">
                  <c:v>0</c:v>
                </c:pt>
                <c:pt idx="1">
                  <c:v>0.5</c:v>
                </c:pt>
                <c:pt idx="2">
                  <c:v>1</c:v>
                </c:pt>
                <c:pt idx="3">
                  <c:v>1.5</c:v>
                </c:pt>
                <c:pt idx="4">
                  <c:v>2</c:v>
                </c:pt>
                <c:pt idx="5">
                  <c:v>2.5</c:v>
                </c:pt>
                <c:pt idx="6">
                  <c:v>3</c:v>
                </c:pt>
                <c:pt idx="7">
                  <c:v>3.5</c:v>
                </c:pt>
                <c:pt idx="8">
                  <c:v>4</c:v>
                </c:pt>
              </c:numCache>
            </c:numRef>
          </c:xVal>
          <c:yVal>
            <c:numRef>
              <c:f>Sheet1!$B$2:$B$11</c:f>
              <c:numCache>
                <c:formatCode>General</c:formatCode>
                <c:ptCount val="10"/>
                <c:pt idx="0">
                  <c:v>0</c:v>
                </c:pt>
                <c:pt idx="1">
                  <c:v>1</c:v>
                </c:pt>
                <c:pt idx="2">
                  <c:v>3</c:v>
                </c:pt>
                <c:pt idx="3">
                  <c:v>12</c:v>
                </c:pt>
                <c:pt idx="4">
                  <c:v>50</c:v>
                </c:pt>
                <c:pt idx="5">
                  <c:v>12</c:v>
                </c:pt>
                <c:pt idx="6">
                  <c:v>3</c:v>
                </c:pt>
                <c:pt idx="7">
                  <c:v>1</c:v>
                </c:pt>
                <c:pt idx="8">
                  <c:v>0</c:v>
                </c:pt>
              </c:numCache>
            </c:numRef>
          </c:yVal>
          <c:smooth val="1"/>
        </c:ser>
        <c:dLbls>
          <c:showLegendKey val="0"/>
          <c:showVal val="0"/>
          <c:showCatName val="0"/>
          <c:showSerName val="0"/>
          <c:showPercent val="0"/>
          <c:showBubbleSize val="0"/>
        </c:dLbls>
        <c:axId val="300890256"/>
        <c:axId val="297152936"/>
      </c:scatterChart>
      <c:valAx>
        <c:axId val="300890256"/>
        <c:scaling>
          <c:orientation val="minMax"/>
        </c:scaling>
        <c:delete val="0"/>
        <c:axPos val="b"/>
        <c:numFmt formatCode="General" sourceLinked="1"/>
        <c:majorTickMark val="out"/>
        <c:minorTickMark val="none"/>
        <c:tickLblPos val="nextTo"/>
        <c:crossAx val="297152936"/>
        <c:crosses val="autoZero"/>
        <c:crossBetween val="midCat"/>
      </c:valAx>
      <c:valAx>
        <c:axId val="297152936"/>
        <c:scaling>
          <c:orientation val="minMax"/>
        </c:scaling>
        <c:delete val="1"/>
        <c:axPos val="l"/>
        <c:majorGridlines/>
        <c:numFmt formatCode="General" sourceLinked="1"/>
        <c:majorTickMark val="out"/>
        <c:minorTickMark val="none"/>
        <c:tickLblPos val="none"/>
        <c:crossAx val="30089025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spPr>
            <a:ln w="28575">
              <a:solidFill>
                <a:srgbClr val="FF0000"/>
              </a:solidFill>
            </a:ln>
          </c:spPr>
          <c:marker>
            <c:spPr>
              <a:ln w="28575">
                <a:solidFill>
                  <a:srgbClr val="FF0000"/>
                </a:solidFill>
              </a:ln>
            </c:spPr>
          </c:marker>
          <c:xVal>
            <c:numRef>
              <c:f>Sheet1!$A$2:$A$18</c:f>
              <c:numCache>
                <c:formatCode>General</c:formatCode>
                <c:ptCount val="17"/>
                <c:pt idx="0">
                  <c:v>0</c:v>
                </c:pt>
                <c:pt idx="1">
                  <c:v>0.5</c:v>
                </c:pt>
                <c:pt idx="2">
                  <c:v>1</c:v>
                </c:pt>
                <c:pt idx="3">
                  <c:v>1.5</c:v>
                </c:pt>
                <c:pt idx="4">
                  <c:v>2</c:v>
                </c:pt>
                <c:pt idx="5">
                  <c:v>2.5</c:v>
                </c:pt>
                <c:pt idx="6">
                  <c:v>3</c:v>
                </c:pt>
                <c:pt idx="7">
                  <c:v>3.5</c:v>
                </c:pt>
                <c:pt idx="8">
                  <c:v>4</c:v>
                </c:pt>
              </c:numCache>
            </c:numRef>
          </c:xVal>
          <c:yVal>
            <c:numRef>
              <c:f>Sheet1!$B$2:$B$18</c:f>
              <c:numCache>
                <c:formatCode>General</c:formatCode>
                <c:ptCount val="17"/>
                <c:pt idx="0">
                  <c:v>0</c:v>
                </c:pt>
                <c:pt idx="1">
                  <c:v>1</c:v>
                </c:pt>
                <c:pt idx="2">
                  <c:v>1.5</c:v>
                </c:pt>
                <c:pt idx="3">
                  <c:v>2</c:v>
                </c:pt>
                <c:pt idx="4">
                  <c:v>2.2000000000000002</c:v>
                </c:pt>
                <c:pt idx="5">
                  <c:v>2</c:v>
                </c:pt>
                <c:pt idx="6">
                  <c:v>1.5</c:v>
                </c:pt>
                <c:pt idx="7">
                  <c:v>1</c:v>
                </c:pt>
                <c:pt idx="8">
                  <c:v>0</c:v>
                </c:pt>
                <c:pt idx="9">
                  <c:v>10</c:v>
                </c:pt>
              </c:numCache>
            </c:numRef>
          </c:yVal>
          <c:smooth val="1"/>
        </c:ser>
        <c:dLbls>
          <c:showLegendKey val="0"/>
          <c:showVal val="0"/>
          <c:showCatName val="0"/>
          <c:showSerName val="0"/>
          <c:showPercent val="0"/>
          <c:showBubbleSize val="0"/>
        </c:dLbls>
        <c:axId val="341748200"/>
        <c:axId val="411410904"/>
      </c:scatterChart>
      <c:valAx>
        <c:axId val="341748200"/>
        <c:scaling>
          <c:orientation val="minMax"/>
        </c:scaling>
        <c:delete val="0"/>
        <c:axPos val="b"/>
        <c:numFmt formatCode="General" sourceLinked="1"/>
        <c:majorTickMark val="out"/>
        <c:minorTickMark val="none"/>
        <c:tickLblPos val="nextTo"/>
        <c:crossAx val="411410904"/>
        <c:crosses val="autoZero"/>
        <c:crossBetween val="midCat"/>
      </c:valAx>
      <c:valAx>
        <c:axId val="411410904"/>
        <c:scaling>
          <c:orientation val="minMax"/>
        </c:scaling>
        <c:delete val="1"/>
        <c:axPos val="l"/>
        <c:majorGridlines/>
        <c:numFmt formatCode="General" sourceLinked="1"/>
        <c:majorTickMark val="out"/>
        <c:minorTickMark val="none"/>
        <c:tickLblPos val="none"/>
        <c:crossAx val="34174820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0524934383202E-2"/>
          <c:y val="0"/>
          <c:w val="0.93515616797900258"/>
          <c:h val="0.81038804133858711"/>
        </c:manualLayout>
      </c:layout>
      <c:scatterChart>
        <c:scatterStyle val="smoothMarker"/>
        <c:varyColors val="0"/>
        <c:ser>
          <c:idx val="0"/>
          <c:order val="0"/>
          <c:tx>
            <c:strRef>
              <c:f>Sheet1!$B$1</c:f>
              <c:strCache>
                <c:ptCount val="1"/>
                <c:pt idx="0">
                  <c:v>Y-Values</c:v>
                </c:pt>
              </c:strCache>
            </c:strRef>
          </c:tx>
          <c:spPr>
            <a:ln>
              <a:solidFill>
                <a:srgbClr val="00B050"/>
              </a:solidFill>
            </a:ln>
          </c:spPr>
          <c:marker>
            <c:spPr>
              <a:ln>
                <a:solidFill>
                  <a:srgbClr val="00B050"/>
                </a:solidFill>
              </a:ln>
            </c:spPr>
          </c:marker>
          <c:xVal>
            <c:numRef>
              <c:f>Sheet1!$A$2:$A$15</c:f>
              <c:numCache>
                <c:formatCode>General</c:formatCode>
                <c:ptCount val="14"/>
                <c:pt idx="0">
                  <c:v>0</c:v>
                </c:pt>
                <c:pt idx="1">
                  <c:v>0.5</c:v>
                </c:pt>
                <c:pt idx="2">
                  <c:v>1</c:v>
                </c:pt>
                <c:pt idx="3">
                  <c:v>1.5</c:v>
                </c:pt>
                <c:pt idx="4">
                  <c:v>2</c:v>
                </c:pt>
                <c:pt idx="5">
                  <c:v>2.5</c:v>
                </c:pt>
                <c:pt idx="6">
                  <c:v>3</c:v>
                </c:pt>
                <c:pt idx="7">
                  <c:v>3.5</c:v>
                </c:pt>
                <c:pt idx="8">
                  <c:v>4</c:v>
                </c:pt>
              </c:numCache>
            </c:numRef>
          </c:xVal>
          <c:yVal>
            <c:numRef>
              <c:f>Sheet1!$B$2:$B$15</c:f>
              <c:numCache>
                <c:formatCode>General</c:formatCode>
                <c:ptCount val="14"/>
                <c:pt idx="0">
                  <c:v>2</c:v>
                </c:pt>
                <c:pt idx="1">
                  <c:v>1.2</c:v>
                </c:pt>
                <c:pt idx="2">
                  <c:v>0.5</c:v>
                </c:pt>
                <c:pt idx="3">
                  <c:v>0.30000000000000032</c:v>
                </c:pt>
                <c:pt idx="4">
                  <c:v>0.25</c:v>
                </c:pt>
                <c:pt idx="5">
                  <c:v>0.30000000000000032</c:v>
                </c:pt>
                <c:pt idx="6">
                  <c:v>0.5</c:v>
                </c:pt>
                <c:pt idx="7">
                  <c:v>1.2</c:v>
                </c:pt>
                <c:pt idx="8">
                  <c:v>2</c:v>
                </c:pt>
              </c:numCache>
            </c:numRef>
          </c:yVal>
          <c:smooth val="1"/>
        </c:ser>
        <c:dLbls>
          <c:showLegendKey val="0"/>
          <c:showVal val="0"/>
          <c:showCatName val="0"/>
          <c:showSerName val="0"/>
          <c:showPercent val="0"/>
          <c:showBubbleSize val="0"/>
        </c:dLbls>
        <c:axId val="411409336"/>
        <c:axId val="411411296"/>
      </c:scatterChart>
      <c:valAx>
        <c:axId val="411409336"/>
        <c:scaling>
          <c:orientation val="minMax"/>
        </c:scaling>
        <c:delete val="1"/>
        <c:axPos val="b"/>
        <c:numFmt formatCode="General" sourceLinked="1"/>
        <c:majorTickMark val="out"/>
        <c:minorTickMark val="none"/>
        <c:tickLblPos val="none"/>
        <c:crossAx val="411411296"/>
        <c:crosses val="autoZero"/>
        <c:crossBetween val="midCat"/>
      </c:valAx>
      <c:valAx>
        <c:axId val="411411296"/>
        <c:scaling>
          <c:orientation val="minMax"/>
        </c:scaling>
        <c:delete val="1"/>
        <c:axPos val="l"/>
        <c:numFmt formatCode="General" sourceLinked="1"/>
        <c:majorTickMark val="out"/>
        <c:minorTickMark val="none"/>
        <c:tickLblPos val="none"/>
        <c:crossAx val="41140933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A3AB7-A571-4872-8A75-78B2BD0BF64C}" type="doc">
      <dgm:prSet loTypeId="urn:microsoft.com/office/officeart/2005/8/layout/cycle1" loCatId="cycle" qsTypeId="urn:microsoft.com/office/officeart/2005/8/quickstyle/simple5" qsCatId="simple" csTypeId="urn:microsoft.com/office/officeart/2005/8/colors/colorful1#1" csCatId="colorful" phldr="1"/>
      <dgm:spPr/>
      <dgm:t>
        <a:bodyPr/>
        <a:lstStyle/>
        <a:p>
          <a:endParaRPr lang="en-IE"/>
        </a:p>
      </dgm:t>
    </dgm:pt>
    <dgm:pt modelId="{47C987DA-5C51-4593-8888-F4FE16D25A53}">
      <dgm:prSet phldrT="[Text]" custT="1"/>
      <dgm:spPr/>
      <dgm:t>
        <a:bodyPr/>
        <a:lstStyle/>
        <a:p>
          <a:r>
            <a:rPr lang="en-IE" sz="2800" i="1" dirty="0" err="1" smtClean="0">
              <a:solidFill>
                <a:schemeClr val="tx1"/>
              </a:solidFill>
              <a:latin typeface="Century Gothic" pitchFamily="34" charset="0"/>
            </a:rPr>
            <a:t>Sonraí</a:t>
          </a:r>
          <a:r>
            <a:rPr lang="en-IE" sz="2800" i="1" dirty="0" smtClean="0">
              <a:solidFill>
                <a:schemeClr val="tx1"/>
              </a:solidFill>
              <a:latin typeface="Century Gothic" pitchFamily="34" charset="0"/>
            </a:rPr>
            <a:t> a </a:t>
          </a:r>
          <a:r>
            <a:rPr lang="en-IE" sz="2800" i="1" dirty="0" err="1" smtClean="0">
              <a:solidFill>
                <a:schemeClr val="tx1"/>
              </a:solidFill>
              <a:latin typeface="Century Gothic" pitchFamily="34" charset="0"/>
            </a:rPr>
            <a:t>bhailiú</a:t>
          </a:r>
          <a:endParaRPr lang="en-IE" sz="2800" i="1" dirty="0">
            <a:solidFill>
              <a:schemeClr val="tx1"/>
            </a:solidFill>
            <a:latin typeface="Century Gothic" pitchFamily="34" charset="0"/>
          </a:endParaRPr>
        </a:p>
      </dgm:t>
    </dgm:pt>
    <dgm:pt modelId="{AE717492-4D4C-40CA-92FA-EB5AE61029C2}" type="parTrans" cxnId="{5EAD3984-1C0B-4721-AFEB-3B047E15E671}">
      <dgm:prSet/>
      <dgm:spPr/>
      <dgm:t>
        <a:bodyPr/>
        <a:lstStyle/>
        <a:p>
          <a:endParaRPr lang="en-IE">
            <a:solidFill>
              <a:schemeClr val="bg1"/>
            </a:solidFill>
          </a:endParaRPr>
        </a:p>
      </dgm:t>
    </dgm:pt>
    <dgm:pt modelId="{43C2D242-BADF-4658-9E90-F82E2D038A52}" type="sibTrans" cxnId="{5EAD3984-1C0B-4721-AFEB-3B047E15E671}">
      <dgm:prSet/>
      <dgm:spPr/>
      <dgm:t>
        <a:bodyPr/>
        <a:lstStyle/>
        <a:p>
          <a:endParaRPr lang="en-IE" dirty="0">
            <a:solidFill>
              <a:schemeClr val="bg1"/>
            </a:solidFill>
          </a:endParaRPr>
        </a:p>
      </dgm:t>
    </dgm:pt>
    <dgm:pt modelId="{9AAD9A03-2139-4F5A-96D8-33D834849DE0}">
      <dgm:prSet phldrT="[Text]" custT="1"/>
      <dgm:spPr/>
      <dgm:t>
        <a:bodyPr/>
        <a:lstStyle/>
        <a:p>
          <a:r>
            <a:rPr lang="en-IE" sz="2800" i="1" dirty="0" err="1" smtClean="0">
              <a:solidFill>
                <a:schemeClr val="tx1"/>
              </a:solidFill>
              <a:latin typeface="Century Gothic" pitchFamily="34" charset="0"/>
            </a:rPr>
            <a:t>Sonraí</a:t>
          </a:r>
          <a:r>
            <a:rPr lang="en-IE" sz="2800" i="1" dirty="0" smtClean="0">
              <a:solidFill>
                <a:schemeClr val="tx1"/>
              </a:solidFill>
              <a:latin typeface="Century Gothic" pitchFamily="34" charset="0"/>
            </a:rPr>
            <a:t> a </a:t>
          </a:r>
          <a:r>
            <a:rPr lang="en-IE" sz="2800" i="1" dirty="0" err="1" smtClean="0">
              <a:solidFill>
                <a:schemeClr val="tx1"/>
              </a:solidFill>
              <a:latin typeface="Century Gothic" pitchFamily="34" charset="0"/>
            </a:rPr>
            <a:t>anailísiú</a:t>
          </a:r>
          <a:endParaRPr lang="en-IE" sz="2800" i="1" dirty="0">
            <a:solidFill>
              <a:schemeClr val="tx1"/>
            </a:solidFill>
            <a:latin typeface="Century Gothic" pitchFamily="34" charset="0"/>
          </a:endParaRPr>
        </a:p>
      </dgm:t>
    </dgm:pt>
    <dgm:pt modelId="{290C0298-92BA-45E1-9C5D-4E0BA2093691}" type="parTrans" cxnId="{97FD4896-CF1D-4B07-B805-40FAB237BF72}">
      <dgm:prSet/>
      <dgm:spPr/>
      <dgm:t>
        <a:bodyPr/>
        <a:lstStyle/>
        <a:p>
          <a:endParaRPr lang="en-IE">
            <a:solidFill>
              <a:schemeClr val="bg1"/>
            </a:solidFill>
          </a:endParaRPr>
        </a:p>
      </dgm:t>
    </dgm:pt>
    <dgm:pt modelId="{A8C3F25D-682C-41E9-89A5-D92755D43B6A}" type="sibTrans" cxnId="{97FD4896-CF1D-4B07-B805-40FAB237BF72}">
      <dgm:prSet/>
      <dgm:spPr/>
      <dgm:t>
        <a:bodyPr/>
        <a:lstStyle/>
        <a:p>
          <a:endParaRPr lang="en-IE" dirty="0">
            <a:solidFill>
              <a:schemeClr val="bg1"/>
            </a:solidFill>
          </a:endParaRPr>
        </a:p>
      </dgm:t>
    </dgm:pt>
    <dgm:pt modelId="{3F787214-B9CA-4159-BA25-9F04123EEB89}">
      <dgm:prSet phldrT="[Text]" custT="1"/>
      <dgm:spPr/>
      <dgm:t>
        <a:bodyPr/>
        <a:lstStyle/>
        <a:p>
          <a:pPr algn="ctr"/>
          <a:r>
            <a:rPr lang="en-IE" sz="2800" i="1" dirty="0" err="1" smtClean="0">
              <a:solidFill>
                <a:schemeClr val="tx1"/>
              </a:solidFill>
              <a:latin typeface="Century Gothic" pitchFamily="34" charset="0"/>
            </a:rPr>
            <a:t>Sonraí</a:t>
          </a:r>
          <a:r>
            <a:rPr lang="en-IE" sz="2800" i="1" dirty="0" smtClean="0">
              <a:solidFill>
                <a:schemeClr val="tx1"/>
              </a:solidFill>
              <a:latin typeface="Century Gothic" pitchFamily="34" charset="0"/>
            </a:rPr>
            <a:t> a </a:t>
          </a:r>
          <a:r>
            <a:rPr lang="en-IE" sz="2800" i="1" dirty="0" err="1" smtClean="0">
              <a:solidFill>
                <a:schemeClr val="tx1"/>
              </a:solidFill>
              <a:latin typeface="Century Gothic" pitchFamily="34" charset="0"/>
            </a:rPr>
            <a:t>léirmhíniú</a:t>
          </a:r>
          <a:endParaRPr lang="en-IE" sz="2800" i="1" dirty="0">
            <a:solidFill>
              <a:schemeClr val="tx1"/>
            </a:solidFill>
            <a:latin typeface="Century Gothic" pitchFamily="34" charset="0"/>
          </a:endParaRPr>
        </a:p>
      </dgm:t>
    </dgm:pt>
    <dgm:pt modelId="{7BE9B4B5-DF29-430B-86E3-0B4464A2FC9E}" type="parTrans" cxnId="{56B1F831-9D92-4C85-BF42-9EB464B6D192}">
      <dgm:prSet/>
      <dgm:spPr/>
      <dgm:t>
        <a:bodyPr/>
        <a:lstStyle/>
        <a:p>
          <a:endParaRPr lang="en-IE">
            <a:solidFill>
              <a:schemeClr val="bg1"/>
            </a:solidFill>
          </a:endParaRPr>
        </a:p>
      </dgm:t>
    </dgm:pt>
    <dgm:pt modelId="{F672D606-3503-4776-90B9-06C0E16F6B26}" type="sibTrans" cxnId="{56B1F831-9D92-4C85-BF42-9EB464B6D192}">
      <dgm:prSet/>
      <dgm:spPr/>
      <dgm:t>
        <a:bodyPr/>
        <a:lstStyle/>
        <a:p>
          <a:endParaRPr lang="en-IE" dirty="0">
            <a:solidFill>
              <a:schemeClr val="bg1"/>
            </a:solidFill>
          </a:endParaRPr>
        </a:p>
      </dgm:t>
    </dgm:pt>
    <dgm:pt modelId="{3180CAC4-18F5-4458-A0A0-5A8DC761CA0A}">
      <dgm:prSet phldrT="[Text]" custT="1"/>
      <dgm:spPr/>
      <dgm:t>
        <a:bodyPr/>
        <a:lstStyle/>
        <a:p>
          <a:pPr algn="ctr"/>
          <a:r>
            <a:rPr lang="en-IE" sz="2800" i="1" dirty="0" err="1" smtClean="0">
              <a:solidFill>
                <a:schemeClr val="tx1"/>
              </a:solidFill>
              <a:latin typeface="Century Gothic" pitchFamily="34" charset="0"/>
            </a:rPr>
            <a:t>Ceist</a:t>
          </a:r>
          <a:r>
            <a:rPr lang="en-IE" sz="2800" i="1" dirty="0" smtClean="0">
              <a:solidFill>
                <a:schemeClr val="tx1"/>
              </a:solidFill>
              <a:latin typeface="Century Gothic" pitchFamily="34" charset="0"/>
            </a:rPr>
            <a:t> a </a:t>
          </a:r>
          <a:r>
            <a:rPr lang="en-IE" sz="2800" i="1" dirty="0" err="1" smtClean="0">
              <a:solidFill>
                <a:schemeClr val="tx1"/>
              </a:solidFill>
              <a:latin typeface="Century Gothic" pitchFamily="34" charset="0"/>
            </a:rPr>
            <a:t>chur</a:t>
          </a:r>
          <a:endParaRPr lang="en-IE" sz="2800" i="1" dirty="0">
            <a:solidFill>
              <a:schemeClr val="tx1"/>
            </a:solidFill>
            <a:latin typeface="Century Gothic" pitchFamily="34" charset="0"/>
          </a:endParaRPr>
        </a:p>
      </dgm:t>
    </dgm:pt>
    <dgm:pt modelId="{97180140-34F0-4DFE-9CC0-1E28410F9208}" type="parTrans" cxnId="{E4585911-A69A-4C0E-885B-A271CCB506EE}">
      <dgm:prSet/>
      <dgm:spPr/>
      <dgm:t>
        <a:bodyPr/>
        <a:lstStyle/>
        <a:p>
          <a:endParaRPr lang="en-IE">
            <a:solidFill>
              <a:schemeClr val="bg1"/>
            </a:solidFill>
          </a:endParaRPr>
        </a:p>
      </dgm:t>
    </dgm:pt>
    <dgm:pt modelId="{28F19BB7-031B-471C-B689-E52AFF3974D9}" type="sibTrans" cxnId="{E4585911-A69A-4C0E-885B-A271CCB506EE}">
      <dgm:prSet/>
      <dgm:spPr/>
      <dgm:t>
        <a:bodyPr/>
        <a:lstStyle/>
        <a:p>
          <a:endParaRPr lang="en-IE" dirty="0">
            <a:solidFill>
              <a:schemeClr val="bg1"/>
            </a:solidFill>
          </a:endParaRPr>
        </a:p>
      </dgm:t>
    </dgm:pt>
    <dgm:pt modelId="{5808C693-8089-420F-9233-20C5D32BF57C}" type="pres">
      <dgm:prSet presAssocID="{1E4A3AB7-A571-4872-8A75-78B2BD0BF64C}" presName="cycle" presStyleCnt="0">
        <dgm:presLayoutVars>
          <dgm:dir/>
          <dgm:resizeHandles val="exact"/>
        </dgm:presLayoutVars>
      </dgm:prSet>
      <dgm:spPr/>
      <dgm:t>
        <a:bodyPr/>
        <a:lstStyle/>
        <a:p>
          <a:endParaRPr lang="en-IE"/>
        </a:p>
      </dgm:t>
    </dgm:pt>
    <dgm:pt modelId="{2283A277-BF37-477F-BED8-0B3827C748BB}" type="pres">
      <dgm:prSet presAssocID="{47C987DA-5C51-4593-8888-F4FE16D25A53}" presName="dummy" presStyleCnt="0"/>
      <dgm:spPr/>
    </dgm:pt>
    <dgm:pt modelId="{29ECB7EF-406D-4DBB-AC75-CCD7624FFC5E}" type="pres">
      <dgm:prSet presAssocID="{47C987DA-5C51-4593-8888-F4FE16D25A53}" presName="node" presStyleLbl="revTx" presStyleIdx="0" presStyleCnt="4" custScaleX="129583">
        <dgm:presLayoutVars>
          <dgm:bulletEnabled val="1"/>
        </dgm:presLayoutVars>
      </dgm:prSet>
      <dgm:spPr/>
      <dgm:t>
        <a:bodyPr/>
        <a:lstStyle/>
        <a:p>
          <a:endParaRPr lang="en-IE"/>
        </a:p>
      </dgm:t>
    </dgm:pt>
    <dgm:pt modelId="{BDD80B53-4E4D-4E3B-9086-0DC750BDA200}" type="pres">
      <dgm:prSet presAssocID="{43C2D242-BADF-4658-9E90-F82E2D038A52}" presName="sibTrans" presStyleLbl="node1" presStyleIdx="0" presStyleCnt="4"/>
      <dgm:spPr/>
      <dgm:t>
        <a:bodyPr/>
        <a:lstStyle/>
        <a:p>
          <a:endParaRPr lang="en-IE"/>
        </a:p>
      </dgm:t>
    </dgm:pt>
    <dgm:pt modelId="{F3AFEBEF-3B6A-4E61-BE6C-823F5193AD82}" type="pres">
      <dgm:prSet presAssocID="{9AAD9A03-2139-4F5A-96D8-33D834849DE0}" presName="dummy" presStyleCnt="0"/>
      <dgm:spPr/>
    </dgm:pt>
    <dgm:pt modelId="{4549F2C9-3564-46F7-9476-BF73CB735982}" type="pres">
      <dgm:prSet presAssocID="{9AAD9A03-2139-4F5A-96D8-33D834849DE0}" presName="node" presStyleLbl="revTx" presStyleIdx="1" presStyleCnt="4" custScaleX="129583">
        <dgm:presLayoutVars>
          <dgm:bulletEnabled val="1"/>
        </dgm:presLayoutVars>
      </dgm:prSet>
      <dgm:spPr/>
      <dgm:t>
        <a:bodyPr/>
        <a:lstStyle/>
        <a:p>
          <a:endParaRPr lang="en-IE"/>
        </a:p>
      </dgm:t>
    </dgm:pt>
    <dgm:pt modelId="{3DBCBFC8-AB34-4DEA-B8A8-3EFDB8EE03C5}" type="pres">
      <dgm:prSet presAssocID="{A8C3F25D-682C-41E9-89A5-D92755D43B6A}" presName="sibTrans" presStyleLbl="node1" presStyleIdx="1" presStyleCnt="4"/>
      <dgm:spPr/>
      <dgm:t>
        <a:bodyPr/>
        <a:lstStyle/>
        <a:p>
          <a:endParaRPr lang="en-IE"/>
        </a:p>
      </dgm:t>
    </dgm:pt>
    <dgm:pt modelId="{550E6CBA-403E-4D47-ABA4-90BAF06A83B9}" type="pres">
      <dgm:prSet presAssocID="{3F787214-B9CA-4159-BA25-9F04123EEB89}" presName="dummy" presStyleCnt="0"/>
      <dgm:spPr/>
    </dgm:pt>
    <dgm:pt modelId="{E536598D-7E8F-4835-90C9-315F2594F1DD}" type="pres">
      <dgm:prSet presAssocID="{3F787214-B9CA-4159-BA25-9F04123EEB89}" presName="node" presStyleLbl="revTx" presStyleIdx="2" presStyleCnt="4" custScaleX="129583">
        <dgm:presLayoutVars>
          <dgm:bulletEnabled val="1"/>
        </dgm:presLayoutVars>
      </dgm:prSet>
      <dgm:spPr/>
      <dgm:t>
        <a:bodyPr/>
        <a:lstStyle/>
        <a:p>
          <a:endParaRPr lang="en-IE"/>
        </a:p>
      </dgm:t>
    </dgm:pt>
    <dgm:pt modelId="{CA19AFBC-A4EF-4136-9BEE-0C3A7016184E}" type="pres">
      <dgm:prSet presAssocID="{F672D606-3503-4776-90B9-06C0E16F6B26}" presName="sibTrans" presStyleLbl="node1" presStyleIdx="2" presStyleCnt="4"/>
      <dgm:spPr/>
      <dgm:t>
        <a:bodyPr/>
        <a:lstStyle/>
        <a:p>
          <a:endParaRPr lang="en-IE"/>
        </a:p>
      </dgm:t>
    </dgm:pt>
    <dgm:pt modelId="{0FE005C4-01A1-44AD-B313-C81F732F3217}" type="pres">
      <dgm:prSet presAssocID="{3180CAC4-18F5-4458-A0A0-5A8DC761CA0A}" presName="dummy" presStyleCnt="0"/>
      <dgm:spPr/>
    </dgm:pt>
    <dgm:pt modelId="{0787137D-4DA6-4158-A28D-72222C290C44}" type="pres">
      <dgm:prSet presAssocID="{3180CAC4-18F5-4458-A0A0-5A8DC761CA0A}" presName="node" presStyleLbl="revTx" presStyleIdx="3" presStyleCnt="4" custScaleX="129583">
        <dgm:presLayoutVars>
          <dgm:bulletEnabled val="1"/>
        </dgm:presLayoutVars>
      </dgm:prSet>
      <dgm:spPr/>
      <dgm:t>
        <a:bodyPr/>
        <a:lstStyle/>
        <a:p>
          <a:endParaRPr lang="en-IE"/>
        </a:p>
      </dgm:t>
    </dgm:pt>
    <dgm:pt modelId="{4E063CE4-AC1A-4F44-9154-127B4EDA2600}" type="pres">
      <dgm:prSet presAssocID="{28F19BB7-031B-471C-B689-E52AFF3974D9}" presName="sibTrans" presStyleLbl="node1" presStyleIdx="3" presStyleCnt="4"/>
      <dgm:spPr/>
      <dgm:t>
        <a:bodyPr/>
        <a:lstStyle/>
        <a:p>
          <a:endParaRPr lang="en-IE"/>
        </a:p>
      </dgm:t>
    </dgm:pt>
  </dgm:ptLst>
  <dgm:cxnLst>
    <dgm:cxn modelId="{F508FDFE-57B5-439D-B3FD-15A5B4F427AC}" type="presOf" srcId="{9AAD9A03-2139-4F5A-96D8-33D834849DE0}" destId="{4549F2C9-3564-46F7-9476-BF73CB735982}" srcOrd="0" destOrd="0" presId="urn:microsoft.com/office/officeart/2005/8/layout/cycle1"/>
    <dgm:cxn modelId="{364692FA-E209-4784-B157-9EC21F2D009C}" type="presOf" srcId="{1E4A3AB7-A571-4872-8A75-78B2BD0BF64C}" destId="{5808C693-8089-420F-9233-20C5D32BF57C}" srcOrd="0" destOrd="0" presId="urn:microsoft.com/office/officeart/2005/8/layout/cycle1"/>
    <dgm:cxn modelId="{A0E04934-741F-4BA1-B270-81E7618A581D}" type="presOf" srcId="{28F19BB7-031B-471C-B689-E52AFF3974D9}" destId="{4E063CE4-AC1A-4F44-9154-127B4EDA2600}" srcOrd="0" destOrd="0" presId="urn:microsoft.com/office/officeart/2005/8/layout/cycle1"/>
    <dgm:cxn modelId="{5EAD3984-1C0B-4721-AFEB-3B047E15E671}" srcId="{1E4A3AB7-A571-4872-8A75-78B2BD0BF64C}" destId="{47C987DA-5C51-4593-8888-F4FE16D25A53}" srcOrd="0" destOrd="0" parTransId="{AE717492-4D4C-40CA-92FA-EB5AE61029C2}" sibTransId="{43C2D242-BADF-4658-9E90-F82E2D038A52}"/>
    <dgm:cxn modelId="{97FD4896-CF1D-4B07-B805-40FAB237BF72}" srcId="{1E4A3AB7-A571-4872-8A75-78B2BD0BF64C}" destId="{9AAD9A03-2139-4F5A-96D8-33D834849DE0}" srcOrd="1" destOrd="0" parTransId="{290C0298-92BA-45E1-9C5D-4E0BA2093691}" sibTransId="{A8C3F25D-682C-41E9-89A5-D92755D43B6A}"/>
    <dgm:cxn modelId="{F4B0E6F0-C2CD-4C84-B971-A00D6F5A67DE}" type="presOf" srcId="{3F787214-B9CA-4159-BA25-9F04123EEB89}" destId="{E536598D-7E8F-4835-90C9-315F2594F1DD}" srcOrd="0" destOrd="0" presId="urn:microsoft.com/office/officeart/2005/8/layout/cycle1"/>
    <dgm:cxn modelId="{56B1F831-9D92-4C85-BF42-9EB464B6D192}" srcId="{1E4A3AB7-A571-4872-8A75-78B2BD0BF64C}" destId="{3F787214-B9CA-4159-BA25-9F04123EEB89}" srcOrd="2" destOrd="0" parTransId="{7BE9B4B5-DF29-430B-86E3-0B4464A2FC9E}" sibTransId="{F672D606-3503-4776-90B9-06C0E16F6B26}"/>
    <dgm:cxn modelId="{9CD2E997-766B-4A12-96A7-43E71F5CA5FD}" type="presOf" srcId="{43C2D242-BADF-4658-9E90-F82E2D038A52}" destId="{BDD80B53-4E4D-4E3B-9086-0DC750BDA200}" srcOrd="0" destOrd="0" presId="urn:microsoft.com/office/officeart/2005/8/layout/cycle1"/>
    <dgm:cxn modelId="{E0796036-E6AC-416D-806F-FE65FF39B047}" type="presOf" srcId="{47C987DA-5C51-4593-8888-F4FE16D25A53}" destId="{29ECB7EF-406D-4DBB-AC75-CCD7624FFC5E}" srcOrd="0" destOrd="0" presId="urn:microsoft.com/office/officeart/2005/8/layout/cycle1"/>
    <dgm:cxn modelId="{E4585911-A69A-4C0E-885B-A271CCB506EE}" srcId="{1E4A3AB7-A571-4872-8A75-78B2BD0BF64C}" destId="{3180CAC4-18F5-4458-A0A0-5A8DC761CA0A}" srcOrd="3" destOrd="0" parTransId="{97180140-34F0-4DFE-9CC0-1E28410F9208}" sibTransId="{28F19BB7-031B-471C-B689-E52AFF3974D9}"/>
    <dgm:cxn modelId="{F44D8594-58F5-4545-A568-7AC862D38E47}" type="presOf" srcId="{F672D606-3503-4776-90B9-06C0E16F6B26}" destId="{CA19AFBC-A4EF-4136-9BEE-0C3A7016184E}" srcOrd="0" destOrd="0" presId="urn:microsoft.com/office/officeart/2005/8/layout/cycle1"/>
    <dgm:cxn modelId="{75FA8C64-9C85-4CD6-A731-82A9AF413933}" type="presOf" srcId="{A8C3F25D-682C-41E9-89A5-D92755D43B6A}" destId="{3DBCBFC8-AB34-4DEA-B8A8-3EFDB8EE03C5}" srcOrd="0" destOrd="0" presId="urn:microsoft.com/office/officeart/2005/8/layout/cycle1"/>
    <dgm:cxn modelId="{BA79746D-D58B-4718-9761-0702621C6A77}" type="presOf" srcId="{3180CAC4-18F5-4458-A0A0-5A8DC761CA0A}" destId="{0787137D-4DA6-4158-A28D-72222C290C44}" srcOrd="0" destOrd="0" presId="urn:microsoft.com/office/officeart/2005/8/layout/cycle1"/>
    <dgm:cxn modelId="{5AE05F95-0CD1-4C22-8A1D-FB8CC582B34E}" type="presParOf" srcId="{5808C693-8089-420F-9233-20C5D32BF57C}" destId="{2283A277-BF37-477F-BED8-0B3827C748BB}" srcOrd="0" destOrd="0" presId="urn:microsoft.com/office/officeart/2005/8/layout/cycle1"/>
    <dgm:cxn modelId="{AB4608C8-5B0A-499E-86D2-5126E7D9518B}" type="presParOf" srcId="{5808C693-8089-420F-9233-20C5D32BF57C}" destId="{29ECB7EF-406D-4DBB-AC75-CCD7624FFC5E}" srcOrd="1" destOrd="0" presId="urn:microsoft.com/office/officeart/2005/8/layout/cycle1"/>
    <dgm:cxn modelId="{004BE2A5-76BF-4D42-9CAB-B5B4D648DAC0}" type="presParOf" srcId="{5808C693-8089-420F-9233-20C5D32BF57C}" destId="{BDD80B53-4E4D-4E3B-9086-0DC750BDA200}" srcOrd="2" destOrd="0" presId="urn:microsoft.com/office/officeart/2005/8/layout/cycle1"/>
    <dgm:cxn modelId="{DD3A5677-0FC0-4A7A-BD19-0A026C60FB66}" type="presParOf" srcId="{5808C693-8089-420F-9233-20C5D32BF57C}" destId="{F3AFEBEF-3B6A-4E61-BE6C-823F5193AD82}" srcOrd="3" destOrd="0" presId="urn:microsoft.com/office/officeart/2005/8/layout/cycle1"/>
    <dgm:cxn modelId="{C71A38DC-ECC3-4E97-985A-531FCE611281}" type="presParOf" srcId="{5808C693-8089-420F-9233-20C5D32BF57C}" destId="{4549F2C9-3564-46F7-9476-BF73CB735982}" srcOrd="4" destOrd="0" presId="urn:microsoft.com/office/officeart/2005/8/layout/cycle1"/>
    <dgm:cxn modelId="{8404AC7D-4701-4428-9CDE-B015DF488303}" type="presParOf" srcId="{5808C693-8089-420F-9233-20C5D32BF57C}" destId="{3DBCBFC8-AB34-4DEA-B8A8-3EFDB8EE03C5}" srcOrd="5" destOrd="0" presId="urn:microsoft.com/office/officeart/2005/8/layout/cycle1"/>
    <dgm:cxn modelId="{F920FFEB-7F62-44A9-9A24-1C0526E60F00}" type="presParOf" srcId="{5808C693-8089-420F-9233-20C5D32BF57C}" destId="{550E6CBA-403E-4D47-ABA4-90BAF06A83B9}" srcOrd="6" destOrd="0" presId="urn:microsoft.com/office/officeart/2005/8/layout/cycle1"/>
    <dgm:cxn modelId="{9597AA2B-41A0-4CAC-ABF3-91EDC7C26075}" type="presParOf" srcId="{5808C693-8089-420F-9233-20C5D32BF57C}" destId="{E536598D-7E8F-4835-90C9-315F2594F1DD}" srcOrd="7" destOrd="0" presId="urn:microsoft.com/office/officeart/2005/8/layout/cycle1"/>
    <dgm:cxn modelId="{828C697B-CBCB-44CA-A617-7DE7F09FE31B}" type="presParOf" srcId="{5808C693-8089-420F-9233-20C5D32BF57C}" destId="{CA19AFBC-A4EF-4136-9BEE-0C3A7016184E}" srcOrd="8" destOrd="0" presId="urn:microsoft.com/office/officeart/2005/8/layout/cycle1"/>
    <dgm:cxn modelId="{CBA0C3B2-17A8-4259-A4D3-C9FD7D176511}" type="presParOf" srcId="{5808C693-8089-420F-9233-20C5D32BF57C}" destId="{0FE005C4-01A1-44AD-B313-C81F732F3217}" srcOrd="9" destOrd="0" presId="urn:microsoft.com/office/officeart/2005/8/layout/cycle1"/>
    <dgm:cxn modelId="{862F9C34-5F30-433F-9DCB-41BF2BF98A9A}" type="presParOf" srcId="{5808C693-8089-420F-9233-20C5D32BF57C}" destId="{0787137D-4DA6-4158-A28D-72222C290C44}" srcOrd="10" destOrd="0" presId="urn:microsoft.com/office/officeart/2005/8/layout/cycle1"/>
    <dgm:cxn modelId="{0BA9AEED-602C-4EC5-97C9-64E68755B0B0}" type="presParOf" srcId="{5808C693-8089-420F-9233-20C5D32BF57C}" destId="{4E063CE4-AC1A-4F44-9154-127B4EDA2600}" srcOrd="11" destOrd="0" presId="urn:microsoft.com/office/officeart/2005/8/layout/cycle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A3AB7-A571-4872-8A75-78B2BD0BF64C}" type="doc">
      <dgm:prSet loTypeId="urn:microsoft.com/office/officeart/2005/8/layout/cycle1" loCatId="cycle" qsTypeId="urn:microsoft.com/office/officeart/2005/8/quickstyle/simple5" qsCatId="simple" csTypeId="urn:microsoft.com/office/officeart/2005/8/colors/colorful1#1" csCatId="colorful" phldr="1"/>
      <dgm:spPr/>
      <dgm:t>
        <a:bodyPr/>
        <a:lstStyle/>
        <a:p>
          <a:endParaRPr lang="en-IE"/>
        </a:p>
      </dgm:t>
    </dgm:pt>
    <dgm:pt modelId="{47C987DA-5C51-4593-8888-F4FE16D25A53}">
      <dgm:prSet phldrT="[Text]" custT="1"/>
      <dgm:spPr/>
      <dgm:t>
        <a:bodyPr/>
        <a:lstStyle/>
        <a:p>
          <a:r>
            <a:rPr lang="en-IE" sz="2800" i="1" dirty="0" err="1" smtClean="0">
              <a:solidFill>
                <a:schemeClr val="tx1"/>
              </a:solidFill>
              <a:latin typeface="Century Gothic" pitchFamily="34" charset="0"/>
            </a:rPr>
            <a:t>Sonraí</a:t>
          </a:r>
          <a:r>
            <a:rPr lang="en-IE" sz="2800" i="1" dirty="0" smtClean="0">
              <a:solidFill>
                <a:schemeClr val="tx1"/>
              </a:solidFill>
              <a:latin typeface="Century Gothic" pitchFamily="34" charset="0"/>
            </a:rPr>
            <a:t> a </a:t>
          </a:r>
          <a:r>
            <a:rPr lang="en-IE" sz="2800" i="1" dirty="0" err="1" smtClean="0">
              <a:solidFill>
                <a:schemeClr val="tx1"/>
              </a:solidFill>
              <a:latin typeface="Century Gothic" pitchFamily="34" charset="0"/>
            </a:rPr>
            <a:t>bhailiú</a:t>
          </a:r>
          <a:endParaRPr lang="en-IE" sz="2800" i="1" dirty="0">
            <a:solidFill>
              <a:schemeClr val="tx1"/>
            </a:solidFill>
            <a:latin typeface="Century Gothic" pitchFamily="34" charset="0"/>
          </a:endParaRPr>
        </a:p>
      </dgm:t>
    </dgm:pt>
    <dgm:pt modelId="{AE717492-4D4C-40CA-92FA-EB5AE61029C2}" type="parTrans" cxnId="{5EAD3984-1C0B-4721-AFEB-3B047E15E671}">
      <dgm:prSet/>
      <dgm:spPr/>
      <dgm:t>
        <a:bodyPr/>
        <a:lstStyle/>
        <a:p>
          <a:endParaRPr lang="en-IE">
            <a:solidFill>
              <a:schemeClr val="bg1"/>
            </a:solidFill>
          </a:endParaRPr>
        </a:p>
      </dgm:t>
    </dgm:pt>
    <dgm:pt modelId="{43C2D242-BADF-4658-9E90-F82E2D038A52}" type="sibTrans" cxnId="{5EAD3984-1C0B-4721-AFEB-3B047E15E671}">
      <dgm:prSet/>
      <dgm:spPr/>
      <dgm:t>
        <a:bodyPr/>
        <a:lstStyle/>
        <a:p>
          <a:endParaRPr lang="en-IE" dirty="0">
            <a:solidFill>
              <a:schemeClr val="bg1"/>
            </a:solidFill>
          </a:endParaRPr>
        </a:p>
      </dgm:t>
    </dgm:pt>
    <dgm:pt modelId="{9AAD9A03-2139-4F5A-96D8-33D834849DE0}">
      <dgm:prSet phldrT="[Text]" custT="1"/>
      <dgm:spPr/>
      <dgm:t>
        <a:bodyPr/>
        <a:lstStyle/>
        <a:p>
          <a:r>
            <a:rPr lang="en-IE" sz="2800" i="1" dirty="0" err="1" smtClean="0">
              <a:solidFill>
                <a:schemeClr val="tx1"/>
              </a:solidFill>
              <a:latin typeface="Century Gothic" pitchFamily="34" charset="0"/>
            </a:rPr>
            <a:t>Sonraí</a:t>
          </a:r>
          <a:r>
            <a:rPr lang="en-IE" sz="2800" i="1" dirty="0" smtClean="0">
              <a:solidFill>
                <a:schemeClr val="tx1"/>
              </a:solidFill>
              <a:latin typeface="Century Gothic" pitchFamily="34" charset="0"/>
            </a:rPr>
            <a:t> a </a:t>
          </a:r>
          <a:r>
            <a:rPr lang="en-IE" sz="2800" i="1" dirty="0" err="1" smtClean="0">
              <a:solidFill>
                <a:schemeClr val="tx1"/>
              </a:solidFill>
              <a:latin typeface="Century Gothic" pitchFamily="34" charset="0"/>
            </a:rPr>
            <a:t>anailísiú</a:t>
          </a:r>
          <a:endParaRPr lang="en-IE" sz="2800" i="1" dirty="0">
            <a:solidFill>
              <a:schemeClr val="tx1"/>
            </a:solidFill>
            <a:latin typeface="Century Gothic" pitchFamily="34" charset="0"/>
          </a:endParaRPr>
        </a:p>
      </dgm:t>
    </dgm:pt>
    <dgm:pt modelId="{290C0298-92BA-45E1-9C5D-4E0BA2093691}" type="parTrans" cxnId="{97FD4896-CF1D-4B07-B805-40FAB237BF72}">
      <dgm:prSet/>
      <dgm:spPr/>
      <dgm:t>
        <a:bodyPr/>
        <a:lstStyle/>
        <a:p>
          <a:endParaRPr lang="en-IE">
            <a:solidFill>
              <a:schemeClr val="bg1"/>
            </a:solidFill>
          </a:endParaRPr>
        </a:p>
      </dgm:t>
    </dgm:pt>
    <dgm:pt modelId="{A8C3F25D-682C-41E9-89A5-D92755D43B6A}" type="sibTrans" cxnId="{97FD4896-CF1D-4B07-B805-40FAB237BF72}">
      <dgm:prSet/>
      <dgm:spPr/>
      <dgm:t>
        <a:bodyPr/>
        <a:lstStyle/>
        <a:p>
          <a:endParaRPr lang="en-IE" dirty="0">
            <a:solidFill>
              <a:schemeClr val="bg1"/>
            </a:solidFill>
          </a:endParaRPr>
        </a:p>
      </dgm:t>
    </dgm:pt>
    <dgm:pt modelId="{3F787214-B9CA-4159-BA25-9F04123EEB89}">
      <dgm:prSet phldrT="[Text]" custT="1"/>
      <dgm:spPr/>
      <dgm:t>
        <a:bodyPr/>
        <a:lstStyle/>
        <a:p>
          <a:pPr algn="ctr"/>
          <a:r>
            <a:rPr lang="en-IE" sz="2800" i="1" dirty="0" err="1" smtClean="0">
              <a:solidFill>
                <a:schemeClr val="tx1"/>
              </a:solidFill>
              <a:latin typeface="Century Gothic" pitchFamily="34" charset="0"/>
            </a:rPr>
            <a:t>Sonraí</a:t>
          </a:r>
          <a:r>
            <a:rPr lang="en-IE" sz="2800" i="1" dirty="0" smtClean="0">
              <a:solidFill>
                <a:schemeClr val="tx1"/>
              </a:solidFill>
              <a:latin typeface="Century Gothic" pitchFamily="34" charset="0"/>
            </a:rPr>
            <a:t> a </a:t>
          </a:r>
          <a:r>
            <a:rPr lang="en-IE" sz="2800" i="1" dirty="0" err="1" smtClean="0">
              <a:solidFill>
                <a:schemeClr val="tx1"/>
              </a:solidFill>
              <a:latin typeface="Century Gothic" pitchFamily="34" charset="0"/>
            </a:rPr>
            <a:t>léirmhíniú</a:t>
          </a:r>
          <a:endParaRPr lang="en-IE" sz="2800" i="1" dirty="0">
            <a:solidFill>
              <a:schemeClr val="tx1"/>
            </a:solidFill>
            <a:latin typeface="Century Gothic" pitchFamily="34" charset="0"/>
          </a:endParaRPr>
        </a:p>
      </dgm:t>
    </dgm:pt>
    <dgm:pt modelId="{7BE9B4B5-DF29-430B-86E3-0B4464A2FC9E}" type="parTrans" cxnId="{56B1F831-9D92-4C85-BF42-9EB464B6D192}">
      <dgm:prSet/>
      <dgm:spPr/>
      <dgm:t>
        <a:bodyPr/>
        <a:lstStyle/>
        <a:p>
          <a:endParaRPr lang="en-IE">
            <a:solidFill>
              <a:schemeClr val="bg1"/>
            </a:solidFill>
          </a:endParaRPr>
        </a:p>
      </dgm:t>
    </dgm:pt>
    <dgm:pt modelId="{F672D606-3503-4776-90B9-06C0E16F6B26}" type="sibTrans" cxnId="{56B1F831-9D92-4C85-BF42-9EB464B6D192}">
      <dgm:prSet/>
      <dgm:spPr/>
      <dgm:t>
        <a:bodyPr/>
        <a:lstStyle/>
        <a:p>
          <a:endParaRPr lang="en-IE" dirty="0">
            <a:solidFill>
              <a:schemeClr val="bg1"/>
            </a:solidFill>
          </a:endParaRPr>
        </a:p>
      </dgm:t>
    </dgm:pt>
    <dgm:pt modelId="{3180CAC4-18F5-4458-A0A0-5A8DC761CA0A}">
      <dgm:prSet phldrT="[Text]" custT="1"/>
      <dgm:spPr/>
      <dgm:t>
        <a:bodyPr/>
        <a:lstStyle/>
        <a:p>
          <a:pPr algn="ctr"/>
          <a:r>
            <a:rPr lang="en-IE" sz="2800" i="1" dirty="0" err="1" smtClean="0">
              <a:solidFill>
                <a:schemeClr val="tx1"/>
              </a:solidFill>
              <a:latin typeface="Century Gothic" pitchFamily="34" charset="0"/>
            </a:rPr>
            <a:t>Ceist</a:t>
          </a:r>
          <a:r>
            <a:rPr lang="en-IE" sz="2800" i="1" dirty="0" smtClean="0">
              <a:solidFill>
                <a:schemeClr val="tx1"/>
              </a:solidFill>
              <a:latin typeface="Century Gothic" pitchFamily="34" charset="0"/>
            </a:rPr>
            <a:t> a </a:t>
          </a:r>
          <a:r>
            <a:rPr lang="en-IE" sz="2800" i="1" dirty="0" err="1" smtClean="0">
              <a:solidFill>
                <a:schemeClr val="tx1"/>
              </a:solidFill>
              <a:latin typeface="Century Gothic" pitchFamily="34" charset="0"/>
            </a:rPr>
            <a:t>chur</a:t>
          </a:r>
          <a:endParaRPr lang="en-IE" sz="2800" i="1" dirty="0">
            <a:solidFill>
              <a:schemeClr val="tx1"/>
            </a:solidFill>
            <a:latin typeface="Century Gothic" pitchFamily="34" charset="0"/>
          </a:endParaRPr>
        </a:p>
      </dgm:t>
    </dgm:pt>
    <dgm:pt modelId="{97180140-34F0-4DFE-9CC0-1E28410F9208}" type="parTrans" cxnId="{E4585911-A69A-4C0E-885B-A271CCB506EE}">
      <dgm:prSet/>
      <dgm:spPr/>
      <dgm:t>
        <a:bodyPr/>
        <a:lstStyle/>
        <a:p>
          <a:endParaRPr lang="en-IE">
            <a:solidFill>
              <a:schemeClr val="bg1"/>
            </a:solidFill>
          </a:endParaRPr>
        </a:p>
      </dgm:t>
    </dgm:pt>
    <dgm:pt modelId="{28F19BB7-031B-471C-B689-E52AFF3974D9}" type="sibTrans" cxnId="{E4585911-A69A-4C0E-885B-A271CCB506EE}">
      <dgm:prSet/>
      <dgm:spPr/>
      <dgm:t>
        <a:bodyPr/>
        <a:lstStyle/>
        <a:p>
          <a:endParaRPr lang="en-IE" dirty="0">
            <a:solidFill>
              <a:schemeClr val="bg1"/>
            </a:solidFill>
          </a:endParaRPr>
        </a:p>
      </dgm:t>
    </dgm:pt>
    <dgm:pt modelId="{5808C693-8089-420F-9233-20C5D32BF57C}" type="pres">
      <dgm:prSet presAssocID="{1E4A3AB7-A571-4872-8A75-78B2BD0BF64C}" presName="cycle" presStyleCnt="0">
        <dgm:presLayoutVars>
          <dgm:dir/>
          <dgm:resizeHandles val="exact"/>
        </dgm:presLayoutVars>
      </dgm:prSet>
      <dgm:spPr/>
      <dgm:t>
        <a:bodyPr/>
        <a:lstStyle/>
        <a:p>
          <a:endParaRPr lang="en-IE"/>
        </a:p>
      </dgm:t>
    </dgm:pt>
    <dgm:pt modelId="{2283A277-BF37-477F-BED8-0B3827C748BB}" type="pres">
      <dgm:prSet presAssocID="{47C987DA-5C51-4593-8888-F4FE16D25A53}" presName="dummy" presStyleCnt="0"/>
      <dgm:spPr/>
    </dgm:pt>
    <dgm:pt modelId="{29ECB7EF-406D-4DBB-AC75-CCD7624FFC5E}" type="pres">
      <dgm:prSet presAssocID="{47C987DA-5C51-4593-8888-F4FE16D25A53}" presName="node" presStyleLbl="revTx" presStyleIdx="0" presStyleCnt="4" custScaleX="129583">
        <dgm:presLayoutVars>
          <dgm:bulletEnabled val="1"/>
        </dgm:presLayoutVars>
      </dgm:prSet>
      <dgm:spPr/>
      <dgm:t>
        <a:bodyPr/>
        <a:lstStyle/>
        <a:p>
          <a:endParaRPr lang="en-IE"/>
        </a:p>
      </dgm:t>
    </dgm:pt>
    <dgm:pt modelId="{BDD80B53-4E4D-4E3B-9086-0DC750BDA200}" type="pres">
      <dgm:prSet presAssocID="{43C2D242-BADF-4658-9E90-F82E2D038A52}" presName="sibTrans" presStyleLbl="node1" presStyleIdx="0" presStyleCnt="4"/>
      <dgm:spPr/>
      <dgm:t>
        <a:bodyPr/>
        <a:lstStyle/>
        <a:p>
          <a:endParaRPr lang="en-IE"/>
        </a:p>
      </dgm:t>
    </dgm:pt>
    <dgm:pt modelId="{F3AFEBEF-3B6A-4E61-BE6C-823F5193AD82}" type="pres">
      <dgm:prSet presAssocID="{9AAD9A03-2139-4F5A-96D8-33D834849DE0}" presName="dummy" presStyleCnt="0"/>
      <dgm:spPr/>
    </dgm:pt>
    <dgm:pt modelId="{4549F2C9-3564-46F7-9476-BF73CB735982}" type="pres">
      <dgm:prSet presAssocID="{9AAD9A03-2139-4F5A-96D8-33D834849DE0}" presName="node" presStyleLbl="revTx" presStyleIdx="1" presStyleCnt="4" custScaleX="129583">
        <dgm:presLayoutVars>
          <dgm:bulletEnabled val="1"/>
        </dgm:presLayoutVars>
      </dgm:prSet>
      <dgm:spPr/>
      <dgm:t>
        <a:bodyPr/>
        <a:lstStyle/>
        <a:p>
          <a:endParaRPr lang="en-IE"/>
        </a:p>
      </dgm:t>
    </dgm:pt>
    <dgm:pt modelId="{3DBCBFC8-AB34-4DEA-B8A8-3EFDB8EE03C5}" type="pres">
      <dgm:prSet presAssocID="{A8C3F25D-682C-41E9-89A5-D92755D43B6A}" presName="sibTrans" presStyleLbl="node1" presStyleIdx="1" presStyleCnt="4"/>
      <dgm:spPr/>
      <dgm:t>
        <a:bodyPr/>
        <a:lstStyle/>
        <a:p>
          <a:endParaRPr lang="en-IE"/>
        </a:p>
      </dgm:t>
    </dgm:pt>
    <dgm:pt modelId="{550E6CBA-403E-4D47-ABA4-90BAF06A83B9}" type="pres">
      <dgm:prSet presAssocID="{3F787214-B9CA-4159-BA25-9F04123EEB89}" presName="dummy" presStyleCnt="0"/>
      <dgm:spPr/>
    </dgm:pt>
    <dgm:pt modelId="{E536598D-7E8F-4835-90C9-315F2594F1DD}" type="pres">
      <dgm:prSet presAssocID="{3F787214-B9CA-4159-BA25-9F04123EEB89}" presName="node" presStyleLbl="revTx" presStyleIdx="2" presStyleCnt="4" custScaleX="129583">
        <dgm:presLayoutVars>
          <dgm:bulletEnabled val="1"/>
        </dgm:presLayoutVars>
      </dgm:prSet>
      <dgm:spPr/>
      <dgm:t>
        <a:bodyPr/>
        <a:lstStyle/>
        <a:p>
          <a:endParaRPr lang="en-IE"/>
        </a:p>
      </dgm:t>
    </dgm:pt>
    <dgm:pt modelId="{CA19AFBC-A4EF-4136-9BEE-0C3A7016184E}" type="pres">
      <dgm:prSet presAssocID="{F672D606-3503-4776-90B9-06C0E16F6B26}" presName="sibTrans" presStyleLbl="node1" presStyleIdx="2" presStyleCnt="4"/>
      <dgm:spPr/>
      <dgm:t>
        <a:bodyPr/>
        <a:lstStyle/>
        <a:p>
          <a:endParaRPr lang="en-IE"/>
        </a:p>
      </dgm:t>
    </dgm:pt>
    <dgm:pt modelId="{0FE005C4-01A1-44AD-B313-C81F732F3217}" type="pres">
      <dgm:prSet presAssocID="{3180CAC4-18F5-4458-A0A0-5A8DC761CA0A}" presName="dummy" presStyleCnt="0"/>
      <dgm:spPr/>
    </dgm:pt>
    <dgm:pt modelId="{0787137D-4DA6-4158-A28D-72222C290C44}" type="pres">
      <dgm:prSet presAssocID="{3180CAC4-18F5-4458-A0A0-5A8DC761CA0A}" presName="node" presStyleLbl="revTx" presStyleIdx="3" presStyleCnt="4" custScaleX="129583">
        <dgm:presLayoutVars>
          <dgm:bulletEnabled val="1"/>
        </dgm:presLayoutVars>
      </dgm:prSet>
      <dgm:spPr/>
      <dgm:t>
        <a:bodyPr/>
        <a:lstStyle/>
        <a:p>
          <a:endParaRPr lang="en-IE"/>
        </a:p>
      </dgm:t>
    </dgm:pt>
    <dgm:pt modelId="{4E063CE4-AC1A-4F44-9154-127B4EDA2600}" type="pres">
      <dgm:prSet presAssocID="{28F19BB7-031B-471C-B689-E52AFF3974D9}" presName="sibTrans" presStyleLbl="node1" presStyleIdx="3" presStyleCnt="4"/>
      <dgm:spPr/>
      <dgm:t>
        <a:bodyPr/>
        <a:lstStyle/>
        <a:p>
          <a:endParaRPr lang="en-IE"/>
        </a:p>
      </dgm:t>
    </dgm:pt>
  </dgm:ptLst>
  <dgm:cxnLst>
    <dgm:cxn modelId="{E4585911-A69A-4C0E-885B-A271CCB506EE}" srcId="{1E4A3AB7-A571-4872-8A75-78B2BD0BF64C}" destId="{3180CAC4-18F5-4458-A0A0-5A8DC761CA0A}" srcOrd="3" destOrd="0" parTransId="{97180140-34F0-4DFE-9CC0-1E28410F9208}" sibTransId="{28F19BB7-031B-471C-B689-E52AFF3974D9}"/>
    <dgm:cxn modelId="{5EAD3984-1C0B-4721-AFEB-3B047E15E671}" srcId="{1E4A3AB7-A571-4872-8A75-78B2BD0BF64C}" destId="{47C987DA-5C51-4593-8888-F4FE16D25A53}" srcOrd="0" destOrd="0" parTransId="{AE717492-4D4C-40CA-92FA-EB5AE61029C2}" sibTransId="{43C2D242-BADF-4658-9E90-F82E2D038A52}"/>
    <dgm:cxn modelId="{56B1F831-9D92-4C85-BF42-9EB464B6D192}" srcId="{1E4A3AB7-A571-4872-8A75-78B2BD0BF64C}" destId="{3F787214-B9CA-4159-BA25-9F04123EEB89}" srcOrd="2" destOrd="0" parTransId="{7BE9B4B5-DF29-430B-86E3-0B4464A2FC9E}" sibTransId="{F672D606-3503-4776-90B9-06C0E16F6B26}"/>
    <dgm:cxn modelId="{47995AE2-5042-4C3A-BE17-EF96F06189A0}" type="presOf" srcId="{1E4A3AB7-A571-4872-8A75-78B2BD0BF64C}" destId="{5808C693-8089-420F-9233-20C5D32BF57C}" srcOrd="0" destOrd="0" presId="urn:microsoft.com/office/officeart/2005/8/layout/cycle1"/>
    <dgm:cxn modelId="{1700A488-2529-4EE2-A0A3-100DABBCAD8B}" type="presOf" srcId="{F672D606-3503-4776-90B9-06C0E16F6B26}" destId="{CA19AFBC-A4EF-4136-9BEE-0C3A7016184E}" srcOrd="0" destOrd="0" presId="urn:microsoft.com/office/officeart/2005/8/layout/cycle1"/>
    <dgm:cxn modelId="{D7689CA9-974B-4587-B98B-01E67DE76588}" type="presOf" srcId="{43C2D242-BADF-4658-9E90-F82E2D038A52}" destId="{BDD80B53-4E4D-4E3B-9086-0DC750BDA200}" srcOrd="0" destOrd="0" presId="urn:microsoft.com/office/officeart/2005/8/layout/cycle1"/>
    <dgm:cxn modelId="{1DB157BD-F470-42F5-9992-6F843CA8F57B}" type="presOf" srcId="{47C987DA-5C51-4593-8888-F4FE16D25A53}" destId="{29ECB7EF-406D-4DBB-AC75-CCD7624FFC5E}" srcOrd="0" destOrd="0" presId="urn:microsoft.com/office/officeart/2005/8/layout/cycle1"/>
    <dgm:cxn modelId="{340A512D-D0E1-4DBA-8D21-5CCB83FC4D07}" type="presOf" srcId="{28F19BB7-031B-471C-B689-E52AFF3974D9}" destId="{4E063CE4-AC1A-4F44-9154-127B4EDA2600}" srcOrd="0" destOrd="0" presId="urn:microsoft.com/office/officeart/2005/8/layout/cycle1"/>
    <dgm:cxn modelId="{86612F1B-0C61-4658-AE73-058CA3B32956}" type="presOf" srcId="{3F787214-B9CA-4159-BA25-9F04123EEB89}" destId="{E536598D-7E8F-4835-90C9-315F2594F1DD}" srcOrd="0" destOrd="0" presId="urn:microsoft.com/office/officeart/2005/8/layout/cycle1"/>
    <dgm:cxn modelId="{107564E4-C29F-4A84-8D6A-9D5A165A7110}" type="presOf" srcId="{3180CAC4-18F5-4458-A0A0-5A8DC761CA0A}" destId="{0787137D-4DA6-4158-A28D-72222C290C44}" srcOrd="0" destOrd="0" presId="urn:microsoft.com/office/officeart/2005/8/layout/cycle1"/>
    <dgm:cxn modelId="{97FD4896-CF1D-4B07-B805-40FAB237BF72}" srcId="{1E4A3AB7-A571-4872-8A75-78B2BD0BF64C}" destId="{9AAD9A03-2139-4F5A-96D8-33D834849DE0}" srcOrd="1" destOrd="0" parTransId="{290C0298-92BA-45E1-9C5D-4E0BA2093691}" sibTransId="{A8C3F25D-682C-41E9-89A5-D92755D43B6A}"/>
    <dgm:cxn modelId="{79E68FBB-8769-478E-9090-FF18B72E2023}" type="presOf" srcId="{9AAD9A03-2139-4F5A-96D8-33D834849DE0}" destId="{4549F2C9-3564-46F7-9476-BF73CB735982}" srcOrd="0" destOrd="0" presId="urn:microsoft.com/office/officeart/2005/8/layout/cycle1"/>
    <dgm:cxn modelId="{83E74D59-7616-4E61-BF50-4851E01F19D6}" type="presOf" srcId="{A8C3F25D-682C-41E9-89A5-D92755D43B6A}" destId="{3DBCBFC8-AB34-4DEA-B8A8-3EFDB8EE03C5}" srcOrd="0" destOrd="0" presId="urn:microsoft.com/office/officeart/2005/8/layout/cycle1"/>
    <dgm:cxn modelId="{28BEE537-4C1F-4C6B-B450-AF3E96B29367}" type="presParOf" srcId="{5808C693-8089-420F-9233-20C5D32BF57C}" destId="{2283A277-BF37-477F-BED8-0B3827C748BB}" srcOrd="0" destOrd="0" presId="urn:microsoft.com/office/officeart/2005/8/layout/cycle1"/>
    <dgm:cxn modelId="{C84DDA71-667D-425E-A5E0-4F1886CBED41}" type="presParOf" srcId="{5808C693-8089-420F-9233-20C5D32BF57C}" destId="{29ECB7EF-406D-4DBB-AC75-CCD7624FFC5E}" srcOrd="1" destOrd="0" presId="urn:microsoft.com/office/officeart/2005/8/layout/cycle1"/>
    <dgm:cxn modelId="{BBDCB715-59BF-49D6-90E1-8BE5D0422FAC}" type="presParOf" srcId="{5808C693-8089-420F-9233-20C5D32BF57C}" destId="{BDD80B53-4E4D-4E3B-9086-0DC750BDA200}" srcOrd="2" destOrd="0" presId="urn:microsoft.com/office/officeart/2005/8/layout/cycle1"/>
    <dgm:cxn modelId="{8F016037-476E-4B25-8FEA-40B8D346C79E}" type="presParOf" srcId="{5808C693-8089-420F-9233-20C5D32BF57C}" destId="{F3AFEBEF-3B6A-4E61-BE6C-823F5193AD82}" srcOrd="3" destOrd="0" presId="urn:microsoft.com/office/officeart/2005/8/layout/cycle1"/>
    <dgm:cxn modelId="{38AFDB81-DCE7-45CF-A29D-26A34BC48B9B}" type="presParOf" srcId="{5808C693-8089-420F-9233-20C5D32BF57C}" destId="{4549F2C9-3564-46F7-9476-BF73CB735982}" srcOrd="4" destOrd="0" presId="urn:microsoft.com/office/officeart/2005/8/layout/cycle1"/>
    <dgm:cxn modelId="{4C1C1EE5-DE89-47F4-BE0E-8779B7F287F2}" type="presParOf" srcId="{5808C693-8089-420F-9233-20C5D32BF57C}" destId="{3DBCBFC8-AB34-4DEA-B8A8-3EFDB8EE03C5}" srcOrd="5" destOrd="0" presId="urn:microsoft.com/office/officeart/2005/8/layout/cycle1"/>
    <dgm:cxn modelId="{880FD237-74FF-4289-81DC-B08A6470FA00}" type="presParOf" srcId="{5808C693-8089-420F-9233-20C5D32BF57C}" destId="{550E6CBA-403E-4D47-ABA4-90BAF06A83B9}" srcOrd="6" destOrd="0" presId="urn:microsoft.com/office/officeart/2005/8/layout/cycle1"/>
    <dgm:cxn modelId="{896BAF37-AED0-4A9A-B81A-912053789639}" type="presParOf" srcId="{5808C693-8089-420F-9233-20C5D32BF57C}" destId="{E536598D-7E8F-4835-90C9-315F2594F1DD}" srcOrd="7" destOrd="0" presId="urn:microsoft.com/office/officeart/2005/8/layout/cycle1"/>
    <dgm:cxn modelId="{B67A403C-B154-4412-A923-8B9F1FF62944}" type="presParOf" srcId="{5808C693-8089-420F-9233-20C5D32BF57C}" destId="{CA19AFBC-A4EF-4136-9BEE-0C3A7016184E}" srcOrd="8" destOrd="0" presId="urn:microsoft.com/office/officeart/2005/8/layout/cycle1"/>
    <dgm:cxn modelId="{3527A7AC-345B-4A3A-859F-121780602EF5}" type="presParOf" srcId="{5808C693-8089-420F-9233-20C5D32BF57C}" destId="{0FE005C4-01A1-44AD-B313-C81F732F3217}" srcOrd="9" destOrd="0" presId="urn:microsoft.com/office/officeart/2005/8/layout/cycle1"/>
    <dgm:cxn modelId="{10FD765D-047A-4802-83F5-03937CCC214C}" type="presParOf" srcId="{5808C693-8089-420F-9233-20C5D32BF57C}" destId="{0787137D-4DA6-4158-A28D-72222C290C44}" srcOrd="10" destOrd="0" presId="urn:microsoft.com/office/officeart/2005/8/layout/cycle1"/>
    <dgm:cxn modelId="{2829D451-ED67-4F9E-8B2D-E89D5E04C073}" type="presParOf" srcId="{5808C693-8089-420F-9233-20C5D32BF57C}" destId="{4E063CE4-AC1A-4F44-9154-127B4EDA2600}" srcOrd="11" destOrd="0" presId="urn:microsoft.com/office/officeart/2005/8/layout/cycle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E" dirty="0">
              <a:latin typeface="Century Gothic" pitchFamily="34" charset="0"/>
            </a:endParaRPr>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3537B9C0-DDD6-4B7E-AD23-D87F08D4B54E}" type="datetimeFigureOut">
              <a:rPr lang="en-IE" smtClean="0">
                <a:latin typeface="Century Gothic" pitchFamily="34" charset="0"/>
              </a:rPr>
              <a:pPr/>
              <a:t>15/09/2015</a:t>
            </a:fld>
            <a:endParaRPr lang="en-IE" dirty="0">
              <a:latin typeface="Century Gothic" pitchFamily="34" charset="0"/>
            </a:endParaRPr>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IE" dirty="0">
              <a:latin typeface="Century Gothic" pitchFamily="34" charset="0"/>
            </a:endParaRPr>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33BD6F57-A5A0-4104-9EBE-E00696C58BC2}" type="slidenum">
              <a:rPr lang="en-IE" smtClean="0">
                <a:latin typeface="Century Gothic" pitchFamily="34" charset="0"/>
              </a:rPr>
              <a:pPr/>
              <a:t>‹#›</a:t>
            </a:fld>
            <a:endParaRPr lang="en-IE" dirty="0">
              <a:latin typeface="Century Gothic" pitchFamily="34" charset="0"/>
            </a:endParaRPr>
          </a:p>
        </p:txBody>
      </p:sp>
    </p:spTree>
    <p:extLst>
      <p:ext uri="{BB962C8B-B14F-4D97-AF65-F5344CB8AC3E}">
        <p14:creationId xmlns:p14="http://schemas.microsoft.com/office/powerpoint/2010/main" val="83937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atin typeface="Century Gothic" pitchFamily="34" charset="0"/>
              </a:defRPr>
            </a:lvl1pPr>
          </a:lstStyle>
          <a:p>
            <a:endParaRPr lang="en-IE" dirty="0"/>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atin typeface="Century Gothic" pitchFamily="34" charset="0"/>
              </a:defRPr>
            </a:lvl1pPr>
          </a:lstStyle>
          <a:p>
            <a:fld id="{EDC073D9-6E53-48AA-BD0E-F7D7A0857B06}" type="datetimeFigureOut">
              <a:rPr lang="en-IE" smtClean="0"/>
              <a:pPr/>
              <a:t>15/09/2015</a:t>
            </a:fld>
            <a:endParaRPr lang="en-IE" dirty="0"/>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atin typeface="Century Gothic" pitchFamily="34" charset="0"/>
              </a:defRPr>
            </a:lvl1pPr>
          </a:lstStyle>
          <a:p>
            <a:endParaRPr lang="en-IE" dirty="0"/>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atin typeface="Century Gothic" pitchFamily="34" charset="0"/>
              </a:defRPr>
            </a:lvl1pPr>
          </a:lstStyle>
          <a:p>
            <a:fld id="{5F1F5AF0-F34B-4B2B-A1CB-D990850B7E29}" type="slidenum">
              <a:rPr lang="en-IE" smtClean="0"/>
              <a:pPr/>
              <a:t>‹#›</a:t>
            </a:fld>
            <a:endParaRPr lang="en-IE" dirty="0"/>
          </a:p>
        </p:txBody>
      </p:sp>
    </p:spTree>
    <p:extLst>
      <p:ext uri="{BB962C8B-B14F-4D97-AF65-F5344CB8AC3E}">
        <p14:creationId xmlns:p14="http://schemas.microsoft.com/office/powerpoint/2010/main" val="905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itchFamily="34" charset="0"/>
        <a:ea typeface="+mn-ea"/>
        <a:cs typeface="+mn-cs"/>
      </a:defRPr>
    </a:lvl1pPr>
    <a:lvl2pPr marL="457200" algn="l" defTabSz="914400" rtl="0" eaLnBrk="1" latinLnBrk="0" hangingPunct="1">
      <a:defRPr sz="1200" kern="1200">
        <a:solidFill>
          <a:schemeClr val="tx1"/>
        </a:solidFill>
        <a:latin typeface="Century Gothic" pitchFamily="34" charset="0"/>
        <a:ea typeface="+mn-ea"/>
        <a:cs typeface="+mn-cs"/>
      </a:defRPr>
    </a:lvl2pPr>
    <a:lvl3pPr marL="914400" algn="l" defTabSz="914400" rtl="0" eaLnBrk="1" latinLnBrk="0" hangingPunct="1">
      <a:defRPr sz="1200" kern="1200">
        <a:solidFill>
          <a:schemeClr val="tx1"/>
        </a:solidFill>
        <a:latin typeface="Century Gothic" pitchFamily="34" charset="0"/>
        <a:ea typeface="+mn-ea"/>
        <a:cs typeface="+mn-cs"/>
      </a:defRPr>
    </a:lvl3pPr>
    <a:lvl4pPr marL="1371600" algn="l" defTabSz="914400" rtl="0" eaLnBrk="1" latinLnBrk="0" hangingPunct="1">
      <a:defRPr sz="1200" kern="1200">
        <a:solidFill>
          <a:schemeClr val="tx1"/>
        </a:solidFill>
        <a:latin typeface="Century Gothic" pitchFamily="34" charset="0"/>
        <a:ea typeface="+mn-ea"/>
        <a:cs typeface="+mn-cs"/>
      </a:defRPr>
    </a:lvl4pPr>
    <a:lvl5pPr marL="1828800" algn="l" defTabSz="914400" rtl="0" eaLnBrk="1" latinLnBrk="0" hangingPunct="1">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aseline="0" dirty="0" smtClean="0"/>
              <a:t>Inference is a vital element of advancement since it provides a prediction. It improves the quality of the data.</a:t>
            </a:r>
          </a:p>
          <a:p>
            <a:r>
              <a:rPr lang="en-IE" baseline="0" dirty="0" smtClean="0"/>
              <a:t>Data is cheap but how do we use it effectively. The important thing is the ability to analyse the data. This depends on the capabilities of the individual.</a:t>
            </a:r>
          </a:p>
          <a:p>
            <a:endParaRPr lang="en-IE" dirty="0"/>
          </a:p>
        </p:txBody>
      </p:sp>
      <p:sp>
        <p:nvSpPr>
          <p:cNvPr id="4" name="Slide Number Placeholder 3"/>
          <p:cNvSpPr>
            <a:spLocks noGrp="1"/>
          </p:cNvSpPr>
          <p:nvPr>
            <p:ph type="sldNum" sz="quarter" idx="10"/>
          </p:nvPr>
        </p:nvSpPr>
        <p:spPr/>
        <p:txBody>
          <a:bodyPr/>
          <a:lstStyle/>
          <a:p>
            <a:fld id="{D8003A8C-1091-41A6-A962-9DC927D3A249}" type="slidenum">
              <a:rPr lang="en-IE" smtClean="0"/>
              <a:pPr/>
              <a:t>1</a:t>
            </a:fld>
            <a:endParaRPr lang="en-IE"/>
          </a:p>
        </p:txBody>
      </p:sp>
    </p:spTree>
    <p:extLst>
      <p:ext uri="{BB962C8B-B14F-4D97-AF65-F5344CB8AC3E}">
        <p14:creationId xmlns:p14="http://schemas.microsoft.com/office/powerpoint/2010/main" val="2573447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13</a:t>
            </a:fld>
            <a:endParaRPr lang="en-IE" dirty="0"/>
          </a:p>
        </p:txBody>
      </p:sp>
    </p:spTree>
    <p:extLst>
      <p:ext uri="{BB962C8B-B14F-4D97-AF65-F5344CB8AC3E}">
        <p14:creationId xmlns:p14="http://schemas.microsoft.com/office/powerpoint/2010/main" val="60470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solidFill>
                  <a:srgbClr val="FF0000"/>
                </a:solidFill>
              </a:rPr>
              <a:t>*</a:t>
            </a:r>
            <a:r>
              <a:rPr lang="en-IE" dirty="0" err="1" smtClean="0">
                <a:solidFill>
                  <a:srgbClr val="FF0000"/>
                </a:solidFill>
              </a:rPr>
              <a:t>Dáil</a:t>
            </a:r>
            <a:r>
              <a:rPr lang="en-IE" dirty="0" smtClean="0">
                <a:solidFill>
                  <a:srgbClr val="FF0000"/>
                </a:solidFill>
              </a:rPr>
              <a:t> </a:t>
            </a:r>
            <a:r>
              <a:rPr lang="en-IE" dirty="0" err="1" smtClean="0">
                <a:solidFill>
                  <a:srgbClr val="FF0000"/>
                </a:solidFill>
              </a:rPr>
              <a:t>amach</a:t>
            </a:r>
            <a:r>
              <a:rPr lang="en-IE" dirty="0" smtClean="0">
                <a:solidFill>
                  <a:srgbClr val="FF0000"/>
                </a:solidFill>
              </a:rPr>
              <a:t> an </a:t>
            </a:r>
            <a:r>
              <a:rPr lang="en-IE" dirty="0" err="1" smtClean="0">
                <a:solidFill>
                  <a:srgbClr val="FF0000"/>
                </a:solidFill>
              </a:rPr>
              <a:t>tacar</a:t>
            </a:r>
            <a:r>
              <a:rPr lang="en-IE" dirty="0" smtClean="0">
                <a:solidFill>
                  <a:srgbClr val="FF0000"/>
                </a:solidFill>
              </a:rPr>
              <a:t> </a:t>
            </a:r>
            <a:r>
              <a:rPr lang="en-IE" dirty="0" err="1" smtClean="0">
                <a:solidFill>
                  <a:srgbClr val="FF0000"/>
                </a:solidFill>
              </a:rPr>
              <a:t>sonraí</a:t>
            </a:r>
            <a:r>
              <a:rPr lang="en-IE" dirty="0" smtClean="0">
                <a:solidFill>
                  <a:srgbClr val="FF0000"/>
                </a:solidFill>
              </a:rPr>
              <a:t> do 200 </a:t>
            </a:r>
            <a:r>
              <a:rPr lang="en-IE" dirty="0" err="1" smtClean="0">
                <a:solidFill>
                  <a:srgbClr val="FF0000"/>
                </a:solidFill>
              </a:rPr>
              <a:t>scoláire</a:t>
            </a:r>
            <a:r>
              <a:rPr lang="en-IE" baseline="0" dirty="0" smtClean="0">
                <a:solidFill>
                  <a:srgbClr val="FF0000"/>
                </a:solidFill>
              </a:rPr>
              <a:t>.</a:t>
            </a:r>
          </a:p>
          <a:p>
            <a:r>
              <a:rPr lang="en-IE" baseline="0" dirty="0" smtClean="0"/>
              <a:t> </a:t>
            </a:r>
            <a:r>
              <a:rPr lang="en-IE" baseline="0" dirty="0" err="1" smtClean="0"/>
              <a:t>Gheobhaidh</a:t>
            </a:r>
            <a:r>
              <a:rPr lang="en-IE" baseline="0" dirty="0" smtClean="0"/>
              <a:t> </a:t>
            </a:r>
            <a:r>
              <a:rPr lang="en-IE" baseline="0" dirty="0" err="1" smtClean="0"/>
              <a:t>tú</a:t>
            </a:r>
            <a:r>
              <a:rPr lang="en-IE" baseline="0" dirty="0" smtClean="0"/>
              <a:t> é </a:t>
            </a:r>
            <a:r>
              <a:rPr lang="en-IE" baseline="0" dirty="0" err="1" smtClean="0"/>
              <a:t>seo</a:t>
            </a:r>
            <a:r>
              <a:rPr lang="en-IE" baseline="0" dirty="0" smtClean="0"/>
              <a:t> </a:t>
            </a:r>
            <a:r>
              <a:rPr lang="en-IE" baseline="0" dirty="0" err="1" smtClean="0"/>
              <a:t>ar</a:t>
            </a:r>
            <a:r>
              <a:rPr lang="en-IE" baseline="0" dirty="0" smtClean="0"/>
              <a:t> </a:t>
            </a:r>
            <a:r>
              <a:rPr lang="en-IE" baseline="0" dirty="0" err="1" smtClean="0"/>
              <a:t>ais</a:t>
            </a:r>
            <a:r>
              <a:rPr lang="en-IE" dirty="0" smtClean="0"/>
              <a:t>. </a:t>
            </a:r>
            <a:r>
              <a:rPr lang="en-IE" dirty="0" err="1" smtClean="0"/>
              <a:t>Féach</a:t>
            </a:r>
            <a:r>
              <a:rPr lang="en-IE" dirty="0" smtClean="0"/>
              <a:t> go </a:t>
            </a:r>
            <a:r>
              <a:rPr lang="en-IE" dirty="0" err="1" smtClean="0"/>
              <a:t>bhfuil</a:t>
            </a:r>
            <a:r>
              <a:rPr lang="en-IE" dirty="0" smtClean="0"/>
              <a:t> </a:t>
            </a:r>
            <a:r>
              <a:rPr lang="en-IE" dirty="0" err="1" smtClean="0"/>
              <a:t>sonraí</a:t>
            </a:r>
            <a:r>
              <a:rPr lang="en-IE" dirty="0" smtClean="0"/>
              <a:t> </a:t>
            </a:r>
            <a:r>
              <a:rPr lang="en-IE" dirty="0" err="1" smtClean="0"/>
              <a:t>réadúla</a:t>
            </a:r>
            <a:r>
              <a:rPr lang="en-IE" dirty="0" smtClean="0"/>
              <a:t> go </a:t>
            </a:r>
            <a:r>
              <a:rPr lang="en-IE" dirty="0" err="1" smtClean="0"/>
              <a:t>deas</a:t>
            </a:r>
            <a:r>
              <a:rPr lang="en-IE" dirty="0" smtClean="0"/>
              <a:t> </a:t>
            </a:r>
            <a:r>
              <a:rPr lang="en-IE" dirty="0" err="1" smtClean="0"/>
              <a:t>normálta</a:t>
            </a:r>
            <a:r>
              <a:rPr lang="en-IE" dirty="0" smtClean="0"/>
              <a:t> </a:t>
            </a:r>
            <a:r>
              <a:rPr lang="en-IE" dirty="0" err="1" smtClean="0"/>
              <a:t>agus</a:t>
            </a:r>
            <a:r>
              <a:rPr lang="en-IE" dirty="0" smtClean="0"/>
              <a:t> </a:t>
            </a:r>
            <a:r>
              <a:rPr lang="en-IE" dirty="0" err="1" smtClean="0"/>
              <a:t>ordaithe</a:t>
            </a:r>
            <a:r>
              <a:rPr lang="en-IE" dirty="0" smtClean="0"/>
              <a:t> mar</a:t>
            </a:r>
            <a:r>
              <a:rPr lang="en-IE" baseline="0" dirty="0" smtClean="0"/>
              <a:t> </a:t>
            </a:r>
            <a:r>
              <a:rPr lang="en-IE" dirty="0" smtClean="0"/>
              <a:t>a</a:t>
            </a:r>
            <a:r>
              <a:rPr lang="en-IE" baseline="0" dirty="0" smtClean="0"/>
              <a:t> </a:t>
            </a:r>
            <a:r>
              <a:rPr lang="en-IE" baseline="0" dirty="0" err="1" smtClean="0"/>
              <a:t>chuirfí</a:t>
            </a:r>
            <a:r>
              <a:rPr lang="en-IE" baseline="0" dirty="0" smtClean="0"/>
              <a:t> </a:t>
            </a:r>
            <a:r>
              <a:rPr lang="en-IE" baseline="0" dirty="0" err="1" smtClean="0"/>
              <a:t>i</a:t>
            </a:r>
            <a:r>
              <a:rPr lang="en-IE" baseline="0" dirty="0" smtClean="0"/>
              <a:t> </a:t>
            </a:r>
            <a:r>
              <a:rPr lang="en-IE" baseline="0" dirty="0" err="1" smtClean="0"/>
              <a:t>láthair</a:t>
            </a:r>
            <a:r>
              <a:rPr lang="en-IE" baseline="0" dirty="0" smtClean="0"/>
              <a:t> </a:t>
            </a:r>
            <a:r>
              <a:rPr lang="en-IE" baseline="0" dirty="0" err="1" smtClean="0"/>
              <a:t>i</a:t>
            </a:r>
            <a:r>
              <a:rPr lang="en-IE" baseline="0" dirty="0" smtClean="0"/>
              <a:t> </a:t>
            </a:r>
            <a:r>
              <a:rPr lang="en-IE" baseline="0" dirty="0" err="1" smtClean="0"/>
              <a:t>dtéacsleabhar</a:t>
            </a:r>
            <a:r>
              <a:rPr lang="en-IE" baseline="0" dirty="0" smtClean="0"/>
              <a:t> </a:t>
            </a:r>
            <a:r>
              <a:rPr lang="en-IE" baseline="0" dirty="0" err="1" smtClean="0"/>
              <a:t>iad</a:t>
            </a:r>
            <a:r>
              <a:rPr lang="en-IE" baseline="0" dirty="0" smtClean="0"/>
              <a:t>. </a:t>
            </a:r>
            <a:endParaRPr lang="en-IE" dirty="0"/>
          </a:p>
        </p:txBody>
      </p:sp>
      <p:sp>
        <p:nvSpPr>
          <p:cNvPr id="4" name="Slide Number Placeholder 3"/>
          <p:cNvSpPr>
            <a:spLocks noGrp="1"/>
          </p:cNvSpPr>
          <p:nvPr>
            <p:ph type="sldNum" sz="quarter" idx="10"/>
          </p:nvPr>
        </p:nvSpPr>
        <p:spPr/>
        <p:txBody>
          <a:bodyPr/>
          <a:lstStyle/>
          <a:p>
            <a:fld id="{D8003A8C-1091-41A6-A962-9DC927D3A249}" type="slidenum">
              <a:rPr lang="en-IE" smtClean="0"/>
              <a:pPr/>
              <a:t>14</a:t>
            </a:fld>
            <a:endParaRPr lang="en-IE" dirty="0"/>
          </a:p>
        </p:txBody>
      </p:sp>
    </p:spTree>
    <p:extLst>
      <p:ext uri="{BB962C8B-B14F-4D97-AF65-F5344CB8AC3E}">
        <p14:creationId xmlns:p14="http://schemas.microsoft.com/office/powerpoint/2010/main" val="52959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15</a:t>
            </a:fld>
            <a:endParaRPr lang="en-IE" dirty="0"/>
          </a:p>
        </p:txBody>
      </p:sp>
    </p:spTree>
    <p:extLst>
      <p:ext uri="{BB962C8B-B14F-4D97-AF65-F5344CB8AC3E}">
        <p14:creationId xmlns:p14="http://schemas.microsoft.com/office/powerpoint/2010/main" val="438900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16</a:t>
            </a:fld>
            <a:endParaRPr lang="en-IE" dirty="0"/>
          </a:p>
        </p:txBody>
      </p:sp>
    </p:spTree>
    <p:extLst>
      <p:ext uri="{BB962C8B-B14F-4D97-AF65-F5344CB8AC3E}">
        <p14:creationId xmlns:p14="http://schemas.microsoft.com/office/powerpoint/2010/main" val="2123740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17</a:t>
            </a:fld>
            <a:endParaRPr lang="en-IE" dirty="0"/>
          </a:p>
        </p:txBody>
      </p:sp>
    </p:spTree>
    <p:extLst>
      <p:ext uri="{BB962C8B-B14F-4D97-AF65-F5344CB8AC3E}">
        <p14:creationId xmlns:p14="http://schemas.microsoft.com/office/powerpoint/2010/main" val="886820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18</a:t>
            </a:fld>
            <a:endParaRPr lang="en-IE" dirty="0"/>
          </a:p>
        </p:txBody>
      </p:sp>
    </p:spTree>
    <p:extLst>
      <p:ext uri="{BB962C8B-B14F-4D97-AF65-F5344CB8AC3E}">
        <p14:creationId xmlns:p14="http://schemas.microsoft.com/office/powerpoint/2010/main" val="40623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19</a:t>
            </a:fld>
            <a:endParaRPr lang="en-IE"/>
          </a:p>
        </p:txBody>
      </p:sp>
    </p:spTree>
    <p:extLst>
      <p:ext uri="{BB962C8B-B14F-4D97-AF65-F5344CB8AC3E}">
        <p14:creationId xmlns:p14="http://schemas.microsoft.com/office/powerpoint/2010/main" val="428872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20</a:t>
            </a:fld>
            <a:endParaRPr lang="en-IE"/>
          </a:p>
        </p:txBody>
      </p:sp>
    </p:spTree>
    <p:extLst>
      <p:ext uri="{BB962C8B-B14F-4D97-AF65-F5344CB8AC3E}">
        <p14:creationId xmlns:p14="http://schemas.microsoft.com/office/powerpoint/2010/main" val="118921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21</a:t>
            </a:fld>
            <a:endParaRPr lang="en-IE" dirty="0"/>
          </a:p>
        </p:txBody>
      </p:sp>
    </p:spTree>
    <p:extLst>
      <p:ext uri="{BB962C8B-B14F-4D97-AF65-F5344CB8AC3E}">
        <p14:creationId xmlns:p14="http://schemas.microsoft.com/office/powerpoint/2010/main" val="1841563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896938" y="746125"/>
            <a:ext cx="4967287" cy="3727450"/>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IE" b="1" dirty="0" smtClean="0"/>
              <a:t>CEIST A CHUR</a:t>
            </a:r>
            <a:r>
              <a:rPr lang="en-IE" dirty="0" smtClean="0"/>
              <a:t>: Is</a:t>
            </a:r>
            <a:r>
              <a:rPr lang="en-IE" baseline="0" dirty="0" smtClean="0"/>
              <a:t> </a:t>
            </a:r>
            <a:r>
              <a:rPr lang="en-IE" baseline="0" dirty="0" err="1" smtClean="0"/>
              <a:t>mian</a:t>
            </a:r>
            <a:r>
              <a:rPr lang="en-IE" baseline="0" dirty="0" smtClean="0"/>
              <a:t> </a:t>
            </a:r>
            <a:r>
              <a:rPr lang="en-IE" baseline="0" dirty="0" err="1" smtClean="0"/>
              <a:t>linn</a:t>
            </a:r>
            <a:r>
              <a:rPr lang="en-IE" baseline="0" dirty="0" smtClean="0"/>
              <a:t> </a:t>
            </a:r>
            <a:r>
              <a:rPr lang="en-IE" baseline="0" dirty="0" err="1" smtClean="0"/>
              <a:t>ceist</a:t>
            </a:r>
            <a:r>
              <a:rPr lang="en-IE" baseline="0" dirty="0" smtClean="0"/>
              <a:t> a </a:t>
            </a:r>
            <a:r>
              <a:rPr lang="en-IE" baseline="0" dirty="0" err="1" smtClean="0"/>
              <a:t>chur</a:t>
            </a:r>
            <a:r>
              <a:rPr lang="en-IE" baseline="0" dirty="0" smtClean="0"/>
              <a:t> </a:t>
            </a:r>
            <a:r>
              <a:rPr lang="en-IE" baseline="0" dirty="0" err="1" smtClean="0"/>
              <a:t>faoinár</a:t>
            </a:r>
            <a:r>
              <a:rPr lang="en-IE" baseline="0" dirty="0" smtClean="0"/>
              <a:t> rang</a:t>
            </a:r>
            <a:r>
              <a:rPr lang="en-IE" dirty="0" smtClean="0"/>
              <a:t> – </a:t>
            </a:r>
            <a:r>
              <a:rPr lang="en-IE" dirty="0" err="1" smtClean="0"/>
              <a:t>n’fheadar</a:t>
            </a:r>
            <a:r>
              <a:rPr lang="en-IE" dirty="0" smtClean="0"/>
              <a:t> </a:t>
            </a:r>
            <a:r>
              <a:rPr lang="en-IE" dirty="0" err="1" smtClean="0"/>
              <a:t>céard</a:t>
            </a:r>
            <a:r>
              <a:rPr lang="en-IE" dirty="0" smtClean="0"/>
              <a:t> </a:t>
            </a:r>
            <a:r>
              <a:rPr lang="en-IE" dirty="0" err="1" smtClean="0"/>
              <a:t>iad</a:t>
            </a:r>
            <a:r>
              <a:rPr lang="en-IE" dirty="0" smtClean="0"/>
              <a:t> </a:t>
            </a:r>
            <a:r>
              <a:rPr lang="en-IE" dirty="0" err="1" smtClean="0"/>
              <a:t>na</a:t>
            </a:r>
            <a:r>
              <a:rPr lang="en-IE" dirty="0" smtClean="0"/>
              <a:t> </a:t>
            </a:r>
            <a:r>
              <a:rPr lang="en-IE" dirty="0" err="1" smtClean="0"/>
              <a:t>hairdí</a:t>
            </a:r>
            <a:r>
              <a:rPr lang="en-IE" dirty="0" smtClean="0"/>
              <a:t> </a:t>
            </a:r>
            <a:r>
              <a:rPr lang="en-IE" dirty="0" err="1" smtClean="0"/>
              <a:t>tipiciúla</a:t>
            </a:r>
            <a:r>
              <a:rPr lang="en-IE" baseline="0" dirty="0" smtClean="0"/>
              <a:t> </a:t>
            </a:r>
            <a:r>
              <a:rPr lang="en-IE" baseline="0" dirty="0" err="1" smtClean="0"/>
              <a:t>ag</a:t>
            </a:r>
            <a:r>
              <a:rPr lang="en-IE" baseline="0" dirty="0" smtClean="0"/>
              <a:t> </a:t>
            </a:r>
            <a:r>
              <a:rPr lang="en-IE" baseline="0" dirty="0" err="1" smtClean="0"/>
              <a:t>ár</a:t>
            </a:r>
            <a:r>
              <a:rPr lang="en-IE" baseline="0" dirty="0" smtClean="0"/>
              <a:t> rang?  </a:t>
            </a:r>
            <a:br>
              <a:rPr lang="en-IE" baseline="0" dirty="0" smtClean="0"/>
            </a:br>
            <a:r>
              <a:rPr lang="en-IE" baseline="0" dirty="0" err="1" smtClean="0"/>
              <a:t>Tig</a:t>
            </a:r>
            <a:r>
              <a:rPr lang="en-IE" baseline="0" dirty="0" smtClean="0"/>
              <a:t> </a:t>
            </a:r>
            <a:r>
              <a:rPr lang="en-IE" baseline="0" dirty="0" err="1" smtClean="0"/>
              <a:t>linn</a:t>
            </a:r>
            <a:r>
              <a:rPr lang="en-IE" baseline="0" dirty="0" smtClean="0"/>
              <a:t> </a:t>
            </a:r>
            <a:r>
              <a:rPr lang="en-IE" baseline="0" dirty="0" err="1" smtClean="0"/>
              <a:t>ceist</a:t>
            </a:r>
            <a:r>
              <a:rPr lang="en-IE" baseline="0" dirty="0" smtClean="0"/>
              <a:t> a </a:t>
            </a:r>
            <a:r>
              <a:rPr lang="en-IE" baseline="0" dirty="0" err="1" smtClean="0"/>
              <a:t>chur</a:t>
            </a:r>
            <a:r>
              <a:rPr lang="en-IE" baseline="0" dirty="0" smtClean="0"/>
              <a:t> </a:t>
            </a:r>
            <a:r>
              <a:rPr lang="en-IE" baseline="0" dirty="0" err="1" smtClean="0"/>
              <a:t>freisin</a:t>
            </a:r>
            <a:r>
              <a:rPr lang="en-IE" baseline="0" dirty="0" smtClean="0"/>
              <a:t> </a:t>
            </a:r>
            <a:r>
              <a:rPr lang="en-IE" baseline="0" dirty="0" err="1" smtClean="0"/>
              <a:t>i</a:t>
            </a:r>
            <a:r>
              <a:rPr lang="en-IE" baseline="0" dirty="0" smtClean="0"/>
              <a:t> </a:t>
            </a:r>
            <a:r>
              <a:rPr lang="en-IE" baseline="0" dirty="0" err="1" smtClean="0"/>
              <a:t>dtaobh</a:t>
            </a:r>
            <a:r>
              <a:rPr lang="en-IE" baseline="0" dirty="0" smtClean="0"/>
              <a:t> </a:t>
            </a:r>
            <a:r>
              <a:rPr lang="en-IE" baseline="0" dirty="0" err="1" smtClean="0"/>
              <a:t>na</a:t>
            </a:r>
            <a:r>
              <a:rPr lang="en-IE" baseline="0" dirty="0" smtClean="0"/>
              <a:t> </a:t>
            </a:r>
            <a:r>
              <a:rPr lang="en-IE" baseline="0" dirty="0" err="1" smtClean="0"/>
              <a:t>hairdí</a:t>
            </a:r>
            <a:r>
              <a:rPr lang="en-IE" baseline="0" dirty="0" smtClean="0"/>
              <a:t> </a:t>
            </a:r>
            <a:r>
              <a:rPr lang="en-IE" baseline="0" dirty="0" err="1" smtClean="0"/>
              <a:t>tipiciúla</a:t>
            </a:r>
            <a:r>
              <a:rPr lang="en-IE" baseline="0" dirty="0" smtClean="0"/>
              <a:t> </a:t>
            </a:r>
            <a:r>
              <a:rPr lang="en-IE" baseline="0" dirty="0" err="1" smtClean="0"/>
              <a:t>ag</a:t>
            </a:r>
            <a:r>
              <a:rPr lang="en-IE" baseline="0" dirty="0" smtClean="0"/>
              <a:t> </a:t>
            </a:r>
            <a:r>
              <a:rPr lang="en-IE" baseline="0" dirty="0" err="1" smtClean="0"/>
              <a:t>scoláirí</a:t>
            </a:r>
            <a:r>
              <a:rPr lang="en-IE" baseline="0" dirty="0" smtClean="0"/>
              <a:t> </a:t>
            </a:r>
            <a:r>
              <a:rPr lang="en-IE" baseline="0" dirty="0" err="1" smtClean="0"/>
              <a:t>atá</a:t>
            </a:r>
            <a:r>
              <a:rPr lang="en-IE" baseline="0" dirty="0" smtClean="0"/>
              <a:t> </a:t>
            </a:r>
            <a:r>
              <a:rPr lang="en-IE" baseline="0" dirty="0" err="1" smtClean="0"/>
              <a:t>ar</a:t>
            </a:r>
            <a:r>
              <a:rPr lang="en-IE" baseline="0" dirty="0" smtClean="0"/>
              <a:t> </a:t>
            </a:r>
            <a:r>
              <a:rPr lang="en-IE" baseline="0" dirty="0" err="1" smtClean="0"/>
              <a:t>comhaois</a:t>
            </a:r>
            <a:r>
              <a:rPr lang="en-IE" baseline="0" dirty="0" smtClean="0"/>
              <a:t> </a:t>
            </a:r>
            <a:r>
              <a:rPr lang="en-IE" baseline="0" dirty="0" err="1" smtClean="0"/>
              <a:t>sa</a:t>
            </a:r>
            <a:r>
              <a:rPr lang="en-IE" baseline="0" dirty="0" smtClean="0"/>
              <a:t> </a:t>
            </a:r>
            <a:r>
              <a:rPr lang="en-IE" baseline="0" dirty="0" err="1" smtClean="0"/>
              <a:t>phobal</a:t>
            </a:r>
            <a:r>
              <a:rPr lang="en-IE" baseline="0" dirty="0" smtClean="0"/>
              <a:t>.  </a:t>
            </a:r>
          </a:p>
          <a:p>
            <a:pPr>
              <a:defRPr/>
            </a:pPr>
            <a:r>
              <a:rPr lang="en-IE" baseline="0" dirty="0" err="1" smtClean="0"/>
              <a:t>Beidh</a:t>
            </a:r>
            <a:r>
              <a:rPr lang="en-IE" baseline="0" dirty="0" smtClean="0"/>
              <a:t> </a:t>
            </a:r>
            <a:r>
              <a:rPr lang="en-IE" baseline="0" dirty="0" err="1" smtClean="0"/>
              <a:t>mórán</a:t>
            </a:r>
            <a:r>
              <a:rPr lang="en-IE" baseline="0" dirty="0" smtClean="0"/>
              <a:t> </a:t>
            </a:r>
            <a:r>
              <a:rPr lang="en-IE" baseline="0" dirty="0" err="1" smtClean="0"/>
              <a:t>ceisteanna</a:t>
            </a:r>
            <a:r>
              <a:rPr lang="en-IE" baseline="0" dirty="0" smtClean="0"/>
              <a:t> </a:t>
            </a:r>
            <a:r>
              <a:rPr lang="en-IE" baseline="0" dirty="0" err="1" smtClean="0"/>
              <a:t>eile</a:t>
            </a:r>
            <a:r>
              <a:rPr lang="en-IE" baseline="0" dirty="0" smtClean="0"/>
              <a:t> le cur </a:t>
            </a:r>
            <a:r>
              <a:rPr lang="en-IE" baseline="0" dirty="0" err="1" smtClean="0"/>
              <a:t>againn</a:t>
            </a:r>
            <a:r>
              <a:rPr lang="en-IE" baseline="0" dirty="0" smtClean="0"/>
              <a:t> </a:t>
            </a:r>
            <a:r>
              <a:rPr lang="en-IE" baseline="0" dirty="0" err="1" smtClean="0"/>
              <a:t>faoinár</a:t>
            </a:r>
            <a:r>
              <a:rPr lang="en-IE" baseline="0" dirty="0" smtClean="0"/>
              <a:t> rang, mar </a:t>
            </a:r>
            <a:r>
              <a:rPr lang="en-IE" baseline="0" dirty="0" err="1" smtClean="0"/>
              <a:t>shampla</a:t>
            </a:r>
            <a:r>
              <a:rPr lang="en-IE" baseline="0" dirty="0" smtClean="0"/>
              <a:t>: “</a:t>
            </a:r>
            <a:r>
              <a:rPr lang="en-IE" baseline="0" dirty="0" err="1" smtClean="0"/>
              <a:t>Céard</a:t>
            </a:r>
            <a:r>
              <a:rPr lang="en-IE" baseline="0" dirty="0" smtClean="0"/>
              <a:t> </a:t>
            </a:r>
            <a:r>
              <a:rPr lang="en-IE" baseline="0" dirty="0" err="1" smtClean="0"/>
              <a:t>iad</a:t>
            </a:r>
            <a:r>
              <a:rPr lang="en-IE" baseline="0" dirty="0" smtClean="0"/>
              <a:t> </a:t>
            </a:r>
            <a:r>
              <a:rPr lang="en-IE" baseline="0" dirty="0" err="1" smtClean="0"/>
              <a:t>na</a:t>
            </a:r>
            <a:r>
              <a:rPr lang="en-IE" baseline="0" dirty="0" smtClean="0"/>
              <a:t> </a:t>
            </a:r>
            <a:r>
              <a:rPr lang="en-IE" baseline="0" dirty="0" err="1" smtClean="0"/>
              <a:t>modhanna</a:t>
            </a:r>
            <a:r>
              <a:rPr lang="en-IE" baseline="0" dirty="0" smtClean="0"/>
              <a:t> </a:t>
            </a:r>
            <a:r>
              <a:rPr lang="en-IE" baseline="0" dirty="0" err="1" smtClean="0"/>
              <a:t>taistil</a:t>
            </a:r>
            <a:r>
              <a:rPr lang="en-IE" baseline="0" dirty="0" smtClean="0"/>
              <a:t> </a:t>
            </a:r>
            <a:r>
              <a:rPr lang="en-IE" baseline="0" dirty="0" err="1" smtClean="0"/>
              <a:t>tipiciúla</a:t>
            </a:r>
            <a:r>
              <a:rPr lang="en-IE" baseline="0" dirty="0" smtClean="0"/>
              <a:t> </a:t>
            </a:r>
            <a:r>
              <a:rPr lang="en-IE" baseline="0" dirty="0" err="1" smtClean="0"/>
              <a:t>chun</a:t>
            </a:r>
            <a:r>
              <a:rPr lang="en-IE" baseline="0" dirty="0" smtClean="0"/>
              <a:t> </a:t>
            </a:r>
            <a:r>
              <a:rPr lang="en-IE" baseline="0" dirty="0" err="1" smtClean="0"/>
              <a:t>na</a:t>
            </a:r>
            <a:r>
              <a:rPr lang="en-IE" baseline="0" dirty="0" smtClean="0"/>
              <a:t> </a:t>
            </a:r>
            <a:r>
              <a:rPr lang="en-IE" baseline="0" dirty="0" err="1" smtClean="0"/>
              <a:t>scoile</a:t>
            </a:r>
            <a:r>
              <a:rPr lang="en-IE" baseline="0" dirty="0" smtClean="0"/>
              <a:t> </a:t>
            </a:r>
            <a:r>
              <a:rPr lang="en-IE" baseline="0" dirty="0" err="1" smtClean="0"/>
              <a:t>ag</a:t>
            </a:r>
            <a:r>
              <a:rPr lang="en-IE" baseline="0" dirty="0" smtClean="0"/>
              <a:t> </a:t>
            </a:r>
            <a:r>
              <a:rPr lang="en-IE" baseline="0" dirty="0" err="1" smtClean="0"/>
              <a:t>scoláirí</a:t>
            </a:r>
            <a:r>
              <a:rPr lang="en-IE" baseline="0" dirty="0" smtClean="0"/>
              <a:t>, </a:t>
            </a:r>
            <a:r>
              <a:rPr lang="en-IE" baseline="0" dirty="0" err="1" smtClean="0"/>
              <a:t>conas</a:t>
            </a:r>
            <a:r>
              <a:rPr lang="en-IE" baseline="0" dirty="0" smtClean="0"/>
              <a:t> a </a:t>
            </a:r>
            <a:r>
              <a:rPr lang="en-IE" baseline="0" dirty="0" err="1" smtClean="0"/>
              <a:t>dhéanann</a:t>
            </a:r>
            <a:r>
              <a:rPr lang="en-IE" baseline="0" dirty="0" smtClean="0"/>
              <a:t> </a:t>
            </a:r>
            <a:r>
              <a:rPr lang="en-IE" baseline="0" dirty="0" err="1" smtClean="0"/>
              <a:t>siad</a:t>
            </a:r>
            <a:r>
              <a:rPr lang="en-IE" baseline="0" dirty="0" smtClean="0"/>
              <a:t> </a:t>
            </a:r>
            <a:r>
              <a:rPr lang="en-IE" baseline="0" dirty="0" err="1" smtClean="0"/>
              <a:t>cumarsáid</a:t>
            </a:r>
            <a:r>
              <a:rPr lang="en-IE" baseline="0" dirty="0" smtClean="0"/>
              <a:t> </a:t>
            </a:r>
            <a:r>
              <a:rPr lang="en-IE" baseline="0" dirty="0" err="1" smtClean="0"/>
              <a:t>lena</a:t>
            </a:r>
            <a:r>
              <a:rPr lang="en-IE" baseline="0" dirty="0" smtClean="0"/>
              <a:t> </a:t>
            </a:r>
            <a:r>
              <a:rPr lang="en-IE" baseline="0" dirty="0" err="1" smtClean="0"/>
              <a:t>gcairde</a:t>
            </a:r>
            <a:r>
              <a:rPr lang="en-IE" baseline="0" dirty="0" smtClean="0"/>
              <a:t>, </a:t>
            </a:r>
            <a:r>
              <a:rPr lang="en-IE" baseline="0" dirty="0" err="1" smtClean="0"/>
              <a:t>céard</a:t>
            </a:r>
            <a:r>
              <a:rPr lang="en-IE" baseline="0" dirty="0" smtClean="0"/>
              <a:t> é an t-</a:t>
            </a:r>
            <a:r>
              <a:rPr lang="en-IE" baseline="0" dirty="0" err="1" smtClean="0"/>
              <a:t>ábhar</a:t>
            </a:r>
            <a:r>
              <a:rPr lang="en-IE" baseline="0" dirty="0" smtClean="0"/>
              <a:t> is </a:t>
            </a:r>
            <a:r>
              <a:rPr lang="en-IE" baseline="0" dirty="0" err="1" smtClean="0"/>
              <a:t>rogha</a:t>
            </a:r>
            <a:r>
              <a:rPr lang="en-IE" baseline="0" dirty="0" smtClean="0"/>
              <a:t> </a:t>
            </a:r>
            <a:r>
              <a:rPr lang="en-IE" baseline="0" dirty="0" err="1" smtClean="0"/>
              <a:t>leo</a:t>
            </a:r>
            <a:r>
              <a:rPr lang="en-IE" baseline="0" dirty="0" smtClean="0"/>
              <a:t>, etc.  </a:t>
            </a:r>
            <a:r>
              <a:rPr lang="en-IE" b="1" baseline="0" dirty="0" err="1" smtClean="0"/>
              <a:t>Braitheann</a:t>
            </a:r>
            <a:r>
              <a:rPr lang="en-IE" b="1" baseline="0" dirty="0" smtClean="0"/>
              <a:t> </a:t>
            </a:r>
            <a:r>
              <a:rPr lang="en-IE" b="1" baseline="0" dirty="0" err="1" smtClean="0"/>
              <a:t>gach</a:t>
            </a:r>
            <a:r>
              <a:rPr lang="en-IE" b="1" baseline="0" dirty="0" smtClean="0"/>
              <a:t> </a:t>
            </a:r>
            <a:r>
              <a:rPr lang="en-IE" b="1" baseline="0" dirty="0" err="1" smtClean="0"/>
              <a:t>rud</a:t>
            </a:r>
            <a:r>
              <a:rPr lang="en-IE" b="1" baseline="0" dirty="0" smtClean="0"/>
              <a:t> </a:t>
            </a:r>
            <a:r>
              <a:rPr lang="en-IE" b="1" baseline="0" dirty="0" err="1" smtClean="0"/>
              <a:t>ar</a:t>
            </a:r>
            <a:r>
              <a:rPr lang="en-IE" b="1" baseline="0" dirty="0" smtClean="0"/>
              <a:t> an </a:t>
            </a:r>
            <a:r>
              <a:rPr lang="en-IE" b="1" baseline="0" dirty="0" err="1" smtClean="0"/>
              <a:t>gceist</a:t>
            </a:r>
            <a:r>
              <a:rPr lang="en-IE" b="1" baseline="0" dirty="0" smtClean="0"/>
              <a:t> </a:t>
            </a:r>
            <a:r>
              <a:rPr lang="en-IE" b="1" baseline="0" dirty="0" err="1" smtClean="0"/>
              <a:t>cheart</a:t>
            </a:r>
            <a:r>
              <a:rPr lang="en-IE" b="1" baseline="0" dirty="0" smtClean="0"/>
              <a:t> a </a:t>
            </a:r>
            <a:r>
              <a:rPr lang="en-IE" b="1" baseline="0" dirty="0" err="1" smtClean="0"/>
              <a:t>chur</a:t>
            </a:r>
            <a:r>
              <a:rPr lang="en-IE" b="1" baseline="0" dirty="0" smtClean="0"/>
              <a:t>. </a:t>
            </a:r>
            <a:r>
              <a:rPr lang="en-IE" b="0" baseline="0" dirty="0" err="1" smtClean="0"/>
              <a:t>Trí</a:t>
            </a:r>
            <a:r>
              <a:rPr lang="en-IE" b="0" baseline="0" dirty="0" smtClean="0"/>
              <a:t> </a:t>
            </a:r>
            <a:r>
              <a:rPr lang="en-IE" b="0" baseline="0" dirty="0" err="1" smtClean="0"/>
              <a:t>bheith</a:t>
            </a:r>
            <a:r>
              <a:rPr lang="en-IE" b="0" baseline="0" dirty="0" smtClean="0"/>
              <a:t> </a:t>
            </a:r>
            <a:r>
              <a:rPr lang="en-IE" b="0" baseline="0" dirty="0" err="1" smtClean="0"/>
              <a:t>ar</a:t>
            </a:r>
            <a:r>
              <a:rPr lang="en-IE" b="0" baseline="0" dirty="0" smtClean="0"/>
              <a:t> an </a:t>
            </a:r>
            <a:r>
              <a:rPr lang="en-IE" b="0" baseline="0" dirty="0" err="1" smtClean="0"/>
              <a:t>eolas</a:t>
            </a:r>
            <a:r>
              <a:rPr lang="en-IE" b="0" baseline="0" dirty="0" smtClean="0"/>
              <a:t> </a:t>
            </a:r>
            <a:r>
              <a:rPr lang="en-IE" b="0" baseline="0" dirty="0" err="1" smtClean="0"/>
              <a:t>maidir</a:t>
            </a:r>
            <a:r>
              <a:rPr lang="en-IE" b="0" baseline="0" dirty="0" smtClean="0"/>
              <a:t> leis an </a:t>
            </a:r>
            <a:r>
              <a:rPr lang="en-IE" b="0" baseline="0" dirty="0" err="1" smtClean="0"/>
              <a:t>gceist</a:t>
            </a:r>
            <a:r>
              <a:rPr lang="en-IE" b="0" baseline="0" dirty="0" smtClean="0"/>
              <a:t> </a:t>
            </a:r>
            <a:r>
              <a:rPr lang="en-IE" b="0" baseline="0" dirty="0" err="1" smtClean="0"/>
              <a:t>cheart</a:t>
            </a:r>
            <a:r>
              <a:rPr lang="en-IE" b="0" baseline="0" dirty="0" smtClean="0"/>
              <a:t> le cur, </a:t>
            </a:r>
            <a:r>
              <a:rPr lang="en-IE" b="0" baseline="0" dirty="0" err="1" smtClean="0"/>
              <a:t>tig</a:t>
            </a:r>
            <a:r>
              <a:rPr lang="en-IE" b="0" baseline="0" dirty="0" smtClean="0"/>
              <a:t> </a:t>
            </a:r>
            <a:r>
              <a:rPr lang="en-IE" b="0" baseline="0" dirty="0" err="1" smtClean="0"/>
              <a:t>linn</a:t>
            </a:r>
            <a:r>
              <a:rPr lang="en-IE" b="0" baseline="0" dirty="0" smtClean="0"/>
              <a:t> </a:t>
            </a:r>
            <a:r>
              <a:rPr lang="en-IE" b="0" baseline="0" dirty="0" err="1" smtClean="0"/>
              <a:t>idirdhealú</a:t>
            </a:r>
            <a:r>
              <a:rPr lang="en-IE" b="0" baseline="0" dirty="0" smtClean="0"/>
              <a:t> </a:t>
            </a:r>
            <a:r>
              <a:rPr lang="en-IE" b="0" baseline="0" dirty="0" err="1" smtClean="0"/>
              <a:t>idir</a:t>
            </a:r>
            <a:r>
              <a:rPr lang="en-IE" b="0" baseline="0" dirty="0" smtClean="0"/>
              <a:t> </a:t>
            </a:r>
            <a:r>
              <a:rPr lang="en-IE" b="0" baseline="0" dirty="0" err="1" smtClean="0"/>
              <a:t>úsáid</a:t>
            </a:r>
            <a:r>
              <a:rPr lang="en-IE" b="0" baseline="0" dirty="0" smtClean="0"/>
              <a:t> </a:t>
            </a:r>
            <a:r>
              <a:rPr lang="en-IE" b="0" baseline="0" dirty="0" err="1" smtClean="0"/>
              <a:t>cheart</a:t>
            </a:r>
            <a:r>
              <a:rPr lang="en-IE" b="0" baseline="0" dirty="0" smtClean="0"/>
              <a:t> </a:t>
            </a:r>
            <a:r>
              <a:rPr lang="en-IE" b="0" baseline="0" dirty="0" err="1" smtClean="0"/>
              <a:t>agus</a:t>
            </a:r>
            <a:r>
              <a:rPr lang="en-IE" b="0" baseline="0" dirty="0" smtClean="0"/>
              <a:t> </a:t>
            </a:r>
            <a:r>
              <a:rPr lang="en-IE" b="0" baseline="0" dirty="0" err="1" smtClean="0"/>
              <a:t>úsáid</a:t>
            </a:r>
            <a:r>
              <a:rPr lang="en-IE" b="0" baseline="0" dirty="0" smtClean="0"/>
              <a:t> </a:t>
            </a:r>
            <a:r>
              <a:rPr lang="en-IE" b="0" baseline="0" dirty="0" err="1" smtClean="0"/>
              <a:t>mhícheart</a:t>
            </a:r>
            <a:r>
              <a:rPr lang="en-IE" b="0" baseline="0" dirty="0" smtClean="0"/>
              <a:t> </a:t>
            </a:r>
            <a:r>
              <a:rPr lang="en-IE" b="0" baseline="0" dirty="0" err="1" smtClean="0"/>
              <a:t>na</a:t>
            </a:r>
            <a:r>
              <a:rPr lang="en-IE" b="0" baseline="0" dirty="0" smtClean="0"/>
              <a:t> </a:t>
            </a:r>
            <a:r>
              <a:rPr lang="en-IE" b="0" baseline="0" dirty="0" err="1" smtClean="0"/>
              <a:t>Staitistice</a:t>
            </a:r>
            <a:r>
              <a:rPr lang="en-IE" b="0" baseline="0" dirty="0" smtClean="0"/>
              <a:t>. </a:t>
            </a:r>
            <a:r>
              <a:rPr lang="en-IE" b="1" baseline="0" dirty="0" smtClean="0"/>
              <a:t>Is </a:t>
            </a:r>
            <a:r>
              <a:rPr lang="en-IE" b="1" baseline="0" dirty="0" err="1" smtClean="0"/>
              <a:t>anseo</a:t>
            </a:r>
            <a:r>
              <a:rPr lang="en-IE" b="1" baseline="0" dirty="0" smtClean="0"/>
              <a:t> a </a:t>
            </a:r>
            <a:r>
              <a:rPr lang="en-IE" b="1" baseline="0" dirty="0" err="1" smtClean="0"/>
              <a:t>thagann</a:t>
            </a:r>
            <a:r>
              <a:rPr lang="en-IE" b="1" baseline="0" dirty="0" smtClean="0"/>
              <a:t> </a:t>
            </a:r>
            <a:r>
              <a:rPr lang="en-IE" b="1" baseline="0" dirty="0" err="1" smtClean="0"/>
              <a:t>deacrachtaí</a:t>
            </a:r>
            <a:r>
              <a:rPr lang="en-IE" b="1" baseline="0" dirty="0" smtClean="0"/>
              <a:t> do </a:t>
            </a:r>
            <a:r>
              <a:rPr lang="en-IE" b="1" baseline="0" dirty="0" err="1" smtClean="0"/>
              <a:t>scoláirí</a:t>
            </a:r>
            <a:r>
              <a:rPr lang="en-IE" b="1" baseline="0" dirty="0" smtClean="0"/>
              <a:t> </a:t>
            </a:r>
            <a:r>
              <a:rPr lang="en-IE" b="1" baseline="0" dirty="0" err="1" smtClean="0"/>
              <a:t>chun</a:t>
            </a:r>
            <a:r>
              <a:rPr lang="en-IE" b="1" baseline="0" dirty="0" smtClean="0"/>
              <a:t> </a:t>
            </a:r>
            <a:r>
              <a:rPr lang="en-IE" b="1" baseline="0" dirty="0" err="1" smtClean="0"/>
              <a:t>cinn</a:t>
            </a:r>
            <a:r>
              <a:rPr lang="en-IE" b="1" baseline="0" dirty="0" smtClean="0"/>
              <a:t>.</a:t>
            </a:r>
            <a:endParaRPr lang="en-IE" b="0" baseline="0" dirty="0" smtClean="0"/>
          </a:p>
          <a:p>
            <a:pPr>
              <a:defRPr/>
            </a:pPr>
            <a:endParaRPr lang="en-IE" b="0" baseline="0" dirty="0" smtClean="0">
              <a:solidFill>
                <a:srgbClr val="FF0000"/>
              </a:solidFill>
            </a:endParaRPr>
          </a:p>
          <a:p>
            <a:pPr>
              <a:defRPr/>
            </a:pPr>
            <a:r>
              <a:rPr lang="en-IE" b="1" baseline="0" dirty="0" smtClean="0">
                <a:solidFill>
                  <a:srgbClr val="FF0000"/>
                </a:solidFill>
              </a:rPr>
              <a:t>BAILIÚ</a:t>
            </a:r>
            <a:r>
              <a:rPr lang="en-IE" b="0" baseline="0" dirty="0" smtClean="0">
                <a:solidFill>
                  <a:srgbClr val="FF0000"/>
                </a:solidFill>
              </a:rPr>
              <a:t>: Ós </a:t>
            </a:r>
            <a:r>
              <a:rPr lang="en-IE" b="0" baseline="0" dirty="0" err="1" smtClean="0">
                <a:solidFill>
                  <a:srgbClr val="FF0000"/>
                </a:solidFill>
              </a:rPr>
              <a:t>rud</a:t>
            </a:r>
            <a:r>
              <a:rPr lang="en-IE" b="0" baseline="0" dirty="0" smtClean="0">
                <a:solidFill>
                  <a:srgbClr val="FF0000"/>
                </a:solidFill>
              </a:rPr>
              <a:t> é </a:t>
            </a:r>
            <a:r>
              <a:rPr lang="en-IE" b="0" baseline="0" dirty="0" err="1" smtClean="0">
                <a:solidFill>
                  <a:srgbClr val="FF0000"/>
                </a:solidFill>
              </a:rPr>
              <a:t>gur</a:t>
            </a:r>
            <a:r>
              <a:rPr lang="en-IE" b="0" baseline="0" dirty="0" smtClean="0">
                <a:solidFill>
                  <a:srgbClr val="FF0000"/>
                </a:solidFill>
              </a:rPr>
              <a:t> </a:t>
            </a:r>
            <a:r>
              <a:rPr lang="en-IE" b="0" baseline="0" dirty="0" err="1" smtClean="0">
                <a:solidFill>
                  <a:srgbClr val="FF0000"/>
                </a:solidFill>
              </a:rPr>
              <a:t>i</a:t>
            </a:r>
            <a:r>
              <a:rPr lang="en-IE" b="0" baseline="0" dirty="0" smtClean="0">
                <a:solidFill>
                  <a:srgbClr val="FF0000"/>
                </a:solidFill>
              </a:rPr>
              <a:t> </a:t>
            </a:r>
            <a:r>
              <a:rPr lang="en-IE" b="0" baseline="0" dirty="0" err="1" smtClean="0">
                <a:solidFill>
                  <a:srgbClr val="FF0000"/>
                </a:solidFill>
              </a:rPr>
              <a:t>gcomhthéacs</a:t>
            </a:r>
            <a:r>
              <a:rPr lang="en-IE" b="0" baseline="0" dirty="0" smtClean="0">
                <a:solidFill>
                  <a:srgbClr val="FF0000"/>
                </a:solidFill>
              </a:rPr>
              <a:t> is </a:t>
            </a:r>
            <a:r>
              <a:rPr lang="en-IE" b="0" baseline="0" dirty="0" err="1" smtClean="0">
                <a:solidFill>
                  <a:srgbClr val="FF0000"/>
                </a:solidFill>
              </a:rPr>
              <a:t>intuigthe</a:t>
            </a:r>
            <a:r>
              <a:rPr lang="en-IE" b="0" baseline="0" dirty="0" smtClean="0">
                <a:solidFill>
                  <a:srgbClr val="FF0000"/>
                </a:solidFill>
              </a:rPr>
              <a:t> </a:t>
            </a:r>
            <a:r>
              <a:rPr lang="en-IE" b="0" baseline="0" dirty="0" err="1" smtClean="0">
                <a:solidFill>
                  <a:srgbClr val="FF0000"/>
                </a:solidFill>
              </a:rPr>
              <a:t>uimhreacha</a:t>
            </a:r>
            <a:r>
              <a:rPr lang="en-IE" b="0" baseline="0" dirty="0" smtClean="0">
                <a:solidFill>
                  <a:srgbClr val="FF0000"/>
                </a:solidFill>
              </a:rPr>
              <a:t>, </a:t>
            </a:r>
            <a:r>
              <a:rPr lang="en-IE" b="0" baseline="0" dirty="0" err="1" smtClean="0">
                <a:solidFill>
                  <a:srgbClr val="FF0000"/>
                </a:solidFill>
              </a:rPr>
              <a:t>ba</a:t>
            </a:r>
            <a:r>
              <a:rPr lang="en-IE" b="0" baseline="0" dirty="0" smtClean="0">
                <a:solidFill>
                  <a:srgbClr val="FF0000"/>
                </a:solidFill>
              </a:rPr>
              <a:t> </a:t>
            </a:r>
            <a:r>
              <a:rPr lang="en-IE" b="0" baseline="0" dirty="0" err="1" smtClean="0">
                <a:solidFill>
                  <a:srgbClr val="FF0000"/>
                </a:solidFill>
              </a:rPr>
              <a:t>chóir</a:t>
            </a:r>
            <a:r>
              <a:rPr lang="en-IE" b="0" baseline="0" dirty="0" smtClean="0">
                <a:solidFill>
                  <a:srgbClr val="FF0000"/>
                </a:solidFill>
              </a:rPr>
              <a:t> </a:t>
            </a:r>
            <a:r>
              <a:rPr lang="en-IE" b="0" baseline="0" dirty="0" err="1" smtClean="0">
                <a:solidFill>
                  <a:srgbClr val="FF0000"/>
                </a:solidFill>
              </a:rPr>
              <a:t>dúinn</a:t>
            </a:r>
            <a:r>
              <a:rPr lang="en-IE" b="0" baseline="0" dirty="0" smtClean="0">
                <a:solidFill>
                  <a:srgbClr val="FF0000"/>
                </a:solidFill>
              </a:rPr>
              <a:t> </a:t>
            </a:r>
            <a:r>
              <a:rPr lang="en-IE" b="0" i="1" baseline="0" dirty="0" err="1" smtClean="0">
                <a:solidFill>
                  <a:srgbClr val="FF0000"/>
                </a:solidFill>
              </a:rPr>
              <a:t>sonraí</a:t>
            </a:r>
            <a:r>
              <a:rPr lang="en-IE" b="0" i="1" baseline="0" dirty="0" smtClean="0">
                <a:solidFill>
                  <a:srgbClr val="FF0000"/>
                </a:solidFill>
              </a:rPr>
              <a:t> </a:t>
            </a:r>
            <a:r>
              <a:rPr lang="en-IE" b="0" i="1" baseline="0" dirty="0" err="1" smtClean="0">
                <a:solidFill>
                  <a:srgbClr val="FF0000"/>
                </a:solidFill>
              </a:rPr>
              <a:t>réadúla</a:t>
            </a:r>
            <a:r>
              <a:rPr lang="en-IE" b="0" i="1" baseline="0" dirty="0" smtClean="0">
                <a:solidFill>
                  <a:srgbClr val="FF0000"/>
                </a:solidFill>
              </a:rPr>
              <a:t>  </a:t>
            </a:r>
            <a:r>
              <a:rPr lang="en-IE" b="0" i="0" baseline="0" dirty="0" smtClean="0">
                <a:solidFill>
                  <a:srgbClr val="FF0000"/>
                </a:solidFill>
              </a:rPr>
              <a:t>a </a:t>
            </a:r>
            <a:r>
              <a:rPr lang="en-IE" b="0" i="0" baseline="0" dirty="0" err="1" smtClean="0">
                <a:solidFill>
                  <a:srgbClr val="FF0000"/>
                </a:solidFill>
              </a:rPr>
              <a:t>úsáid</a:t>
            </a:r>
            <a:r>
              <a:rPr lang="en-IE" b="0" i="0" baseline="0" dirty="0" smtClean="0">
                <a:solidFill>
                  <a:srgbClr val="FF0000"/>
                </a:solidFill>
              </a:rPr>
              <a:t> </a:t>
            </a:r>
            <a:r>
              <a:rPr lang="en-IE" b="0" i="0" baseline="0" dirty="0" err="1" smtClean="0">
                <a:solidFill>
                  <a:srgbClr val="FF0000"/>
                </a:solidFill>
              </a:rPr>
              <a:t>i</a:t>
            </a:r>
            <a:r>
              <a:rPr lang="en-IE" b="0" i="0" baseline="0" dirty="0" smtClean="0">
                <a:solidFill>
                  <a:srgbClr val="FF0000"/>
                </a:solidFill>
              </a:rPr>
              <a:t> </a:t>
            </a:r>
            <a:r>
              <a:rPr lang="en-IE" b="0" i="0" baseline="0" dirty="0" err="1" smtClean="0">
                <a:solidFill>
                  <a:srgbClr val="FF0000"/>
                </a:solidFill>
              </a:rPr>
              <a:t>gcomhthéacsanna</a:t>
            </a:r>
            <a:r>
              <a:rPr lang="en-IE" b="0" i="0" baseline="0" dirty="0" smtClean="0">
                <a:solidFill>
                  <a:srgbClr val="FF0000"/>
                </a:solidFill>
              </a:rPr>
              <a:t> a </a:t>
            </a:r>
            <a:r>
              <a:rPr lang="en-IE" b="0" i="0" baseline="0" dirty="0" err="1" smtClean="0">
                <a:solidFill>
                  <a:srgbClr val="FF0000"/>
                </a:solidFill>
              </a:rPr>
              <a:t>thuigeann</a:t>
            </a:r>
            <a:r>
              <a:rPr lang="en-IE" b="0" i="0" baseline="0" dirty="0" smtClean="0">
                <a:solidFill>
                  <a:srgbClr val="FF0000"/>
                </a:solidFill>
              </a:rPr>
              <a:t> </a:t>
            </a:r>
            <a:r>
              <a:rPr lang="en-IE" b="0" i="0" baseline="0" dirty="0" err="1" smtClean="0">
                <a:solidFill>
                  <a:srgbClr val="FF0000"/>
                </a:solidFill>
              </a:rPr>
              <a:t>scoláirí</a:t>
            </a:r>
            <a:r>
              <a:rPr lang="en-IE" b="0" i="1" baseline="0" dirty="0" smtClean="0">
                <a:solidFill>
                  <a:srgbClr val="FF0000"/>
                </a:solidFill>
              </a:rPr>
              <a:t>.</a:t>
            </a:r>
          </a:p>
          <a:p>
            <a:pPr>
              <a:defRPr/>
            </a:pPr>
            <a:endParaRPr lang="en-IE" b="0" i="1" baseline="0" dirty="0" smtClean="0">
              <a:solidFill>
                <a:srgbClr val="FF0000"/>
              </a:solidFill>
            </a:endParaRPr>
          </a:p>
          <a:p>
            <a:pPr>
              <a:defRPr/>
            </a:pPr>
            <a:r>
              <a:rPr lang="en-IE" b="1" i="0" baseline="0" dirty="0" smtClean="0">
                <a:solidFill>
                  <a:srgbClr val="FF0000"/>
                </a:solidFill>
              </a:rPr>
              <a:t>ANAILÍSIÚ: </a:t>
            </a:r>
            <a:r>
              <a:rPr lang="en-IE" b="0" i="0" baseline="0" dirty="0" err="1" smtClean="0">
                <a:solidFill>
                  <a:srgbClr val="FF0000"/>
                </a:solidFill>
              </a:rPr>
              <a:t>Braitheann</a:t>
            </a:r>
            <a:r>
              <a:rPr lang="en-IE" b="0" i="0" baseline="0" dirty="0" smtClean="0">
                <a:solidFill>
                  <a:srgbClr val="FF0000"/>
                </a:solidFill>
              </a:rPr>
              <a:t> </a:t>
            </a:r>
            <a:r>
              <a:rPr lang="en-IE" b="0" i="0" baseline="0" dirty="0" err="1" smtClean="0">
                <a:solidFill>
                  <a:srgbClr val="FF0000"/>
                </a:solidFill>
              </a:rPr>
              <a:t>ár</a:t>
            </a:r>
            <a:r>
              <a:rPr lang="en-IE" b="0" i="0" baseline="0" dirty="0" smtClean="0">
                <a:solidFill>
                  <a:srgbClr val="FF0000"/>
                </a:solidFill>
              </a:rPr>
              <a:t> </a:t>
            </a:r>
            <a:r>
              <a:rPr lang="en-IE" b="0" i="0" baseline="0" dirty="0" err="1" smtClean="0">
                <a:solidFill>
                  <a:srgbClr val="FF0000"/>
                </a:solidFill>
              </a:rPr>
              <a:t>gcur</a:t>
            </a:r>
            <a:r>
              <a:rPr lang="en-IE" b="0" i="0" baseline="0" dirty="0" smtClean="0">
                <a:solidFill>
                  <a:srgbClr val="FF0000"/>
                </a:solidFill>
              </a:rPr>
              <a:t> </a:t>
            </a:r>
            <a:r>
              <a:rPr lang="en-IE" b="0" i="0" baseline="0" dirty="0" err="1" smtClean="0">
                <a:solidFill>
                  <a:srgbClr val="FF0000"/>
                </a:solidFill>
              </a:rPr>
              <a:t>chuige</a:t>
            </a:r>
            <a:r>
              <a:rPr lang="en-IE" b="0" i="0" baseline="0" dirty="0" smtClean="0">
                <a:solidFill>
                  <a:srgbClr val="FF0000"/>
                </a:solidFill>
              </a:rPr>
              <a:t> </a:t>
            </a:r>
            <a:r>
              <a:rPr lang="en-IE" b="0" i="0" baseline="0" dirty="0" err="1" smtClean="0">
                <a:solidFill>
                  <a:srgbClr val="FF0000"/>
                </a:solidFill>
              </a:rPr>
              <a:t>ar</a:t>
            </a:r>
            <a:r>
              <a:rPr lang="en-IE" b="0" i="0" baseline="0" dirty="0" smtClean="0">
                <a:solidFill>
                  <a:srgbClr val="FF0000"/>
                </a:solidFill>
              </a:rPr>
              <a:t> an </a:t>
            </a:r>
            <a:r>
              <a:rPr lang="en-IE" b="0" i="0" baseline="0" dirty="0" err="1" smtClean="0">
                <a:solidFill>
                  <a:srgbClr val="FF0000"/>
                </a:solidFill>
              </a:rPr>
              <a:t>gcineál</a:t>
            </a:r>
            <a:r>
              <a:rPr lang="en-IE" b="0" i="0" baseline="0" dirty="0" smtClean="0">
                <a:solidFill>
                  <a:srgbClr val="FF0000"/>
                </a:solidFill>
              </a:rPr>
              <a:t> </a:t>
            </a:r>
            <a:r>
              <a:rPr lang="en-IE" b="0" i="0" baseline="0" dirty="0" err="1" smtClean="0">
                <a:solidFill>
                  <a:srgbClr val="FF0000"/>
                </a:solidFill>
              </a:rPr>
              <a:t>sonraí</a:t>
            </a:r>
            <a:r>
              <a:rPr lang="en-IE" b="0" i="0" baseline="0" dirty="0" smtClean="0">
                <a:solidFill>
                  <a:srgbClr val="FF0000"/>
                </a:solidFill>
              </a:rPr>
              <a:t> </a:t>
            </a:r>
            <a:r>
              <a:rPr lang="en-IE" b="0" i="0" baseline="0" dirty="0" err="1" smtClean="0">
                <a:solidFill>
                  <a:srgbClr val="FF0000"/>
                </a:solidFill>
              </a:rPr>
              <a:t>agus</a:t>
            </a:r>
            <a:r>
              <a:rPr lang="en-IE" b="0" i="0" baseline="0" dirty="0" smtClean="0">
                <a:solidFill>
                  <a:srgbClr val="FF0000"/>
                </a:solidFill>
              </a:rPr>
              <a:t> </a:t>
            </a:r>
            <a:r>
              <a:rPr lang="en-IE" b="0" i="0" baseline="0" dirty="0" err="1" smtClean="0">
                <a:solidFill>
                  <a:srgbClr val="FF0000"/>
                </a:solidFill>
              </a:rPr>
              <a:t>ar</a:t>
            </a:r>
            <a:r>
              <a:rPr lang="en-IE" b="0" i="0" baseline="0" dirty="0" smtClean="0">
                <a:solidFill>
                  <a:srgbClr val="FF0000"/>
                </a:solidFill>
              </a:rPr>
              <a:t> </a:t>
            </a:r>
            <a:r>
              <a:rPr lang="en-IE" b="0" i="0" baseline="0" dirty="0" err="1" smtClean="0">
                <a:solidFill>
                  <a:srgbClr val="FF0000"/>
                </a:solidFill>
              </a:rPr>
              <a:t>chuspóir</a:t>
            </a:r>
            <a:r>
              <a:rPr lang="en-IE" b="0" i="0" baseline="0" dirty="0" smtClean="0">
                <a:solidFill>
                  <a:srgbClr val="FF0000"/>
                </a:solidFill>
              </a:rPr>
              <a:t> </a:t>
            </a:r>
            <a:r>
              <a:rPr lang="en-IE" b="0" i="0" baseline="0" dirty="0" err="1" smtClean="0">
                <a:solidFill>
                  <a:srgbClr val="FF0000"/>
                </a:solidFill>
              </a:rPr>
              <a:t>ár</a:t>
            </a:r>
            <a:r>
              <a:rPr lang="en-IE" b="0" i="0" baseline="0" dirty="0" smtClean="0">
                <a:solidFill>
                  <a:srgbClr val="FF0000"/>
                </a:solidFill>
              </a:rPr>
              <a:t> n-</a:t>
            </a:r>
            <a:r>
              <a:rPr lang="en-IE" b="0" i="0" baseline="0" dirty="0" err="1" smtClean="0">
                <a:solidFill>
                  <a:srgbClr val="FF0000"/>
                </a:solidFill>
              </a:rPr>
              <a:t>iniúchta</a:t>
            </a:r>
            <a:r>
              <a:rPr lang="en-IE" b="0" i="0" baseline="0" dirty="0" smtClean="0">
                <a:solidFill>
                  <a:srgbClr val="FF0000"/>
                </a:solidFill>
              </a:rPr>
              <a:t>.</a:t>
            </a:r>
          </a:p>
          <a:p>
            <a:pPr>
              <a:defRPr/>
            </a:pPr>
            <a:endParaRPr lang="en-IE" b="1" i="0" baseline="0" dirty="0" smtClean="0">
              <a:solidFill>
                <a:srgbClr val="FF0000"/>
              </a:solidFill>
            </a:endParaRPr>
          </a:p>
          <a:p>
            <a:pPr>
              <a:defRPr/>
            </a:pPr>
            <a:r>
              <a:rPr lang="en-IE" b="1" i="0" baseline="0" dirty="0" smtClean="0">
                <a:solidFill>
                  <a:srgbClr val="FF0000"/>
                </a:solidFill>
              </a:rPr>
              <a:t>LÉIRMHÍNIÚ</a:t>
            </a:r>
            <a:r>
              <a:rPr lang="en-IE" b="0" i="0" baseline="0" dirty="0" smtClean="0">
                <a:solidFill>
                  <a:srgbClr val="FF0000"/>
                </a:solidFill>
              </a:rPr>
              <a:t>: Is é a </a:t>
            </a:r>
            <a:r>
              <a:rPr lang="en-IE" b="0" i="0" baseline="0" dirty="0" err="1" smtClean="0">
                <a:solidFill>
                  <a:srgbClr val="FF0000"/>
                </a:solidFill>
              </a:rPr>
              <a:t>bhíonn</a:t>
            </a:r>
            <a:r>
              <a:rPr lang="en-IE" b="0" i="0" baseline="0" dirty="0" smtClean="0">
                <a:solidFill>
                  <a:srgbClr val="FF0000"/>
                </a:solidFill>
              </a:rPr>
              <a:t> </a:t>
            </a:r>
            <a:r>
              <a:rPr lang="en-IE" b="0" i="0" baseline="0" dirty="0" err="1" smtClean="0">
                <a:solidFill>
                  <a:srgbClr val="FF0000"/>
                </a:solidFill>
              </a:rPr>
              <a:t>sa</a:t>
            </a:r>
            <a:r>
              <a:rPr lang="en-IE" b="0" i="0" baseline="0" dirty="0" smtClean="0">
                <a:solidFill>
                  <a:srgbClr val="FF0000"/>
                </a:solidFill>
              </a:rPr>
              <a:t> </a:t>
            </a:r>
            <a:r>
              <a:rPr lang="en-IE" b="0" i="0" baseline="0" dirty="0" err="1" smtClean="0">
                <a:solidFill>
                  <a:srgbClr val="FF0000"/>
                </a:solidFill>
              </a:rPr>
              <a:t>chéim</a:t>
            </a:r>
            <a:r>
              <a:rPr lang="en-IE" b="0" i="0" baseline="0" dirty="0" smtClean="0">
                <a:solidFill>
                  <a:srgbClr val="FF0000"/>
                </a:solidFill>
              </a:rPr>
              <a:t> </a:t>
            </a:r>
            <a:r>
              <a:rPr lang="en-IE" b="0" i="0" baseline="0" dirty="0" err="1" smtClean="0">
                <a:solidFill>
                  <a:srgbClr val="FF0000"/>
                </a:solidFill>
              </a:rPr>
              <a:t>dheireanach</a:t>
            </a:r>
            <a:r>
              <a:rPr lang="en-IE" b="0" i="0" baseline="0" dirty="0" smtClean="0">
                <a:solidFill>
                  <a:srgbClr val="FF0000"/>
                </a:solidFill>
              </a:rPr>
              <a:t> </a:t>
            </a:r>
            <a:r>
              <a:rPr lang="en-IE" b="0" i="0" baseline="0" dirty="0" err="1" smtClean="0">
                <a:solidFill>
                  <a:srgbClr val="FF0000"/>
                </a:solidFill>
              </a:rPr>
              <a:t>d’aon</a:t>
            </a:r>
            <a:r>
              <a:rPr lang="en-IE" b="0" i="0" baseline="0" dirty="0" smtClean="0">
                <a:solidFill>
                  <a:srgbClr val="FF0000"/>
                </a:solidFill>
              </a:rPr>
              <a:t> </a:t>
            </a:r>
            <a:r>
              <a:rPr lang="en-IE" b="0" i="0" baseline="0" dirty="0" err="1" smtClean="0">
                <a:solidFill>
                  <a:srgbClr val="FF0000"/>
                </a:solidFill>
              </a:rPr>
              <a:t>iniúchadh</a:t>
            </a:r>
            <a:r>
              <a:rPr lang="en-IE" b="0" i="0" baseline="0" dirty="0" smtClean="0">
                <a:solidFill>
                  <a:srgbClr val="FF0000"/>
                </a:solidFill>
              </a:rPr>
              <a:t> </a:t>
            </a:r>
            <a:r>
              <a:rPr lang="en-IE" b="0" i="0" baseline="0" dirty="0" err="1" smtClean="0">
                <a:solidFill>
                  <a:srgbClr val="FF0000"/>
                </a:solidFill>
              </a:rPr>
              <a:t>staitistiúil</a:t>
            </a:r>
            <a:r>
              <a:rPr lang="en-IE" b="0" i="0" baseline="0" dirty="0" smtClean="0">
                <a:solidFill>
                  <a:srgbClr val="FF0000"/>
                </a:solidFill>
              </a:rPr>
              <a:t> </a:t>
            </a:r>
            <a:r>
              <a:rPr lang="en-IE" b="0" i="0" baseline="0" dirty="0" err="1" smtClean="0">
                <a:solidFill>
                  <a:srgbClr val="FF0000"/>
                </a:solidFill>
              </a:rPr>
              <a:t>ná</a:t>
            </a:r>
            <a:r>
              <a:rPr lang="en-IE" b="0" i="0" baseline="0" dirty="0" smtClean="0">
                <a:solidFill>
                  <a:srgbClr val="FF0000"/>
                </a:solidFill>
              </a:rPr>
              <a:t> </a:t>
            </a:r>
            <a:r>
              <a:rPr lang="en-IE" b="0" i="0" baseline="0" dirty="0" err="1" smtClean="0">
                <a:solidFill>
                  <a:srgbClr val="FF0000"/>
                </a:solidFill>
              </a:rPr>
              <a:t>scrúdú</a:t>
            </a:r>
            <a:r>
              <a:rPr lang="en-IE" b="0" i="0" baseline="0" dirty="0" smtClean="0">
                <a:solidFill>
                  <a:srgbClr val="FF0000"/>
                </a:solidFill>
              </a:rPr>
              <a:t> </a:t>
            </a:r>
            <a:r>
              <a:rPr lang="en-IE" b="0" i="0" baseline="0" dirty="0" err="1" smtClean="0">
                <a:solidFill>
                  <a:srgbClr val="FF0000"/>
                </a:solidFill>
              </a:rPr>
              <a:t>ar</a:t>
            </a:r>
            <a:r>
              <a:rPr lang="en-IE" b="0" i="0" baseline="0" dirty="0" smtClean="0">
                <a:solidFill>
                  <a:srgbClr val="FF0000"/>
                </a:solidFill>
              </a:rPr>
              <a:t> </a:t>
            </a:r>
            <a:r>
              <a:rPr lang="en-IE" b="0" i="0" baseline="0" dirty="0" err="1" smtClean="0">
                <a:solidFill>
                  <a:srgbClr val="FF0000"/>
                </a:solidFill>
              </a:rPr>
              <a:t>conas</a:t>
            </a:r>
            <a:r>
              <a:rPr lang="en-IE" b="0" i="0" baseline="0" dirty="0" smtClean="0">
                <a:solidFill>
                  <a:srgbClr val="FF0000"/>
                </a:solidFill>
              </a:rPr>
              <a:t> gaol a </a:t>
            </a:r>
            <a:r>
              <a:rPr lang="en-IE" b="0" i="0" baseline="0" dirty="0" err="1" smtClean="0">
                <a:solidFill>
                  <a:srgbClr val="FF0000"/>
                </a:solidFill>
              </a:rPr>
              <a:t>bhunú</a:t>
            </a:r>
            <a:r>
              <a:rPr lang="en-IE" b="0" i="0" baseline="0" dirty="0" smtClean="0">
                <a:solidFill>
                  <a:srgbClr val="FF0000"/>
                </a:solidFill>
              </a:rPr>
              <a:t> </a:t>
            </a:r>
            <a:r>
              <a:rPr lang="en-IE" b="0" i="0" baseline="0" dirty="0" err="1" smtClean="0">
                <a:solidFill>
                  <a:srgbClr val="FF0000"/>
                </a:solidFill>
              </a:rPr>
              <a:t>idir</a:t>
            </a:r>
            <a:r>
              <a:rPr lang="en-IE" b="0" i="0" baseline="0" dirty="0" smtClean="0">
                <a:solidFill>
                  <a:srgbClr val="FF0000"/>
                </a:solidFill>
              </a:rPr>
              <a:t> </a:t>
            </a:r>
            <a:r>
              <a:rPr lang="en-IE" b="0" i="0" baseline="0" dirty="0" err="1" smtClean="0">
                <a:solidFill>
                  <a:srgbClr val="FF0000"/>
                </a:solidFill>
              </a:rPr>
              <a:t>na</a:t>
            </a:r>
            <a:r>
              <a:rPr lang="en-IE" b="0" i="0" baseline="0" dirty="0" smtClean="0">
                <a:solidFill>
                  <a:srgbClr val="FF0000"/>
                </a:solidFill>
              </a:rPr>
              <a:t> </a:t>
            </a:r>
            <a:r>
              <a:rPr lang="en-IE" b="0" i="0" baseline="0" dirty="0" err="1" smtClean="0">
                <a:solidFill>
                  <a:srgbClr val="FF0000"/>
                </a:solidFill>
              </a:rPr>
              <a:t>conclúidí</a:t>
            </a:r>
            <a:r>
              <a:rPr lang="en-IE" b="0" i="0" baseline="0" dirty="0" smtClean="0">
                <a:solidFill>
                  <a:srgbClr val="FF0000"/>
                </a:solidFill>
              </a:rPr>
              <a:t> </a:t>
            </a:r>
            <a:r>
              <a:rPr lang="en-IE" b="0" i="0" baseline="0" dirty="0" err="1" smtClean="0">
                <a:solidFill>
                  <a:srgbClr val="FF0000"/>
                </a:solidFill>
              </a:rPr>
              <a:t>agus</a:t>
            </a:r>
            <a:r>
              <a:rPr lang="en-IE" b="0" i="0" baseline="0" dirty="0" smtClean="0">
                <a:solidFill>
                  <a:srgbClr val="FF0000"/>
                </a:solidFill>
              </a:rPr>
              <a:t> an </a:t>
            </a:r>
            <a:r>
              <a:rPr lang="en-IE" b="0" i="0" baseline="0" dirty="0" err="1" smtClean="0">
                <a:solidFill>
                  <a:srgbClr val="FF0000"/>
                </a:solidFill>
              </a:rPr>
              <a:t>bhuncheist</a:t>
            </a:r>
            <a:r>
              <a:rPr lang="en-IE" b="0" i="0" baseline="0" dirty="0" smtClean="0">
                <a:solidFill>
                  <a:srgbClr val="FF0000"/>
                </a:solidFill>
              </a:rPr>
              <a:t>. </a:t>
            </a:r>
            <a:r>
              <a:rPr lang="en-IE" b="0" i="0" baseline="0" dirty="0" err="1" smtClean="0">
                <a:solidFill>
                  <a:srgbClr val="FF0000"/>
                </a:solidFill>
              </a:rPr>
              <a:t>Léirmhíniú</a:t>
            </a:r>
            <a:r>
              <a:rPr lang="en-IE" b="0" i="0" baseline="0" dirty="0" smtClean="0">
                <a:solidFill>
                  <a:srgbClr val="FF0000"/>
                </a:solidFill>
              </a:rPr>
              <a:t> </a:t>
            </a:r>
            <a:r>
              <a:rPr lang="en-IE" b="0" i="0" baseline="0" dirty="0" err="1" smtClean="0">
                <a:solidFill>
                  <a:srgbClr val="FF0000"/>
                </a:solidFill>
              </a:rPr>
              <a:t>matamaiticiúil</a:t>
            </a:r>
            <a:r>
              <a:rPr lang="en-IE" b="0" i="0" baseline="0" dirty="0" smtClean="0">
                <a:solidFill>
                  <a:srgbClr val="FF0000"/>
                </a:solidFill>
              </a:rPr>
              <a:t> </a:t>
            </a:r>
            <a:r>
              <a:rPr lang="en-IE" b="0" i="0" baseline="0" dirty="0" err="1" smtClean="0">
                <a:solidFill>
                  <a:srgbClr val="FF0000"/>
                </a:solidFill>
              </a:rPr>
              <a:t>atá</a:t>
            </a:r>
            <a:r>
              <a:rPr lang="en-IE" b="0" i="0" baseline="0" dirty="0" smtClean="0">
                <a:solidFill>
                  <a:srgbClr val="FF0000"/>
                </a:solidFill>
              </a:rPr>
              <a:t> ann.</a:t>
            </a:r>
          </a:p>
          <a:p>
            <a:pPr>
              <a:defRPr/>
            </a:pPr>
            <a:endParaRPr lang="en-IE" b="1" baseline="0" dirty="0" smtClean="0">
              <a:solidFill>
                <a:srgbClr val="FF0000"/>
              </a:solidFill>
            </a:endParaRPr>
          </a:p>
          <a:p>
            <a:pPr>
              <a:defRPr/>
            </a:pPr>
            <a:endParaRPr lang="en-IE" b="1" baseline="0" dirty="0" smtClean="0">
              <a:solidFill>
                <a:srgbClr val="FF0000"/>
              </a:solidFill>
            </a:endParaRPr>
          </a:p>
          <a:p>
            <a:pPr>
              <a:defRPr/>
            </a:pPr>
            <a:endParaRPr lang="en-IE" b="0" baseline="0"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F0D90-D424-4C9C-97B9-C3C46FE6FC82}" type="slidenum">
              <a:rPr lang="en-IE" smtClean="0"/>
              <a:pPr fontAlgn="base">
                <a:spcBef>
                  <a:spcPct val="0"/>
                </a:spcBef>
                <a:spcAft>
                  <a:spcPct val="0"/>
                </a:spcAft>
                <a:defRPr/>
              </a:pPr>
              <a:t>22</a:t>
            </a:fld>
            <a:endParaRPr lang="en-IE" dirty="0" smtClean="0"/>
          </a:p>
        </p:txBody>
      </p:sp>
    </p:spTree>
    <p:extLst>
      <p:ext uri="{BB962C8B-B14F-4D97-AF65-F5344CB8AC3E}">
        <p14:creationId xmlns:p14="http://schemas.microsoft.com/office/powerpoint/2010/main" val="407666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896938" y="746125"/>
            <a:ext cx="4967287" cy="3727450"/>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IE" b="1" dirty="0" smtClean="0"/>
              <a:t>CEIST A CHUR</a:t>
            </a:r>
            <a:r>
              <a:rPr lang="en-IE" dirty="0" smtClean="0"/>
              <a:t>: Is</a:t>
            </a:r>
            <a:r>
              <a:rPr lang="en-IE" baseline="0" dirty="0" smtClean="0"/>
              <a:t> </a:t>
            </a:r>
            <a:r>
              <a:rPr lang="en-IE" baseline="0" dirty="0" err="1" smtClean="0"/>
              <a:t>mian</a:t>
            </a:r>
            <a:r>
              <a:rPr lang="en-IE" baseline="0" dirty="0" smtClean="0"/>
              <a:t> </a:t>
            </a:r>
            <a:r>
              <a:rPr lang="en-IE" baseline="0" dirty="0" err="1" smtClean="0"/>
              <a:t>linn</a:t>
            </a:r>
            <a:r>
              <a:rPr lang="en-IE" baseline="0" dirty="0" smtClean="0"/>
              <a:t> </a:t>
            </a:r>
            <a:r>
              <a:rPr lang="en-IE" baseline="0" dirty="0" err="1" smtClean="0"/>
              <a:t>ceist</a:t>
            </a:r>
            <a:r>
              <a:rPr lang="en-IE" baseline="0" dirty="0" smtClean="0"/>
              <a:t> a </a:t>
            </a:r>
            <a:r>
              <a:rPr lang="en-IE" baseline="0" dirty="0" err="1" smtClean="0"/>
              <a:t>chur</a:t>
            </a:r>
            <a:r>
              <a:rPr lang="en-IE" baseline="0" dirty="0" smtClean="0"/>
              <a:t> </a:t>
            </a:r>
            <a:r>
              <a:rPr lang="en-IE" baseline="0" dirty="0" err="1" smtClean="0"/>
              <a:t>faoinár</a:t>
            </a:r>
            <a:r>
              <a:rPr lang="en-IE" baseline="0" dirty="0" smtClean="0"/>
              <a:t> rang</a:t>
            </a:r>
            <a:r>
              <a:rPr lang="en-IE" dirty="0" smtClean="0"/>
              <a:t> – </a:t>
            </a:r>
            <a:r>
              <a:rPr lang="en-IE" dirty="0" err="1" smtClean="0"/>
              <a:t>n’fheadar</a:t>
            </a:r>
            <a:r>
              <a:rPr lang="en-IE" dirty="0" smtClean="0"/>
              <a:t> </a:t>
            </a:r>
            <a:r>
              <a:rPr lang="en-IE" dirty="0" err="1" smtClean="0"/>
              <a:t>céard</a:t>
            </a:r>
            <a:r>
              <a:rPr lang="en-IE" dirty="0" smtClean="0"/>
              <a:t> </a:t>
            </a:r>
            <a:r>
              <a:rPr lang="en-IE" dirty="0" err="1" smtClean="0"/>
              <a:t>iad</a:t>
            </a:r>
            <a:r>
              <a:rPr lang="en-IE" dirty="0" smtClean="0"/>
              <a:t> </a:t>
            </a:r>
            <a:r>
              <a:rPr lang="en-IE" dirty="0" err="1" smtClean="0"/>
              <a:t>na</a:t>
            </a:r>
            <a:r>
              <a:rPr lang="en-IE" dirty="0" smtClean="0"/>
              <a:t> </a:t>
            </a:r>
            <a:r>
              <a:rPr lang="en-IE" dirty="0" err="1" smtClean="0"/>
              <a:t>hairdí</a:t>
            </a:r>
            <a:r>
              <a:rPr lang="en-IE" dirty="0" smtClean="0"/>
              <a:t> </a:t>
            </a:r>
            <a:r>
              <a:rPr lang="en-IE" dirty="0" err="1" smtClean="0"/>
              <a:t>tipiciúla</a:t>
            </a:r>
            <a:r>
              <a:rPr lang="en-IE" baseline="0" dirty="0" smtClean="0"/>
              <a:t> </a:t>
            </a:r>
            <a:r>
              <a:rPr lang="en-IE" baseline="0" dirty="0" err="1" smtClean="0"/>
              <a:t>ag</a:t>
            </a:r>
            <a:r>
              <a:rPr lang="en-IE" baseline="0" dirty="0" smtClean="0"/>
              <a:t> </a:t>
            </a:r>
            <a:r>
              <a:rPr lang="en-IE" baseline="0" dirty="0" err="1" smtClean="0"/>
              <a:t>ár</a:t>
            </a:r>
            <a:r>
              <a:rPr lang="en-IE" baseline="0" dirty="0" smtClean="0"/>
              <a:t> rang?  </a:t>
            </a:r>
            <a:br>
              <a:rPr lang="en-IE" baseline="0" dirty="0" smtClean="0"/>
            </a:br>
            <a:r>
              <a:rPr lang="en-IE" baseline="0" dirty="0" err="1" smtClean="0"/>
              <a:t>Tig</a:t>
            </a:r>
            <a:r>
              <a:rPr lang="en-IE" baseline="0" dirty="0" smtClean="0"/>
              <a:t> </a:t>
            </a:r>
            <a:r>
              <a:rPr lang="en-IE" baseline="0" dirty="0" err="1" smtClean="0"/>
              <a:t>linn</a:t>
            </a:r>
            <a:r>
              <a:rPr lang="en-IE" baseline="0" dirty="0" smtClean="0"/>
              <a:t> </a:t>
            </a:r>
            <a:r>
              <a:rPr lang="en-IE" baseline="0" dirty="0" err="1" smtClean="0"/>
              <a:t>ceist</a:t>
            </a:r>
            <a:r>
              <a:rPr lang="en-IE" baseline="0" dirty="0" smtClean="0"/>
              <a:t> a </a:t>
            </a:r>
            <a:r>
              <a:rPr lang="en-IE" baseline="0" dirty="0" err="1" smtClean="0"/>
              <a:t>chur</a:t>
            </a:r>
            <a:r>
              <a:rPr lang="en-IE" baseline="0" dirty="0" smtClean="0"/>
              <a:t> </a:t>
            </a:r>
            <a:r>
              <a:rPr lang="en-IE" baseline="0" dirty="0" err="1" smtClean="0"/>
              <a:t>freisin</a:t>
            </a:r>
            <a:r>
              <a:rPr lang="en-IE" baseline="0" dirty="0" smtClean="0"/>
              <a:t> </a:t>
            </a:r>
            <a:r>
              <a:rPr lang="en-IE" baseline="0" dirty="0" err="1" smtClean="0"/>
              <a:t>i</a:t>
            </a:r>
            <a:r>
              <a:rPr lang="en-IE" baseline="0" dirty="0" smtClean="0"/>
              <a:t> </a:t>
            </a:r>
            <a:r>
              <a:rPr lang="en-IE" baseline="0" dirty="0" err="1" smtClean="0"/>
              <a:t>dtaobh</a:t>
            </a:r>
            <a:r>
              <a:rPr lang="en-IE" baseline="0" dirty="0" smtClean="0"/>
              <a:t> </a:t>
            </a:r>
            <a:r>
              <a:rPr lang="en-IE" baseline="0" dirty="0" err="1" smtClean="0"/>
              <a:t>na</a:t>
            </a:r>
            <a:r>
              <a:rPr lang="en-IE" baseline="0" dirty="0" smtClean="0"/>
              <a:t> </a:t>
            </a:r>
            <a:r>
              <a:rPr lang="en-IE" baseline="0" dirty="0" err="1" smtClean="0"/>
              <a:t>hairdí</a:t>
            </a:r>
            <a:r>
              <a:rPr lang="en-IE" baseline="0" dirty="0" smtClean="0"/>
              <a:t> </a:t>
            </a:r>
            <a:r>
              <a:rPr lang="en-IE" baseline="0" dirty="0" err="1" smtClean="0"/>
              <a:t>tipiciúla</a:t>
            </a:r>
            <a:r>
              <a:rPr lang="en-IE" baseline="0" dirty="0" smtClean="0"/>
              <a:t> </a:t>
            </a:r>
            <a:r>
              <a:rPr lang="en-IE" baseline="0" dirty="0" err="1" smtClean="0"/>
              <a:t>ag</a:t>
            </a:r>
            <a:r>
              <a:rPr lang="en-IE" baseline="0" dirty="0" smtClean="0"/>
              <a:t> </a:t>
            </a:r>
            <a:r>
              <a:rPr lang="en-IE" baseline="0" dirty="0" err="1" smtClean="0"/>
              <a:t>scoláirí</a:t>
            </a:r>
            <a:r>
              <a:rPr lang="en-IE" baseline="0" dirty="0" smtClean="0"/>
              <a:t> </a:t>
            </a:r>
            <a:r>
              <a:rPr lang="en-IE" baseline="0" dirty="0" err="1" smtClean="0"/>
              <a:t>atá</a:t>
            </a:r>
            <a:r>
              <a:rPr lang="en-IE" baseline="0" dirty="0" smtClean="0"/>
              <a:t> </a:t>
            </a:r>
            <a:r>
              <a:rPr lang="en-IE" baseline="0" dirty="0" err="1" smtClean="0"/>
              <a:t>ar</a:t>
            </a:r>
            <a:r>
              <a:rPr lang="en-IE" baseline="0" dirty="0" smtClean="0"/>
              <a:t> </a:t>
            </a:r>
            <a:r>
              <a:rPr lang="en-IE" baseline="0" dirty="0" err="1" smtClean="0"/>
              <a:t>comhaois</a:t>
            </a:r>
            <a:r>
              <a:rPr lang="en-IE" baseline="0" dirty="0" smtClean="0"/>
              <a:t> </a:t>
            </a:r>
            <a:r>
              <a:rPr lang="en-IE" baseline="0" dirty="0" err="1" smtClean="0"/>
              <a:t>sa</a:t>
            </a:r>
            <a:r>
              <a:rPr lang="en-IE" baseline="0" dirty="0" smtClean="0"/>
              <a:t> </a:t>
            </a:r>
            <a:r>
              <a:rPr lang="en-IE" baseline="0" dirty="0" err="1" smtClean="0"/>
              <a:t>phobal</a:t>
            </a:r>
            <a:r>
              <a:rPr lang="en-IE" baseline="0" dirty="0" smtClean="0"/>
              <a:t>.  </a:t>
            </a:r>
          </a:p>
          <a:p>
            <a:pPr>
              <a:defRPr/>
            </a:pPr>
            <a:r>
              <a:rPr lang="en-IE" baseline="0" dirty="0" err="1" smtClean="0"/>
              <a:t>Beidh</a:t>
            </a:r>
            <a:r>
              <a:rPr lang="en-IE" baseline="0" dirty="0" smtClean="0"/>
              <a:t> </a:t>
            </a:r>
            <a:r>
              <a:rPr lang="en-IE" baseline="0" dirty="0" err="1" smtClean="0"/>
              <a:t>mórán</a:t>
            </a:r>
            <a:r>
              <a:rPr lang="en-IE" baseline="0" dirty="0" smtClean="0"/>
              <a:t> </a:t>
            </a:r>
            <a:r>
              <a:rPr lang="en-IE" baseline="0" dirty="0" err="1" smtClean="0"/>
              <a:t>ceisteanna</a:t>
            </a:r>
            <a:r>
              <a:rPr lang="en-IE" baseline="0" dirty="0" smtClean="0"/>
              <a:t> </a:t>
            </a:r>
            <a:r>
              <a:rPr lang="en-IE" baseline="0" dirty="0" err="1" smtClean="0"/>
              <a:t>eile</a:t>
            </a:r>
            <a:r>
              <a:rPr lang="en-IE" baseline="0" dirty="0" smtClean="0"/>
              <a:t> le cur </a:t>
            </a:r>
            <a:r>
              <a:rPr lang="en-IE" baseline="0" dirty="0" err="1" smtClean="0"/>
              <a:t>againn</a:t>
            </a:r>
            <a:r>
              <a:rPr lang="en-IE" baseline="0" dirty="0" smtClean="0"/>
              <a:t> </a:t>
            </a:r>
            <a:r>
              <a:rPr lang="en-IE" baseline="0" dirty="0" err="1" smtClean="0"/>
              <a:t>faoinár</a:t>
            </a:r>
            <a:r>
              <a:rPr lang="en-IE" baseline="0" dirty="0" smtClean="0"/>
              <a:t> rang, mar </a:t>
            </a:r>
            <a:r>
              <a:rPr lang="en-IE" baseline="0" dirty="0" err="1" smtClean="0"/>
              <a:t>shampla</a:t>
            </a:r>
            <a:r>
              <a:rPr lang="en-IE" baseline="0" dirty="0" smtClean="0"/>
              <a:t>: “</a:t>
            </a:r>
            <a:r>
              <a:rPr lang="en-IE" baseline="0" dirty="0" err="1" smtClean="0"/>
              <a:t>Céard</a:t>
            </a:r>
            <a:r>
              <a:rPr lang="en-IE" baseline="0" dirty="0" smtClean="0"/>
              <a:t> </a:t>
            </a:r>
            <a:r>
              <a:rPr lang="en-IE" baseline="0" dirty="0" err="1" smtClean="0"/>
              <a:t>iad</a:t>
            </a:r>
            <a:r>
              <a:rPr lang="en-IE" baseline="0" dirty="0" smtClean="0"/>
              <a:t> </a:t>
            </a:r>
            <a:r>
              <a:rPr lang="en-IE" baseline="0" dirty="0" err="1" smtClean="0"/>
              <a:t>na</a:t>
            </a:r>
            <a:r>
              <a:rPr lang="en-IE" baseline="0" dirty="0" smtClean="0"/>
              <a:t> </a:t>
            </a:r>
            <a:r>
              <a:rPr lang="en-IE" baseline="0" dirty="0" err="1" smtClean="0"/>
              <a:t>modhanna</a:t>
            </a:r>
            <a:r>
              <a:rPr lang="en-IE" baseline="0" dirty="0" smtClean="0"/>
              <a:t> </a:t>
            </a:r>
            <a:r>
              <a:rPr lang="en-IE" baseline="0" dirty="0" err="1" smtClean="0"/>
              <a:t>taistil</a:t>
            </a:r>
            <a:r>
              <a:rPr lang="en-IE" baseline="0" dirty="0" smtClean="0"/>
              <a:t> </a:t>
            </a:r>
            <a:r>
              <a:rPr lang="en-IE" baseline="0" dirty="0" err="1" smtClean="0"/>
              <a:t>tipiciúla</a:t>
            </a:r>
            <a:r>
              <a:rPr lang="en-IE" baseline="0" dirty="0" smtClean="0"/>
              <a:t> </a:t>
            </a:r>
            <a:r>
              <a:rPr lang="en-IE" baseline="0" dirty="0" err="1" smtClean="0"/>
              <a:t>chun</a:t>
            </a:r>
            <a:r>
              <a:rPr lang="en-IE" baseline="0" dirty="0" smtClean="0"/>
              <a:t> </a:t>
            </a:r>
            <a:r>
              <a:rPr lang="en-IE" baseline="0" dirty="0" err="1" smtClean="0"/>
              <a:t>na</a:t>
            </a:r>
            <a:r>
              <a:rPr lang="en-IE" baseline="0" dirty="0" smtClean="0"/>
              <a:t> </a:t>
            </a:r>
            <a:r>
              <a:rPr lang="en-IE" baseline="0" dirty="0" err="1" smtClean="0"/>
              <a:t>scoile</a:t>
            </a:r>
            <a:r>
              <a:rPr lang="en-IE" baseline="0" dirty="0" smtClean="0"/>
              <a:t> </a:t>
            </a:r>
            <a:r>
              <a:rPr lang="en-IE" baseline="0" dirty="0" err="1" smtClean="0"/>
              <a:t>ag</a:t>
            </a:r>
            <a:r>
              <a:rPr lang="en-IE" baseline="0" dirty="0" smtClean="0"/>
              <a:t> </a:t>
            </a:r>
            <a:r>
              <a:rPr lang="en-IE" baseline="0" dirty="0" err="1" smtClean="0"/>
              <a:t>scoláirí</a:t>
            </a:r>
            <a:r>
              <a:rPr lang="en-IE" baseline="0" dirty="0" smtClean="0"/>
              <a:t>, </a:t>
            </a:r>
            <a:r>
              <a:rPr lang="en-IE" baseline="0" dirty="0" err="1" smtClean="0"/>
              <a:t>conas</a:t>
            </a:r>
            <a:r>
              <a:rPr lang="en-IE" baseline="0" dirty="0" smtClean="0"/>
              <a:t> a </a:t>
            </a:r>
            <a:r>
              <a:rPr lang="en-IE" baseline="0" dirty="0" err="1" smtClean="0"/>
              <a:t>dhéanann</a:t>
            </a:r>
            <a:r>
              <a:rPr lang="en-IE" baseline="0" dirty="0" smtClean="0"/>
              <a:t> </a:t>
            </a:r>
            <a:r>
              <a:rPr lang="en-IE" baseline="0" dirty="0" err="1" smtClean="0"/>
              <a:t>siad</a:t>
            </a:r>
            <a:r>
              <a:rPr lang="en-IE" baseline="0" dirty="0" smtClean="0"/>
              <a:t> </a:t>
            </a:r>
            <a:r>
              <a:rPr lang="en-IE" baseline="0" dirty="0" err="1" smtClean="0"/>
              <a:t>cumarsáid</a:t>
            </a:r>
            <a:r>
              <a:rPr lang="en-IE" baseline="0" dirty="0" smtClean="0"/>
              <a:t> </a:t>
            </a:r>
            <a:r>
              <a:rPr lang="en-IE" baseline="0" dirty="0" err="1" smtClean="0"/>
              <a:t>lena</a:t>
            </a:r>
            <a:r>
              <a:rPr lang="en-IE" baseline="0" dirty="0" smtClean="0"/>
              <a:t> </a:t>
            </a:r>
            <a:r>
              <a:rPr lang="en-IE" baseline="0" dirty="0" err="1" smtClean="0"/>
              <a:t>gcairde</a:t>
            </a:r>
            <a:r>
              <a:rPr lang="en-IE" baseline="0" dirty="0" smtClean="0"/>
              <a:t>, </a:t>
            </a:r>
            <a:r>
              <a:rPr lang="en-IE" baseline="0" dirty="0" err="1" smtClean="0"/>
              <a:t>céard</a:t>
            </a:r>
            <a:r>
              <a:rPr lang="en-IE" baseline="0" dirty="0" smtClean="0"/>
              <a:t> é an t-</a:t>
            </a:r>
            <a:r>
              <a:rPr lang="en-IE" baseline="0" dirty="0" err="1" smtClean="0"/>
              <a:t>ábhar</a:t>
            </a:r>
            <a:r>
              <a:rPr lang="en-IE" baseline="0" dirty="0" smtClean="0"/>
              <a:t> is </a:t>
            </a:r>
            <a:r>
              <a:rPr lang="en-IE" baseline="0" dirty="0" err="1" smtClean="0"/>
              <a:t>rogha</a:t>
            </a:r>
            <a:r>
              <a:rPr lang="en-IE" baseline="0" dirty="0" smtClean="0"/>
              <a:t> </a:t>
            </a:r>
            <a:r>
              <a:rPr lang="en-IE" baseline="0" dirty="0" err="1" smtClean="0"/>
              <a:t>leo</a:t>
            </a:r>
            <a:r>
              <a:rPr lang="en-IE" baseline="0" dirty="0" smtClean="0"/>
              <a:t>, etc.  </a:t>
            </a:r>
            <a:r>
              <a:rPr lang="en-IE" b="1" baseline="0" dirty="0" err="1" smtClean="0"/>
              <a:t>Braitheann</a:t>
            </a:r>
            <a:r>
              <a:rPr lang="en-IE" b="1" baseline="0" dirty="0" smtClean="0"/>
              <a:t> </a:t>
            </a:r>
            <a:r>
              <a:rPr lang="en-IE" b="1" baseline="0" dirty="0" err="1" smtClean="0"/>
              <a:t>gach</a:t>
            </a:r>
            <a:r>
              <a:rPr lang="en-IE" b="1" baseline="0" dirty="0" smtClean="0"/>
              <a:t> </a:t>
            </a:r>
            <a:r>
              <a:rPr lang="en-IE" b="1" baseline="0" dirty="0" err="1" smtClean="0"/>
              <a:t>rud</a:t>
            </a:r>
            <a:r>
              <a:rPr lang="en-IE" b="1" baseline="0" dirty="0" smtClean="0"/>
              <a:t> </a:t>
            </a:r>
            <a:r>
              <a:rPr lang="en-IE" b="1" baseline="0" dirty="0" err="1" smtClean="0"/>
              <a:t>ar</a:t>
            </a:r>
            <a:r>
              <a:rPr lang="en-IE" b="1" baseline="0" dirty="0" smtClean="0"/>
              <a:t> an </a:t>
            </a:r>
            <a:r>
              <a:rPr lang="en-IE" b="1" baseline="0" dirty="0" err="1" smtClean="0"/>
              <a:t>gceist</a:t>
            </a:r>
            <a:r>
              <a:rPr lang="en-IE" b="1" baseline="0" dirty="0" smtClean="0"/>
              <a:t> </a:t>
            </a:r>
            <a:r>
              <a:rPr lang="en-IE" b="1" baseline="0" dirty="0" err="1" smtClean="0"/>
              <a:t>cheart</a:t>
            </a:r>
            <a:r>
              <a:rPr lang="en-IE" b="1" baseline="0" dirty="0" smtClean="0"/>
              <a:t> a </a:t>
            </a:r>
            <a:r>
              <a:rPr lang="en-IE" b="1" baseline="0" dirty="0" err="1" smtClean="0"/>
              <a:t>chur</a:t>
            </a:r>
            <a:r>
              <a:rPr lang="en-IE" b="1" baseline="0" dirty="0" smtClean="0"/>
              <a:t>. </a:t>
            </a:r>
            <a:r>
              <a:rPr lang="en-IE" b="0" baseline="0" dirty="0" err="1" smtClean="0"/>
              <a:t>Trí</a:t>
            </a:r>
            <a:r>
              <a:rPr lang="en-IE" b="0" baseline="0" dirty="0" smtClean="0"/>
              <a:t> </a:t>
            </a:r>
            <a:r>
              <a:rPr lang="en-IE" b="0" baseline="0" dirty="0" err="1" smtClean="0"/>
              <a:t>bheith</a:t>
            </a:r>
            <a:r>
              <a:rPr lang="en-IE" b="0" baseline="0" dirty="0" smtClean="0"/>
              <a:t> </a:t>
            </a:r>
            <a:r>
              <a:rPr lang="en-IE" b="0" baseline="0" dirty="0" err="1" smtClean="0"/>
              <a:t>ar</a:t>
            </a:r>
            <a:r>
              <a:rPr lang="en-IE" b="0" baseline="0" dirty="0" smtClean="0"/>
              <a:t> an </a:t>
            </a:r>
            <a:r>
              <a:rPr lang="en-IE" b="0" baseline="0" dirty="0" err="1" smtClean="0"/>
              <a:t>eolas</a:t>
            </a:r>
            <a:r>
              <a:rPr lang="en-IE" b="0" baseline="0" dirty="0" smtClean="0"/>
              <a:t> </a:t>
            </a:r>
            <a:r>
              <a:rPr lang="en-IE" b="0" baseline="0" dirty="0" err="1" smtClean="0"/>
              <a:t>maidir</a:t>
            </a:r>
            <a:r>
              <a:rPr lang="en-IE" b="0" baseline="0" dirty="0" smtClean="0"/>
              <a:t> leis an </a:t>
            </a:r>
            <a:r>
              <a:rPr lang="en-IE" b="0" baseline="0" dirty="0" err="1" smtClean="0"/>
              <a:t>gceist</a:t>
            </a:r>
            <a:r>
              <a:rPr lang="en-IE" b="0" baseline="0" dirty="0" smtClean="0"/>
              <a:t> </a:t>
            </a:r>
            <a:r>
              <a:rPr lang="en-IE" b="0" baseline="0" dirty="0" err="1" smtClean="0"/>
              <a:t>cheart</a:t>
            </a:r>
            <a:r>
              <a:rPr lang="en-IE" b="0" baseline="0" dirty="0" smtClean="0"/>
              <a:t> le cur, </a:t>
            </a:r>
            <a:r>
              <a:rPr lang="en-IE" b="0" baseline="0" dirty="0" err="1" smtClean="0"/>
              <a:t>tig</a:t>
            </a:r>
            <a:r>
              <a:rPr lang="en-IE" b="0" baseline="0" dirty="0" smtClean="0"/>
              <a:t> </a:t>
            </a:r>
            <a:r>
              <a:rPr lang="en-IE" b="0" baseline="0" dirty="0" err="1" smtClean="0"/>
              <a:t>linn</a:t>
            </a:r>
            <a:r>
              <a:rPr lang="en-IE" b="0" baseline="0" dirty="0" smtClean="0"/>
              <a:t> </a:t>
            </a:r>
            <a:r>
              <a:rPr lang="en-IE" b="0" baseline="0" dirty="0" err="1" smtClean="0"/>
              <a:t>idirdhealú</a:t>
            </a:r>
            <a:r>
              <a:rPr lang="en-IE" b="0" baseline="0" dirty="0" smtClean="0"/>
              <a:t> </a:t>
            </a:r>
            <a:r>
              <a:rPr lang="en-IE" b="0" baseline="0" dirty="0" err="1" smtClean="0"/>
              <a:t>idir</a:t>
            </a:r>
            <a:r>
              <a:rPr lang="en-IE" b="0" baseline="0" dirty="0" smtClean="0"/>
              <a:t> </a:t>
            </a:r>
            <a:r>
              <a:rPr lang="en-IE" b="0" baseline="0" dirty="0" err="1" smtClean="0"/>
              <a:t>úsáid</a:t>
            </a:r>
            <a:r>
              <a:rPr lang="en-IE" b="0" baseline="0" dirty="0" smtClean="0"/>
              <a:t> </a:t>
            </a:r>
            <a:r>
              <a:rPr lang="en-IE" b="0" baseline="0" dirty="0" err="1" smtClean="0"/>
              <a:t>cheart</a:t>
            </a:r>
            <a:r>
              <a:rPr lang="en-IE" b="0" baseline="0" dirty="0" smtClean="0"/>
              <a:t> </a:t>
            </a:r>
            <a:r>
              <a:rPr lang="en-IE" b="0" baseline="0" dirty="0" err="1" smtClean="0"/>
              <a:t>agus</a:t>
            </a:r>
            <a:r>
              <a:rPr lang="en-IE" b="0" baseline="0" dirty="0" smtClean="0"/>
              <a:t> </a:t>
            </a:r>
            <a:r>
              <a:rPr lang="en-IE" b="0" baseline="0" dirty="0" err="1" smtClean="0"/>
              <a:t>úsáid</a:t>
            </a:r>
            <a:r>
              <a:rPr lang="en-IE" b="0" baseline="0" dirty="0" smtClean="0"/>
              <a:t> </a:t>
            </a:r>
            <a:r>
              <a:rPr lang="en-IE" b="0" baseline="0" dirty="0" err="1" smtClean="0"/>
              <a:t>mhícheart</a:t>
            </a:r>
            <a:r>
              <a:rPr lang="en-IE" b="0" baseline="0" dirty="0" smtClean="0"/>
              <a:t> </a:t>
            </a:r>
            <a:r>
              <a:rPr lang="en-IE" b="0" baseline="0" dirty="0" err="1" smtClean="0"/>
              <a:t>na</a:t>
            </a:r>
            <a:r>
              <a:rPr lang="en-IE" b="0" baseline="0" dirty="0" smtClean="0"/>
              <a:t> </a:t>
            </a:r>
            <a:r>
              <a:rPr lang="en-IE" b="0" baseline="0" dirty="0" err="1" smtClean="0"/>
              <a:t>Staitistice</a:t>
            </a:r>
            <a:r>
              <a:rPr lang="en-IE" b="0" baseline="0" dirty="0" smtClean="0"/>
              <a:t>. </a:t>
            </a:r>
            <a:r>
              <a:rPr lang="en-IE" b="1" baseline="0" dirty="0" smtClean="0"/>
              <a:t>Is </a:t>
            </a:r>
            <a:r>
              <a:rPr lang="en-IE" b="1" baseline="0" dirty="0" err="1" smtClean="0"/>
              <a:t>anseo</a:t>
            </a:r>
            <a:r>
              <a:rPr lang="en-IE" b="1" baseline="0" dirty="0" smtClean="0"/>
              <a:t> a </a:t>
            </a:r>
            <a:r>
              <a:rPr lang="en-IE" b="1" baseline="0" dirty="0" err="1" smtClean="0"/>
              <a:t>thagann</a:t>
            </a:r>
            <a:r>
              <a:rPr lang="en-IE" b="1" baseline="0" dirty="0" smtClean="0"/>
              <a:t> </a:t>
            </a:r>
            <a:r>
              <a:rPr lang="en-IE" b="1" baseline="0" dirty="0" err="1" smtClean="0"/>
              <a:t>deacrachtaí</a:t>
            </a:r>
            <a:r>
              <a:rPr lang="en-IE" b="1" baseline="0" dirty="0" smtClean="0"/>
              <a:t> do </a:t>
            </a:r>
            <a:r>
              <a:rPr lang="en-IE" b="1" baseline="0" dirty="0" err="1" smtClean="0"/>
              <a:t>scoláirí</a:t>
            </a:r>
            <a:r>
              <a:rPr lang="en-IE" b="1" baseline="0" dirty="0" smtClean="0"/>
              <a:t> </a:t>
            </a:r>
            <a:r>
              <a:rPr lang="en-IE" b="1" baseline="0" dirty="0" err="1" smtClean="0"/>
              <a:t>chun</a:t>
            </a:r>
            <a:r>
              <a:rPr lang="en-IE" b="1" baseline="0" dirty="0" smtClean="0"/>
              <a:t> </a:t>
            </a:r>
            <a:r>
              <a:rPr lang="en-IE" b="1" baseline="0" dirty="0" err="1" smtClean="0"/>
              <a:t>cinn</a:t>
            </a:r>
            <a:r>
              <a:rPr lang="en-IE" b="1" baseline="0" dirty="0" smtClean="0"/>
              <a:t>.</a:t>
            </a:r>
            <a:endParaRPr lang="en-IE" b="0" baseline="0" dirty="0" smtClean="0"/>
          </a:p>
          <a:p>
            <a:pPr>
              <a:defRPr/>
            </a:pPr>
            <a:endParaRPr lang="en-IE" b="0" baseline="0" dirty="0" smtClean="0">
              <a:solidFill>
                <a:srgbClr val="FF0000"/>
              </a:solidFill>
            </a:endParaRPr>
          </a:p>
          <a:p>
            <a:pPr>
              <a:defRPr/>
            </a:pPr>
            <a:r>
              <a:rPr lang="en-IE" b="1" baseline="0" dirty="0" smtClean="0">
                <a:solidFill>
                  <a:srgbClr val="FF0000"/>
                </a:solidFill>
              </a:rPr>
              <a:t>BAILIÚ</a:t>
            </a:r>
            <a:r>
              <a:rPr lang="en-IE" b="0" baseline="0" dirty="0" smtClean="0">
                <a:solidFill>
                  <a:srgbClr val="FF0000"/>
                </a:solidFill>
              </a:rPr>
              <a:t>: Ós </a:t>
            </a:r>
            <a:r>
              <a:rPr lang="en-IE" b="0" baseline="0" dirty="0" err="1" smtClean="0">
                <a:solidFill>
                  <a:srgbClr val="FF0000"/>
                </a:solidFill>
              </a:rPr>
              <a:t>rud</a:t>
            </a:r>
            <a:r>
              <a:rPr lang="en-IE" b="0" baseline="0" dirty="0" smtClean="0">
                <a:solidFill>
                  <a:srgbClr val="FF0000"/>
                </a:solidFill>
              </a:rPr>
              <a:t> é </a:t>
            </a:r>
            <a:r>
              <a:rPr lang="en-IE" b="0" baseline="0" dirty="0" err="1" smtClean="0">
                <a:solidFill>
                  <a:srgbClr val="FF0000"/>
                </a:solidFill>
              </a:rPr>
              <a:t>gur</a:t>
            </a:r>
            <a:r>
              <a:rPr lang="en-IE" b="0" baseline="0" dirty="0" smtClean="0">
                <a:solidFill>
                  <a:srgbClr val="FF0000"/>
                </a:solidFill>
              </a:rPr>
              <a:t> </a:t>
            </a:r>
            <a:r>
              <a:rPr lang="en-IE" b="0" baseline="0" dirty="0" err="1" smtClean="0">
                <a:solidFill>
                  <a:srgbClr val="FF0000"/>
                </a:solidFill>
              </a:rPr>
              <a:t>i</a:t>
            </a:r>
            <a:r>
              <a:rPr lang="en-IE" b="0" baseline="0" dirty="0" smtClean="0">
                <a:solidFill>
                  <a:srgbClr val="FF0000"/>
                </a:solidFill>
              </a:rPr>
              <a:t> </a:t>
            </a:r>
            <a:r>
              <a:rPr lang="en-IE" b="0" baseline="0" dirty="0" err="1" smtClean="0">
                <a:solidFill>
                  <a:srgbClr val="FF0000"/>
                </a:solidFill>
              </a:rPr>
              <a:t>gcomhthéacs</a:t>
            </a:r>
            <a:r>
              <a:rPr lang="en-IE" b="0" baseline="0" dirty="0" smtClean="0">
                <a:solidFill>
                  <a:srgbClr val="FF0000"/>
                </a:solidFill>
              </a:rPr>
              <a:t> is </a:t>
            </a:r>
            <a:r>
              <a:rPr lang="en-IE" b="0" baseline="0" dirty="0" err="1" smtClean="0">
                <a:solidFill>
                  <a:srgbClr val="FF0000"/>
                </a:solidFill>
              </a:rPr>
              <a:t>intuigthe</a:t>
            </a:r>
            <a:r>
              <a:rPr lang="en-IE" b="0" baseline="0" dirty="0" smtClean="0">
                <a:solidFill>
                  <a:srgbClr val="FF0000"/>
                </a:solidFill>
              </a:rPr>
              <a:t> </a:t>
            </a:r>
            <a:r>
              <a:rPr lang="en-IE" b="0" baseline="0" dirty="0" err="1" smtClean="0">
                <a:solidFill>
                  <a:srgbClr val="FF0000"/>
                </a:solidFill>
              </a:rPr>
              <a:t>uimhreacha</a:t>
            </a:r>
            <a:r>
              <a:rPr lang="en-IE" b="0" baseline="0" dirty="0" smtClean="0">
                <a:solidFill>
                  <a:srgbClr val="FF0000"/>
                </a:solidFill>
              </a:rPr>
              <a:t>, </a:t>
            </a:r>
            <a:r>
              <a:rPr lang="en-IE" b="0" baseline="0" dirty="0" err="1" smtClean="0">
                <a:solidFill>
                  <a:srgbClr val="FF0000"/>
                </a:solidFill>
              </a:rPr>
              <a:t>ba</a:t>
            </a:r>
            <a:r>
              <a:rPr lang="en-IE" b="0" baseline="0" dirty="0" smtClean="0">
                <a:solidFill>
                  <a:srgbClr val="FF0000"/>
                </a:solidFill>
              </a:rPr>
              <a:t> </a:t>
            </a:r>
            <a:r>
              <a:rPr lang="en-IE" b="0" baseline="0" dirty="0" err="1" smtClean="0">
                <a:solidFill>
                  <a:srgbClr val="FF0000"/>
                </a:solidFill>
              </a:rPr>
              <a:t>chóir</a:t>
            </a:r>
            <a:r>
              <a:rPr lang="en-IE" b="0" baseline="0" dirty="0" smtClean="0">
                <a:solidFill>
                  <a:srgbClr val="FF0000"/>
                </a:solidFill>
              </a:rPr>
              <a:t> </a:t>
            </a:r>
            <a:r>
              <a:rPr lang="en-IE" b="0" baseline="0" dirty="0" err="1" smtClean="0">
                <a:solidFill>
                  <a:srgbClr val="FF0000"/>
                </a:solidFill>
              </a:rPr>
              <a:t>dúinn</a:t>
            </a:r>
            <a:r>
              <a:rPr lang="en-IE" b="0" baseline="0" dirty="0" smtClean="0">
                <a:solidFill>
                  <a:srgbClr val="FF0000"/>
                </a:solidFill>
              </a:rPr>
              <a:t> </a:t>
            </a:r>
            <a:r>
              <a:rPr lang="en-IE" b="0" i="1" baseline="0" dirty="0" err="1" smtClean="0">
                <a:solidFill>
                  <a:srgbClr val="FF0000"/>
                </a:solidFill>
              </a:rPr>
              <a:t>sonraí</a:t>
            </a:r>
            <a:r>
              <a:rPr lang="en-IE" b="0" i="1" baseline="0" dirty="0" smtClean="0">
                <a:solidFill>
                  <a:srgbClr val="FF0000"/>
                </a:solidFill>
              </a:rPr>
              <a:t> </a:t>
            </a:r>
            <a:r>
              <a:rPr lang="en-IE" b="0" i="1" baseline="0" dirty="0" err="1" smtClean="0">
                <a:solidFill>
                  <a:srgbClr val="FF0000"/>
                </a:solidFill>
              </a:rPr>
              <a:t>réadúla</a:t>
            </a:r>
            <a:r>
              <a:rPr lang="en-IE" b="0" i="1" baseline="0" dirty="0" smtClean="0">
                <a:solidFill>
                  <a:srgbClr val="FF0000"/>
                </a:solidFill>
              </a:rPr>
              <a:t>  </a:t>
            </a:r>
            <a:r>
              <a:rPr lang="en-IE" b="0" i="0" baseline="0" dirty="0" smtClean="0">
                <a:solidFill>
                  <a:srgbClr val="FF0000"/>
                </a:solidFill>
              </a:rPr>
              <a:t>a </a:t>
            </a:r>
            <a:r>
              <a:rPr lang="en-IE" b="0" i="0" baseline="0" dirty="0" err="1" smtClean="0">
                <a:solidFill>
                  <a:srgbClr val="FF0000"/>
                </a:solidFill>
              </a:rPr>
              <a:t>úsáid</a:t>
            </a:r>
            <a:r>
              <a:rPr lang="en-IE" b="0" i="0" baseline="0" dirty="0" smtClean="0">
                <a:solidFill>
                  <a:srgbClr val="FF0000"/>
                </a:solidFill>
              </a:rPr>
              <a:t> </a:t>
            </a:r>
            <a:r>
              <a:rPr lang="en-IE" b="0" i="0" baseline="0" dirty="0" err="1" smtClean="0">
                <a:solidFill>
                  <a:srgbClr val="FF0000"/>
                </a:solidFill>
              </a:rPr>
              <a:t>i</a:t>
            </a:r>
            <a:r>
              <a:rPr lang="en-IE" b="0" i="0" baseline="0" dirty="0" smtClean="0">
                <a:solidFill>
                  <a:srgbClr val="FF0000"/>
                </a:solidFill>
              </a:rPr>
              <a:t> </a:t>
            </a:r>
            <a:r>
              <a:rPr lang="en-IE" b="0" i="0" baseline="0" dirty="0" err="1" smtClean="0">
                <a:solidFill>
                  <a:srgbClr val="FF0000"/>
                </a:solidFill>
              </a:rPr>
              <a:t>gcomhthéacsanna</a:t>
            </a:r>
            <a:r>
              <a:rPr lang="en-IE" b="0" i="0" baseline="0" dirty="0" smtClean="0">
                <a:solidFill>
                  <a:srgbClr val="FF0000"/>
                </a:solidFill>
              </a:rPr>
              <a:t> a </a:t>
            </a:r>
            <a:r>
              <a:rPr lang="en-IE" b="0" i="0" baseline="0" dirty="0" err="1" smtClean="0">
                <a:solidFill>
                  <a:srgbClr val="FF0000"/>
                </a:solidFill>
              </a:rPr>
              <a:t>thuigeann</a:t>
            </a:r>
            <a:r>
              <a:rPr lang="en-IE" b="0" i="0" baseline="0" dirty="0" smtClean="0">
                <a:solidFill>
                  <a:srgbClr val="FF0000"/>
                </a:solidFill>
              </a:rPr>
              <a:t> </a:t>
            </a:r>
            <a:r>
              <a:rPr lang="en-IE" b="0" i="0" baseline="0" dirty="0" err="1" smtClean="0">
                <a:solidFill>
                  <a:srgbClr val="FF0000"/>
                </a:solidFill>
              </a:rPr>
              <a:t>scoláirí</a:t>
            </a:r>
            <a:r>
              <a:rPr lang="en-IE" b="0" i="1" baseline="0" dirty="0" smtClean="0">
                <a:solidFill>
                  <a:srgbClr val="FF0000"/>
                </a:solidFill>
              </a:rPr>
              <a:t>.</a:t>
            </a:r>
          </a:p>
          <a:p>
            <a:pPr>
              <a:defRPr/>
            </a:pPr>
            <a:endParaRPr lang="en-IE" b="0" i="1" baseline="0" dirty="0" smtClean="0">
              <a:solidFill>
                <a:srgbClr val="FF0000"/>
              </a:solidFill>
            </a:endParaRPr>
          </a:p>
          <a:p>
            <a:pPr>
              <a:defRPr/>
            </a:pPr>
            <a:r>
              <a:rPr lang="en-IE" b="1" i="0" baseline="0" dirty="0" smtClean="0">
                <a:solidFill>
                  <a:srgbClr val="FF0000"/>
                </a:solidFill>
              </a:rPr>
              <a:t>ANAILÍSIÚ: </a:t>
            </a:r>
            <a:r>
              <a:rPr lang="en-IE" b="0" i="0" baseline="0" dirty="0" err="1" smtClean="0">
                <a:solidFill>
                  <a:srgbClr val="FF0000"/>
                </a:solidFill>
              </a:rPr>
              <a:t>Braitheann</a:t>
            </a:r>
            <a:r>
              <a:rPr lang="en-IE" b="0" i="0" baseline="0" dirty="0" smtClean="0">
                <a:solidFill>
                  <a:srgbClr val="FF0000"/>
                </a:solidFill>
              </a:rPr>
              <a:t> </a:t>
            </a:r>
            <a:r>
              <a:rPr lang="en-IE" b="0" i="0" baseline="0" dirty="0" err="1" smtClean="0">
                <a:solidFill>
                  <a:srgbClr val="FF0000"/>
                </a:solidFill>
              </a:rPr>
              <a:t>ár</a:t>
            </a:r>
            <a:r>
              <a:rPr lang="en-IE" b="0" i="0" baseline="0" dirty="0" smtClean="0">
                <a:solidFill>
                  <a:srgbClr val="FF0000"/>
                </a:solidFill>
              </a:rPr>
              <a:t> </a:t>
            </a:r>
            <a:r>
              <a:rPr lang="en-IE" b="0" i="0" baseline="0" dirty="0" err="1" smtClean="0">
                <a:solidFill>
                  <a:srgbClr val="FF0000"/>
                </a:solidFill>
              </a:rPr>
              <a:t>gcur</a:t>
            </a:r>
            <a:r>
              <a:rPr lang="en-IE" b="0" i="0" baseline="0" dirty="0" smtClean="0">
                <a:solidFill>
                  <a:srgbClr val="FF0000"/>
                </a:solidFill>
              </a:rPr>
              <a:t> </a:t>
            </a:r>
            <a:r>
              <a:rPr lang="en-IE" b="0" i="0" baseline="0" dirty="0" err="1" smtClean="0">
                <a:solidFill>
                  <a:srgbClr val="FF0000"/>
                </a:solidFill>
              </a:rPr>
              <a:t>chuige</a:t>
            </a:r>
            <a:r>
              <a:rPr lang="en-IE" b="0" i="0" baseline="0" dirty="0" smtClean="0">
                <a:solidFill>
                  <a:srgbClr val="FF0000"/>
                </a:solidFill>
              </a:rPr>
              <a:t> </a:t>
            </a:r>
            <a:r>
              <a:rPr lang="en-IE" b="0" i="0" baseline="0" dirty="0" err="1" smtClean="0">
                <a:solidFill>
                  <a:srgbClr val="FF0000"/>
                </a:solidFill>
              </a:rPr>
              <a:t>ar</a:t>
            </a:r>
            <a:r>
              <a:rPr lang="en-IE" b="0" i="0" baseline="0" dirty="0" smtClean="0">
                <a:solidFill>
                  <a:srgbClr val="FF0000"/>
                </a:solidFill>
              </a:rPr>
              <a:t> an </a:t>
            </a:r>
            <a:r>
              <a:rPr lang="en-IE" b="0" i="0" baseline="0" dirty="0" err="1" smtClean="0">
                <a:solidFill>
                  <a:srgbClr val="FF0000"/>
                </a:solidFill>
              </a:rPr>
              <a:t>gcineál</a:t>
            </a:r>
            <a:r>
              <a:rPr lang="en-IE" b="0" i="0" baseline="0" dirty="0" smtClean="0">
                <a:solidFill>
                  <a:srgbClr val="FF0000"/>
                </a:solidFill>
              </a:rPr>
              <a:t> </a:t>
            </a:r>
            <a:r>
              <a:rPr lang="en-IE" b="0" i="0" baseline="0" dirty="0" err="1" smtClean="0">
                <a:solidFill>
                  <a:srgbClr val="FF0000"/>
                </a:solidFill>
              </a:rPr>
              <a:t>sonraí</a:t>
            </a:r>
            <a:r>
              <a:rPr lang="en-IE" b="0" i="0" baseline="0" dirty="0" smtClean="0">
                <a:solidFill>
                  <a:srgbClr val="FF0000"/>
                </a:solidFill>
              </a:rPr>
              <a:t> </a:t>
            </a:r>
            <a:r>
              <a:rPr lang="en-IE" b="0" i="0" baseline="0" dirty="0" err="1" smtClean="0">
                <a:solidFill>
                  <a:srgbClr val="FF0000"/>
                </a:solidFill>
              </a:rPr>
              <a:t>agus</a:t>
            </a:r>
            <a:r>
              <a:rPr lang="en-IE" b="0" i="0" baseline="0" dirty="0" smtClean="0">
                <a:solidFill>
                  <a:srgbClr val="FF0000"/>
                </a:solidFill>
              </a:rPr>
              <a:t> </a:t>
            </a:r>
            <a:r>
              <a:rPr lang="en-IE" b="0" i="0" baseline="0" dirty="0" err="1" smtClean="0">
                <a:solidFill>
                  <a:srgbClr val="FF0000"/>
                </a:solidFill>
              </a:rPr>
              <a:t>ar</a:t>
            </a:r>
            <a:r>
              <a:rPr lang="en-IE" b="0" i="0" baseline="0" dirty="0" smtClean="0">
                <a:solidFill>
                  <a:srgbClr val="FF0000"/>
                </a:solidFill>
              </a:rPr>
              <a:t> </a:t>
            </a:r>
            <a:r>
              <a:rPr lang="en-IE" b="0" i="0" baseline="0" dirty="0" err="1" smtClean="0">
                <a:solidFill>
                  <a:srgbClr val="FF0000"/>
                </a:solidFill>
              </a:rPr>
              <a:t>chuspóir</a:t>
            </a:r>
            <a:r>
              <a:rPr lang="en-IE" b="0" i="0" baseline="0" dirty="0" smtClean="0">
                <a:solidFill>
                  <a:srgbClr val="FF0000"/>
                </a:solidFill>
              </a:rPr>
              <a:t> </a:t>
            </a:r>
            <a:r>
              <a:rPr lang="en-IE" b="0" i="0" baseline="0" dirty="0" err="1" smtClean="0">
                <a:solidFill>
                  <a:srgbClr val="FF0000"/>
                </a:solidFill>
              </a:rPr>
              <a:t>ár</a:t>
            </a:r>
            <a:r>
              <a:rPr lang="en-IE" b="0" i="0" baseline="0" dirty="0" smtClean="0">
                <a:solidFill>
                  <a:srgbClr val="FF0000"/>
                </a:solidFill>
              </a:rPr>
              <a:t> n-</a:t>
            </a:r>
            <a:r>
              <a:rPr lang="en-IE" b="0" i="0" baseline="0" dirty="0" err="1" smtClean="0">
                <a:solidFill>
                  <a:srgbClr val="FF0000"/>
                </a:solidFill>
              </a:rPr>
              <a:t>iniúchta</a:t>
            </a:r>
            <a:r>
              <a:rPr lang="en-IE" b="0" i="0" baseline="0" dirty="0" smtClean="0">
                <a:solidFill>
                  <a:srgbClr val="FF0000"/>
                </a:solidFill>
              </a:rPr>
              <a:t>.</a:t>
            </a:r>
          </a:p>
          <a:p>
            <a:pPr>
              <a:defRPr/>
            </a:pPr>
            <a:endParaRPr lang="en-IE" b="1" i="0" baseline="0" dirty="0" smtClean="0">
              <a:solidFill>
                <a:srgbClr val="FF0000"/>
              </a:solidFill>
            </a:endParaRPr>
          </a:p>
          <a:p>
            <a:pPr>
              <a:defRPr/>
            </a:pPr>
            <a:r>
              <a:rPr lang="en-IE" b="1" i="0" baseline="0" dirty="0" smtClean="0">
                <a:solidFill>
                  <a:srgbClr val="FF0000"/>
                </a:solidFill>
              </a:rPr>
              <a:t>LÉIRMHÍNIÚ</a:t>
            </a:r>
            <a:r>
              <a:rPr lang="en-IE" b="0" i="0" baseline="0" dirty="0" smtClean="0">
                <a:solidFill>
                  <a:srgbClr val="FF0000"/>
                </a:solidFill>
              </a:rPr>
              <a:t>: Is é a </a:t>
            </a:r>
            <a:r>
              <a:rPr lang="en-IE" b="0" i="0" baseline="0" dirty="0" err="1" smtClean="0">
                <a:solidFill>
                  <a:srgbClr val="FF0000"/>
                </a:solidFill>
              </a:rPr>
              <a:t>bhíonn</a:t>
            </a:r>
            <a:r>
              <a:rPr lang="en-IE" b="0" i="0" baseline="0" dirty="0" smtClean="0">
                <a:solidFill>
                  <a:srgbClr val="FF0000"/>
                </a:solidFill>
              </a:rPr>
              <a:t> </a:t>
            </a:r>
            <a:r>
              <a:rPr lang="en-IE" b="0" i="0" baseline="0" dirty="0" err="1" smtClean="0">
                <a:solidFill>
                  <a:srgbClr val="FF0000"/>
                </a:solidFill>
              </a:rPr>
              <a:t>sa</a:t>
            </a:r>
            <a:r>
              <a:rPr lang="en-IE" b="0" i="0" baseline="0" dirty="0" smtClean="0">
                <a:solidFill>
                  <a:srgbClr val="FF0000"/>
                </a:solidFill>
              </a:rPr>
              <a:t> </a:t>
            </a:r>
            <a:r>
              <a:rPr lang="en-IE" b="0" i="0" baseline="0" dirty="0" err="1" smtClean="0">
                <a:solidFill>
                  <a:srgbClr val="FF0000"/>
                </a:solidFill>
              </a:rPr>
              <a:t>chéim</a:t>
            </a:r>
            <a:r>
              <a:rPr lang="en-IE" b="0" i="0" baseline="0" dirty="0" smtClean="0">
                <a:solidFill>
                  <a:srgbClr val="FF0000"/>
                </a:solidFill>
              </a:rPr>
              <a:t> </a:t>
            </a:r>
            <a:r>
              <a:rPr lang="en-IE" b="0" i="0" baseline="0" dirty="0" err="1" smtClean="0">
                <a:solidFill>
                  <a:srgbClr val="FF0000"/>
                </a:solidFill>
              </a:rPr>
              <a:t>dheireanach</a:t>
            </a:r>
            <a:r>
              <a:rPr lang="en-IE" b="0" i="0" baseline="0" dirty="0" smtClean="0">
                <a:solidFill>
                  <a:srgbClr val="FF0000"/>
                </a:solidFill>
              </a:rPr>
              <a:t> </a:t>
            </a:r>
            <a:r>
              <a:rPr lang="en-IE" b="0" i="0" baseline="0" dirty="0" err="1" smtClean="0">
                <a:solidFill>
                  <a:srgbClr val="FF0000"/>
                </a:solidFill>
              </a:rPr>
              <a:t>d’aon</a:t>
            </a:r>
            <a:r>
              <a:rPr lang="en-IE" b="0" i="0" baseline="0" dirty="0" smtClean="0">
                <a:solidFill>
                  <a:srgbClr val="FF0000"/>
                </a:solidFill>
              </a:rPr>
              <a:t> </a:t>
            </a:r>
            <a:r>
              <a:rPr lang="en-IE" b="0" i="0" baseline="0" dirty="0" err="1" smtClean="0">
                <a:solidFill>
                  <a:srgbClr val="FF0000"/>
                </a:solidFill>
              </a:rPr>
              <a:t>iniúchadh</a:t>
            </a:r>
            <a:r>
              <a:rPr lang="en-IE" b="0" i="0" baseline="0" dirty="0" smtClean="0">
                <a:solidFill>
                  <a:srgbClr val="FF0000"/>
                </a:solidFill>
              </a:rPr>
              <a:t> </a:t>
            </a:r>
            <a:r>
              <a:rPr lang="en-IE" b="0" i="0" baseline="0" dirty="0" err="1" smtClean="0">
                <a:solidFill>
                  <a:srgbClr val="FF0000"/>
                </a:solidFill>
              </a:rPr>
              <a:t>staitistiúil</a:t>
            </a:r>
            <a:r>
              <a:rPr lang="en-IE" b="0" i="0" baseline="0" dirty="0" smtClean="0">
                <a:solidFill>
                  <a:srgbClr val="FF0000"/>
                </a:solidFill>
              </a:rPr>
              <a:t> </a:t>
            </a:r>
            <a:r>
              <a:rPr lang="en-IE" b="0" i="0" baseline="0" dirty="0" err="1" smtClean="0">
                <a:solidFill>
                  <a:srgbClr val="FF0000"/>
                </a:solidFill>
              </a:rPr>
              <a:t>ná</a:t>
            </a:r>
            <a:r>
              <a:rPr lang="en-IE" b="0" i="0" baseline="0" dirty="0" smtClean="0">
                <a:solidFill>
                  <a:srgbClr val="FF0000"/>
                </a:solidFill>
              </a:rPr>
              <a:t> </a:t>
            </a:r>
            <a:r>
              <a:rPr lang="en-IE" b="0" i="0" baseline="0" dirty="0" err="1" smtClean="0">
                <a:solidFill>
                  <a:srgbClr val="FF0000"/>
                </a:solidFill>
              </a:rPr>
              <a:t>scrúdú</a:t>
            </a:r>
            <a:r>
              <a:rPr lang="en-IE" b="0" i="0" baseline="0" dirty="0" smtClean="0">
                <a:solidFill>
                  <a:srgbClr val="FF0000"/>
                </a:solidFill>
              </a:rPr>
              <a:t> </a:t>
            </a:r>
            <a:r>
              <a:rPr lang="en-IE" b="0" i="0" baseline="0" dirty="0" err="1" smtClean="0">
                <a:solidFill>
                  <a:srgbClr val="FF0000"/>
                </a:solidFill>
              </a:rPr>
              <a:t>ar</a:t>
            </a:r>
            <a:r>
              <a:rPr lang="en-IE" b="0" i="0" baseline="0" dirty="0" smtClean="0">
                <a:solidFill>
                  <a:srgbClr val="FF0000"/>
                </a:solidFill>
              </a:rPr>
              <a:t> </a:t>
            </a:r>
            <a:r>
              <a:rPr lang="en-IE" b="0" i="0" baseline="0" dirty="0" err="1" smtClean="0">
                <a:solidFill>
                  <a:srgbClr val="FF0000"/>
                </a:solidFill>
              </a:rPr>
              <a:t>conas</a:t>
            </a:r>
            <a:r>
              <a:rPr lang="en-IE" b="0" i="0" baseline="0" dirty="0" smtClean="0">
                <a:solidFill>
                  <a:srgbClr val="FF0000"/>
                </a:solidFill>
              </a:rPr>
              <a:t> gaol a </a:t>
            </a:r>
            <a:r>
              <a:rPr lang="en-IE" b="0" i="0" baseline="0" dirty="0" err="1" smtClean="0">
                <a:solidFill>
                  <a:srgbClr val="FF0000"/>
                </a:solidFill>
              </a:rPr>
              <a:t>bhunú</a:t>
            </a:r>
            <a:r>
              <a:rPr lang="en-IE" b="0" i="0" baseline="0" dirty="0" smtClean="0">
                <a:solidFill>
                  <a:srgbClr val="FF0000"/>
                </a:solidFill>
              </a:rPr>
              <a:t> </a:t>
            </a:r>
            <a:r>
              <a:rPr lang="en-IE" b="0" i="0" baseline="0" dirty="0" err="1" smtClean="0">
                <a:solidFill>
                  <a:srgbClr val="FF0000"/>
                </a:solidFill>
              </a:rPr>
              <a:t>idir</a:t>
            </a:r>
            <a:r>
              <a:rPr lang="en-IE" b="0" i="0" baseline="0" dirty="0" smtClean="0">
                <a:solidFill>
                  <a:srgbClr val="FF0000"/>
                </a:solidFill>
              </a:rPr>
              <a:t> </a:t>
            </a:r>
            <a:r>
              <a:rPr lang="en-IE" b="0" i="0" baseline="0" dirty="0" err="1" smtClean="0">
                <a:solidFill>
                  <a:srgbClr val="FF0000"/>
                </a:solidFill>
              </a:rPr>
              <a:t>na</a:t>
            </a:r>
            <a:r>
              <a:rPr lang="en-IE" b="0" i="0" baseline="0" dirty="0" smtClean="0">
                <a:solidFill>
                  <a:srgbClr val="FF0000"/>
                </a:solidFill>
              </a:rPr>
              <a:t> </a:t>
            </a:r>
            <a:r>
              <a:rPr lang="en-IE" b="0" i="0" baseline="0" dirty="0" err="1" smtClean="0">
                <a:solidFill>
                  <a:srgbClr val="FF0000"/>
                </a:solidFill>
              </a:rPr>
              <a:t>conclúidí</a:t>
            </a:r>
            <a:r>
              <a:rPr lang="en-IE" b="0" i="0" baseline="0" dirty="0" smtClean="0">
                <a:solidFill>
                  <a:srgbClr val="FF0000"/>
                </a:solidFill>
              </a:rPr>
              <a:t> </a:t>
            </a:r>
            <a:r>
              <a:rPr lang="en-IE" b="0" i="0" baseline="0" dirty="0" err="1" smtClean="0">
                <a:solidFill>
                  <a:srgbClr val="FF0000"/>
                </a:solidFill>
              </a:rPr>
              <a:t>agus</a:t>
            </a:r>
            <a:r>
              <a:rPr lang="en-IE" b="0" i="0" baseline="0" dirty="0" smtClean="0">
                <a:solidFill>
                  <a:srgbClr val="FF0000"/>
                </a:solidFill>
              </a:rPr>
              <a:t> an </a:t>
            </a:r>
            <a:r>
              <a:rPr lang="en-IE" b="0" i="0" baseline="0" dirty="0" err="1" smtClean="0">
                <a:solidFill>
                  <a:srgbClr val="FF0000"/>
                </a:solidFill>
              </a:rPr>
              <a:t>bhuncheist</a:t>
            </a:r>
            <a:r>
              <a:rPr lang="en-IE" b="0" i="0" baseline="0" dirty="0" smtClean="0">
                <a:solidFill>
                  <a:srgbClr val="FF0000"/>
                </a:solidFill>
              </a:rPr>
              <a:t>. </a:t>
            </a:r>
            <a:r>
              <a:rPr lang="en-IE" b="0" i="0" baseline="0" dirty="0" err="1" smtClean="0">
                <a:solidFill>
                  <a:srgbClr val="FF0000"/>
                </a:solidFill>
              </a:rPr>
              <a:t>Léirmhíniú</a:t>
            </a:r>
            <a:r>
              <a:rPr lang="en-IE" b="0" i="0" baseline="0" dirty="0" smtClean="0">
                <a:solidFill>
                  <a:srgbClr val="FF0000"/>
                </a:solidFill>
              </a:rPr>
              <a:t> </a:t>
            </a:r>
            <a:r>
              <a:rPr lang="en-IE" b="0" i="0" baseline="0" dirty="0" err="1" smtClean="0">
                <a:solidFill>
                  <a:srgbClr val="FF0000"/>
                </a:solidFill>
              </a:rPr>
              <a:t>matamaiticiúil</a:t>
            </a:r>
            <a:r>
              <a:rPr lang="en-IE" b="0" i="0" baseline="0" dirty="0" smtClean="0">
                <a:solidFill>
                  <a:srgbClr val="FF0000"/>
                </a:solidFill>
              </a:rPr>
              <a:t> </a:t>
            </a:r>
            <a:r>
              <a:rPr lang="en-IE" b="0" i="0" baseline="0" dirty="0" err="1" smtClean="0">
                <a:solidFill>
                  <a:srgbClr val="FF0000"/>
                </a:solidFill>
              </a:rPr>
              <a:t>atá</a:t>
            </a:r>
            <a:r>
              <a:rPr lang="en-IE" b="0" i="0" baseline="0" dirty="0" smtClean="0">
                <a:solidFill>
                  <a:srgbClr val="FF0000"/>
                </a:solidFill>
              </a:rPr>
              <a:t> ann.</a:t>
            </a:r>
          </a:p>
          <a:p>
            <a:pPr>
              <a:defRPr/>
            </a:pPr>
            <a:endParaRPr lang="en-IE" b="1" baseline="0" dirty="0" smtClean="0">
              <a:solidFill>
                <a:srgbClr val="FF0000"/>
              </a:solidFill>
            </a:endParaRPr>
          </a:p>
          <a:p>
            <a:pPr>
              <a:defRPr/>
            </a:pPr>
            <a:endParaRPr lang="en-IE" b="1" baseline="0" dirty="0" smtClean="0">
              <a:solidFill>
                <a:srgbClr val="FF0000"/>
              </a:solidFill>
            </a:endParaRPr>
          </a:p>
          <a:p>
            <a:pPr>
              <a:defRPr/>
            </a:pPr>
            <a:endParaRPr lang="en-IE" b="0" baseline="0"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F0D90-D424-4C9C-97B9-C3C46FE6FC82}" type="slidenum">
              <a:rPr lang="en-IE" smtClean="0"/>
              <a:pPr fontAlgn="base">
                <a:spcBef>
                  <a:spcPct val="0"/>
                </a:spcBef>
                <a:spcAft>
                  <a:spcPct val="0"/>
                </a:spcAft>
                <a:defRPr/>
              </a:pPr>
              <a:t>5</a:t>
            </a:fld>
            <a:endParaRPr lang="en-IE" dirty="0" smtClean="0"/>
          </a:p>
        </p:txBody>
      </p:sp>
    </p:spTree>
    <p:extLst>
      <p:ext uri="{BB962C8B-B14F-4D97-AF65-F5344CB8AC3E}">
        <p14:creationId xmlns:p14="http://schemas.microsoft.com/office/powerpoint/2010/main" val="175448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D8003A8C-1091-41A6-A962-9DC927D3A249}" type="slidenum">
              <a:rPr lang="en-IE" smtClean="0"/>
              <a:pPr/>
              <a:t>23</a:t>
            </a:fld>
            <a:endParaRPr lang="en-IE"/>
          </a:p>
        </p:txBody>
      </p:sp>
    </p:spTree>
    <p:extLst>
      <p:ext uri="{BB962C8B-B14F-4D97-AF65-F5344CB8AC3E}">
        <p14:creationId xmlns:p14="http://schemas.microsoft.com/office/powerpoint/2010/main" val="1540536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aseline="0" dirty="0" smtClean="0"/>
              <a:t>Following C@S questionnaire, the DHC shows the importance of posing a question. Identify if we have 3 main types; SUMMARY,COMPARISON,RELATIONSHIP.</a:t>
            </a:r>
          </a:p>
          <a:p>
            <a:endParaRPr lang="en-IE" dirty="0"/>
          </a:p>
        </p:txBody>
      </p:sp>
      <p:sp>
        <p:nvSpPr>
          <p:cNvPr id="4" name="Slide Number Placeholder 3"/>
          <p:cNvSpPr>
            <a:spLocks noGrp="1"/>
          </p:cNvSpPr>
          <p:nvPr>
            <p:ph type="sldNum" sz="quarter" idx="10"/>
          </p:nvPr>
        </p:nvSpPr>
        <p:spPr/>
        <p:txBody>
          <a:bodyPr/>
          <a:lstStyle/>
          <a:p>
            <a:fld id="{C66A90BF-BE8F-44A0-AA3F-6FD9D7CFD2AF}" type="slidenum">
              <a:rPr lang="en-IE" smtClean="0"/>
              <a:pPr/>
              <a:t>25</a:t>
            </a:fld>
            <a:endParaRPr lang="en-IE"/>
          </a:p>
        </p:txBody>
      </p:sp>
    </p:spTree>
    <p:extLst>
      <p:ext uri="{BB962C8B-B14F-4D97-AF65-F5344CB8AC3E}">
        <p14:creationId xmlns:p14="http://schemas.microsoft.com/office/powerpoint/2010/main" val="3994307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Beidh</a:t>
            </a:r>
            <a:r>
              <a:rPr lang="en-IE" baseline="0" dirty="0" smtClean="0"/>
              <a:t> an </a:t>
            </a:r>
            <a:r>
              <a:rPr lang="en-IE" baseline="0" dirty="0" err="1" smtClean="0"/>
              <a:t>rogha</a:t>
            </a:r>
            <a:r>
              <a:rPr lang="en-IE" baseline="0" dirty="0" smtClean="0"/>
              <a:t> a </a:t>
            </a:r>
            <a:r>
              <a:rPr lang="en-IE" baseline="0" dirty="0" err="1" smtClean="0"/>
              <a:t>dhéanfar</a:t>
            </a:r>
            <a:r>
              <a:rPr lang="en-IE" baseline="0" dirty="0" smtClean="0"/>
              <a:t> </a:t>
            </a:r>
            <a:r>
              <a:rPr lang="en-IE" baseline="0" dirty="0" err="1" smtClean="0"/>
              <a:t>maidir</a:t>
            </a:r>
            <a:r>
              <a:rPr lang="en-IE" baseline="0" dirty="0" smtClean="0"/>
              <a:t> leis an </a:t>
            </a:r>
            <a:r>
              <a:rPr lang="en-IE" baseline="0" dirty="0" err="1" smtClean="0"/>
              <a:t>léiriú</a:t>
            </a:r>
            <a:r>
              <a:rPr lang="en-IE" baseline="0" dirty="0" smtClean="0"/>
              <a:t> </a:t>
            </a:r>
            <a:r>
              <a:rPr lang="en-IE" baseline="0" dirty="0" err="1" smtClean="0"/>
              <a:t>grafach</a:t>
            </a:r>
            <a:r>
              <a:rPr lang="en-IE" baseline="0" dirty="0" smtClean="0"/>
              <a:t> </a:t>
            </a:r>
            <a:r>
              <a:rPr lang="en-IE" baseline="0" dirty="0" err="1" smtClean="0"/>
              <a:t>agus</a:t>
            </a:r>
            <a:r>
              <a:rPr lang="en-IE" baseline="0" dirty="0" smtClean="0"/>
              <a:t> an </a:t>
            </a:r>
            <a:r>
              <a:rPr lang="en-IE" baseline="0" dirty="0" err="1" smtClean="0"/>
              <a:t>saghas</a:t>
            </a:r>
            <a:r>
              <a:rPr lang="en-IE" baseline="0" dirty="0" smtClean="0"/>
              <a:t> </a:t>
            </a:r>
            <a:r>
              <a:rPr lang="en-IE" baseline="0" dirty="0" err="1" smtClean="0"/>
              <a:t>ceisteanna</a:t>
            </a:r>
            <a:r>
              <a:rPr lang="en-IE" baseline="0" dirty="0" smtClean="0"/>
              <a:t> </a:t>
            </a:r>
            <a:r>
              <a:rPr lang="en-IE" baseline="0" dirty="0" err="1" smtClean="0"/>
              <a:t>bunaithe</a:t>
            </a:r>
            <a:r>
              <a:rPr lang="en-IE" baseline="0" dirty="0" smtClean="0"/>
              <a:t> </a:t>
            </a:r>
            <a:r>
              <a:rPr lang="en-IE" baseline="0" dirty="0" err="1" smtClean="0"/>
              <a:t>ar</a:t>
            </a:r>
            <a:r>
              <a:rPr lang="en-IE" baseline="0" dirty="0" smtClean="0"/>
              <a:t> an </a:t>
            </a:r>
            <a:r>
              <a:rPr lang="en-IE" baseline="0" dirty="0" err="1" smtClean="0"/>
              <a:t>gcineál</a:t>
            </a:r>
            <a:r>
              <a:rPr lang="en-IE" baseline="0" dirty="0" smtClean="0"/>
              <a:t> </a:t>
            </a:r>
            <a:r>
              <a:rPr lang="en-IE" baseline="0" dirty="0" err="1" smtClean="0"/>
              <a:t>sonraí</a:t>
            </a:r>
            <a:r>
              <a:rPr lang="en-IE" baseline="0" dirty="0" smtClean="0"/>
              <a:t>.  </a:t>
            </a:r>
            <a:r>
              <a:rPr lang="en-IE" baseline="0" dirty="0" err="1" smtClean="0"/>
              <a:t>Más</a:t>
            </a:r>
            <a:r>
              <a:rPr lang="en-IE" baseline="0" dirty="0" smtClean="0"/>
              <a:t> </a:t>
            </a:r>
            <a:r>
              <a:rPr lang="en-IE" baseline="0" dirty="0" err="1" smtClean="0"/>
              <a:t>ceist</a:t>
            </a:r>
            <a:r>
              <a:rPr lang="en-IE" baseline="0" dirty="0" smtClean="0"/>
              <a:t> </a:t>
            </a:r>
            <a:r>
              <a:rPr lang="en-IE" baseline="0" dirty="0" err="1" smtClean="0"/>
              <a:t>chomparáide</a:t>
            </a:r>
            <a:r>
              <a:rPr lang="en-IE" baseline="0" dirty="0" smtClean="0"/>
              <a:t> do </a:t>
            </a:r>
            <a:r>
              <a:rPr lang="en-IE" baseline="0" dirty="0" err="1" smtClean="0"/>
              <a:t>shonraí</a:t>
            </a:r>
            <a:r>
              <a:rPr lang="en-IE" baseline="0" dirty="0" smtClean="0"/>
              <a:t> </a:t>
            </a:r>
            <a:r>
              <a:rPr lang="en-IE" baseline="0" dirty="0" err="1" smtClean="0"/>
              <a:t>leanúnacha</a:t>
            </a:r>
            <a:r>
              <a:rPr lang="en-IE" baseline="0" dirty="0" smtClean="0"/>
              <a:t> </a:t>
            </a:r>
            <a:r>
              <a:rPr lang="en-IE" baseline="0" dirty="0" err="1" smtClean="0"/>
              <a:t>uimhriúla</a:t>
            </a:r>
            <a:r>
              <a:rPr lang="en-IE" baseline="0" dirty="0" smtClean="0"/>
              <a:t> </a:t>
            </a:r>
            <a:r>
              <a:rPr lang="en-IE" baseline="0" dirty="0" err="1" smtClean="0"/>
              <a:t>atá</a:t>
            </a:r>
            <a:r>
              <a:rPr lang="en-IE" baseline="0" dirty="0" smtClean="0"/>
              <a:t> </a:t>
            </a:r>
            <a:r>
              <a:rPr lang="en-IE" baseline="0" dirty="0" err="1" smtClean="0"/>
              <a:t>i</a:t>
            </a:r>
            <a:r>
              <a:rPr lang="en-IE" baseline="0" dirty="0" smtClean="0"/>
              <a:t> </a:t>
            </a:r>
            <a:r>
              <a:rPr lang="en-IE" baseline="0" dirty="0" err="1" smtClean="0"/>
              <a:t>gceist</a:t>
            </a:r>
            <a:r>
              <a:rPr lang="en-IE" baseline="0" dirty="0" smtClean="0"/>
              <a:t>, </a:t>
            </a:r>
            <a:r>
              <a:rPr lang="en-IE" baseline="0" dirty="0" err="1" smtClean="0"/>
              <a:t>tig</a:t>
            </a:r>
            <a:r>
              <a:rPr lang="en-IE" baseline="0" dirty="0" smtClean="0"/>
              <a:t> </a:t>
            </a:r>
            <a:r>
              <a:rPr lang="en-IE" baseline="0" dirty="0" err="1" smtClean="0"/>
              <a:t>linn</a:t>
            </a:r>
            <a:r>
              <a:rPr lang="en-IE" baseline="0" dirty="0" smtClean="0"/>
              <a:t> </a:t>
            </a:r>
            <a:r>
              <a:rPr lang="en-IE" baseline="0" dirty="0" err="1" smtClean="0"/>
              <a:t>úsáid</a:t>
            </a:r>
            <a:r>
              <a:rPr lang="en-IE" baseline="0" dirty="0" smtClean="0"/>
              <a:t> a </a:t>
            </a:r>
            <a:r>
              <a:rPr lang="en-IE" baseline="0" dirty="0" err="1" smtClean="0"/>
              <a:t>bhaint</a:t>
            </a:r>
            <a:r>
              <a:rPr lang="en-IE" baseline="0" dirty="0" smtClean="0"/>
              <a:t> as 2 </a:t>
            </a:r>
            <a:r>
              <a:rPr lang="en-IE" baseline="0" dirty="0" err="1" smtClean="0"/>
              <a:t>phoncléaráid</a:t>
            </a:r>
            <a:r>
              <a:rPr lang="en-IE" baseline="0" dirty="0" smtClean="0"/>
              <a:t> </a:t>
            </a:r>
            <a:r>
              <a:rPr lang="en-IE" baseline="0" dirty="0" err="1" smtClean="0"/>
              <a:t>nó</a:t>
            </a:r>
            <a:r>
              <a:rPr lang="en-IE" baseline="0" dirty="0" smtClean="0"/>
              <a:t> as </a:t>
            </a:r>
            <a:r>
              <a:rPr lang="en-IE" baseline="0" dirty="0" err="1" smtClean="0"/>
              <a:t>learáid</a:t>
            </a:r>
            <a:r>
              <a:rPr lang="en-IE" baseline="0" dirty="0" smtClean="0"/>
              <a:t> </a:t>
            </a:r>
            <a:r>
              <a:rPr lang="en-IE" baseline="0" dirty="0" err="1" smtClean="0"/>
              <a:t>ghais</a:t>
            </a:r>
            <a:r>
              <a:rPr lang="en-IE" baseline="0" dirty="0" smtClean="0"/>
              <a:t> is </a:t>
            </a:r>
            <a:r>
              <a:rPr lang="en-IE" baseline="0" dirty="0" err="1" smtClean="0"/>
              <a:t>duillí</a:t>
            </a:r>
            <a:r>
              <a:rPr lang="en-IE" baseline="0" dirty="0" smtClean="0"/>
              <a:t> </a:t>
            </a:r>
            <a:r>
              <a:rPr lang="en-IE" baseline="0" dirty="0" err="1" smtClean="0"/>
              <a:t>cúl</a:t>
            </a:r>
            <a:r>
              <a:rPr lang="en-IE" baseline="0" dirty="0" smtClean="0"/>
              <a:t>-le-</a:t>
            </a:r>
            <a:r>
              <a:rPr lang="en-IE" baseline="0" dirty="0" err="1" smtClean="0"/>
              <a:t>cúl</a:t>
            </a:r>
            <a:r>
              <a:rPr lang="en-IE" baseline="0" dirty="0" smtClean="0"/>
              <a:t>. </a:t>
            </a:r>
            <a:r>
              <a:rPr lang="en-IE" baseline="0" dirty="0" err="1" smtClean="0"/>
              <a:t>Más</a:t>
            </a:r>
            <a:r>
              <a:rPr lang="en-IE" baseline="0" dirty="0" smtClean="0"/>
              <a:t> </a:t>
            </a:r>
            <a:r>
              <a:rPr lang="en-IE" baseline="0" dirty="0" err="1" smtClean="0"/>
              <a:t>ceist</a:t>
            </a:r>
            <a:r>
              <a:rPr lang="en-IE" baseline="0" dirty="0" smtClean="0"/>
              <a:t> </a:t>
            </a:r>
            <a:r>
              <a:rPr lang="en-IE" baseline="0" dirty="0" err="1" smtClean="0"/>
              <a:t>chomparáide</a:t>
            </a:r>
            <a:r>
              <a:rPr lang="en-IE" baseline="0" dirty="0" smtClean="0"/>
              <a:t> do </a:t>
            </a:r>
            <a:r>
              <a:rPr lang="en-IE" baseline="0" dirty="0" err="1" smtClean="0"/>
              <a:t>shonraí</a:t>
            </a:r>
            <a:r>
              <a:rPr lang="en-IE" baseline="0" dirty="0" smtClean="0"/>
              <a:t> </a:t>
            </a:r>
            <a:r>
              <a:rPr lang="en-IE" baseline="0" dirty="0" err="1" smtClean="0"/>
              <a:t>catagóireacha</a:t>
            </a:r>
            <a:r>
              <a:rPr lang="en-IE" baseline="0" dirty="0" smtClean="0"/>
              <a:t> </a:t>
            </a:r>
            <a:r>
              <a:rPr lang="en-IE" baseline="0" dirty="0" err="1" smtClean="0"/>
              <a:t>atá</a:t>
            </a:r>
            <a:r>
              <a:rPr lang="en-IE" baseline="0" dirty="0" smtClean="0"/>
              <a:t> </a:t>
            </a:r>
            <a:r>
              <a:rPr lang="en-IE" baseline="0" dirty="0" err="1" smtClean="0"/>
              <a:t>ann</a:t>
            </a:r>
            <a:r>
              <a:rPr lang="en-IE" baseline="0" dirty="0" smtClean="0"/>
              <a:t>, </a:t>
            </a:r>
            <a:r>
              <a:rPr lang="en-IE" baseline="0" dirty="0" err="1" smtClean="0"/>
              <a:t>tig</a:t>
            </a:r>
            <a:r>
              <a:rPr lang="en-IE" baseline="0" dirty="0" smtClean="0"/>
              <a:t> </a:t>
            </a:r>
            <a:r>
              <a:rPr lang="en-IE" baseline="0" dirty="0" err="1" smtClean="0"/>
              <a:t>linn</a:t>
            </a:r>
            <a:r>
              <a:rPr lang="en-IE" baseline="0" dirty="0" smtClean="0"/>
              <a:t> </a:t>
            </a:r>
            <a:r>
              <a:rPr lang="en-IE" baseline="0" dirty="0" err="1" smtClean="0"/>
              <a:t>barrachairt</a:t>
            </a:r>
            <a:r>
              <a:rPr lang="en-IE" baseline="0" dirty="0" smtClean="0"/>
              <a:t> </a:t>
            </a:r>
            <a:r>
              <a:rPr lang="en-IE" baseline="0" dirty="0" err="1" smtClean="0"/>
              <a:t>ilchodach</a:t>
            </a:r>
            <a:r>
              <a:rPr lang="en-IE" baseline="0" dirty="0" smtClean="0"/>
              <a:t> a </a:t>
            </a:r>
            <a:r>
              <a:rPr lang="en-IE" baseline="0" dirty="0" err="1" smtClean="0"/>
              <a:t>úsáid</a:t>
            </a:r>
            <a:r>
              <a:rPr lang="en-IE" baseline="0" dirty="0" smtClean="0"/>
              <a:t>. </a:t>
            </a:r>
            <a:r>
              <a:rPr lang="en-IE" b="1" baseline="0" dirty="0" err="1" smtClean="0">
                <a:solidFill>
                  <a:schemeClr val="tx1"/>
                </a:solidFill>
              </a:rPr>
              <a:t>Braithfidh</a:t>
            </a:r>
            <a:r>
              <a:rPr lang="en-IE" b="1" baseline="0" dirty="0" smtClean="0">
                <a:solidFill>
                  <a:schemeClr val="tx1"/>
                </a:solidFill>
              </a:rPr>
              <a:t> an </a:t>
            </a:r>
            <a:r>
              <a:rPr lang="en-IE" b="1" baseline="0" dirty="0" err="1" smtClean="0">
                <a:solidFill>
                  <a:schemeClr val="tx1"/>
                </a:solidFill>
              </a:rPr>
              <a:t>rogha</a:t>
            </a:r>
            <a:r>
              <a:rPr lang="en-IE" b="1" baseline="0" dirty="0" smtClean="0">
                <a:solidFill>
                  <a:schemeClr val="tx1"/>
                </a:solidFill>
              </a:rPr>
              <a:t> a </a:t>
            </a:r>
            <a:r>
              <a:rPr lang="en-IE" b="1" baseline="0" dirty="0" err="1" smtClean="0">
                <a:solidFill>
                  <a:schemeClr val="tx1"/>
                </a:solidFill>
              </a:rPr>
              <a:t>dhéanfar</a:t>
            </a:r>
            <a:r>
              <a:rPr lang="en-IE" b="1" baseline="0" dirty="0" smtClean="0">
                <a:solidFill>
                  <a:schemeClr val="tx1"/>
                </a:solidFill>
              </a:rPr>
              <a:t> </a:t>
            </a:r>
            <a:r>
              <a:rPr lang="en-IE" b="1" baseline="0" dirty="0" err="1" smtClean="0">
                <a:solidFill>
                  <a:schemeClr val="tx1"/>
                </a:solidFill>
              </a:rPr>
              <a:t>ar</a:t>
            </a:r>
            <a:r>
              <a:rPr lang="en-IE" b="1" baseline="0" dirty="0" smtClean="0">
                <a:solidFill>
                  <a:schemeClr val="tx1"/>
                </a:solidFill>
              </a:rPr>
              <a:t> an </a:t>
            </a:r>
            <a:r>
              <a:rPr lang="en-IE" b="1" baseline="0" dirty="0" err="1" smtClean="0">
                <a:solidFill>
                  <a:schemeClr val="tx1"/>
                </a:solidFill>
              </a:rPr>
              <a:t>gcineál</a:t>
            </a:r>
            <a:r>
              <a:rPr lang="en-IE" b="1" baseline="0" dirty="0" smtClean="0">
                <a:solidFill>
                  <a:schemeClr val="tx1"/>
                </a:solidFill>
              </a:rPr>
              <a:t> </a:t>
            </a:r>
            <a:r>
              <a:rPr lang="en-IE" b="1" baseline="0" dirty="0" err="1" smtClean="0">
                <a:solidFill>
                  <a:schemeClr val="tx1"/>
                </a:solidFill>
              </a:rPr>
              <a:t>sonraí</a:t>
            </a:r>
            <a:r>
              <a:rPr lang="en-IE" b="1" baseline="0" dirty="0" smtClean="0">
                <a:solidFill>
                  <a:schemeClr val="tx1"/>
                </a:solidFill>
              </a:rPr>
              <a:t>.</a:t>
            </a:r>
            <a:r>
              <a:rPr lang="en-IE" b="0" baseline="0" dirty="0" smtClean="0">
                <a:solidFill>
                  <a:schemeClr val="tx1"/>
                </a:solidFill>
              </a:rPr>
              <a:t> </a:t>
            </a:r>
            <a:r>
              <a:rPr lang="en-IE" b="0" baseline="0" dirty="0" err="1" smtClean="0">
                <a:solidFill>
                  <a:schemeClr val="tx1"/>
                </a:solidFill>
              </a:rPr>
              <a:t>Tá</a:t>
            </a:r>
            <a:r>
              <a:rPr lang="en-IE" b="0" baseline="0" dirty="0" smtClean="0">
                <a:solidFill>
                  <a:schemeClr val="tx1"/>
                </a:solidFill>
              </a:rPr>
              <a:t> cur </a:t>
            </a:r>
            <a:r>
              <a:rPr lang="en-IE" b="0" baseline="0" dirty="0" err="1" smtClean="0">
                <a:solidFill>
                  <a:schemeClr val="tx1"/>
                </a:solidFill>
              </a:rPr>
              <a:t>amach</a:t>
            </a:r>
            <a:r>
              <a:rPr lang="en-IE" b="0" baseline="0" dirty="0" smtClean="0">
                <a:solidFill>
                  <a:schemeClr val="tx1"/>
                </a:solidFill>
              </a:rPr>
              <a:t> </a:t>
            </a:r>
            <a:r>
              <a:rPr lang="en-IE" b="0" baseline="0" dirty="0" err="1" smtClean="0">
                <a:solidFill>
                  <a:schemeClr val="tx1"/>
                </a:solidFill>
              </a:rPr>
              <a:t>ag</a:t>
            </a:r>
            <a:r>
              <a:rPr lang="en-IE" b="0" baseline="0" dirty="0" smtClean="0">
                <a:solidFill>
                  <a:schemeClr val="tx1"/>
                </a:solidFill>
              </a:rPr>
              <a:t> </a:t>
            </a:r>
            <a:r>
              <a:rPr lang="en-IE" b="0" baseline="0" dirty="0" err="1" smtClean="0">
                <a:solidFill>
                  <a:schemeClr val="tx1"/>
                </a:solidFill>
              </a:rPr>
              <a:t>múinteoirí</a:t>
            </a:r>
            <a:r>
              <a:rPr lang="en-IE" b="0" baseline="0" dirty="0" smtClean="0">
                <a:solidFill>
                  <a:schemeClr val="tx1"/>
                </a:solidFill>
              </a:rPr>
              <a:t> </a:t>
            </a:r>
            <a:r>
              <a:rPr lang="en-IE" b="0" baseline="0" dirty="0" err="1" smtClean="0">
                <a:solidFill>
                  <a:schemeClr val="tx1"/>
                </a:solidFill>
              </a:rPr>
              <a:t>ar</a:t>
            </a:r>
            <a:r>
              <a:rPr lang="en-IE" b="0" baseline="0" dirty="0" smtClean="0">
                <a:solidFill>
                  <a:schemeClr val="tx1"/>
                </a:solidFill>
              </a:rPr>
              <a:t> a </a:t>
            </a:r>
            <a:r>
              <a:rPr lang="en-IE" b="0" baseline="0" dirty="0" err="1" smtClean="0">
                <a:solidFill>
                  <a:schemeClr val="tx1"/>
                </a:solidFill>
              </a:rPr>
              <a:t>bhformhór</a:t>
            </a:r>
            <a:r>
              <a:rPr lang="en-IE" b="0" baseline="0" dirty="0" smtClean="0">
                <a:solidFill>
                  <a:schemeClr val="tx1"/>
                </a:solidFill>
              </a:rPr>
              <a:t> </a:t>
            </a:r>
            <a:r>
              <a:rPr lang="en-IE" b="0" baseline="0" dirty="0" err="1" smtClean="0">
                <a:solidFill>
                  <a:schemeClr val="tx1"/>
                </a:solidFill>
              </a:rPr>
              <a:t>seo</a:t>
            </a:r>
            <a:r>
              <a:rPr lang="en-IE" b="0" baseline="0" dirty="0" smtClean="0">
                <a:solidFill>
                  <a:schemeClr val="tx1"/>
                </a:solidFill>
              </a:rPr>
              <a:t> </a:t>
            </a:r>
            <a:r>
              <a:rPr lang="en-IE" b="0" baseline="0" dirty="0" err="1" smtClean="0">
                <a:solidFill>
                  <a:schemeClr val="tx1"/>
                </a:solidFill>
              </a:rPr>
              <a:t>cheana</a:t>
            </a:r>
            <a:r>
              <a:rPr lang="en-IE" b="0" baseline="0" dirty="0" smtClean="0">
                <a:solidFill>
                  <a:schemeClr val="tx1"/>
                </a:solidFill>
              </a:rPr>
              <a:t> – </a:t>
            </a:r>
            <a:r>
              <a:rPr lang="en-IE" b="0" baseline="0" dirty="0" err="1" smtClean="0">
                <a:solidFill>
                  <a:schemeClr val="tx1"/>
                </a:solidFill>
              </a:rPr>
              <a:t>beimid</a:t>
            </a:r>
            <a:r>
              <a:rPr lang="en-IE" b="0" baseline="0" dirty="0" smtClean="0">
                <a:solidFill>
                  <a:schemeClr val="tx1"/>
                </a:solidFill>
              </a:rPr>
              <a:t> </a:t>
            </a:r>
            <a:r>
              <a:rPr lang="en-IE" b="0" baseline="0" dirty="0" err="1" smtClean="0">
                <a:solidFill>
                  <a:schemeClr val="tx1"/>
                </a:solidFill>
              </a:rPr>
              <a:t>ag</a:t>
            </a:r>
            <a:r>
              <a:rPr lang="en-IE" b="0" baseline="0" dirty="0" smtClean="0">
                <a:solidFill>
                  <a:schemeClr val="tx1"/>
                </a:solidFill>
              </a:rPr>
              <a:t> </a:t>
            </a:r>
            <a:r>
              <a:rPr lang="en-IE" b="0" baseline="0" dirty="0" err="1" smtClean="0">
                <a:solidFill>
                  <a:schemeClr val="tx1"/>
                </a:solidFill>
              </a:rPr>
              <a:t>plé</a:t>
            </a:r>
            <a:r>
              <a:rPr lang="en-IE" b="0" baseline="0" dirty="0" smtClean="0">
                <a:solidFill>
                  <a:schemeClr val="tx1"/>
                </a:solidFill>
              </a:rPr>
              <a:t> leis </a:t>
            </a:r>
            <a:r>
              <a:rPr lang="en-IE" b="0" baseline="0" dirty="0" err="1" smtClean="0">
                <a:solidFill>
                  <a:schemeClr val="tx1"/>
                </a:solidFill>
              </a:rPr>
              <a:t>na</a:t>
            </a:r>
            <a:r>
              <a:rPr lang="en-IE" b="0" baseline="0" dirty="0" smtClean="0">
                <a:solidFill>
                  <a:schemeClr val="tx1"/>
                </a:solidFill>
              </a:rPr>
              <a:t> </a:t>
            </a:r>
            <a:r>
              <a:rPr lang="en-IE" b="0" baseline="0" dirty="0" err="1" smtClean="0">
                <a:solidFill>
                  <a:schemeClr val="tx1"/>
                </a:solidFill>
              </a:rPr>
              <a:t>cinn</a:t>
            </a:r>
            <a:r>
              <a:rPr lang="en-IE" b="0" baseline="0" dirty="0" smtClean="0">
                <a:solidFill>
                  <a:schemeClr val="tx1"/>
                </a:solidFill>
              </a:rPr>
              <a:t> </a:t>
            </a:r>
            <a:r>
              <a:rPr lang="en-IE" b="0" baseline="0" dirty="0" err="1" smtClean="0">
                <a:solidFill>
                  <a:schemeClr val="tx1"/>
                </a:solidFill>
              </a:rPr>
              <a:t>nua</a:t>
            </a:r>
            <a:r>
              <a:rPr lang="en-IE" b="0" baseline="0" dirty="0" smtClean="0">
                <a:solidFill>
                  <a:schemeClr val="tx1"/>
                </a:solidFill>
              </a:rPr>
              <a:t> </a:t>
            </a:r>
            <a:r>
              <a:rPr lang="en-IE" b="0" baseline="0" dirty="0" err="1" smtClean="0">
                <a:solidFill>
                  <a:schemeClr val="tx1"/>
                </a:solidFill>
              </a:rPr>
              <a:t>i</a:t>
            </a:r>
            <a:r>
              <a:rPr lang="en-IE" b="0" baseline="0" dirty="0" smtClean="0">
                <a:solidFill>
                  <a:schemeClr val="tx1"/>
                </a:solidFill>
              </a:rPr>
              <a:t> </a:t>
            </a:r>
            <a:r>
              <a:rPr lang="en-IE" b="0" baseline="0" dirty="0" err="1" smtClean="0">
                <a:solidFill>
                  <a:schemeClr val="tx1"/>
                </a:solidFill>
              </a:rPr>
              <a:t>rith</a:t>
            </a:r>
            <a:r>
              <a:rPr lang="en-IE" b="0" baseline="0" dirty="0" smtClean="0">
                <a:solidFill>
                  <a:schemeClr val="tx1"/>
                </a:solidFill>
              </a:rPr>
              <a:t> an </a:t>
            </a:r>
            <a:r>
              <a:rPr lang="en-IE" b="0" baseline="0" dirty="0" err="1" smtClean="0">
                <a:solidFill>
                  <a:schemeClr val="tx1"/>
                </a:solidFill>
              </a:rPr>
              <a:t>lae</a:t>
            </a:r>
            <a:r>
              <a:rPr lang="en-IE" b="0" baseline="0" dirty="0" smtClean="0">
                <a:solidFill>
                  <a:schemeClr val="tx1"/>
                </a:solidFill>
              </a:rPr>
              <a:t>.</a:t>
            </a:r>
          </a:p>
          <a:p>
            <a:endParaRPr lang="en-IE" baseline="0" dirty="0" smtClean="0">
              <a:solidFill>
                <a:schemeClr val="tx1"/>
              </a:solidFill>
            </a:endParaRPr>
          </a:p>
          <a:p>
            <a:r>
              <a:rPr lang="en-IE" baseline="0" dirty="0" err="1" smtClean="0"/>
              <a:t>Poncléaráidí</a:t>
            </a:r>
            <a:r>
              <a:rPr lang="en-IE" baseline="0" dirty="0" smtClean="0"/>
              <a:t> .. </a:t>
            </a:r>
            <a:r>
              <a:rPr lang="en-IE" baseline="0" dirty="0" err="1" smtClean="0"/>
              <a:t>Coinníonn</a:t>
            </a:r>
            <a:r>
              <a:rPr lang="en-IE" baseline="0" dirty="0" smtClean="0"/>
              <a:t> an </a:t>
            </a:r>
            <a:r>
              <a:rPr lang="en-IE" baseline="0" dirty="0" err="1" smtClean="0"/>
              <a:t>grúpa</a:t>
            </a:r>
            <a:r>
              <a:rPr lang="en-IE" baseline="0" dirty="0" smtClean="0"/>
              <a:t> mar </a:t>
            </a:r>
            <a:r>
              <a:rPr lang="en-IE" baseline="0" dirty="0" err="1" smtClean="0"/>
              <a:t>aonaráin</a:t>
            </a:r>
            <a:r>
              <a:rPr lang="en-IE" baseline="0" dirty="0" smtClean="0"/>
              <a:t> </a:t>
            </a:r>
            <a:r>
              <a:rPr lang="en-IE" baseline="0" dirty="0" err="1" smtClean="0"/>
              <a:t>agus</a:t>
            </a:r>
            <a:r>
              <a:rPr lang="en-IE" baseline="0" dirty="0" smtClean="0"/>
              <a:t> </a:t>
            </a:r>
            <a:r>
              <a:rPr lang="en-IE" baseline="0" dirty="0" err="1" smtClean="0"/>
              <a:t>leiríonn</a:t>
            </a:r>
            <a:r>
              <a:rPr lang="en-IE" baseline="0" dirty="0" smtClean="0"/>
              <a:t> </a:t>
            </a:r>
            <a:r>
              <a:rPr lang="en-IE" baseline="0" dirty="0" err="1" smtClean="0"/>
              <a:t>cruth</a:t>
            </a:r>
            <a:r>
              <a:rPr lang="en-IE" baseline="0" dirty="0" smtClean="0"/>
              <a:t>.</a:t>
            </a:r>
            <a:r>
              <a:rPr lang="en-IE" dirty="0" smtClean="0"/>
              <a:t> </a:t>
            </a:r>
          </a:p>
          <a:p>
            <a:r>
              <a:rPr lang="en-IE" dirty="0" smtClean="0"/>
              <a:t>Ach </a:t>
            </a:r>
            <a:r>
              <a:rPr lang="en-IE" dirty="0" err="1" smtClean="0"/>
              <a:t>na</a:t>
            </a:r>
            <a:r>
              <a:rPr lang="en-IE" dirty="0" smtClean="0"/>
              <a:t> </a:t>
            </a:r>
            <a:r>
              <a:rPr lang="en-IE" dirty="0" err="1" smtClean="0"/>
              <a:t>sonraí</a:t>
            </a:r>
            <a:r>
              <a:rPr lang="en-IE" dirty="0" smtClean="0"/>
              <a:t> a </a:t>
            </a:r>
            <a:r>
              <a:rPr lang="en-IE" dirty="0" err="1" smtClean="0"/>
              <a:t>bheith</a:t>
            </a:r>
            <a:r>
              <a:rPr lang="en-IE" dirty="0" smtClean="0"/>
              <a:t> </a:t>
            </a:r>
            <a:r>
              <a:rPr lang="en-IE" dirty="0" err="1" smtClean="0"/>
              <a:t>bailithe</a:t>
            </a:r>
            <a:r>
              <a:rPr lang="en-IE" dirty="0" smtClean="0"/>
              <a:t>, </a:t>
            </a:r>
            <a:r>
              <a:rPr lang="en-IE" dirty="0" err="1" smtClean="0"/>
              <a:t>tá</a:t>
            </a:r>
            <a:r>
              <a:rPr lang="en-IE" dirty="0" smtClean="0"/>
              <a:t> </a:t>
            </a:r>
            <a:r>
              <a:rPr lang="en-IE" dirty="0" err="1" smtClean="0"/>
              <a:t>orainn</a:t>
            </a:r>
            <a:r>
              <a:rPr lang="en-IE" dirty="0" smtClean="0"/>
              <a:t> an </a:t>
            </a:r>
            <a:r>
              <a:rPr lang="en-IE" dirty="0" err="1" smtClean="0"/>
              <a:t>cineál</a:t>
            </a:r>
            <a:r>
              <a:rPr lang="en-IE" dirty="0" smtClean="0"/>
              <a:t> </a:t>
            </a:r>
            <a:r>
              <a:rPr lang="en-IE" dirty="0" err="1" smtClean="0"/>
              <a:t>sonraí</a:t>
            </a:r>
            <a:r>
              <a:rPr lang="en-IE" dirty="0" smtClean="0"/>
              <a:t> a </a:t>
            </a:r>
            <a:r>
              <a:rPr lang="en-IE" dirty="0" err="1" smtClean="0"/>
              <a:t>anailísiú</a:t>
            </a:r>
            <a:r>
              <a:rPr lang="en-IE" dirty="0" smtClean="0"/>
              <a:t> </a:t>
            </a:r>
            <a:r>
              <a:rPr lang="en-IE" dirty="0" err="1" smtClean="0"/>
              <a:t>ionas</a:t>
            </a:r>
            <a:r>
              <a:rPr lang="en-IE" dirty="0" smtClean="0"/>
              <a:t> </a:t>
            </a:r>
            <a:r>
              <a:rPr lang="en-IE" dirty="0" err="1" smtClean="0"/>
              <a:t>gur</a:t>
            </a:r>
            <a:r>
              <a:rPr lang="en-IE" dirty="0" smtClean="0"/>
              <a:t> </a:t>
            </a:r>
            <a:r>
              <a:rPr lang="en-IE" dirty="0" err="1" smtClean="0"/>
              <a:t>féidir</a:t>
            </a:r>
            <a:r>
              <a:rPr lang="en-IE" dirty="0" smtClean="0"/>
              <a:t> </a:t>
            </a:r>
            <a:r>
              <a:rPr lang="en-IE" dirty="0" err="1" smtClean="0"/>
              <a:t>cinneadh</a:t>
            </a:r>
            <a:r>
              <a:rPr lang="en-IE" dirty="0" smtClean="0"/>
              <a:t> a </a:t>
            </a:r>
            <a:r>
              <a:rPr lang="en-IE" dirty="0" err="1" smtClean="0"/>
              <a:t>dhéanamh</a:t>
            </a:r>
            <a:r>
              <a:rPr lang="en-IE" dirty="0" smtClean="0"/>
              <a:t> </a:t>
            </a:r>
            <a:r>
              <a:rPr lang="en-IE" dirty="0" err="1" smtClean="0"/>
              <a:t>maidir</a:t>
            </a:r>
            <a:r>
              <a:rPr lang="en-IE" dirty="0" smtClean="0"/>
              <a:t> leis an </a:t>
            </a:r>
            <a:r>
              <a:rPr lang="en-IE" dirty="0" err="1" smtClean="0"/>
              <a:t>modh</a:t>
            </a:r>
            <a:r>
              <a:rPr lang="en-IE" dirty="0" smtClean="0"/>
              <a:t> </a:t>
            </a:r>
            <a:r>
              <a:rPr lang="en-IE" dirty="0" err="1" smtClean="0"/>
              <a:t>ceart</a:t>
            </a:r>
            <a:r>
              <a:rPr lang="en-IE" dirty="0" smtClean="0"/>
              <a:t> le cur </a:t>
            </a:r>
            <a:r>
              <a:rPr lang="en-IE" dirty="0" err="1" smtClean="0"/>
              <a:t>síos</a:t>
            </a:r>
            <a:r>
              <a:rPr lang="en-IE" dirty="0" smtClean="0"/>
              <a:t> </a:t>
            </a:r>
            <a:r>
              <a:rPr lang="en-IE" dirty="0" err="1" smtClean="0"/>
              <a:t>ar</a:t>
            </a:r>
            <a:r>
              <a:rPr lang="en-IE" dirty="0" smtClean="0"/>
              <a:t> </a:t>
            </a:r>
            <a:r>
              <a:rPr lang="en-IE" dirty="0" err="1" smtClean="0"/>
              <a:t>na</a:t>
            </a:r>
            <a:r>
              <a:rPr lang="en-IE" dirty="0" smtClean="0"/>
              <a:t> </a:t>
            </a:r>
            <a:r>
              <a:rPr lang="en-IE" dirty="0" err="1" smtClean="0"/>
              <a:t>sonraí</a:t>
            </a:r>
            <a:r>
              <a:rPr lang="en-IE" dirty="0" smtClean="0"/>
              <a:t>.</a:t>
            </a:r>
            <a:r>
              <a:rPr lang="en-IE" baseline="0" dirty="0" smtClean="0"/>
              <a:t> </a:t>
            </a:r>
            <a:r>
              <a:rPr lang="en-IE" baseline="0" dirty="0" err="1" smtClean="0"/>
              <a:t>Níl</a:t>
            </a:r>
            <a:r>
              <a:rPr lang="en-IE" baseline="0" dirty="0" smtClean="0"/>
              <a:t> </a:t>
            </a:r>
            <a:r>
              <a:rPr lang="en-IE" baseline="0" dirty="0" err="1" smtClean="0"/>
              <a:t>aon</a:t>
            </a:r>
            <a:r>
              <a:rPr lang="en-IE" baseline="0" dirty="0" smtClean="0"/>
              <a:t> </a:t>
            </a:r>
            <a:r>
              <a:rPr lang="en-IE" baseline="0" dirty="0" err="1" smtClean="0"/>
              <a:t>ordlathas</a:t>
            </a:r>
            <a:r>
              <a:rPr lang="en-IE" baseline="0" dirty="0" smtClean="0"/>
              <a:t> </a:t>
            </a:r>
            <a:r>
              <a:rPr lang="en-IE" baseline="0" dirty="0" err="1" smtClean="0"/>
              <a:t>anseo</a:t>
            </a:r>
            <a:r>
              <a:rPr lang="en-IE" baseline="0" dirty="0" smtClean="0"/>
              <a:t> ach </a:t>
            </a:r>
            <a:r>
              <a:rPr lang="en-IE" baseline="0" dirty="0" err="1" smtClean="0"/>
              <a:t>tá</a:t>
            </a:r>
            <a:r>
              <a:rPr lang="en-IE" baseline="0" dirty="0" smtClean="0"/>
              <a:t> </a:t>
            </a:r>
            <a:r>
              <a:rPr lang="en-IE" baseline="0" dirty="0" err="1" smtClean="0"/>
              <a:t>graif</a:t>
            </a:r>
            <a:r>
              <a:rPr lang="en-IE" baseline="0" dirty="0" smtClean="0"/>
              <a:t> </a:t>
            </a:r>
            <a:r>
              <a:rPr lang="en-IE" baseline="0" dirty="0" err="1" smtClean="0"/>
              <a:t>áirithe</a:t>
            </a:r>
            <a:r>
              <a:rPr lang="en-IE" baseline="0" dirty="0" smtClean="0"/>
              <a:t> </a:t>
            </a:r>
            <a:r>
              <a:rPr lang="en-IE" baseline="0" dirty="0" err="1" smtClean="0"/>
              <a:t>níos</a:t>
            </a:r>
            <a:r>
              <a:rPr lang="en-IE" baseline="0" dirty="0" smtClean="0"/>
              <a:t> </a:t>
            </a:r>
            <a:r>
              <a:rPr lang="en-IE" baseline="0" dirty="0" err="1" smtClean="0"/>
              <a:t>úsáidí</a:t>
            </a:r>
            <a:r>
              <a:rPr lang="en-IE" baseline="0" dirty="0" smtClean="0"/>
              <a:t> </a:t>
            </a:r>
            <a:r>
              <a:rPr lang="en-IE" baseline="0" dirty="0" err="1" smtClean="0"/>
              <a:t>ná</a:t>
            </a:r>
            <a:r>
              <a:rPr lang="en-IE" baseline="0" dirty="0" smtClean="0"/>
              <a:t> a </a:t>
            </a:r>
            <a:r>
              <a:rPr lang="en-IE" baseline="0" dirty="0" err="1" smtClean="0"/>
              <a:t>chéile</a:t>
            </a:r>
            <a:r>
              <a:rPr lang="en-IE" baseline="0" dirty="0" smtClean="0"/>
              <a:t> </a:t>
            </a:r>
            <a:r>
              <a:rPr lang="en-IE" baseline="0" dirty="0" err="1" smtClean="0"/>
              <a:t>ag</a:t>
            </a:r>
            <a:r>
              <a:rPr lang="en-IE" baseline="0" dirty="0" smtClean="0"/>
              <a:t> </a:t>
            </a:r>
            <a:r>
              <a:rPr lang="en-IE" baseline="0" dirty="0" err="1" smtClean="0"/>
              <a:t>brath</a:t>
            </a:r>
            <a:r>
              <a:rPr lang="en-IE" baseline="0" dirty="0" smtClean="0"/>
              <a:t> </a:t>
            </a:r>
            <a:r>
              <a:rPr lang="en-IE" baseline="0" dirty="0" err="1" smtClean="0"/>
              <a:t>ar</a:t>
            </a:r>
            <a:r>
              <a:rPr lang="en-IE" baseline="0" dirty="0" smtClean="0"/>
              <a:t> </a:t>
            </a:r>
            <a:r>
              <a:rPr lang="en-IE" baseline="0" dirty="0" err="1" smtClean="0"/>
              <a:t>na</a:t>
            </a:r>
            <a:r>
              <a:rPr lang="en-IE" baseline="0" dirty="0" smtClean="0"/>
              <a:t> </a:t>
            </a:r>
            <a:r>
              <a:rPr lang="en-IE" baseline="0" dirty="0" err="1" smtClean="0"/>
              <a:t>sonraí</a:t>
            </a:r>
            <a:r>
              <a:rPr lang="en-IE" baseline="0" dirty="0" smtClean="0"/>
              <a:t>. </a:t>
            </a:r>
            <a:r>
              <a:rPr lang="en-IE" baseline="0" dirty="0" err="1" smtClean="0"/>
              <a:t>Ba</a:t>
            </a:r>
            <a:r>
              <a:rPr lang="en-IE" baseline="0" dirty="0" smtClean="0"/>
              <a:t> </a:t>
            </a:r>
            <a:r>
              <a:rPr lang="en-IE" baseline="0" dirty="0" err="1" smtClean="0"/>
              <a:t>chóir</a:t>
            </a:r>
            <a:r>
              <a:rPr lang="en-IE" baseline="0" dirty="0" smtClean="0"/>
              <a:t> do </a:t>
            </a:r>
            <a:r>
              <a:rPr lang="en-IE" baseline="0" dirty="0" err="1" smtClean="0"/>
              <a:t>scoláirí</a:t>
            </a:r>
            <a:r>
              <a:rPr lang="en-IE" baseline="0" dirty="0" smtClean="0"/>
              <a:t> é </a:t>
            </a:r>
            <a:r>
              <a:rPr lang="en-IE" baseline="0" dirty="0" err="1" smtClean="0"/>
              <a:t>seo</a:t>
            </a:r>
            <a:r>
              <a:rPr lang="en-IE" baseline="0" dirty="0" smtClean="0"/>
              <a:t> a </a:t>
            </a:r>
            <a:r>
              <a:rPr lang="en-IE" baseline="0" dirty="0" err="1" smtClean="0"/>
              <a:t>fhoghlaim</a:t>
            </a:r>
            <a:r>
              <a:rPr lang="en-IE" baseline="0" dirty="0" smtClean="0"/>
              <a:t> go </a:t>
            </a:r>
            <a:r>
              <a:rPr lang="en-IE" baseline="0" dirty="0" err="1" smtClean="0"/>
              <a:t>himfhiosach</a:t>
            </a:r>
            <a:r>
              <a:rPr lang="en-IE" baseline="0" dirty="0" smtClean="0"/>
              <a:t>. </a:t>
            </a:r>
            <a:r>
              <a:rPr lang="en-IE" baseline="0" dirty="0" err="1" smtClean="0"/>
              <a:t>Níor</a:t>
            </a:r>
            <a:r>
              <a:rPr lang="en-IE" baseline="0" dirty="0" smtClean="0"/>
              <a:t> </a:t>
            </a:r>
            <a:r>
              <a:rPr lang="en-IE" baseline="0" dirty="0" err="1" smtClean="0"/>
              <a:t>éiligh</a:t>
            </a:r>
            <a:r>
              <a:rPr lang="en-IE" baseline="0" dirty="0" smtClean="0"/>
              <a:t> an </a:t>
            </a:r>
            <a:r>
              <a:rPr lang="en-IE" baseline="0" dirty="0" err="1" smtClean="0"/>
              <a:t>seansiollabas</a:t>
            </a:r>
            <a:r>
              <a:rPr lang="en-IE" baseline="0" dirty="0" smtClean="0"/>
              <a:t> </a:t>
            </a:r>
            <a:r>
              <a:rPr lang="en-IE" baseline="0" dirty="0" err="1" smtClean="0"/>
              <a:t>orainn</a:t>
            </a:r>
            <a:r>
              <a:rPr lang="en-IE" baseline="0" dirty="0" smtClean="0"/>
              <a:t> an </a:t>
            </a:r>
            <a:r>
              <a:rPr lang="en-IE" baseline="0" dirty="0" err="1" smtClean="0"/>
              <a:t>cineál</a:t>
            </a:r>
            <a:r>
              <a:rPr lang="en-IE" baseline="0" dirty="0" smtClean="0"/>
              <a:t> </a:t>
            </a:r>
            <a:r>
              <a:rPr lang="en-IE" baseline="0" dirty="0" err="1" smtClean="0"/>
              <a:t>léiriú</a:t>
            </a:r>
            <a:r>
              <a:rPr lang="en-IE" baseline="0" dirty="0" smtClean="0"/>
              <a:t> </a:t>
            </a:r>
            <a:r>
              <a:rPr lang="en-IE" baseline="0" dirty="0" err="1" smtClean="0"/>
              <a:t>grafach</a:t>
            </a:r>
            <a:r>
              <a:rPr lang="en-IE" baseline="0" dirty="0" smtClean="0"/>
              <a:t> a </a:t>
            </a:r>
            <a:r>
              <a:rPr lang="en-IE" baseline="0" dirty="0" err="1" smtClean="0"/>
              <a:t>chinneadh</a:t>
            </a:r>
            <a:r>
              <a:rPr lang="en-IE" baseline="0" dirty="0" smtClean="0"/>
              <a:t> ach </a:t>
            </a:r>
            <a:r>
              <a:rPr lang="en-IE" baseline="0" dirty="0" err="1" smtClean="0"/>
              <a:t>anois</a:t>
            </a:r>
            <a:r>
              <a:rPr lang="en-IE" baseline="0" dirty="0" smtClean="0"/>
              <a:t> ...(</a:t>
            </a:r>
            <a:r>
              <a:rPr lang="en-IE" b="1" baseline="0" dirty="0" err="1" smtClean="0"/>
              <a:t>Roghnaigh</a:t>
            </a:r>
            <a:r>
              <a:rPr lang="en-IE" b="1" baseline="0" dirty="0" smtClean="0"/>
              <a:t> </a:t>
            </a:r>
            <a:r>
              <a:rPr lang="en-IE" b="1" baseline="0" dirty="0" err="1" smtClean="0"/>
              <a:t>modhanna</a:t>
            </a:r>
            <a:r>
              <a:rPr lang="en-IE" b="1" baseline="0" dirty="0" smtClean="0"/>
              <a:t> </a:t>
            </a:r>
            <a:r>
              <a:rPr lang="en-IE" b="1" baseline="0" dirty="0" err="1" smtClean="0"/>
              <a:t>grafacha</a:t>
            </a:r>
            <a:r>
              <a:rPr lang="en-IE" b="1" baseline="0" dirty="0" smtClean="0"/>
              <a:t> </a:t>
            </a:r>
            <a:r>
              <a:rPr lang="en-IE" b="1" baseline="0" dirty="0" err="1" smtClean="0"/>
              <a:t>nó</a:t>
            </a:r>
            <a:r>
              <a:rPr lang="en-IE" b="1" baseline="0" dirty="0" smtClean="0"/>
              <a:t> </a:t>
            </a:r>
            <a:r>
              <a:rPr lang="en-IE" b="1" baseline="0" dirty="0" err="1" smtClean="0"/>
              <a:t>uimhriúla</a:t>
            </a:r>
            <a:r>
              <a:rPr lang="en-IE" b="1" baseline="0" dirty="0" smtClean="0"/>
              <a:t> </a:t>
            </a:r>
            <a:r>
              <a:rPr lang="en-IE" b="1" baseline="0" dirty="0" err="1" smtClean="0"/>
              <a:t>cuí</a:t>
            </a:r>
            <a:r>
              <a:rPr lang="en-IE" b="1" baseline="0" dirty="0" smtClean="0"/>
              <a:t> le cur </a:t>
            </a:r>
            <a:r>
              <a:rPr lang="en-IE" b="1" baseline="0" dirty="0" err="1" smtClean="0"/>
              <a:t>síos</a:t>
            </a:r>
            <a:r>
              <a:rPr lang="en-IE" b="1" baseline="0" dirty="0" smtClean="0"/>
              <a:t> </a:t>
            </a:r>
            <a:r>
              <a:rPr lang="en-IE" b="1" baseline="0" dirty="0" err="1" smtClean="0"/>
              <a:t>ar</a:t>
            </a:r>
            <a:r>
              <a:rPr lang="en-IE" b="1" baseline="0" dirty="0" smtClean="0"/>
              <a:t> </a:t>
            </a:r>
            <a:r>
              <a:rPr lang="en-IE" b="1" baseline="0" dirty="0" err="1" smtClean="0"/>
              <a:t>na</a:t>
            </a:r>
            <a:r>
              <a:rPr lang="en-IE" b="1" baseline="0" dirty="0" smtClean="0"/>
              <a:t> </a:t>
            </a:r>
            <a:r>
              <a:rPr lang="en-IE" b="1" baseline="0" dirty="0" err="1" smtClean="0"/>
              <a:t>sonraí</a:t>
            </a:r>
            <a:r>
              <a:rPr lang="en-IE" b="1" baseline="0" dirty="0" smtClean="0"/>
              <a:t> ... </a:t>
            </a:r>
            <a:r>
              <a:rPr lang="en-IE" b="1" baseline="0" dirty="0" err="1" smtClean="0"/>
              <a:t>Aonathráideach</a:t>
            </a:r>
            <a:r>
              <a:rPr lang="en-IE" b="1" baseline="0" dirty="0" smtClean="0"/>
              <a:t> </a:t>
            </a:r>
            <a:r>
              <a:rPr lang="en-IE" b="1" baseline="0" dirty="0" err="1" smtClean="0"/>
              <a:t>amháin</a:t>
            </a:r>
            <a:r>
              <a:rPr lang="en-IE" b="1" baseline="0" dirty="0" smtClean="0"/>
              <a:t> (</a:t>
            </a:r>
            <a:r>
              <a:rPr lang="en-IE" b="1" baseline="0" dirty="0" err="1" smtClean="0"/>
              <a:t>Siollabas</a:t>
            </a:r>
            <a:r>
              <a:rPr lang="en-IE" b="1" baseline="0" dirty="0" smtClean="0"/>
              <a:t> an TS 1.6)</a:t>
            </a:r>
            <a:endParaRPr lang="en-IE" dirty="0" smtClean="0"/>
          </a:p>
          <a:p>
            <a:r>
              <a:rPr lang="en-IE" dirty="0" smtClean="0"/>
              <a:t>Graf 1:</a:t>
            </a:r>
          </a:p>
          <a:p>
            <a:r>
              <a:rPr lang="en-IE" dirty="0" err="1" smtClean="0"/>
              <a:t>Airdí</a:t>
            </a:r>
            <a:r>
              <a:rPr lang="en-IE" dirty="0" smtClean="0"/>
              <a:t> </a:t>
            </a:r>
            <a:r>
              <a:rPr lang="en-IE" dirty="0" err="1" smtClean="0"/>
              <a:t>scoláirí</a:t>
            </a:r>
            <a:r>
              <a:rPr lang="en-IE" baseline="0" dirty="0" smtClean="0"/>
              <a:t> </a:t>
            </a:r>
            <a:r>
              <a:rPr lang="en-IE" baseline="0" dirty="0" err="1" smtClean="0"/>
              <a:t>Éireannacha</a:t>
            </a:r>
            <a:r>
              <a:rPr lang="en-IE" baseline="0" dirty="0" smtClean="0"/>
              <a:t> (</a:t>
            </a:r>
            <a:r>
              <a:rPr lang="en-IE" baseline="0" dirty="0" err="1" smtClean="0"/>
              <a:t>suirbhé</a:t>
            </a:r>
            <a:r>
              <a:rPr lang="en-IE" baseline="0" dirty="0" smtClean="0"/>
              <a:t> 2009)</a:t>
            </a:r>
            <a:endParaRPr lang="en-IE" dirty="0" smtClean="0"/>
          </a:p>
          <a:p>
            <a:r>
              <a:rPr lang="en-IE" dirty="0" smtClean="0"/>
              <a:t>Graf 2: </a:t>
            </a:r>
          </a:p>
          <a:p>
            <a:r>
              <a:rPr lang="en-IE" dirty="0" err="1" smtClean="0"/>
              <a:t>Barrachairt</a:t>
            </a:r>
            <a:r>
              <a:rPr lang="en-IE" dirty="0" smtClean="0"/>
              <a:t> </a:t>
            </a:r>
            <a:r>
              <a:rPr lang="en-IE" dirty="0" err="1" smtClean="0"/>
              <a:t>ilchodach</a:t>
            </a:r>
            <a:r>
              <a:rPr lang="en-IE" baseline="0" dirty="0" smtClean="0"/>
              <a:t>.</a:t>
            </a:r>
            <a:endParaRPr lang="en-IE" dirty="0" smtClean="0"/>
          </a:p>
          <a:p>
            <a:endParaRPr lang="en-IE" baseline="0" dirty="0" smtClean="0"/>
          </a:p>
          <a:p>
            <a:r>
              <a:rPr lang="en-IE" baseline="0" dirty="0" err="1" smtClean="0"/>
              <a:t>Ní</a:t>
            </a:r>
            <a:r>
              <a:rPr lang="en-IE" baseline="0" dirty="0" smtClean="0"/>
              <a:t> </a:t>
            </a:r>
            <a:r>
              <a:rPr lang="en-IE" baseline="0" dirty="0" err="1" smtClean="0"/>
              <a:t>féidir</a:t>
            </a:r>
            <a:r>
              <a:rPr lang="en-IE" baseline="0" dirty="0" smtClean="0"/>
              <a:t> a </a:t>
            </a:r>
            <a:r>
              <a:rPr lang="en-IE" baseline="0" dirty="0" err="1" smtClean="0"/>
              <a:t>bheith</a:t>
            </a:r>
            <a:r>
              <a:rPr lang="en-IE" baseline="0" dirty="0" smtClean="0"/>
              <a:t> </a:t>
            </a:r>
            <a:r>
              <a:rPr lang="en-IE" baseline="0" dirty="0" err="1" smtClean="0"/>
              <a:t>ag</a:t>
            </a:r>
            <a:r>
              <a:rPr lang="en-IE" baseline="0" dirty="0" smtClean="0"/>
              <a:t> </a:t>
            </a:r>
            <a:r>
              <a:rPr lang="en-IE" baseline="0" dirty="0" err="1" smtClean="0"/>
              <a:t>rá</a:t>
            </a:r>
            <a:r>
              <a:rPr lang="en-IE" baseline="0" dirty="0" smtClean="0"/>
              <a:t> </a:t>
            </a:r>
            <a:r>
              <a:rPr lang="en-IE" baseline="0" dirty="0" err="1" smtClean="0"/>
              <a:t>leo</a:t>
            </a:r>
            <a:r>
              <a:rPr lang="en-IE" baseline="0" dirty="0" smtClean="0"/>
              <a:t> de </a:t>
            </a:r>
            <a:r>
              <a:rPr lang="en-IE" baseline="0" dirty="0" err="1" smtClean="0"/>
              <a:t>shíor</a:t>
            </a:r>
            <a:r>
              <a:rPr lang="en-IE" baseline="0" dirty="0" smtClean="0"/>
              <a:t> cad </a:t>
            </a:r>
            <a:r>
              <a:rPr lang="en-IE" baseline="0" dirty="0" err="1" smtClean="0"/>
              <a:t>ba</a:t>
            </a:r>
            <a:r>
              <a:rPr lang="en-IE" baseline="0" dirty="0" smtClean="0"/>
              <a:t> </a:t>
            </a:r>
            <a:r>
              <a:rPr lang="en-IE" baseline="0" dirty="0" err="1" smtClean="0"/>
              <a:t>chóir</a:t>
            </a:r>
            <a:r>
              <a:rPr lang="en-IE" baseline="0" dirty="0" smtClean="0"/>
              <a:t> </a:t>
            </a:r>
            <a:r>
              <a:rPr lang="en-IE" baseline="0" dirty="0" err="1" smtClean="0"/>
              <a:t>dóibh</a:t>
            </a:r>
            <a:r>
              <a:rPr lang="en-IE" baseline="0" dirty="0" smtClean="0"/>
              <a:t> a </a:t>
            </a:r>
            <a:r>
              <a:rPr lang="en-IE" baseline="0" dirty="0" err="1" smtClean="0"/>
              <a:t>tharraingt</a:t>
            </a:r>
            <a:r>
              <a:rPr lang="en-IE" baseline="0" dirty="0" smtClean="0"/>
              <a:t>.</a:t>
            </a:r>
          </a:p>
          <a:p>
            <a:r>
              <a:rPr lang="en-IE" dirty="0" smtClean="0">
                <a:solidFill>
                  <a:srgbClr val="FF0000"/>
                </a:solidFill>
              </a:rPr>
              <a:t>TREOCHLÁR: </a:t>
            </a:r>
            <a:r>
              <a:rPr lang="en-IE" dirty="0" err="1" smtClean="0">
                <a:solidFill>
                  <a:srgbClr val="FF0000"/>
                </a:solidFill>
              </a:rPr>
              <a:t>Tá</a:t>
            </a:r>
            <a:r>
              <a:rPr lang="en-IE" baseline="0" dirty="0" smtClean="0">
                <a:solidFill>
                  <a:srgbClr val="FF0000"/>
                </a:solidFill>
              </a:rPr>
              <a:t> </a:t>
            </a:r>
            <a:r>
              <a:rPr lang="en-IE" baseline="0" dirty="0" err="1" smtClean="0">
                <a:solidFill>
                  <a:srgbClr val="FF0000"/>
                </a:solidFill>
              </a:rPr>
              <a:t>sé</a:t>
            </a:r>
            <a:r>
              <a:rPr lang="en-IE" baseline="0" dirty="0" smtClean="0">
                <a:solidFill>
                  <a:srgbClr val="FF0000"/>
                </a:solidFill>
              </a:rPr>
              <a:t> </a:t>
            </a:r>
            <a:r>
              <a:rPr lang="en-IE" baseline="0" dirty="0" err="1" smtClean="0">
                <a:solidFill>
                  <a:srgbClr val="FF0000"/>
                </a:solidFill>
              </a:rPr>
              <a:t>seo</a:t>
            </a:r>
            <a:r>
              <a:rPr lang="en-IE" baseline="0" dirty="0" smtClean="0">
                <a:solidFill>
                  <a:srgbClr val="FF0000"/>
                </a:solidFill>
              </a:rPr>
              <a:t> </a:t>
            </a:r>
            <a:r>
              <a:rPr lang="en-IE" baseline="0" dirty="0" err="1" smtClean="0">
                <a:solidFill>
                  <a:srgbClr val="FF0000"/>
                </a:solidFill>
              </a:rPr>
              <a:t>ann</a:t>
            </a:r>
            <a:r>
              <a:rPr lang="en-IE" baseline="0" dirty="0" smtClean="0">
                <a:solidFill>
                  <a:srgbClr val="FF0000"/>
                </a:solidFill>
              </a:rPr>
              <a:t> do </a:t>
            </a:r>
            <a:r>
              <a:rPr lang="en-IE" baseline="0" dirty="0" err="1" smtClean="0">
                <a:solidFill>
                  <a:srgbClr val="FF0000"/>
                </a:solidFill>
              </a:rPr>
              <a:t>na</a:t>
            </a:r>
            <a:r>
              <a:rPr lang="en-IE" baseline="0" dirty="0" smtClean="0">
                <a:solidFill>
                  <a:srgbClr val="FF0000"/>
                </a:solidFill>
              </a:rPr>
              <a:t> </a:t>
            </a:r>
            <a:r>
              <a:rPr lang="en-IE" baseline="0" dirty="0" err="1" smtClean="0">
                <a:solidFill>
                  <a:srgbClr val="FF0000"/>
                </a:solidFill>
              </a:rPr>
              <a:t>múinteoirí</a:t>
            </a:r>
            <a:r>
              <a:rPr lang="en-IE" baseline="0" dirty="0" smtClean="0">
                <a:solidFill>
                  <a:srgbClr val="FF0000"/>
                </a:solidFill>
              </a:rPr>
              <a:t> ach </a:t>
            </a:r>
            <a:r>
              <a:rPr lang="en-IE" baseline="0" dirty="0" err="1" smtClean="0">
                <a:solidFill>
                  <a:srgbClr val="FF0000"/>
                </a:solidFill>
              </a:rPr>
              <a:t>ach</a:t>
            </a:r>
            <a:r>
              <a:rPr lang="en-IE" baseline="0" dirty="0" smtClean="0">
                <a:solidFill>
                  <a:srgbClr val="FF0000"/>
                </a:solidFill>
              </a:rPr>
              <a:t> </a:t>
            </a:r>
            <a:r>
              <a:rPr lang="en-IE" baseline="0" dirty="0" err="1" smtClean="0">
                <a:solidFill>
                  <a:srgbClr val="FF0000"/>
                </a:solidFill>
              </a:rPr>
              <a:t>níor</a:t>
            </a:r>
            <a:r>
              <a:rPr lang="en-IE" baseline="0" dirty="0" smtClean="0">
                <a:solidFill>
                  <a:srgbClr val="FF0000"/>
                </a:solidFill>
              </a:rPr>
              <a:t> </a:t>
            </a:r>
            <a:r>
              <a:rPr lang="en-IE" baseline="0" dirty="0" err="1" smtClean="0">
                <a:solidFill>
                  <a:srgbClr val="FF0000"/>
                </a:solidFill>
              </a:rPr>
              <a:t>chóir</a:t>
            </a:r>
            <a:r>
              <a:rPr lang="en-IE" baseline="0" dirty="0" smtClean="0">
                <a:solidFill>
                  <a:srgbClr val="FF0000"/>
                </a:solidFill>
              </a:rPr>
              <a:t> go </a:t>
            </a:r>
            <a:r>
              <a:rPr lang="en-IE" baseline="0" dirty="0" err="1" smtClean="0">
                <a:solidFill>
                  <a:srgbClr val="FF0000"/>
                </a:solidFill>
              </a:rPr>
              <a:t>mbeadh</a:t>
            </a:r>
            <a:r>
              <a:rPr lang="en-IE" baseline="0" dirty="0" smtClean="0">
                <a:solidFill>
                  <a:srgbClr val="FF0000"/>
                </a:solidFill>
              </a:rPr>
              <a:t> </a:t>
            </a:r>
            <a:r>
              <a:rPr lang="en-IE" baseline="0" dirty="0" err="1" smtClean="0">
                <a:solidFill>
                  <a:srgbClr val="FF0000"/>
                </a:solidFill>
              </a:rPr>
              <a:t>scoláirí</a:t>
            </a:r>
            <a:r>
              <a:rPr lang="en-IE" baseline="0" dirty="0" smtClean="0">
                <a:solidFill>
                  <a:srgbClr val="FF0000"/>
                </a:solidFill>
              </a:rPr>
              <a:t> á </a:t>
            </a:r>
            <a:r>
              <a:rPr lang="en-IE" baseline="0" dirty="0" err="1" smtClean="0">
                <a:solidFill>
                  <a:srgbClr val="FF0000"/>
                </a:solidFill>
              </a:rPr>
              <a:t>chur</a:t>
            </a:r>
            <a:r>
              <a:rPr lang="en-IE" baseline="0" dirty="0" smtClean="0">
                <a:solidFill>
                  <a:srgbClr val="FF0000"/>
                </a:solidFill>
              </a:rPr>
              <a:t> de </a:t>
            </a:r>
            <a:r>
              <a:rPr lang="en-IE" baseline="0" dirty="0" err="1" smtClean="0">
                <a:solidFill>
                  <a:srgbClr val="FF0000"/>
                </a:solidFill>
              </a:rPr>
              <a:t>ghlanmheabhair</a:t>
            </a:r>
            <a:r>
              <a:rPr lang="en-IE" baseline="0" dirty="0" smtClean="0">
                <a:solidFill>
                  <a:srgbClr val="FF0000"/>
                </a:solidFill>
              </a:rPr>
              <a:t>. </a:t>
            </a:r>
            <a:endParaRPr lang="en-IE" dirty="0">
              <a:solidFill>
                <a:srgbClr val="FF0000"/>
              </a:solidFill>
            </a:endParaRPr>
          </a:p>
        </p:txBody>
      </p:sp>
      <p:sp>
        <p:nvSpPr>
          <p:cNvPr id="4" name="Slide Number Placeholder 3"/>
          <p:cNvSpPr>
            <a:spLocks noGrp="1"/>
          </p:cNvSpPr>
          <p:nvPr>
            <p:ph type="sldNum" sz="quarter" idx="10"/>
          </p:nvPr>
        </p:nvSpPr>
        <p:spPr/>
        <p:txBody>
          <a:bodyPr/>
          <a:lstStyle/>
          <a:p>
            <a:fld id="{A631C518-6D49-49A1-9519-B7E2B1A8856F}" type="slidenum">
              <a:rPr lang="en-IE" smtClean="0"/>
              <a:pPr/>
              <a:t>26</a:t>
            </a:fld>
            <a:endParaRPr lang="en-IE" dirty="0"/>
          </a:p>
        </p:txBody>
      </p:sp>
    </p:spTree>
    <p:extLst>
      <p:ext uri="{BB962C8B-B14F-4D97-AF65-F5344CB8AC3E}">
        <p14:creationId xmlns:p14="http://schemas.microsoft.com/office/powerpoint/2010/main" val="3339017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27</a:t>
            </a:fld>
            <a:endParaRPr lang="en-IE" dirty="0"/>
          </a:p>
        </p:txBody>
      </p:sp>
    </p:spTree>
    <p:extLst>
      <p:ext uri="{BB962C8B-B14F-4D97-AF65-F5344CB8AC3E}">
        <p14:creationId xmlns:p14="http://schemas.microsoft.com/office/powerpoint/2010/main" val="1819392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28</a:t>
            </a:fld>
            <a:endParaRPr lang="en-IE" dirty="0"/>
          </a:p>
        </p:txBody>
      </p:sp>
    </p:spTree>
    <p:extLst>
      <p:ext uri="{BB962C8B-B14F-4D97-AF65-F5344CB8AC3E}">
        <p14:creationId xmlns:p14="http://schemas.microsoft.com/office/powerpoint/2010/main" val="3793980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29</a:t>
            </a:fld>
            <a:endParaRPr lang="en-IE" dirty="0"/>
          </a:p>
        </p:txBody>
      </p:sp>
    </p:spTree>
    <p:extLst>
      <p:ext uri="{BB962C8B-B14F-4D97-AF65-F5344CB8AC3E}">
        <p14:creationId xmlns:p14="http://schemas.microsoft.com/office/powerpoint/2010/main" val="4270314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baseline="0" dirty="0" smtClean="0"/>
              <a:t> a </a:t>
            </a:r>
            <a:r>
              <a:rPr lang="en-IE" baseline="0" dirty="0" err="1" smtClean="0"/>
              <a:t>bhreacadh</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30</a:t>
            </a:fld>
            <a:endParaRPr lang="en-IE" dirty="0"/>
          </a:p>
        </p:txBody>
      </p:sp>
    </p:spTree>
    <p:extLst>
      <p:ext uri="{BB962C8B-B14F-4D97-AF65-F5344CB8AC3E}">
        <p14:creationId xmlns:p14="http://schemas.microsoft.com/office/powerpoint/2010/main" val="604915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00E6642-81D7-468C-B6A1-EDE5362E983C}" type="slidenum">
              <a:rPr lang="en-IE" smtClean="0"/>
              <a:pPr/>
              <a:t>31</a:t>
            </a:fld>
            <a:endParaRPr lang="en-IE"/>
          </a:p>
        </p:txBody>
      </p:sp>
    </p:spTree>
    <p:extLst>
      <p:ext uri="{BB962C8B-B14F-4D97-AF65-F5344CB8AC3E}">
        <p14:creationId xmlns:p14="http://schemas.microsoft.com/office/powerpoint/2010/main" val="985943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IE" dirty="0" smtClean="0"/>
              <a:t>Is there a relationship in the data (hoping someone will say graph it)</a:t>
            </a:r>
          </a:p>
          <a:p>
            <a:pPr>
              <a:buNone/>
            </a:pPr>
            <a:r>
              <a:rPr lang="en-IE" dirty="0" smtClean="0"/>
              <a:t>Giving them a sheet with the data plotted</a:t>
            </a:r>
          </a:p>
          <a:p>
            <a:pPr>
              <a:buNone/>
            </a:pPr>
            <a:r>
              <a:rPr lang="en-IE" dirty="0" smtClean="0"/>
              <a:t>Is there a relationship in the data</a:t>
            </a:r>
          </a:p>
          <a:p>
            <a:pPr>
              <a:buNone/>
            </a:pPr>
            <a:r>
              <a:rPr lang="en-IE" dirty="0" smtClean="0"/>
              <a:t>Mark in the mean of the </a:t>
            </a:r>
            <a:r>
              <a:rPr lang="en-IE" dirty="0" err="1" smtClean="0"/>
              <a:t>x’s</a:t>
            </a:r>
            <a:r>
              <a:rPr lang="en-IE" dirty="0" smtClean="0"/>
              <a:t> mean of the </a:t>
            </a:r>
            <a:r>
              <a:rPr lang="en-IE" dirty="0" err="1" smtClean="0"/>
              <a:t>y’s</a:t>
            </a:r>
            <a:r>
              <a:rPr lang="en-IE" dirty="0" smtClean="0"/>
              <a:t> point</a:t>
            </a:r>
          </a:p>
          <a:p>
            <a:pPr>
              <a:buNone/>
            </a:pPr>
            <a:r>
              <a:rPr lang="en-IE" dirty="0" smtClean="0"/>
              <a:t>What does that point means in context</a:t>
            </a:r>
          </a:p>
          <a:p>
            <a:pPr>
              <a:buNone/>
            </a:pPr>
            <a:r>
              <a:rPr lang="en-IE" dirty="0" smtClean="0"/>
              <a:t>Draw in the quadrants</a:t>
            </a:r>
          </a:p>
          <a:p>
            <a:pPr marL="0">
              <a:buNone/>
            </a:pPr>
            <a:r>
              <a:rPr lang="en-IE" dirty="0" smtClean="0"/>
              <a:t>What do each of the quadrants mean in context (above average and above average, below average and below average and the two other ones)</a:t>
            </a:r>
          </a:p>
          <a:p>
            <a:pPr marL="0">
              <a:buNone/>
            </a:pPr>
            <a:r>
              <a:rPr lang="en-IE" dirty="0" smtClean="0"/>
              <a:t>Count up the number of dots in each quadrant.</a:t>
            </a:r>
          </a:p>
          <a:p>
            <a:pPr marL="0">
              <a:buNone/>
            </a:pPr>
            <a:r>
              <a:rPr lang="en-IE" dirty="0" smtClean="0"/>
              <a:t>Colouring in or highlighting the dots</a:t>
            </a:r>
          </a:p>
          <a:p>
            <a:pPr marL="0">
              <a:buNone/>
            </a:pPr>
            <a:r>
              <a:rPr lang="en-IE" dirty="0" smtClean="0"/>
              <a:t>If I said that I knew a person from the same population had an arm span of 160cm could you comment on their height? (Trying and get the participants to see a need for drawing in a line of best fit)</a:t>
            </a:r>
          </a:p>
          <a:p>
            <a:pPr marL="0">
              <a:buNone/>
            </a:pPr>
            <a:r>
              <a:rPr lang="en-IE" dirty="0" smtClean="0"/>
              <a:t>Before drawing in a line of best fit; would it make sense that the line of best fit would pass through the point (mean of the arm spans, mean of the heights)?</a:t>
            </a:r>
          </a:p>
          <a:p>
            <a:pPr marL="0">
              <a:buNone/>
            </a:pPr>
            <a:r>
              <a:rPr lang="en-IE" dirty="0" smtClean="0"/>
              <a:t>Draw in the line of best fit. Mention (if there is a linear relationship) the line of best fit goes through the 2 quadrants with the highest % of data.</a:t>
            </a:r>
          </a:p>
          <a:p>
            <a:pPr marL="0">
              <a:buNone/>
            </a:pPr>
            <a:r>
              <a:rPr lang="en-IE" dirty="0" smtClean="0"/>
              <a:t>Estimate the height of someone with an arm span of 170cm</a:t>
            </a:r>
          </a:p>
          <a:p>
            <a:pPr marL="0">
              <a:buNone/>
            </a:pPr>
            <a:r>
              <a:rPr lang="en-IE" dirty="0" smtClean="0"/>
              <a:t> </a:t>
            </a:r>
          </a:p>
          <a:p>
            <a:pPr marL="0">
              <a:buNone/>
            </a:pPr>
            <a:r>
              <a:rPr lang="en-IE" dirty="0" smtClean="0"/>
              <a:t>(Calculate the slope of the line of best fit)</a:t>
            </a:r>
          </a:p>
          <a:p>
            <a:endParaRPr lang="en-IE" dirty="0"/>
          </a:p>
        </p:txBody>
      </p:sp>
      <p:sp>
        <p:nvSpPr>
          <p:cNvPr id="4" name="Slide Number Placeholder 3"/>
          <p:cNvSpPr>
            <a:spLocks noGrp="1"/>
          </p:cNvSpPr>
          <p:nvPr>
            <p:ph type="sldNum" sz="quarter" idx="10"/>
          </p:nvPr>
        </p:nvSpPr>
        <p:spPr/>
        <p:txBody>
          <a:bodyPr/>
          <a:lstStyle/>
          <a:p>
            <a:fld id="{B00E6642-81D7-468C-B6A1-EDE5362E983C}" type="slidenum">
              <a:rPr lang="en-IE" smtClean="0"/>
              <a:pPr/>
              <a:t>32</a:t>
            </a:fld>
            <a:endParaRPr lang="en-IE"/>
          </a:p>
        </p:txBody>
      </p:sp>
    </p:spTree>
    <p:extLst>
      <p:ext uri="{BB962C8B-B14F-4D97-AF65-F5344CB8AC3E}">
        <p14:creationId xmlns:p14="http://schemas.microsoft.com/office/powerpoint/2010/main" val="710105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33</a:t>
            </a:fld>
            <a:endParaRPr lang="en-IE" dirty="0"/>
          </a:p>
        </p:txBody>
      </p:sp>
    </p:spTree>
    <p:extLst>
      <p:ext uri="{BB962C8B-B14F-4D97-AF65-F5344CB8AC3E}">
        <p14:creationId xmlns:p14="http://schemas.microsoft.com/office/powerpoint/2010/main" val="293665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a:p>
            <a:pPr eaLnBrk="1" hangingPunct="1">
              <a:spcBef>
                <a:spcPct val="0"/>
              </a:spcBef>
            </a:pPr>
            <a:r>
              <a:rPr lang="en-IE" b="1" baseline="0" dirty="0" smtClean="0"/>
              <a:t>ACCURACY HAS 2 ELEMENTS: RELIABILITY(</a:t>
            </a:r>
            <a:r>
              <a:rPr lang="en-IE" b="0" baseline="0" dirty="0" smtClean="0"/>
              <a:t>REPEAT MEASUREMENT) &amp; </a:t>
            </a:r>
            <a:r>
              <a:rPr lang="en-IE" b="1" baseline="0" dirty="0" smtClean="0"/>
              <a:t>LACK OF BIAS.</a:t>
            </a:r>
            <a:r>
              <a:rPr lang="en-IE" dirty="0" smtClean="0"/>
              <a:t> DVD Bias 17.30 – 19.23</a:t>
            </a:r>
          </a:p>
          <a:p>
            <a:pPr eaLnBrk="1" hangingPunct="1">
              <a:spcBef>
                <a:spcPct val="0"/>
              </a:spcBef>
            </a:pPr>
            <a:endParaRPr lang="en-IE" dirty="0" smtClean="0"/>
          </a:p>
          <a:p>
            <a:pPr eaLnBrk="1" hangingPunct="1">
              <a:spcBef>
                <a:spcPct val="0"/>
              </a:spcBef>
            </a:pPr>
            <a:r>
              <a:rPr lang="en-IE" dirty="0" smtClean="0"/>
              <a:t>Do you think school holidays are too long?  Biased if you only ask teachers/students.</a:t>
            </a:r>
          </a:p>
          <a:p>
            <a:pPr eaLnBrk="1" hangingPunct="1">
              <a:spcBef>
                <a:spcPct val="0"/>
              </a:spcBef>
            </a:pP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a:p>
            <a:endParaRPr lang="en-IE" dirty="0"/>
          </a:p>
        </p:txBody>
      </p:sp>
      <p:sp>
        <p:nvSpPr>
          <p:cNvPr id="4" name="Slide Number Placeholder 3"/>
          <p:cNvSpPr>
            <a:spLocks noGrp="1"/>
          </p:cNvSpPr>
          <p:nvPr>
            <p:ph type="sldNum" sz="quarter" idx="10"/>
          </p:nvPr>
        </p:nvSpPr>
        <p:spPr/>
        <p:txBody>
          <a:bodyPr/>
          <a:lstStyle/>
          <a:p>
            <a:fld id="{548F3945-0731-4D83-8C1F-52AAE21D4FF7}" type="slidenum">
              <a:rPr lang="en-IE" smtClean="0"/>
              <a:pPr/>
              <a:t>6</a:t>
            </a:fld>
            <a:endParaRPr lang="en-IE" dirty="0"/>
          </a:p>
        </p:txBody>
      </p:sp>
    </p:spTree>
    <p:extLst>
      <p:ext uri="{BB962C8B-B14F-4D97-AF65-F5344CB8AC3E}">
        <p14:creationId xmlns:p14="http://schemas.microsoft.com/office/powerpoint/2010/main" val="4206388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Why do we do statistics?? What does a statistician</a:t>
            </a:r>
            <a:r>
              <a:rPr lang="en-IE" baseline="0" dirty="0" smtClean="0"/>
              <a:t> do?? What is statistics used for? Can you give me examples of people that use statistics in their work?? Actuary, research, Economists, Engineers(enables one to effectively predict/control phenomena subject to variations-strengths below design limit), Medics, Solicitors, Psychologists, Health care professionals, Marketing, Education, Military.</a:t>
            </a:r>
            <a:endParaRPr lang="en-IE" dirty="0" smtClean="0"/>
          </a:p>
          <a:p>
            <a:r>
              <a:rPr lang="en-IE" baseline="0" dirty="0" smtClean="0"/>
              <a:t>  It plays a major role in improving the quality of any product or service.</a:t>
            </a:r>
          </a:p>
          <a:p>
            <a:endParaRPr lang="en-IE" baseline="0" dirty="0" smtClean="0"/>
          </a:p>
          <a:p>
            <a:r>
              <a:rPr lang="en-IE" baseline="0" dirty="0" smtClean="0"/>
              <a:t>Statistics is more alive, more accurate and more useful than ever. Over 140,000 calculations were computed during this video. This would have been beyond comprehension 10,15,20 years ago. By making it more relevant and realistic for our students it encourages them to engage with the data.</a:t>
            </a:r>
          </a:p>
          <a:p>
            <a:endParaRPr lang="en-IE" baseline="0" dirty="0" smtClean="0"/>
          </a:p>
          <a:p>
            <a:r>
              <a:rPr lang="en-IE" baseline="0" dirty="0" smtClean="0"/>
              <a:t>http://www.youtube.com/watch?v=jbkSRLYSojo&amp;feature=player_embedded </a:t>
            </a:r>
          </a:p>
          <a:p>
            <a:endParaRPr lang="en-IE" baseline="0" dirty="0" smtClean="0"/>
          </a:p>
        </p:txBody>
      </p:sp>
      <p:sp>
        <p:nvSpPr>
          <p:cNvPr id="4" name="Slide Number Placeholder 3"/>
          <p:cNvSpPr>
            <a:spLocks noGrp="1"/>
          </p:cNvSpPr>
          <p:nvPr>
            <p:ph type="sldNum" sz="quarter" idx="10"/>
          </p:nvPr>
        </p:nvSpPr>
        <p:spPr/>
        <p:txBody>
          <a:bodyPr/>
          <a:lstStyle/>
          <a:p>
            <a:fld id="{548F3945-0731-4D83-8C1F-52AAE21D4FF7}" type="slidenum">
              <a:rPr lang="en-IE" smtClean="0"/>
              <a:pPr/>
              <a:t>34</a:t>
            </a:fld>
            <a:endParaRPr lang="en-IE" dirty="0"/>
          </a:p>
        </p:txBody>
      </p:sp>
    </p:spTree>
    <p:extLst>
      <p:ext uri="{BB962C8B-B14F-4D97-AF65-F5344CB8AC3E}">
        <p14:creationId xmlns:p14="http://schemas.microsoft.com/office/powerpoint/2010/main" val="4225402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00E6642-81D7-468C-B6A1-EDE5362E983C}" type="slidenum">
              <a:rPr lang="en-IE" smtClean="0"/>
              <a:pPr/>
              <a:t>35</a:t>
            </a:fld>
            <a:endParaRPr lang="en-IE"/>
          </a:p>
        </p:txBody>
      </p:sp>
    </p:spTree>
    <p:extLst>
      <p:ext uri="{BB962C8B-B14F-4D97-AF65-F5344CB8AC3E}">
        <p14:creationId xmlns:p14="http://schemas.microsoft.com/office/powerpoint/2010/main" val="414677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B00E6642-81D7-468C-B6A1-EDE5362E983C}" type="slidenum">
              <a:rPr lang="en-IE" smtClean="0"/>
              <a:pPr/>
              <a:t>36</a:t>
            </a:fld>
            <a:endParaRPr lang="en-IE"/>
          </a:p>
        </p:txBody>
      </p:sp>
    </p:spTree>
    <p:extLst>
      <p:ext uri="{BB962C8B-B14F-4D97-AF65-F5344CB8AC3E}">
        <p14:creationId xmlns:p14="http://schemas.microsoft.com/office/powerpoint/2010/main" val="540255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B00E6642-81D7-468C-B6A1-EDE5362E983C}" type="slidenum">
              <a:rPr lang="en-IE" smtClean="0"/>
              <a:pPr/>
              <a:t>37</a:t>
            </a:fld>
            <a:endParaRPr lang="en-IE"/>
          </a:p>
        </p:txBody>
      </p:sp>
    </p:spTree>
    <p:extLst>
      <p:ext uri="{BB962C8B-B14F-4D97-AF65-F5344CB8AC3E}">
        <p14:creationId xmlns:p14="http://schemas.microsoft.com/office/powerpoint/2010/main" val="1536949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38</a:t>
            </a:fld>
            <a:endParaRPr lang="en-IE" dirty="0"/>
          </a:p>
        </p:txBody>
      </p:sp>
    </p:spTree>
    <p:extLst>
      <p:ext uri="{BB962C8B-B14F-4D97-AF65-F5344CB8AC3E}">
        <p14:creationId xmlns:p14="http://schemas.microsoft.com/office/powerpoint/2010/main" val="3307945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39</a:t>
            </a:fld>
            <a:endParaRPr lang="en-IE" dirty="0"/>
          </a:p>
        </p:txBody>
      </p:sp>
    </p:spTree>
    <p:extLst>
      <p:ext uri="{BB962C8B-B14F-4D97-AF65-F5344CB8AC3E}">
        <p14:creationId xmlns:p14="http://schemas.microsoft.com/office/powerpoint/2010/main" val="3307945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40</a:t>
            </a:fld>
            <a:endParaRPr lang="en-IE" dirty="0"/>
          </a:p>
        </p:txBody>
      </p:sp>
    </p:spTree>
    <p:extLst>
      <p:ext uri="{BB962C8B-B14F-4D97-AF65-F5344CB8AC3E}">
        <p14:creationId xmlns:p14="http://schemas.microsoft.com/office/powerpoint/2010/main" val="3307945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41</a:t>
            </a:fld>
            <a:endParaRPr lang="en-IE" dirty="0"/>
          </a:p>
        </p:txBody>
      </p:sp>
    </p:spTree>
    <p:extLst>
      <p:ext uri="{BB962C8B-B14F-4D97-AF65-F5344CB8AC3E}">
        <p14:creationId xmlns:p14="http://schemas.microsoft.com/office/powerpoint/2010/main" val="2123740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42</a:t>
            </a:fld>
            <a:endParaRPr lang="en-IE" dirty="0"/>
          </a:p>
        </p:txBody>
      </p:sp>
    </p:spTree>
    <p:extLst>
      <p:ext uri="{BB962C8B-B14F-4D97-AF65-F5344CB8AC3E}">
        <p14:creationId xmlns:p14="http://schemas.microsoft.com/office/powerpoint/2010/main" val="2123740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43</a:t>
            </a:fld>
            <a:endParaRPr lang="en-IE" dirty="0"/>
          </a:p>
        </p:txBody>
      </p:sp>
    </p:spTree>
    <p:extLst>
      <p:ext uri="{BB962C8B-B14F-4D97-AF65-F5344CB8AC3E}">
        <p14:creationId xmlns:p14="http://schemas.microsoft.com/office/powerpoint/2010/main" val="409504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Ach </a:t>
            </a:r>
            <a:r>
              <a:rPr lang="en-IE" dirty="0" err="1" smtClean="0"/>
              <a:t>má</a:t>
            </a:r>
            <a:r>
              <a:rPr lang="en-IE" dirty="0" smtClean="0"/>
              <a:t> </a:t>
            </a:r>
            <a:r>
              <a:rPr lang="en-IE" dirty="0" err="1" smtClean="0"/>
              <a:t>theastaíonn</a:t>
            </a:r>
            <a:r>
              <a:rPr lang="en-IE" dirty="0" smtClean="0"/>
              <a:t> ó </a:t>
            </a:r>
            <a:r>
              <a:rPr lang="en-IE" dirty="0" err="1" smtClean="0"/>
              <a:t>scoláirí</a:t>
            </a:r>
            <a:r>
              <a:rPr lang="en-IE" dirty="0" smtClean="0"/>
              <a:t> a </a:t>
            </a:r>
            <a:r>
              <a:rPr lang="en-IE" dirty="0" err="1" smtClean="0"/>
              <a:t>gceistneoir</a:t>
            </a:r>
            <a:r>
              <a:rPr lang="en-IE" dirty="0" smtClean="0"/>
              <a:t> </a:t>
            </a:r>
            <a:r>
              <a:rPr lang="en-IE" dirty="0" err="1" smtClean="0"/>
              <a:t>féin</a:t>
            </a:r>
            <a:r>
              <a:rPr lang="en-IE" dirty="0" smtClean="0"/>
              <a:t> a </a:t>
            </a:r>
            <a:r>
              <a:rPr lang="en-IE" dirty="0" err="1" smtClean="0"/>
              <a:t>dhearadh</a:t>
            </a:r>
            <a:r>
              <a:rPr lang="en-IE" dirty="0" smtClean="0"/>
              <a:t>? </a:t>
            </a:r>
            <a:r>
              <a:rPr lang="en-IE" dirty="0" err="1" smtClean="0"/>
              <a:t>Baineann</a:t>
            </a:r>
            <a:r>
              <a:rPr lang="en-IE" dirty="0" smtClean="0"/>
              <a:t> 2 </a:t>
            </a:r>
            <a:r>
              <a:rPr lang="en-IE" dirty="0" err="1" smtClean="0"/>
              <a:t>ghné</a:t>
            </a:r>
            <a:r>
              <a:rPr lang="en-IE" dirty="0" smtClean="0"/>
              <a:t> le </a:t>
            </a:r>
            <a:r>
              <a:rPr lang="en-IE" dirty="0" err="1" smtClean="0"/>
              <a:t>cruinneas</a:t>
            </a:r>
            <a:r>
              <a:rPr lang="en-IE" dirty="0" smtClean="0"/>
              <a:t>:</a:t>
            </a:r>
            <a:r>
              <a:rPr lang="en-IE" baseline="0" dirty="0" smtClean="0"/>
              <a:t> </a:t>
            </a:r>
            <a:r>
              <a:rPr lang="en-IE" baseline="0" dirty="0" err="1" smtClean="0"/>
              <a:t>iontaofacht</a:t>
            </a:r>
            <a:r>
              <a:rPr lang="en-IE" baseline="0" dirty="0" smtClean="0"/>
              <a:t> </a:t>
            </a:r>
            <a:r>
              <a:rPr lang="en-IE" baseline="0" dirty="0" err="1" smtClean="0"/>
              <a:t>agus</a:t>
            </a:r>
            <a:r>
              <a:rPr lang="en-IE" baseline="0" dirty="0" smtClean="0"/>
              <a:t> </a:t>
            </a:r>
            <a:r>
              <a:rPr lang="en-IE" baseline="0" dirty="0" err="1" smtClean="0"/>
              <a:t>easpa</a:t>
            </a:r>
            <a:r>
              <a:rPr lang="en-IE" baseline="0" dirty="0" smtClean="0"/>
              <a:t> </a:t>
            </a:r>
            <a:r>
              <a:rPr lang="en-IE" baseline="0" dirty="0" err="1" smtClean="0"/>
              <a:t>laofachta</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548F3945-0731-4D83-8C1F-52AAE21D4FF7}" type="slidenum">
              <a:rPr lang="en-IE" smtClean="0"/>
              <a:pPr/>
              <a:t>7</a:t>
            </a:fld>
            <a:endParaRPr lang="en-IE" dirty="0"/>
          </a:p>
        </p:txBody>
      </p:sp>
    </p:spTree>
    <p:extLst>
      <p:ext uri="{BB962C8B-B14F-4D97-AF65-F5344CB8AC3E}">
        <p14:creationId xmlns:p14="http://schemas.microsoft.com/office/powerpoint/2010/main" val="2382978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44</a:t>
            </a:fld>
            <a:endParaRPr lang="en-IE" dirty="0"/>
          </a:p>
        </p:txBody>
      </p:sp>
    </p:spTree>
    <p:extLst>
      <p:ext uri="{BB962C8B-B14F-4D97-AF65-F5344CB8AC3E}">
        <p14:creationId xmlns:p14="http://schemas.microsoft.com/office/powerpoint/2010/main" val="3962096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Nice example</a:t>
            </a:r>
            <a:r>
              <a:rPr lang="en-IE" baseline="0" dirty="0" smtClean="0"/>
              <a:t> that Gary sent showing the importance of median versus mean</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45</a:t>
            </a:fld>
            <a:endParaRPr lang="en-IE" dirty="0"/>
          </a:p>
        </p:txBody>
      </p:sp>
    </p:spTree>
    <p:extLst>
      <p:ext uri="{BB962C8B-B14F-4D97-AF65-F5344CB8AC3E}">
        <p14:creationId xmlns:p14="http://schemas.microsoft.com/office/powerpoint/2010/main" val="2809586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46</a:t>
            </a:fld>
            <a:endParaRPr lang="en-IE" dirty="0"/>
          </a:p>
        </p:txBody>
      </p:sp>
    </p:spTree>
    <p:extLst>
      <p:ext uri="{BB962C8B-B14F-4D97-AF65-F5344CB8AC3E}">
        <p14:creationId xmlns:p14="http://schemas.microsoft.com/office/powerpoint/2010/main" val="128722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47</a:t>
            </a:fld>
            <a:endParaRPr lang="en-IE" dirty="0"/>
          </a:p>
        </p:txBody>
      </p:sp>
    </p:spTree>
    <p:extLst>
      <p:ext uri="{BB962C8B-B14F-4D97-AF65-F5344CB8AC3E}">
        <p14:creationId xmlns:p14="http://schemas.microsoft.com/office/powerpoint/2010/main" val="2350891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48</a:t>
            </a:fld>
            <a:endParaRPr lang="en-IE" dirty="0"/>
          </a:p>
        </p:txBody>
      </p:sp>
    </p:spTree>
    <p:extLst>
      <p:ext uri="{BB962C8B-B14F-4D97-AF65-F5344CB8AC3E}">
        <p14:creationId xmlns:p14="http://schemas.microsoft.com/office/powerpoint/2010/main" val="2350891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49</a:t>
            </a:fld>
            <a:endParaRPr lang="en-IE" dirty="0"/>
          </a:p>
        </p:txBody>
      </p:sp>
    </p:spTree>
    <p:extLst>
      <p:ext uri="{BB962C8B-B14F-4D97-AF65-F5344CB8AC3E}">
        <p14:creationId xmlns:p14="http://schemas.microsoft.com/office/powerpoint/2010/main" val="2350891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50</a:t>
            </a:fld>
            <a:endParaRPr lang="en-IE" dirty="0"/>
          </a:p>
        </p:txBody>
      </p:sp>
    </p:spTree>
    <p:extLst>
      <p:ext uri="{BB962C8B-B14F-4D97-AF65-F5344CB8AC3E}">
        <p14:creationId xmlns:p14="http://schemas.microsoft.com/office/powerpoint/2010/main" val="2350891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51</a:t>
            </a:fld>
            <a:endParaRPr lang="en-IE"/>
          </a:p>
        </p:txBody>
      </p:sp>
    </p:spTree>
    <p:extLst>
      <p:ext uri="{BB962C8B-B14F-4D97-AF65-F5344CB8AC3E}">
        <p14:creationId xmlns:p14="http://schemas.microsoft.com/office/powerpoint/2010/main" val="2798002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52</a:t>
            </a:fld>
            <a:endParaRPr lang="en-IE" dirty="0"/>
          </a:p>
        </p:txBody>
      </p:sp>
    </p:spTree>
    <p:extLst>
      <p:ext uri="{BB962C8B-B14F-4D97-AF65-F5344CB8AC3E}">
        <p14:creationId xmlns:p14="http://schemas.microsoft.com/office/powerpoint/2010/main" val="599645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53</a:t>
            </a:fld>
            <a:endParaRPr lang="en-IE" dirty="0"/>
          </a:p>
        </p:txBody>
      </p:sp>
    </p:spTree>
    <p:extLst>
      <p:ext uri="{BB962C8B-B14F-4D97-AF65-F5344CB8AC3E}">
        <p14:creationId xmlns:p14="http://schemas.microsoft.com/office/powerpoint/2010/main" val="404932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8</a:t>
            </a:fld>
            <a:endParaRPr lang="en-IE" dirty="0"/>
          </a:p>
        </p:txBody>
      </p:sp>
    </p:spTree>
    <p:extLst>
      <p:ext uri="{BB962C8B-B14F-4D97-AF65-F5344CB8AC3E}">
        <p14:creationId xmlns:p14="http://schemas.microsoft.com/office/powerpoint/2010/main" val="4186090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54</a:t>
            </a:fld>
            <a:endParaRPr lang="en-IE" dirty="0"/>
          </a:p>
        </p:txBody>
      </p:sp>
    </p:spTree>
    <p:extLst>
      <p:ext uri="{BB962C8B-B14F-4D97-AF65-F5344CB8AC3E}">
        <p14:creationId xmlns:p14="http://schemas.microsoft.com/office/powerpoint/2010/main" val="895663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55</a:t>
            </a:fld>
            <a:endParaRPr lang="en-IE" dirty="0"/>
          </a:p>
        </p:txBody>
      </p:sp>
    </p:spTree>
    <p:extLst>
      <p:ext uri="{BB962C8B-B14F-4D97-AF65-F5344CB8AC3E}">
        <p14:creationId xmlns:p14="http://schemas.microsoft.com/office/powerpoint/2010/main" val="992579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56</a:t>
            </a:fld>
            <a:endParaRPr lang="en-IE" dirty="0"/>
          </a:p>
        </p:txBody>
      </p:sp>
    </p:spTree>
    <p:extLst>
      <p:ext uri="{BB962C8B-B14F-4D97-AF65-F5344CB8AC3E}">
        <p14:creationId xmlns:p14="http://schemas.microsoft.com/office/powerpoint/2010/main" val="556650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57</a:t>
            </a:fld>
            <a:endParaRPr lang="en-IE" dirty="0"/>
          </a:p>
        </p:txBody>
      </p:sp>
    </p:spTree>
    <p:extLst>
      <p:ext uri="{BB962C8B-B14F-4D97-AF65-F5344CB8AC3E}">
        <p14:creationId xmlns:p14="http://schemas.microsoft.com/office/powerpoint/2010/main" val="489504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58</a:t>
            </a:fld>
            <a:endParaRPr lang="en-IE" dirty="0"/>
          </a:p>
        </p:txBody>
      </p:sp>
    </p:spTree>
    <p:extLst>
      <p:ext uri="{BB962C8B-B14F-4D97-AF65-F5344CB8AC3E}">
        <p14:creationId xmlns:p14="http://schemas.microsoft.com/office/powerpoint/2010/main" val="22838131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59</a:t>
            </a:fld>
            <a:endParaRPr lang="en-IE" dirty="0"/>
          </a:p>
        </p:txBody>
      </p:sp>
    </p:spTree>
    <p:extLst>
      <p:ext uri="{BB962C8B-B14F-4D97-AF65-F5344CB8AC3E}">
        <p14:creationId xmlns:p14="http://schemas.microsoft.com/office/powerpoint/2010/main" val="39835240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60</a:t>
            </a:fld>
            <a:endParaRPr lang="en-IE" dirty="0"/>
          </a:p>
        </p:txBody>
      </p:sp>
    </p:spTree>
    <p:extLst>
      <p:ext uri="{BB962C8B-B14F-4D97-AF65-F5344CB8AC3E}">
        <p14:creationId xmlns:p14="http://schemas.microsoft.com/office/powerpoint/2010/main" val="15149927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61</a:t>
            </a:fld>
            <a:endParaRPr lang="en-IE" dirty="0"/>
          </a:p>
        </p:txBody>
      </p:sp>
    </p:spTree>
    <p:extLst>
      <p:ext uri="{BB962C8B-B14F-4D97-AF65-F5344CB8AC3E}">
        <p14:creationId xmlns:p14="http://schemas.microsoft.com/office/powerpoint/2010/main" val="1104570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IE" b="1" dirty="0" smtClean="0"/>
              <a:t>Topics :</a:t>
            </a:r>
            <a:r>
              <a:rPr lang="en-IE" dirty="0" smtClean="0"/>
              <a:t> Normal distribution, </a:t>
            </a:r>
            <a:r>
              <a:rPr lang="en-IE" dirty="0" err="1" smtClean="0"/>
              <a:t>skewness</a:t>
            </a:r>
            <a:r>
              <a:rPr lang="en-IE" dirty="0" smtClean="0"/>
              <a:t>, interpreting histograms, Range, Spread, effect of outliers, comparison of measures of central tendency.</a:t>
            </a:r>
          </a:p>
          <a:p>
            <a:endParaRPr lang="en-IE" dirty="0" smtClean="0"/>
          </a:p>
          <a:p>
            <a:r>
              <a:rPr lang="en-IE" b="1" u="sng" dirty="0" smtClean="0"/>
              <a:t>Example 1:</a:t>
            </a:r>
            <a:r>
              <a:rPr lang="en-IE" dirty="0" smtClean="0"/>
              <a:t> Seven teenagers at a youth club were asked their age. They gave the following ages:</a:t>
            </a:r>
            <a:br>
              <a:rPr lang="en-IE" dirty="0" smtClean="0"/>
            </a:br>
            <a:r>
              <a:rPr lang="en-IE" dirty="0" smtClean="0"/>
              <a:t>16, 14, 19, 16, 13, 18, 16</a:t>
            </a:r>
          </a:p>
          <a:p>
            <a:r>
              <a:rPr lang="en-IE" dirty="0" smtClean="0"/>
              <a:t>Calculate the mean, median and mode of this group ?</a:t>
            </a:r>
          </a:p>
          <a:p>
            <a:r>
              <a:rPr lang="en-IE" dirty="0" smtClean="0"/>
              <a:t>[while the class is doing this. Draw the following on the board]</a:t>
            </a:r>
          </a:p>
          <a:p>
            <a:r>
              <a:rPr lang="en-IE" dirty="0" smtClean="0"/>
              <a:t>12    13     14     15    16    17     18      19    20</a:t>
            </a:r>
          </a:p>
          <a:p>
            <a:r>
              <a:rPr lang="en-IE" dirty="0" smtClean="0"/>
              <a:t>  </a:t>
            </a:r>
            <a:r>
              <a:rPr lang="en-IE" b="1" dirty="0" smtClean="0"/>
              <a:t> </a:t>
            </a:r>
            <a:endParaRPr lang="en-IE" dirty="0" smtClean="0"/>
          </a:p>
          <a:p>
            <a:r>
              <a:rPr lang="en-IE" dirty="0" smtClean="0"/>
              <a:t/>
            </a:r>
            <a:br>
              <a:rPr lang="en-IE" dirty="0" smtClean="0"/>
            </a:br>
            <a:r>
              <a:rPr lang="en-IE" dirty="0" smtClean="0"/>
              <a:t>Do you notice anything ? [mean, median and mode the same]</a:t>
            </a:r>
          </a:p>
          <a:p>
            <a:r>
              <a:rPr lang="en-IE" dirty="0" smtClean="0"/>
              <a:t>Now </a:t>
            </a:r>
            <a:r>
              <a:rPr lang="en-IE" dirty="0" err="1" smtClean="0"/>
              <a:t>i</a:t>
            </a:r>
            <a:r>
              <a:rPr lang="en-IE" dirty="0" smtClean="0"/>
              <a:t> am going to draw dots to represent the people’s ages</a:t>
            </a:r>
          </a:p>
          <a:p>
            <a:endParaRPr lang="en-IE" dirty="0" smtClean="0"/>
          </a:p>
          <a:p>
            <a:r>
              <a:rPr lang="en-IE" dirty="0" smtClean="0"/>
              <a:t>The study we are doing here will work whether we have 7 people, 70 people, 700 people or 70 000 people but it is much easier to work with if we just look at 7.</a:t>
            </a:r>
          </a:p>
          <a:p>
            <a:r>
              <a:rPr lang="en-IE" dirty="0" smtClean="0"/>
              <a:t>What does it mean in this case when we say the median is 16 ? [Half of the people in the youth club are below age 16 (or at it) and half are above the age of 16 (or at it). Must put your answer back in context]</a:t>
            </a:r>
          </a:p>
          <a:p>
            <a:r>
              <a:rPr lang="en-IE" dirty="0" smtClean="0"/>
              <a:t>Is there anything else you notice about the data ? [Symmetrical]</a:t>
            </a:r>
            <a:br>
              <a:rPr lang="en-IE" dirty="0" smtClean="0"/>
            </a:br>
            <a:r>
              <a:rPr lang="en-IE" dirty="0" smtClean="0"/>
              <a:t>When this happens it is called a normal distribution or symmetric or bell-shaped.</a:t>
            </a:r>
            <a:br>
              <a:rPr lang="en-IE" dirty="0" smtClean="0"/>
            </a:br>
            <a:r>
              <a:rPr lang="en-IE" dirty="0" smtClean="0"/>
              <a:t>Many things follow this distribution. E.g. LC results !!</a:t>
            </a:r>
          </a:p>
          <a:p>
            <a:r>
              <a:rPr lang="en-IE" dirty="0" smtClean="0"/>
              <a:t>If I were to draw a histogram over all these ages where would the highest box be at ? Which of the following tell you which box in a frequency histogram is going to be the tallest the mean, median or mode ?</a:t>
            </a:r>
          </a:p>
          <a:p>
            <a:r>
              <a:rPr lang="en-IE" dirty="0" smtClean="0"/>
              <a:t>I will draw a frequency histogram to represent this type of data (i.e. Normal) NEXT SLIDE</a:t>
            </a:r>
          </a:p>
          <a:p>
            <a:pPr>
              <a:spcBef>
                <a:spcPct val="0"/>
              </a:spcBef>
            </a:pPr>
            <a:endParaRPr lang="en-US"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6C0FE3-3427-4F06-B55B-F7FCD5999741}" type="slidenum">
              <a:rPr lang="en-US"/>
              <a:pPr fontAlgn="base">
                <a:spcBef>
                  <a:spcPct val="0"/>
                </a:spcBef>
                <a:spcAft>
                  <a:spcPct val="0"/>
                </a:spcAft>
                <a:defRPr/>
              </a:pPr>
              <a:t>62</a:t>
            </a:fld>
            <a:endParaRPr lang="en-US" dirty="0"/>
          </a:p>
        </p:txBody>
      </p:sp>
    </p:spTree>
    <p:extLst>
      <p:ext uri="{BB962C8B-B14F-4D97-AF65-F5344CB8AC3E}">
        <p14:creationId xmlns:p14="http://schemas.microsoft.com/office/powerpoint/2010/main" val="23152584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63</a:t>
            </a:fld>
            <a:endParaRPr lang="en-IE" dirty="0"/>
          </a:p>
        </p:txBody>
      </p:sp>
    </p:spTree>
    <p:extLst>
      <p:ext uri="{BB962C8B-B14F-4D97-AF65-F5344CB8AC3E}">
        <p14:creationId xmlns:p14="http://schemas.microsoft.com/office/powerpoint/2010/main" val="145483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9</a:t>
            </a:fld>
            <a:endParaRPr lang="en-IE" dirty="0"/>
          </a:p>
        </p:txBody>
      </p:sp>
    </p:spTree>
    <p:extLst>
      <p:ext uri="{BB962C8B-B14F-4D97-AF65-F5344CB8AC3E}">
        <p14:creationId xmlns:p14="http://schemas.microsoft.com/office/powerpoint/2010/main" val="41159395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IE" b="1" dirty="0" smtClean="0"/>
              <a:t>Topics :</a:t>
            </a:r>
            <a:r>
              <a:rPr lang="en-IE" dirty="0" smtClean="0"/>
              <a:t> Normal distribution, </a:t>
            </a:r>
            <a:r>
              <a:rPr lang="en-IE" dirty="0" err="1" smtClean="0"/>
              <a:t>skewness</a:t>
            </a:r>
            <a:r>
              <a:rPr lang="en-IE" dirty="0" smtClean="0"/>
              <a:t>, interpreting histograms, Range, Spread, effect of outliers, comparison of measures of central tendency.</a:t>
            </a:r>
          </a:p>
          <a:p>
            <a:endParaRPr lang="en-IE" dirty="0" smtClean="0"/>
          </a:p>
          <a:p>
            <a:r>
              <a:rPr lang="en-IE" b="1" u="sng" dirty="0" smtClean="0"/>
              <a:t>Example 1:</a:t>
            </a:r>
            <a:r>
              <a:rPr lang="en-IE" dirty="0" smtClean="0"/>
              <a:t> Seven teenagers at a youth club were asked their age. They gave the following ages:</a:t>
            </a:r>
            <a:br>
              <a:rPr lang="en-IE" dirty="0" smtClean="0"/>
            </a:br>
            <a:r>
              <a:rPr lang="en-IE" dirty="0" smtClean="0"/>
              <a:t>16, 14, 19, 16, 13, 18, 16</a:t>
            </a:r>
          </a:p>
          <a:p>
            <a:r>
              <a:rPr lang="en-IE" dirty="0" smtClean="0"/>
              <a:t>Calculate the mean, median and mode of this group ?</a:t>
            </a:r>
          </a:p>
          <a:p>
            <a:r>
              <a:rPr lang="en-IE" dirty="0" smtClean="0"/>
              <a:t>[while the class is doing this. Draw the following on the board]</a:t>
            </a:r>
          </a:p>
          <a:p>
            <a:r>
              <a:rPr lang="en-IE" dirty="0" smtClean="0"/>
              <a:t>12    13     14     15    16    17     18      19    20</a:t>
            </a:r>
          </a:p>
          <a:p>
            <a:r>
              <a:rPr lang="en-IE" dirty="0" smtClean="0"/>
              <a:t>  </a:t>
            </a:r>
            <a:r>
              <a:rPr lang="en-IE" b="1" dirty="0" smtClean="0"/>
              <a:t> </a:t>
            </a:r>
            <a:endParaRPr lang="en-IE" dirty="0" smtClean="0"/>
          </a:p>
          <a:p>
            <a:r>
              <a:rPr lang="en-IE" dirty="0" smtClean="0"/>
              <a:t/>
            </a:r>
            <a:br>
              <a:rPr lang="en-IE" dirty="0" smtClean="0"/>
            </a:br>
            <a:r>
              <a:rPr lang="en-IE" dirty="0" smtClean="0"/>
              <a:t>Do you notice anything ? [mean, median and mode the same]</a:t>
            </a:r>
          </a:p>
          <a:p>
            <a:r>
              <a:rPr lang="en-IE" dirty="0" smtClean="0"/>
              <a:t>Now </a:t>
            </a:r>
            <a:r>
              <a:rPr lang="en-IE" dirty="0" err="1" smtClean="0"/>
              <a:t>i</a:t>
            </a:r>
            <a:r>
              <a:rPr lang="en-IE" dirty="0" smtClean="0"/>
              <a:t> am going to draw dots to represent the people’s ages</a:t>
            </a:r>
          </a:p>
          <a:p>
            <a:endParaRPr lang="en-IE" dirty="0" smtClean="0"/>
          </a:p>
          <a:p>
            <a:r>
              <a:rPr lang="en-IE" dirty="0" smtClean="0"/>
              <a:t>The study we are doing here will work whether we have 7 people, 70 people, 700 people or 70 000 people but it is much easier to work with if we just look at 7.</a:t>
            </a:r>
          </a:p>
          <a:p>
            <a:r>
              <a:rPr lang="en-IE" dirty="0" smtClean="0"/>
              <a:t>What does it mean in this case when we say the median is 16 ? [Half of the people in the youth club are below age 16 (or at it) and half are above the age of 16 (or at it). Must put your answer back in context]</a:t>
            </a:r>
          </a:p>
          <a:p>
            <a:r>
              <a:rPr lang="en-IE" dirty="0" smtClean="0"/>
              <a:t>Is there anything else you notice about the data ? [Symmetrical]</a:t>
            </a:r>
            <a:br>
              <a:rPr lang="en-IE" dirty="0" smtClean="0"/>
            </a:br>
            <a:r>
              <a:rPr lang="en-IE" dirty="0" smtClean="0"/>
              <a:t>When this happens it is called a normal distribution or symmetric or bell-shaped.</a:t>
            </a:r>
            <a:br>
              <a:rPr lang="en-IE" dirty="0" smtClean="0"/>
            </a:br>
            <a:r>
              <a:rPr lang="en-IE" dirty="0" smtClean="0"/>
              <a:t>Many things follow this distribution. E.g. LC results !!</a:t>
            </a:r>
          </a:p>
          <a:p>
            <a:r>
              <a:rPr lang="en-IE" dirty="0" smtClean="0"/>
              <a:t>If I were to draw a histogram over all these ages where would the highest box be at ? Which of the following tell you which box in a frequency histogram is going to be the tallest the mean, median or mode ?</a:t>
            </a:r>
          </a:p>
          <a:p>
            <a:r>
              <a:rPr lang="en-IE" dirty="0" smtClean="0"/>
              <a:t>I will draw a frequency histogram to represent this type of data (i.e. Normal) NEXT SLIDE</a:t>
            </a:r>
          </a:p>
          <a:p>
            <a:pPr>
              <a:spcBef>
                <a:spcPct val="0"/>
              </a:spcBef>
            </a:pPr>
            <a:endParaRPr lang="en-US"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6C0FE3-3427-4F06-B55B-F7FCD5999741}" type="slidenum">
              <a:rPr lang="en-US"/>
              <a:pPr fontAlgn="base">
                <a:spcBef>
                  <a:spcPct val="0"/>
                </a:spcBef>
                <a:spcAft>
                  <a:spcPct val="0"/>
                </a:spcAft>
                <a:defRPr/>
              </a:pPr>
              <a:t>64</a:t>
            </a:fld>
            <a:endParaRPr lang="en-US" dirty="0"/>
          </a:p>
        </p:txBody>
      </p:sp>
    </p:spTree>
    <p:extLst>
      <p:ext uri="{BB962C8B-B14F-4D97-AF65-F5344CB8AC3E}">
        <p14:creationId xmlns:p14="http://schemas.microsoft.com/office/powerpoint/2010/main" val="1074791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65</a:t>
            </a:fld>
            <a:endParaRPr lang="en-IE" dirty="0"/>
          </a:p>
        </p:txBody>
      </p:sp>
    </p:spTree>
    <p:extLst>
      <p:ext uri="{BB962C8B-B14F-4D97-AF65-F5344CB8AC3E}">
        <p14:creationId xmlns:p14="http://schemas.microsoft.com/office/powerpoint/2010/main" val="2216728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66</a:t>
            </a:fld>
            <a:endParaRPr lang="en-IE" dirty="0"/>
          </a:p>
        </p:txBody>
      </p:sp>
    </p:spTree>
    <p:extLst>
      <p:ext uri="{BB962C8B-B14F-4D97-AF65-F5344CB8AC3E}">
        <p14:creationId xmlns:p14="http://schemas.microsoft.com/office/powerpoint/2010/main" val="2326981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67</a:t>
            </a:fld>
            <a:endParaRPr lang="en-IE" dirty="0"/>
          </a:p>
        </p:txBody>
      </p:sp>
    </p:spTree>
    <p:extLst>
      <p:ext uri="{BB962C8B-B14F-4D97-AF65-F5344CB8AC3E}">
        <p14:creationId xmlns:p14="http://schemas.microsoft.com/office/powerpoint/2010/main" val="42745386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68</a:t>
            </a:fld>
            <a:endParaRPr lang="en-IE" dirty="0"/>
          </a:p>
        </p:txBody>
      </p:sp>
    </p:spTree>
    <p:extLst>
      <p:ext uri="{BB962C8B-B14F-4D97-AF65-F5344CB8AC3E}">
        <p14:creationId xmlns:p14="http://schemas.microsoft.com/office/powerpoint/2010/main" val="32872882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69</a:t>
            </a:fld>
            <a:endParaRPr lang="en-IE" dirty="0"/>
          </a:p>
        </p:txBody>
      </p:sp>
    </p:spTree>
    <p:extLst>
      <p:ext uri="{BB962C8B-B14F-4D97-AF65-F5344CB8AC3E}">
        <p14:creationId xmlns:p14="http://schemas.microsoft.com/office/powerpoint/2010/main" val="31462316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70</a:t>
            </a:fld>
            <a:endParaRPr lang="en-IE"/>
          </a:p>
        </p:txBody>
      </p:sp>
    </p:spTree>
    <p:extLst>
      <p:ext uri="{BB962C8B-B14F-4D97-AF65-F5344CB8AC3E}">
        <p14:creationId xmlns:p14="http://schemas.microsoft.com/office/powerpoint/2010/main" val="40535555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71</a:t>
            </a:fld>
            <a:endParaRPr lang="en-IE"/>
          </a:p>
        </p:txBody>
      </p:sp>
    </p:spTree>
    <p:extLst>
      <p:ext uri="{BB962C8B-B14F-4D97-AF65-F5344CB8AC3E}">
        <p14:creationId xmlns:p14="http://schemas.microsoft.com/office/powerpoint/2010/main" val="12278965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72</a:t>
            </a:fld>
            <a:endParaRPr lang="en-IE"/>
          </a:p>
        </p:txBody>
      </p:sp>
    </p:spTree>
    <p:extLst>
      <p:ext uri="{BB962C8B-B14F-4D97-AF65-F5344CB8AC3E}">
        <p14:creationId xmlns:p14="http://schemas.microsoft.com/office/powerpoint/2010/main" val="35636990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73</a:t>
            </a:fld>
            <a:endParaRPr lang="en-IE"/>
          </a:p>
        </p:txBody>
      </p:sp>
    </p:spTree>
    <p:extLst>
      <p:ext uri="{BB962C8B-B14F-4D97-AF65-F5344CB8AC3E}">
        <p14:creationId xmlns:p14="http://schemas.microsoft.com/office/powerpoint/2010/main" val="284262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10</a:t>
            </a:fld>
            <a:endParaRPr lang="en-IE" dirty="0"/>
          </a:p>
        </p:txBody>
      </p:sp>
    </p:spTree>
    <p:extLst>
      <p:ext uri="{BB962C8B-B14F-4D97-AF65-F5344CB8AC3E}">
        <p14:creationId xmlns:p14="http://schemas.microsoft.com/office/powerpoint/2010/main" val="120040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1F5AF0-F34B-4B2B-A1CB-D990850B7E29}" type="slidenum">
              <a:rPr lang="en-IE" smtClean="0"/>
              <a:pPr/>
              <a:t>11</a:t>
            </a:fld>
            <a:endParaRPr lang="en-IE" dirty="0"/>
          </a:p>
        </p:txBody>
      </p:sp>
    </p:spTree>
    <p:extLst>
      <p:ext uri="{BB962C8B-B14F-4D97-AF65-F5344CB8AC3E}">
        <p14:creationId xmlns:p14="http://schemas.microsoft.com/office/powerpoint/2010/main" val="332884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12</a:t>
            </a:fld>
            <a:endParaRPr lang="en-IE" dirty="0"/>
          </a:p>
        </p:txBody>
      </p:sp>
    </p:spTree>
    <p:extLst>
      <p:ext uri="{BB962C8B-B14F-4D97-AF65-F5344CB8AC3E}">
        <p14:creationId xmlns:p14="http://schemas.microsoft.com/office/powerpoint/2010/main" val="411593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IE" dirty="0"/>
          </a:p>
        </p:txBody>
      </p:sp>
      <p:sp>
        <p:nvSpPr>
          <p:cNvPr id="3" name="Vertical Text Placeholder 2"/>
          <p:cNvSpPr>
            <a:spLocks noGrp="1"/>
          </p:cNvSpPr>
          <p:nvPr>
            <p:ph type="body" orient="vert" idx="1"/>
          </p:nvPr>
        </p:nvSpPr>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entury Gothic" pitchFamily="34" charset="0"/>
              </a:defRPr>
            </a:lvl1pPr>
          </a:lstStyle>
          <a:p>
            <a:r>
              <a:rPr lang="en-US" dirty="0" smtClean="0"/>
              <a:t>Click to edit Master title style</a:t>
            </a:r>
            <a:endParaRPr lang="en-IE"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IE"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en-US" dirty="0" smtClean="0"/>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Date Placeholder 6"/>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8" name="Footer Placeholder 7"/>
          <p:cNvSpPr>
            <a:spLocks noGrp="1"/>
          </p:cNvSpPr>
          <p:nvPr>
            <p:ph type="ftr" sz="quarter" idx="11"/>
          </p:nvPr>
        </p:nvSpPr>
        <p:spPr/>
        <p:txBody>
          <a:bodyPr/>
          <a:lstStyle>
            <a:lvl1pPr>
              <a:defRPr>
                <a:latin typeface="Century Gothic" pitchFamily="34" charset="0"/>
              </a:defRPr>
            </a:lvl1pPr>
          </a:lstStyle>
          <a:p>
            <a:endParaRPr lang="en-IE" dirty="0"/>
          </a:p>
        </p:txBody>
      </p:sp>
      <p:sp>
        <p:nvSpPr>
          <p:cNvPr id="9" name="Slide Number Placeholder 8"/>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IE" dirty="0"/>
          </a:p>
        </p:txBody>
      </p:sp>
      <p:sp>
        <p:nvSpPr>
          <p:cNvPr id="3" name="Date Placeholder 2"/>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4" name="Footer Placeholder 3"/>
          <p:cNvSpPr>
            <a:spLocks noGrp="1"/>
          </p:cNvSpPr>
          <p:nvPr>
            <p:ph type="ftr" sz="quarter" idx="11"/>
          </p:nvPr>
        </p:nvSpPr>
        <p:spPr/>
        <p:txBody>
          <a:bodyPr/>
          <a:lstStyle>
            <a:lvl1pPr>
              <a:defRPr>
                <a:latin typeface="Century Gothic" pitchFamily="34" charset="0"/>
              </a:defRPr>
            </a:lvl1pPr>
          </a:lstStyle>
          <a:p>
            <a:endParaRPr lang="en-IE" dirty="0"/>
          </a:p>
        </p:txBody>
      </p:sp>
      <p:sp>
        <p:nvSpPr>
          <p:cNvPr id="5" name="Slide Number Placeholder 4"/>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3" name="Footer Placeholder 2"/>
          <p:cNvSpPr>
            <a:spLocks noGrp="1"/>
          </p:cNvSpPr>
          <p:nvPr>
            <p:ph type="ftr" sz="quarter" idx="11"/>
          </p:nvPr>
        </p:nvSpPr>
        <p:spPr/>
        <p:txBody>
          <a:bodyPr/>
          <a:lstStyle>
            <a:lvl1pPr>
              <a:defRPr>
                <a:latin typeface="Century Gothic" pitchFamily="34" charset="0"/>
              </a:defRPr>
            </a:lvl1pPr>
          </a:lstStyle>
          <a:p>
            <a:endParaRPr lang="en-IE" dirty="0"/>
          </a:p>
        </p:txBody>
      </p:sp>
      <p:sp>
        <p:nvSpPr>
          <p:cNvPr id="4" name="Slide Number Placeholder 3"/>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entury Gothic" pitchFamily="34" charset="0"/>
              </a:defRPr>
            </a:lvl1pPr>
          </a:lstStyle>
          <a:p>
            <a:r>
              <a:rPr lang="en-US" dirty="0" smtClean="0"/>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entury Gothic" pitchFamily="34" charset="0"/>
              </a:defRPr>
            </a:lvl1pPr>
          </a:lstStyle>
          <a:p>
            <a:r>
              <a:rPr lang="en-US" dirty="0" smtClean="0"/>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15/09/2015</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B93E3AA2-FC4A-4421-ADF4-27C268264625}" type="datetimeFigureOut">
              <a:rPr lang="en-IE" smtClean="0"/>
              <a:pPr/>
              <a:t>15/09/2015</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F79F11AE-FEA8-4E86-BAC6-BA1A6295265B}" type="slidenum">
              <a:rPr lang="en-IE" smtClean="0"/>
              <a:pPr/>
              <a:t>‹#›</a:t>
            </a:fld>
            <a:endParaRPr lang="en-IE" dirty="0"/>
          </a:p>
        </p:txBody>
      </p:sp>
      <p:sp>
        <p:nvSpPr>
          <p:cNvPr id="7" name="Rectangle 6"/>
          <p:cNvSpPr/>
          <p:nvPr userDrawn="1"/>
        </p:nvSpPr>
        <p:spPr>
          <a:xfrm>
            <a:off x="0" y="6696744"/>
            <a:ext cx="9144000" cy="188640"/>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Trebuchet MS" pitchFamily="34" charset="0"/>
            </a:endParaRPr>
          </a:p>
        </p:txBody>
      </p:sp>
      <p:sp>
        <p:nvSpPr>
          <p:cNvPr id="8" name="Rectangle 7"/>
          <p:cNvSpPr/>
          <p:nvPr userDrawn="1"/>
        </p:nvSpPr>
        <p:spPr>
          <a:xfrm rot="5400000">
            <a:off x="5714932" y="3442964"/>
            <a:ext cx="6696000" cy="188640"/>
          </a:xfrm>
          <a:prstGeom prst="rect">
            <a:avLst/>
          </a:prstGeom>
          <a:solidFill>
            <a:srgbClr val="FF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Trebuchet MS" pitchFamily="34" charset="0"/>
            </a:endParaRPr>
          </a:p>
        </p:txBody>
      </p:sp>
      <p:sp>
        <p:nvSpPr>
          <p:cNvPr id="9" name="Rectangle 8"/>
          <p:cNvSpPr/>
          <p:nvPr userDrawn="1"/>
        </p:nvSpPr>
        <p:spPr>
          <a:xfrm>
            <a:off x="198780" y="0"/>
            <a:ext cx="8964000" cy="188640"/>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Trebuchet MS" pitchFamily="34" charset="0"/>
            </a:endParaRPr>
          </a:p>
        </p:txBody>
      </p:sp>
      <p:sp>
        <p:nvSpPr>
          <p:cNvPr id="10" name="Rectangle 9"/>
          <p:cNvSpPr/>
          <p:nvPr userDrawn="1"/>
        </p:nvSpPr>
        <p:spPr>
          <a:xfrm rot="5400000">
            <a:off x="-3249572" y="3253676"/>
            <a:ext cx="6696000" cy="188640"/>
          </a:xfrm>
          <a:prstGeom prst="rect">
            <a:avLst/>
          </a:prstGeom>
          <a:solidFill>
            <a:srgbClr val="FF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package" Target="../embeddings/Microsoft_PowerPoint_Presentation1.pptx"/><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ws_5powerpoints/Geogebra_for_Workshop_5/Arm%20Span%20Heights%20Quadrants%20CAS%20Data.ggb"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hyperlink" Target="../ws_5powerpoints/Videos_for_Workshop_5/Hans%20Rosling's%20200%20Countries,%20200%20Years,%204%20Minutes%20-%20The%20Joy%20of%20Stats%20-%20BBC%20Four%20-%20YouTube.fl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hyperlink" Target="http://www.open.ac.uk/openlearn/whats-on/the-joy-stats" TargetMode="Externa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hyperlink" Target="http://www.shodor.org/interactivate/activities/Regress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www.shodor.org/interactivate/activities/Regression/" TargetMode="Externa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6.wmf"/><Relationship Id="rId5" Type="http://schemas.openxmlformats.org/officeDocument/2006/relationships/oleObject" Target="../embeddings/oleObject2.bin"/><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9.wmf"/><Relationship Id="rId5" Type="http://schemas.openxmlformats.org/officeDocument/2006/relationships/oleObject" Target="../embeddings/oleObject3.bin"/><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3.png"/><Relationship Id="rId5" Type="http://schemas.microsoft.com/office/2007/relationships/hdphoto" Target="../media/hdphoto1.wdp"/><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55.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package" Target="../embeddings/Microsoft_PowerPoint_Presentation2.pptx"/><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hyperlink" Target="../ws_5powerpoints/Videos_for_Workshop_5/Interview%20bias%20Yes%20Minister%20-%20YouTube.flv" TargetMode="External"/><Relationship Id="rId4" Type="http://schemas.openxmlformats.org/officeDocument/2006/relationships/hyperlink" Target="http://www.youtube.com/watch?v=3w1HIHHQ50"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package" Target="../embeddings/Microsoft_PowerPoint_Slide4.sldx"/><Relationship Id="rId3" Type="http://schemas.openxmlformats.org/officeDocument/2006/relationships/notesSlide" Target="../notesSlides/notesSlide58.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74.emf"/><Relationship Id="rId5" Type="http://schemas.openxmlformats.org/officeDocument/2006/relationships/package" Target="../embeddings/Microsoft_PowerPoint_Slide3.sldx"/><Relationship Id="rId4" Type="http://schemas.openxmlformats.org/officeDocument/2006/relationships/oleObject" Target="../embeddings/oleObject5.bin"/><Relationship Id="rId9" Type="http://schemas.openxmlformats.org/officeDocument/2006/relationships/image" Target="../media/image75.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package" Target="../embeddings/Microsoft_PowerPoint_Slide6.sldx"/><Relationship Id="rId3" Type="http://schemas.openxmlformats.org/officeDocument/2006/relationships/notesSlide" Target="../notesSlides/notesSlide60.xml"/><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76.emf"/><Relationship Id="rId5" Type="http://schemas.openxmlformats.org/officeDocument/2006/relationships/package" Target="../embeddings/Microsoft_PowerPoint_Slide5.sldx"/><Relationship Id="rId4" Type="http://schemas.openxmlformats.org/officeDocument/2006/relationships/oleObject" Target="../embeddings/oleObject7.bin"/><Relationship Id="rId9" Type="http://schemas.openxmlformats.org/officeDocument/2006/relationships/image" Target="../media/image77.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79.wmf"/><Relationship Id="rId5" Type="http://schemas.openxmlformats.org/officeDocument/2006/relationships/oleObject" Target="../embeddings/oleObject9.bin"/><Relationship Id="rId4" Type="http://schemas.openxmlformats.org/officeDocument/2006/relationships/image" Target="../media/image8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40245" y="2958576"/>
            <a:ext cx="8775905" cy="369332"/>
          </a:xfrm>
          <a:prstGeom prst="rect">
            <a:avLst/>
          </a:prstGeom>
          <a:noFill/>
        </p:spPr>
        <p:txBody>
          <a:bodyPr wrap="square" rtlCol="0">
            <a:spAutoFit/>
          </a:bodyPr>
          <a:lstStyle/>
          <a:p>
            <a:pPr>
              <a:tabLst>
                <a:tab pos="1435100" algn="l"/>
              </a:tabLst>
            </a:pPr>
            <a:r>
              <a:rPr lang="en-IE" dirty="0" smtClean="0">
                <a:solidFill>
                  <a:srgbClr val="990033"/>
                </a:solidFill>
                <a:latin typeface="Century Gothic" pitchFamily="34" charset="0"/>
              </a:rPr>
              <a:t>*</a:t>
            </a:r>
            <a:r>
              <a:rPr lang="en-IE" b="1" i="1" dirty="0" smtClean="0">
                <a:latin typeface="Century Gothic" pitchFamily="34" charset="0"/>
              </a:rPr>
              <a:t>Hal Varian</a:t>
            </a:r>
            <a:endParaRPr lang="en-IE" dirty="0">
              <a:latin typeface="Century Gothic" pitchFamily="34" charset="0"/>
            </a:endParaRPr>
          </a:p>
        </p:txBody>
      </p:sp>
      <p:sp>
        <p:nvSpPr>
          <p:cNvPr id="2" name="Rectangle 1"/>
          <p:cNvSpPr/>
          <p:nvPr/>
        </p:nvSpPr>
        <p:spPr>
          <a:xfrm>
            <a:off x="6385697" y="1921824"/>
            <a:ext cx="2145139" cy="369332"/>
          </a:xfrm>
          <a:prstGeom prst="rect">
            <a:avLst/>
          </a:prstGeom>
        </p:spPr>
        <p:txBody>
          <a:bodyPr wrap="none">
            <a:spAutoFit/>
          </a:bodyPr>
          <a:lstStyle/>
          <a:p>
            <a:r>
              <a:rPr lang="en-IE" b="1" dirty="0">
                <a:latin typeface="Century Gothic" pitchFamily="34" charset="0"/>
              </a:rPr>
              <a:t>Hal </a:t>
            </a:r>
            <a:r>
              <a:rPr lang="en-IE" b="1" dirty="0" smtClean="0">
                <a:latin typeface="Century Gothic" pitchFamily="34" charset="0"/>
              </a:rPr>
              <a:t>Varian*, </a:t>
            </a:r>
            <a:r>
              <a:rPr lang="en-IE" b="1" dirty="0">
                <a:latin typeface="Century Gothic" pitchFamily="34" charset="0"/>
              </a:rPr>
              <a:t>2009 </a:t>
            </a:r>
          </a:p>
        </p:txBody>
      </p:sp>
      <p:sp>
        <p:nvSpPr>
          <p:cNvPr id="8" name="Rectangle 7"/>
          <p:cNvSpPr/>
          <p:nvPr/>
        </p:nvSpPr>
        <p:spPr>
          <a:xfrm>
            <a:off x="571472" y="533384"/>
            <a:ext cx="8001056" cy="22467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a:spAutoFit/>
          </a:bodyPr>
          <a:lstStyle/>
          <a:p>
            <a:r>
              <a:rPr lang="en-IE" sz="2800" i="1" dirty="0" smtClean="0">
                <a:solidFill>
                  <a:srgbClr val="990033"/>
                </a:solidFill>
                <a:latin typeface="Century Gothic" pitchFamily="34" charset="0"/>
              </a:rPr>
              <a:t>“</a:t>
            </a:r>
            <a:r>
              <a:rPr lang="en-IE" sz="2800" i="1" dirty="0" err="1" smtClean="0">
                <a:solidFill>
                  <a:srgbClr val="990033"/>
                </a:solidFill>
                <a:latin typeface="Century Gothic" pitchFamily="34" charset="0"/>
              </a:rPr>
              <a:t>Sna</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blianta</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atá</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romhainn</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bainfidh</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tábhacht</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thar</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na</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bearta</a:t>
            </a:r>
            <a:r>
              <a:rPr lang="en-IE" sz="2800" i="1" dirty="0" smtClean="0">
                <a:solidFill>
                  <a:srgbClr val="990033"/>
                </a:solidFill>
                <a:latin typeface="Century Gothic" pitchFamily="34" charset="0"/>
              </a:rPr>
              <a:t> leis an </a:t>
            </a:r>
            <a:r>
              <a:rPr lang="en-IE" sz="2800" i="1" dirty="0" err="1" smtClean="0">
                <a:solidFill>
                  <a:srgbClr val="990033"/>
                </a:solidFill>
                <a:latin typeface="Century Gothic" pitchFamily="34" charset="0"/>
              </a:rPr>
              <a:t>gcumas</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sonraí</a:t>
            </a:r>
            <a:r>
              <a:rPr lang="en-IE" sz="2800" i="1" dirty="0" smtClean="0">
                <a:solidFill>
                  <a:srgbClr val="990033"/>
                </a:solidFill>
                <a:latin typeface="Century Gothic" pitchFamily="34" charset="0"/>
              </a:rPr>
              <a:t> a </a:t>
            </a:r>
            <a:r>
              <a:rPr lang="en-IE" sz="2800" i="1" dirty="0" err="1" smtClean="0">
                <a:solidFill>
                  <a:srgbClr val="990033"/>
                </a:solidFill>
                <a:latin typeface="Century Gothic" pitchFamily="34" charset="0"/>
              </a:rPr>
              <a:t>ghlacadh</a:t>
            </a:r>
            <a:r>
              <a:rPr lang="en-IE" sz="2800" i="1" dirty="0" smtClean="0">
                <a:solidFill>
                  <a:srgbClr val="990033"/>
                </a:solidFill>
                <a:latin typeface="Century Gothic" pitchFamily="34" charset="0"/>
              </a:rPr>
              <a:t>, a </a:t>
            </a:r>
            <a:r>
              <a:rPr lang="en-IE" sz="2800" i="1" dirty="0" err="1" smtClean="0">
                <a:solidFill>
                  <a:srgbClr val="990033"/>
                </a:solidFill>
                <a:latin typeface="Century Gothic" pitchFamily="34" charset="0"/>
              </a:rPr>
              <a:t>thuiscint</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agus</a:t>
            </a:r>
            <a:r>
              <a:rPr lang="en-IE" sz="2800" i="1" dirty="0" smtClean="0">
                <a:solidFill>
                  <a:srgbClr val="990033"/>
                </a:solidFill>
                <a:latin typeface="Century Gothic" pitchFamily="34" charset="0"/>
              </a:rPr>
              <a:t> a </a:t>
            </a:r>
            <a:r>
              <a:rPr lang="en-IE" sz="2800" i="1" dirty="0" err="1" smtClean="0">
                <a:solidFill>
                  <a:srgbClr val="990033"/>
                </a:solidFill>
                <a:latin typeface="Century Gothic" pitchFamily="34" charset="0"/>
              </a:rPr>
              <a:t>phróiseáil</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luach</a:t>
            </a:r>
            <a:r>
              <a:rPr lang="en-IE" sz="2800" i="1" dirty="0" smtClean="0">
                <a:solidFill>
                  <a:srgbClr val="990033"/>
                </a:solidFill>
                <a:latin typeface="Century Gothic" pitchFamily="34" charset="0"/>
              </a:rPr>
              <a:t> a </a:t>
            </a:r>
            <a:r>
              <a:rPr lang="en-IE" sz="2800" i="1" dirty="0" err="1" smtClean="0">
                <a:solidFill>
                  <a:srgbClr val="990033"/>
                </a:solidFill>
                <a:latin typeface="Century Gothic" pitchFamily="34" charset="0"/>
              </a:rPr>
              <a:t>bhaint</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astu</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agus</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iad</a:t>
            </a:r>
            <a:r>
              <a:rPr lang="en-IE" sz="2800" i="1" dirty="0" smtClean="0">
                <a:solidFill>
                  <a:srgbClr val="990033"/>
                </a:solidFill>
                <a:latin typeface="Century Gothic" pitchFamily="34" charset="0"/>
              </a:rPr>
              <a:t> a </a:t>
            </a:r>
            <a:r>
              <a:rPr lang="en-IE" sz="2800" i="1" dirty="0" err="1" smtClean="0">
                <a:solidFill>
                  <a:srgbClr val="990033"/>
                </a:solidFill>
                <a:latin typeface="Century Gothic" pitchFamily="34" charset="0"/>
              </a:rPr>
              <a:t>shamhlú</a:t>
            </a:r>
            <a:r>
              <a:rPr lang="en-IE" sz="2800" i="1" dirty="0" smtClean="0">
                <a:solidFill>
                  <a:srgbClr val="990033"/>
                </a:solidFill>
                <a:latin typeface="Century Gothic" pitchFamily="34" charset="0"/>
              </a:rPr>
              <a:t> </a:t>
            </a:r>
            <a:r>
              <a:rPr lang="en-IE" sz="2800" i="1" dirty="0" err="1" smtClean="0">
                <a:solidFill>
                  <a:srgbClr val="990033"/>
                </a:solidFill>
                <a:latin typeface="Century Gothic" pitchFamily="34" charset="0"/>
              </a:rPr>
              <a:t>agus</a:t>
            </a:r>
            <a:r>
              <a:rPr lang="en-IE" sz="2800" i="1" dirty="0" smtClean="0">
                <a:solidFill>
                  <a:srgbClr val="990033"/>
                </a:solidFill>
                <a:latin typeface="Century Gothic" pitchFamily="34" charset="0"/>
              </a:rPr>
              <a:t> a </a:t>
            </a:r>
            <a:r>
              <a:rPr lang="en-IE" sz="2800" i="1" dirty="0" err="1" smtClean="0">
                <a:solidFill>
                  <a:srgbClr val="990033"/>
                </a:solidFill>
                <a:latin typeface="Century Gothic" pitchFamily="34" charset="0"/>
              </a:rPr>
              <a:t>chur</a:t>
            </a:r>
            <a:r>
              <a:rPr lang="en-IE" sz="2800" i="1" dirty="0" smtClean="0">
                <a:solidFill>
                  <a:srgbClr val="990033"/>
                </a:solidFill>
                <a:latin typeface="Century Gothic" pitchFamily="34" charset="0"/>
              </a:rPr>
              <a:t> in </a:t>
            </a:r>
            <a:r>
              <a:rPr lang="en-IE" sz="2800" i="1" dirty="0" err="1" smtClean="0">
                <a:solidFill>
                  <a:srgbClr val="990033"/>
                </a:solidFill>
                <a:latin typeface="Century Gothic" pitchFamily="34" charset="0"/>
              </a:rPr>
              <a:t>iúl</a:t>
            </a:r>
            <a:r>
              <a:rPr lang="en-IE" sz="2800" i="1" dirty="0" smtClean="0">
                <a:solidFill>
                  <a:srgbClr val="990033"/>
                </a:solidFill>
                <a:latin typeface="Century Gothic" pitchFamily="34" charset="0"/>
              </a:rPr>
              <a:t>”</a:t>
            </a:r>
          </a:p>
        </p:txBody>
      </p:sp>
      <p:sp>
        <p:nvSpPr>
          <p:cNvPr id="6" name="TextBox 5"/>
          <p:cNvSpPr txBox="1"/>
          <p:nvPr/>
        </p:nvSpPr>
        <p:spPr>
          <a:xfrm>
            <a:off x="507023" y="3588726"/>
            <a:ext cx="8141677" cy="1692771"/>
          </a:xfrm>
          <a:prstGeom prst="rect">
            <a:avLst/>
          </a:prstGeom>
          <a:noFill/>
        </p:spPr>
        <p:txBody>
          <a:bodyPr wrap="square" rtlCol="0">
            <a:spAutoFit/>
          </a:bodyPr>
          <a:lstStyle/>
          <a:p>
            <a:r>
              <a:rPr lang="en-IE" sz="2800" i="1" dirty="0" smtClean="0">
                <a:latin typeface="Century Gothic" pitchFamily="34" charset="0"/>
              </a:rPr>
              <a:t>“</a:t>
            </a:r>
            <a:r>
              <a:rPr lang="en-IE" sz="2800" i="1" dirty="0" err="1" smtClean="0">
                <a:latin typeface="Century Gothic" pitchFamily="34" charset="0"/>
              </a:rPr>
              <a:t>Beidh</a:t>
            </a:r>
            <a:r>
              <a:rPr lang="en-IE" sz="2800" i="1" dirty="0" smtClean="0">
                <a:latin typeface="Century Gothic" pitchFamily="34" charset="0"/>
              </a:rPr>
              <a:t> </a:t>
            </a:r>
            <a:r>
              <a:rPr lang="en-IE" sz="2800" i="1" dirty="0" err="1" smtClean="0">
                <a:latin typeface="Century Gothic" pitchFamily="34" charset="0"/>
              </a:rPr>
              <a:t>machnamh</a:t>
            </a:r>
            <a:r>
              <a:rPr lang="en-IE" sz="2800" i="1" dirty="0" smtClean="0">
                <a:latin typeface="Century Gothic" pitchFamily="34" charset="0"/>
              </a:rPr>
              <a:t> </a:t>
            </a:r>
            <a:r>
              <a:rPr lang="en-IE" sz="2800" i="1" dirty="0" err="1" smtClean="0">
                <a:latin typeface="Century Gothic" pitchFamily="34" charset="0"/>
              </a:rPr>
              <a:t>statisticiúl</a:t>
            </a:r>
            <a:r>
              <a:rPr lang="en-IE" sz="2800" i="1" dirty="0" smtClean="0">
                <a:latin typeface="Century Gothic" pitchFamily="34" charset="0"/>
              </a:rPr>
              <a:t> </a:t>
            </a:r>
            <a:r>
              <a:rPr lang="en-IE" sz="2800" i="1" dirty="0" err="1" smtClean="0">
                <a:latin typeface="Century Gothic" pitchFamily="34" charset="0"/>
              </a:rPr>
              <a:t>chomh</a:t>
            </a:r>
            <a:r>
              <a:rPr lang="en-IE" sz="2800" i="1" dirty="0" smtClean="0">
                <a:latin typeface="Century Gothic" pitchFamily="34" charset="0"/>
              </a:rPr>
              <a:t> </a:t>
            </a:r>
            <a:r>
              <a:rPr lang="en-IE" sz="2800" i="1" dirty="0" err="1" smtClean="0">
                <a:latin typeface="Century Gothic" pitchFamily="34" charset="0"/>
              </a:rPr>
              <a:t>riachtanach</a:t>
            </a:r>
            <a:r>
              <a:rPr lang="en-IE" sz="2800" i="1" dirty="0" smtClean="0">
                <a:latin typeface="Century Gothic" pitchFamily="34" charset="0"/>
              </a:rPr>
              <a:t> do </a:t>
            </a:r>
            <a:r>
              <a:rPr lang="en-IE" sz="2800" i="1" dirty="0" err="1" smtClean="0">
                <a:latin typeface="Century Gothic" pitchFamily="34" charset="0"/>
              </a:rPr>
              <a:t>shaoránacht</a:t>
            </a:r>
            <a:r>
              <a:rPr lang="en-IE" sz="2800" i="1" dirty="0" smtClean="0">
                <a:latin typeface="Century Gothic" pitchFamily="34" charset="0"/>
              </a:rPr>
              <a:t> </a:t>
            </a:r>
            <a:r>
              <a:rPr lang="en-IE" sz="2800" i="1" dirty="0" err="1" smtClean="0">
                <a:latin typeface="Century Gothic" pitchFamily="34" charset="0"/>
              </a:rPr>
              <a:t>éifeachtach</a:t>
            </a:r>
            <a:r>
              <a:rPr lang="en-IE" sz="2800" i="1" dirty="0" smtClean="0">
                <a:latin typeface="Century Gothic" pitchFamily="34" charset="0"/>
              </a:rPr>
              <a:t> is </a:t>
            </a:r>
            <a:r>
              <a:rPr lang="en-IE" sz="2800" i="1" dirty="0" err="1" smtClean="0">
                <a:latin typeface="Century Gothic" pitchFamily="34" charset="0"/>
              </a:rPr>
              <a:t>atá</a:t>
            </a:r>
            <a:r>
              <a:rPr lang="en-IE" sz="2800" i="1" dirty="0" smtClean="0">
                <a:latin typeface="Century Gothic" pitchFamily="34" charset="0"/>
              </a:rPr>
              <a:t> an </a:t>
            </a:r>
            <a:r>
              <a:rPr lang="en-IE" sz="2800" i="1" dirty="0" err="1" smtClean="0">
                <a:latin typeface="Century Gothic" pitchFamily="34" charset="0"/>
              </a:rPr>
              <a:t>cumas</a:t>
            </a:r>
            <a:r>
              <a:rPr lang="en-IE" sz="2800" i="1" dirty="0" smtClean="0">
                <a:latin typeface="Century Gothic" pitchFamily="34" charset="0"/>
              </a:rPr>
              <a:t> </a:t>
            </a:r>
            <a:r>
              <a:rPr lang="en-IE" sz="2800" i="1" dirty="0" err="1" smtClean="0">
                <a:latin typeface="Century Gothic" pitchFamily="34" charset="0"/>
              </a:rPr>
              <a:t>léitheoireachta</a:t>
            </a:r>
            <a:r>
              <a:rPr lang="en-IE" sz="2800" i="1" dirty="0" smtClean="0">
                <a:latin typeface="Century Gothic" pitchFamily="34" charset="0"/>
              </a:rPr>
              <a:t> </a:t>
            </a:r>
            <a:r>
              <a:rPr lang="en-IE" sz="2800" i="1" dirty="0" err="1" smtClean="0">
                <a:latin typeface="Century Gothic" pitchFamily="34" charset="0"/>
              </a:rPr>
              <a:t>agus</a:t>
            </a:r>
            <a:r>
              <a:rPr lang="en-IE" sz="2800" i="1" dirty="0" smtClean="0">
                <a:latin typeface="Century Gothic" pitchFamily="34" charset="0"/>
              </a:rPr>
              <a:t> </a:t>
            </a:r>
            <a:r>
              <a:rPr lang="en-IE" sz="2800" i="1" dirty="0" err="1" smtClean="0">
                <a:latin typeface="Century Gothic" pitchFamily="34" charset="0"/>
              </a:rPr>
              <a:t>scríofa</a:t>
            </a:r>
            <a:r>
              <a:rPr lang="en-IE" sz="2800" i="1" dirty="0" smtClean="0">
                <a:latin typeface="Century Gothic" pitchFamily="34" charset="0"/>
              </a:rPr>
              <a:t>”  </a:t>
            </a:r>
            <a:r>
              <a:rPr lang="en-IE" sz="2000" b="1" i="1" dirty="0" smtClean="0">
                <a:latin typeface="Century Gothic" pitchFamily="34" charset="0"/>
              </a:rPr>
              <a:t>H.G. Wells</a:t>
            </a:r>
            <a:endParaRPr lang="en-IE" sz="2800" b="1" i="1" dirty="0">
              <a:latin typeface="Century Gothic" pitchFamily="34" charset="0"/>
            </a:endParaRPr>
          </a:p>
        </p:txBody>
      </p:sp>
    </p:spTree>
    <p:extLst>
      <p:ext uri="{BB962C8B-B14F-4D97-AF65-F5344CB8AC3E}">
        <p14:creationId xmlns:p14="http://schemas.microsoft.com/office/powerpoint/2010/main" val="231105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003" y="1494692"/>
            <a:ext cx="2481368" cy="49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2478541">
            <a:off x="6114777" y="880005"/>
            <a:ext cx="416710" cy="471586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Tahoma" pitchFamily="34" charset="0"/>
              <a:ea typeface="Tahoma" pitchFamily="34" charset="0"/>
              <a:cs typeface="Tahoma" pitchFamily="34" charset="0"/>
            </a:endParaRPr>
          </a:p>
        </p:txBody>
      </p:sp>
      <p:sp>
        <p:nvSpPr>
          <p:cNvPr id="4" name="Rounded Rectangle 3"/>
          <p:cNvSpPr/>
          <p:nvPr/>
        </p:nvSpPr>
        <p:spPr>
          <a:xfrm>
            <a:off x="6066692" y="1144649"/>
            <a:ext cx="2795953" cy="11603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smtClean="0">
                <a:solidFill>
                  <a:schemeClr val="tx1"/>
                </a:solidFill>
                <a:latin typeface="Tahoma" pitchFamily="34" charset="0"/>
                <a:ea typeface="Tahoma" pitchFamily="34" charset="0"/>
                <a:cs typeface="Tahoma" pitchFamily="34" charset="0"/>
              </a:rPr>
              <a:t> </a:t>
            </a:r>
            <a:r>
              <a:rPr lang="en-IE" sz="2800" b="1" dirty="0" err="1" smtClean="0">
                <a:solidFill>
                  <a:schemeClr val="tx1"/>
                </a:solidFill>
                <a:latin typeface="Tahoma" pitchFamily="34" charset="0"/>
                <a:ea typeface="Tahoma" pitchFamily="34" charset="0"/>
                <a:cs typeface="Tahoma" pitchFamily="34" charset="0"/>
              </a:rPr>
              <a:t>Glan</a:t>
            </a:r>
            <a:r>
              <a:rPr lang="en-IE" sz="2800" b="1" dirty="0" smtClean="0">
                <a:solidFill>
                  <a:schemeClr val="tx1"/>
                </a:solidFill>
                <a:latin typeface="Tahoma" pitchFamily="34" charset="0"/>
                <a:ea typeface="Tahoma" pitchFamily="34" charset="0"/>
                <a:cs typeface="Tahoma" pitchFamily="34" charset="0"/>
              </a:rPr>
              <a:t> an </a:t>
            </a:r>
          </a:p>
          <a:p>
            <a:pPr algn="ctr"/>
            <a:r>
              <a:rPr lang="en-IE" sz="2800" b="1" dirty="0" smtClean="0">
                <a:solidFill>
                  <a:schemeClr val="tx1"/>
                </a:solidFill>
                <a:latin typeface="Tahoma" pitchFamily="34" charset="0"/>
                <a:ea typeface="Tahoma" pitchFamily="34" charset="0"/>
                <a:cs typeface="Tahoma" pitchFamily="34" charset="0"/>
              </a:rPr>
              <a:t>t-</a:t>
            </a:r>
            <a:r>
              <a:rPr lang="en-IE" sz="2800" b="1" dirty="0" err="1" smtClean="0">
                <a:solidFill>
                  <a:schemeClr val="tx1"/>
                </a:solidFill>
                <a:latin typeface="Tahoma" pitchFamily="34" charset="0"/>
                <a:ea typeface="Tahoma" pitchFamily="34" charset="0"/>
                <a:cs typeface="Tahoma" pitchFamily="34" charset="0"/>
              </a:rPr>
              <a:t>áireamhán</a:t>
            </a:r>
            <a:endParaRPr lang="en-IE" sz="2800" b="1" dirty="0">
              <a:solidFill>
                <a:schemeClr val="tx1"/>
              </a:solidFill>
              <a:latin typeface="Tahoma" pitchFamily="34" charset="0"/>
              <a:ea typeface="Tahoma" pitchFamily="34" charset="0"/>
              <a:cs typeface="Tahoma" pitchFamily="34" charset="0"/>
            </a:endParaRPr>
          </a:p>
        </p:txBody>
      </p:sp>
      <p:sp>
        <p:nvSpPr>
          <p:cNvPr id="7" name="Rounded Rectangle 6"/>
          <p:cNvSpPr/>
          <p:nvPr/>
        </p:nvSpPr>
        <p:spPr>
          <a:xfrm>
            <a:off x="3610909" y="3254584"/>
            <a:ext cx="432587" cy="309029"/>
          </a:xfrm>
          <a:prstGeom prst="roundRect">
            <a:avLst/>
          </a:prstGeom>
          <a:solidFill>
            <a:srgbClr val="0070C0">
              <a:alpha val="8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9463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25" y="247650"/>
            <a:ext cx="8324850" cy="1077218"/>
          </a:xfrm>
          <a:prstGeom prst="rect">
            <a:avLst/>
          </a:prstGeom>
          <a:noFill/>
        </p:spPr>
        <p:txBody>
          <a:bodyPr wrap="square" rtlCol="0">
            <a:spAutoFit/>
          </a:bodyPr>
          <a:lstStyle/>
          <a:p>
            <a:pPr algn="ctr"/>
            <a:r>
              <a:rPr lang="en-IE" sz="3200" b="1" i="1" dirty="0" err="1"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Sampláil</a:t>
            </a:r>
            <a:r>
              <a:rPr lang="en-IE" sz="32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IE" sz="3200" b="1" i="1" dirty="0" err="1"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Randamach</a:t>
            </a:r>
            <a:r>
              <a:rPr lang="en-IE" sz="32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IE" sz="3200" b="1" i="1" dirty="0" err="1"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Simplí</a:t>
            </a:r>
            <a:r>
              <a:rPr lang="en-IE" sz="32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IE" sz="3200" b="1" i="1" dirty="0" err="1"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ag</a:t>
            </a:r>
            <a:r>
              <a:rPr lang="en-IE" sz="32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IE" sz="3200" b="1" i="1" dirty="0" err="1"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baint</a:t>
            </a:r>
            <a:r>
              <a:rPr lang="en-IE" sz="32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IE" sz="3200" b="1" i="1" dirty="0" err="1"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úsáid</a:t>
            </a:r>
            <a:r>
              <a:rPr lang="en-IE" sz="32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 as Ran#</a:t>
            </a:r>
            <a:endParaRPr lang="en-IE" sz="3200" b="1" i="1" dirty="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003" y="1494692"/>
            <a:ext cx="2481368" cy="49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2478541">
            <a:off x="5587239" y="1706482"/>
            <a:ext cx="416710" cy="471586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Tahoma" pitchFamily="34" charset="0"/>
              <a:ea typeface="Tahoma" pitchFamily="34" charset="0"/>
              <a:cs typeface="Tahoma" pitchFamily="34" charset="0"/>
            </a:endParaRPr>
          </a:p>
        </p:txBody>
      </p:sp>
      <p:sp>
        <p:nvSpPr>
          <p:cNvPr id="4" name="Rounded Rectangle 3"/>
          <p:cNvSpPr/>
          <p:nvPr/>
        </p:nvSpPr>
        <p:spPr>
          <a:xfrm>
            <a:off x="6109744" y="1760110"/>
            <a:ext cx="2459092" cy="11603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smtClean="0">
                <a:solidFill>
                  <a:schemeClr val="tx1"/>
                </a:solidFill>
                <a:latin typeface="Tahoma" pitchFamily="34" charset="0"/>
                <a:ea typeface="Tahoma" pitchFamily="34" charset="0"/>
                <a:cs typeface="Tahoma" pitchFamily="34" charset="0"/>
              </a:rPr>
              <a:t> </a:t>
            </a:r>
            <a:r>
              <a:rPr lang="en-IE" sz="2800" b="1" dirty="0" err="1" smtClean="0">
                <a:solidFill>
                  <a:schemeClr val="tx1"/>
                </a:solidFill>
                <a:latin typeface="Tahoma" pitchFamily="34" charset="0"/>
                <a:ea typeface="Tahoma" pitchFamily="34" charset="0"/>
                <a:cs typeface="Tahoma" pitchFamily="34" charset="0"/>
              </a:rPr>
              <a:t>Brúigh</a:t>
            </a:r>
            <a:r>
              <a:rPr lang="en-IE" sz="2800" b="1" dirty="0" smtClean="0">
                <a:solidFill>
                  <a:schemeClr val="tx1"/>
                </a:solidFill>
                <a:latin typeface="Tahoma" pitchFamily="34" charset="0"/>
                <a:ea typeface="Tahoma" pitchFamily="34" charset="0"/>
                <a:cs typeface="Tahoma" pitchFamily="34" charset="0"/>
              </a:rPr>
              <a:t> an </a:t>
            </a:r>
            <a:r>
              <a:rPr lang="en-IE" sz="2800" b="1" dirty="0" err="1" smtClean="0">
                <a:solidFill>
                  <a:schemeClr val="tx1"/>
                </a:solidFill>
                <a:latin typeface="Tahoma" pitchFamily="34" charset="0"/>
                <a:ea typeface="Tahoma" pitchFamily="34" charset="0"/>
                <a:cs typeface="Tahoma" pitchFamily="34" charset="0"/>
              </a:rPr>
              <a:t>cnaipe</a:t>
            </a:r>
            <a:r>
              <a:rPr lang="en-IE" sz="2800" b="1" dirty="0" smtClean="0">
                <a:solidFill>
                  <a:schemeClr val="tx1"/>
                </a:solidFill>
                <a:latin typeface="Tahoma" pitchFamily="34" charset="0"/>
                <a:ea typeface="Tahoma" pitchFamily="34" charset="0"/>
                <a:cs typeface="Tahoma" pitchFamily="34" charset="0"/>
              </a:rPr>
              <a:t> </a:t>
            </a:r>
            <a:r>
              <a:rPr lang="en-IE" sz="2800" b="1" dirty="0" smtClean="0">
                <a:solidFill>
                  <a:schemeClr val="accent6">
                    <a:lumMod val="75000"/>
                  </a:schemeClr>
                </a:solidFill>
                <a:latin typeface="Tahoma" pitchFamily="34" charset="0"/>
                <a:ea typeface="Tahoma" pitchFamily="34" charset="0"/>
                <a:cs typeface="Tahoma" pitchFamily="34" charset="0"/>
              </a:rPr>
              <a:t>Ran# </a:t>
            </a:r>
            <a:r>
              <a:rPr lang="en-IE" sz="2800" b="1" dirty="0" smtClean="0">
                <a:solidFill>
                  <a:schemeClr val="tx1"/>
                </a:solidFill>
                <a:latin typeface="Tahoma" pitchFamily="34" charset="0"/>
                <a:ea typeface="Tahoma" pitchFamily="34" charset="0"/>
                <a:cs typeface="Tahoma" pitchFamily="34" charset="0"/>
              </a:rPr>
              <a:t>: </a:t>
            </a:r>
            <a:r>
              <a:rPr lang="en-IE" sz="2800" b="1" dirty="0" err="1" smtClean="0">
                <a:solidFill>
                  <a:schemeClr val="tx1"/>
                </a:solidFill>
                <a:latin typeface="Tahoma" pitchFamily="34" charset="0"/>
                <a:ea typeface="Tahoma" pitchFamily="34" charset="0"/>
                <a:cs typeface="Tahoma" pitchFamily="34" charset="0"/>
              </a:rPr>
              <a:t>buí</a:t>
            </a:r>
            <a:endParaRPr lang="en-IE" sz="2800" b="1" dirty="0">
              <a:solidFill>
                <a:schemeClr val="tx1"/>
              </a:solidFill>
              <a:latin typeface="Tahoma" pitchFamily="34" charset="0"/>
              <a:ea typeface="Tahoma" pitchFamily="34" charset="0"/>
              <a:cs typeface="Tahoma" pitchFamily="34" charset="0"/>
            </a:endParaRPr>
          </a:p>
        </p:txBody>
      </p:sp>
      <p:sp>
        <p:nvSpPr>
          <p:cNvPr id="7" name="Rounded Rectangle 6"/>
          <p:cNvSpPr/>
          <p:nvPr/>
        </p:nvSpPr>
        <p:spPr>
          <a:xfrm>
            <a:off x="3610909" y="3254584"/>
            <a:ext cx="432587" cy="309029"/>
          </a:xfrm>
          <a:prstGeom prst="roundRect">
            <a:avLst/>
          </a:prstGeom>
          <a:solidFill>
            <a:srgbClr val="0070C0">
              <a:alpha val="8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9463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5375" y="838200"/>
            <a:ext cx="2495550" cy="369332"/>
          </a:xfrm>
          <a:prstGeom prst="rect">
            <a:avLst/>
          </a:prstGeom>
          <a:noFill/>
        </p:spPr>
        <p:txBody>
          <a:bodyPr wrap="square" rtlCol="0">
            <a:spAutoFit/>
          </a:bodyPr>
          <a:lstStyle/>
          <a:p>
            <a:endParaRPr lang="en-IE" dirty="0">
              <a:latin typeface="Century Gothic" pitchFamily="34" charset="0"/>
            </a:endParaRPr>
          </a:p>
        </p:txBody>
      </p:sp>
      <p:sp>
        <p:nvSpPr>
          <p:cNvPr id="2" name="Rectangle 1"/>
          <p:cNvSpPr/>
          <p:nvPr/>
        </p:nvSpPr>
        <p:spPr>
          <a:xfrm>
            <a:off x="226750" y="1055652"/>
            <a:ext cx="7034618" cy="3693319"/>
          </a:xfrm>
          <a:prstGeom prst="rect">
            <a:avLst/>
          </a:prstGeom>
        </p:spPr>
        <p:txBody>
          <a:bodyPr wrap="none">
            <a:spAutoFit/>
          </a:bodyPr>
          <a:lstStyle/>
          <a:p>
            <a:pPr>
              <a:tabLst>
                <a:tab pos="1169988" algn="l"/>
              </a:tabLst>
            </a:pPr>
            <a:endParaRPr lang="en-IE" dirty="0" smtClean="0">
              <a:solidFill>
                <a:srgbClr val="990033"/>
              </a:solidFill>
              <a:latin typeface="Century Gothic" pitchFamily="34" charset="0"/>
            </a:endParaRPr>
          </a:p>
          <a:p>
            <a:pPr>
              <a:tabLst>
                <a:tab pos="1169988" algn="l"/>
              </a:tabLst>
            </a:pPr>
            <a:r>
              <a:rPr lang="en-IE" dirty="0" err="1" smtClean="0">
                <a:solidFill>
                  <a:srgbClr val="990033"/>
                </a:solidFill>
                <a:latin typeface="Century Gothic" pitchFamily="34" charset="0"/>
              </a:rPr>
              <a:t>Gineann</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áireamhán</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uimhir</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bhréagach</a:t>
            </a:r>
            <a:r>
              <a:rPr lang="en-IE" dirty="0" smtClean="0">
                <a:solidFill>
                  <a:srgbClr val="990033"/>
                </a:solidFill>
                <a:latin typeface="Century Gothic" pitchFamily="34" charset="0"/>
              </a:rPr>
              <a:t> 3 </a:t>
            </a:r>
            <a:r>
              <a:rPr lang="en-IE" dirty="0" err="1" smtClean="0">
                <a:solidFill>
                  <a:srgbClr val="990033"/>
                </a:solidFill>
                <a:latin typeface="Century Gothic" pitchFamily="34" charset="0"/>
              </a:rPr>
              <a:t>dhigit</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níos</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lú</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ná</a:t>
            </a:r>
            <a:r>
              <a:rPr lang="en-IE" dirty="0" smtClean="0">
                <a:solidFill>
                  <a:srgbClr val="990033"/>
                </a:solidFill>
                <a:latin typeface="Century Gothic" pitchFamily="34" charset="0"/>
              </a:rPr>
              <a:t> 1.</a:t>
            </a:r>
          </a:p>
          <a:p>
            <a:pPr>
              <a:tabLst>
                <a:tab pos="1169988" algn="l"/>
              </a:tabLst>
            </a:pPr>
            <a:r>
              <a:rPr lang="en-IE" dirty="0" smtClean="0">
                <a:solidFill>
                  <a:srgbClr val="990033"/>
                </a:solidFill>
                <a:latin typeface="Century Gothic" pitchFamily="34" charset="0"/>
              </a:rPr>
              <a:t>i.e</a:t>
            </a:r>
            <a:r>
              <a:rPr lang="en-IE" dirty="0">
                <a:solidFill>
                  <a:srgbClr val="990033"/>
                </a:solidFill>
                <a:latin typeface="Century Gothic" pitchFamily="34" charset="0"/>
              </a:rPr>
              <a:t>. </a:t>
            </a:r>
            <a:r>
              <a:rPr lang="en-IE" dirty="0" err="1" smtClean="0">
                <a:solidFill>
                  <a:srgbClr val="990033"/>
                </a:solidFill>
                <a:latin typeface="Century Gothic" pitchFamily="34" charset="0"/>
              </a:rPr>
              <a:t>gineann</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sé</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uimhir</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randamach</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sa</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raon</a:t>
            </a:r>
            <a:r>
              <a:rPr lang="en-IE" dirty="0" smtClean="0">
                <a:solidFill>
                  <a:srgbClr val="990033"/>
                </a:solidFill>
                <a:latin typeface="Century Gothic" pitchFamily="34" charset="0"/>
              </a:rPr>
              <a:t> </a:t>
            </a:r>
            <a:r>
              <a:rPr lang="en-IE" b="1" dirty="0">
                <a:solidFill>
                  <a:srgbClr val="990033"/>
                </a:solidFill>
                <a:latin typeface="Century Gothic" pitchFamily="34" charset="0"/>
              </a:rPr>
              <a:t>[0, 1]</a:t>
            </a:r>
          </a:p>
          <a:p>
            <a:pPr>
              <a:tabLst>
                <a:tab pos="1169988" algn="l"/>
              </a:tabLst>
            </a:pPr>
            <a:endParaRPr lang="en-IE" dirty="0" smtClean="0">
              <a:solidFill>
                <a:srgbClr val="990033"/>
              </a:solidFill>
              <a:latin typeface="Century Gothic" pitchFamily="34" charset="0"/>
            </a:endParaRPr>
          </a:p>
          <a:p>
            <a:pPr>
              <a:tabLst>
                <a:tab pos="1169988" algn="l"/>
              </a:tabLst>
            </a:pPr>
            <a:r>
              <a:rPr lang="en-IE" b="1" dirty="0" err="1" smtClean="0">
                <a:solidFill>
                  <a:srgbClr val="990033"/>
                </a:solidFill>
                <a:latin typeface="Century Gothic" pitchFamily="34" charset="0"/>
              </a:rPr>
              <a:t>Nóta</a:t>
            </a:r>
            <a:r>
              <a:rPr lang="en-IE" b="1" dirty="0" smtClean="0">
                <a:solidFill>
                  <a:srgbClr val="990033"/>
                </a:solidFill>
                <a:latin typeface="Century Gothic" pitchFamily="34" charset="0"/>
              </a:rPr>
              <a:t>:</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Taispeántar</a:t>
            </a:r>
            <a:r>
              <a:rPr lang="en-IE" dirty="0" smtClean="0">
                <a:solidFill>
                  <a:srgbClr val="990033"/>
                </a:solidFill>
                <a:latin typeface="Century Gothic" pitchFamily="34" charset="0"/>
              </a:rPr>
              <a:t> an </a:t>
            </a:r>
            <a:r>
              <a:rPr lang="en-IE" dirty="0" err="1" smtClean="0">
                <a:solidFill>
                  <a:srgbClr val="990033"/>
                </a:solidFill>
                <a:latin typeface="Century Gothic" pitchFamily="34" charset="0"/>
              </a:rPr>
              <a:t>toradh</a:t>
            </a:r>
            <a:r>
              <a:rPr lang="en-IE" dirty="0" smtClean="0">
                <a:solidFill>
                  <a:srgbClr val="990033"/>
                </a:solidFill>
                <a:latin typeface="Century Gothic" pitchFamily="34" charset="0"/>
              </a:rPr>
              <a:t>  mar </a:t>
            </a:r>
            <a:r>
              <a:rPr lang="en-IE" dirty="0" err="1" smtClean="0">
                <a:solidFill>
                  <a:srgbClr val="990033"/>
                </a:solidFill>
                <a:latin typeface="Century Gothic" pitchFamily="34" charset="0"/>
              </a:rPr>
              <a:t>chodán</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nuair</a:t>
            </a:r>
            <a:r>
              <a:rPr lang="en-IE" dirty="0" smtClean="0">
                <a:solidFill>
                  <a:srgbClr val="990033"/>
                </a:solidFill>
                <a:latin typeface="Century Gothic" pitchFamily="34" charset="0"/>
              </a:rPr>
              <a:t> a  </a:t>
            </a:r>
          </a:p>
          <a:p>
            <a:pPr>
              <a:tabLst>
                <a:tab pos="1169988" algn="l"/>
              </a:tabLst>
            </a:pPr>
            <a:r>
              <a:rPr lang="en-IE" dirty="0">
                <a:solidFill>
                  <a:srgbClr val="990033"/>
                </a:solidFill>
                <a:latin typeface="Century Gothic" pitchFamily="34" charset="0"/>
              </a:rPr>
              <a:t>	</a:t>
            </a:r>
            <a:r>
              <a:rPr lang="en-IE" dirty="0" err="1" smtClean="0">
                <a:solidFill>
                  <a:srgbClr val="990033"/>
                </a:solidFill>
                <a:latin typeface="Century Gothic" pitchFamily="34" charset="0"/>
              </a:rPr>
              <a:t>roghnaítear</a:t>
            </a:r>
            <a:r>
              <a:rPr lang="en-IE" dirty="0" smtClean="0">
                <a:solidFill>
                  <a:srgbClr val="990033"/>
                </a:solidFill>
                <a:latin typeface="Century Gothic" pitchFamily="34" charset="0"/>
              </a:rPr>
              <a:t> ‘Natural Display/</a:t>
            </a:r>
            <a:r>
              <a:rPr lang="en-IE" dirty="0" err="1" smtClean="0">
                <a:solidFill>
                  <a:srgbClr val="990033"/>
                </a:solidFill>
                <a:latin typeface="Century Gothic" pitchFamily="34" charset="0"/>
              </a:rPr>
              <a:t>WriteView</a:t>
            </a:r>
            <a:r>
              <a:rPr lang="en-IE" dirty="0" smtClean="0">
                <a:solidFill>
                  <a:srgbClr val="990033"/>
                </a:solidFill>
                <a:latin typeface="Century Gothic" pitchFamily="34" charset="0"/>
              </a:rPr>
              <a:t>’.</a:t>
            </a:r>
          </a:p>
          <a:p>
            <a:pPr>
              <a:tabLst>
                <a:tab pos="1169988" algn="l"/>
              </a:tabLst>
            </a:pPr>
            <a:endParaRPr lang="en-IE" dirty="0">
              <a:solidFill>
                <a:srgbClr val="990033"/>
              </a:solidFill>
              <a:latin typeface="Century Gothic" pitchFamily="34" charset="0"/>
            </a:endParaRPr>
          </a:p>
          <a:p>
            <a:pPr>
              <a:tabLst>
                <a:tab pos="1169988" algn="l"/>
              </a:tabLst>
            </a:pPr>
            <a:endParaRPr lang="en-IE" dirty="0" smtClean="0">
              <a:solidFill>
                <a:srgbClr val="990033"/>
              </a:solidFill>
              <a:latin typeface="Century Gothic" pitchFamily="34" charset="0"/>
            </a:endParaRPr>
          </a:p>
          <a:p>
            <a:pPr>
              <a:tabLst>
                <a:tab pos="1169988" algn="l"/>
              </a:tabLst>
            </a:pPr>
            <a:r>
              <a:rPr lang="en-IE" b="1" dirty="0" err="1" smtClean="0">
                <a:solidFill>
                  <a:srgbClr val="990033"/>
                </a:solidFill>
                <a:latin typeface="Century Gothic" pitchFamily="34" charset="0"/>
              </a:rPr>
              <a:t>Sampla</a:t>
            </a:r>
            <a:r>
              <a:rPr lang="en-IE" b="1" dirty="0" smtClean="0">
                <a:solidFill>
                  <a:srgbClr val="990033"/>
                </a:solidFill>
                <a:latin typeface="Century Gothic" pitchFamily="34" charset="0"/>
              </a:rPr>
              <a:t>:</a:t>
            </a:r>
            <a:r>
              <a:rPr lang="en-IE" dirty="0" smtClean="0">
                <a:solidFill>
                  <a:srgbClr val="990033"/>
                </a:solidFill>
                <a:latin typeface="Century Gothic" pitchFamily="34" charset="0"/>
              </a:rPr>
              <a:t>	Chun </a:t>
            </a:r>
            <a:r>
              <a:rPr lang="en-IE" dirty="0" err="1" smtClean="0">
                <a:solidFill>
                  <a:srgbClr val="990033"/>
                </a:solidFill>
                <a:latin typeface="Century Gothic" pitchFamily="34" charset="0"/>
              </a:rPr>
              <a:t>uimhreacha</a:t>
            </a:r>
            <a:r>
              <a:rPr lang="en-IE" dirty="0" smtClean="0">
                <a:solidFill>
                  <a:srgbClr val="990033"/>
                </a:solidFill>
                <a:latin typeface="Century Gothic" pitchFamily="34" charset="0"/>
              </a:rPr>
              <a:t> a </a:t>
            </a:r>
            <a:r>
              <a:rPr lang="en-IE" dirty="0" err="1" smtClean="0">
                <a:solidFill>
                  <a:srgbClr val="990033"/>
                </a:solidFill>
                <a:latin typeface="Century Gothic" pitchFamily="34" charset="0"/>
              </a:rPr>
              <a:t>ghiniúint</a:t>
            </a:r>
            <a:r>
              <a:rPr lang="en-IE" dirty="0" smtClean="0">
                <a:solidFill>
                  <a:srgbClr val="990033"/>
                </a:solidFill>
                <a:latin typeface="Century Gothic" pitchFamily="34" charset="0"/>
              </a:rPr>
              <a:t> </a:t>
            </a:r>
            <a:r>
              <a:rPr lang="en-IE" dirty="0" err="1" smtClean="0">
                <a:solidFill>
                  <a:srgbClr val="990033"/>
                </a:solidFill>
                <a:latin typeface="Century Gothic" pitchFamily="34" charset="0"/>
              </a:rPr>
              <a:t>idir</a:t>
            </a:r>
            <a:r>
              <a:rPr lang="en-IE" dirty="0" smtClean="0">
                <a:solidFill>
                  <a:srgbClr val="990033"/>
                </a:solidFill>
                <a:latin typeface="Century Gothic" pitchFamily="34" charset="0"/>
              </a:rPr>
              <a:t> 1 </a:t>
            </a:r>
            <a:r>
              <a:rPr lang="en-IE" dirty="0" err="1" smtClean="0">
                <a:solidFill>
                  <a:srgbClr val="990033"/>
                </a:solidFill>
                <a:latin typeface="Century Gothic" pitchFamily="34" charset="0"/>
              </a:rPr>
              <a:t>agus</a:t>
            </a:r>
            <a:r>
              <a:rPr lang="en-IE" dirty="0" smtClean="0">
                <a:solidFill>
                  <a:srgbClr val="990033"/>
                </a:solidFill>
                <a:latin typeface="Century Gothic" pitchFamily="34" charset="0"/>
              </a:rPr>
              <a:t> 200</a:t>
            </a:r>
          </a:p>
          <a:p>
            <a:pPr>
              <a:tabLst>
                <a:tab pos="1169988" algn="l"/>
              </a:tabLst>
            </a:pPr>
            <a:r>
              <a:rPr lang="en-IE" dirty="0" smtClean="0">
                <a:solidFill>
                  <a:srgbClr val="990033"/>
                </a:solidFill>
                <a:latin typeface="Century Gothic" pitchFamily="34" charset="0"/>
              </a:rPr>
              <a:t>	199 x </a:t>
            </a:r>
            <a:r>
              <a:rPr lang="en-IE" b="1" dirty="0" smtClean="0">
                <a:solidFill>
                  <a:srgbClr val="990033"/>
                </a:solidFill>
                <a:latin typeface="Century Gothic" pitchFamily="34" charset="0"/>
              </a:rPr>
              <a:t>[0, 1] </a:t>
            </a:r>
            <a:r>
              <a:rPr lang="en-IE" dirty="0" smtClean="0">
                <a:solidFill>
                  <a:srgbClr val="990033"/>
                </a:solidFill>
                <a:latin typeface="Century Gothic" pitchFamily="34" charset="0"/>
              </a:rPr>
              <a:t>= [0, 199]</a:t>
            </a:r>
          </a:p>
          <a:p>
            <a:pPr>
              <a:tabLst>
                <a:tab pos="1169988" algn="l"/>
              </a:tabLst>
            </a:pPr>
            <a:r>
              <a:rPr lang="en-IE" dirty="0" smtClean="0">
                <a:solidFill>
                  <a:srgbClr val="990033"/>
                </a:solidFill>
                <a:latin typeface="Century Gothic" pitchFamily="34" charset="0"/>
              </a:rPr>
              <a:t>	199 </a:t>
            </a:r>
            <a:r>
              <a:rPr lang="en-IE" dirty="0">
                <a:solidFill>
                  <a:srgbClr val="990033"/>
                </a:solidFill>
                <a:latin typeface="Century Gothic" pitchFamily="34" charset="0"/>
              </a:rPr>
              <a:t>x </a:t>
            </a:r>
            <a:r>
              <a:rPr lang="en-IE" b="1" dirty="0">
                <a:solidFill>
                  <a:srgbClr val="990033"/>
                </a:solidFill>
                <a:latin typeface="Century Gothic" pitchFamily="34" charset="0"/>
              </a:rPr>
              <a:t>[0, 1] </a:t>
            </a:r>
            <a:r>
              <a:rPr lang="en-IE" dirty="0" smtClean="0">
                <a:solidFill>
                  <a:srgbClr val="990033"/>
                </a:solidFill>
                <a:latin typeface="Century Gothic" pitchFamily="34" charset="0"/>
              </a:rPr>
              <a:t>+ 1 = [1, 200]</a:t>
            </a:r>
            <a:endParaRPr lang="en-IE" dirty="0">
              <a:solidFill>
                <a:srgbClr val="990033"/>
              </a:solidFill>
              <a:latin typeface="Century Gothic" pitchFamily="34" charset="0"/>
            </a:endParaRPr>
          </a:p>
          <a:p>
            <a:pPr>
              <a:tabLst>
                <a:tab pos="1169988" algn="l"/>
              </a:tabLst>
            </a:pPr>
            <a:endParaRPr lang="en-IE" dirty="0" smtClean="0">
              <a:latin typeface="ES03" pitchFamily="2" charset="0"/>
            </a:endParaRPr>
          </a:p>
          <a:p>
            <a:endParaRPr lang="en-IE" dirty="0" smtClean="0">
              <a:solidFill>
                <a:srgbClr val="990033"/>
              </a:solidFill>
              <a:latin typeface="ES03" pitchFamily="2" charset="0"/>
            </a:endParaRPr>
          </a:p>
        </p:txBody>
      </p:sp>
      <p:sp>
        <p:nvSpPr>
          <p:cNvPr id="5" name="TextBox 4"/>
          <p:cNvSpPr txBox="1"/>
          <p:nvPr/>
        </p:nvSpPr>
        <p:spPr>
          <a:xfrm>
            <a:off x="314325" y="247650"/>
            <a:ext cx="8324850" cy="584775"/>
          </a:xfrm>
          <a:prstGeom prst="rect">
            <a:avLst/>
          </a:prstGeom>
          <a:noFill/>
        </p:spPr>
        <p:txBody>
          <a:bodyPr wrap="square" rtlCol="0">
            <a:spAutoFit/>
          </a:bodyPr>
          <a:lstStyle/>
          <a:p>
            <a:pPr algn="ct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Sampláil</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randamach</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le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háireamhán</a:t>
            </a:r>
            <a:endParaRPr lang="en-IE" sz="3200" b="1" i="1" dirty="0">
              <a:solidFill>
                <a:srgbClr val="990033"/>
              </a:solidFill>
              <a:effectLst>
                <a:outerShdw blurRad="38100" dist="38100" dir="2700000" algn="tl">
                  <a:srgbClr val="000000">
                    <a:alpha val="43137"/>
                  </a:srgbClr>
                </a:outerShdw>
              </a:effectLst>
              <a:latin typeface="Century Gothic" pitchFamily="34" charset="0"/>
            </a:endParaRPr>
          </a:p>
        </p:txBody>
      </p:sp>
      <p:pic>
        <p:nvPicPr>
          <p:cNvPr id="4098" name="Picture 2" descr="http://www.ryman.co.uk/Catalogue/Ryman/large/global/images/main/12/1201042077.jpg"/>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107463" y="3560063"/>
            <a:ext cx="3902425" cy="317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012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875" y="642938"/>
            <a:ext cx="276225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6814608">
            <a:off x="6431785" y="1903030"/>
            <a:ext cx="270061" cy="283609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Tahoma" pitchFamily="34" charset="0"/>
              <a:ea typeface="Tahoma" pitchFamily="34" charset="0"/>
              <a:cs typeface="Tahoma" pitchFamily="34" charset="0"/>
            </a:endParaRPr>
          </a:p>
        </p:txBody>
      </p:sp>
      <p:sp>
        <p:nvSpPr>
          <p:cNvPr id="3" name="Rounded Rectangle 2"/>
          <p:cNvSpPr/>
          <p:nvPr/>
        </p:nvSpPr>
        <p:spPr>
          <a:xfrm>
            <a:off x="6132784" y="2233245"/>
            <a:ext cx="2806263" cy="174087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smtClean="0">
                <a:solidFill>
                  <a:schemeClr val="tx1"/>
                </a:solidFill>
                <a:latin typeface="Tahoma" pitchFamily="34" charset="0"/>
                <a:ea typeface="Tahoma" pitchFamily="34" charset="0"/>
                <a:cs typeface="Tahoma" pitchFamily="34" charset="0"/>
              </a:rPr>
              <a:t> </a:t>
            </a:r>
            <a:r>
              <a:rPr lang="en-IE" sz="2800" b="1" dirty="0" err="1" smtClean="0">
                <a:solidFill>
                  <a:schemeClr val="tx1"/>
                </a:solidFill>
                <a:latin typeface="Tahoma" pitchFamily="34" charset="0"/>
                <a:ea typeface="Tahoma" pitchFamily="34" charset="0"/>
                <a:cs typeface="Tahoma" pitchFamily="34" charset="0"/>
              </a:rPr>
              <a:t>Cumraigh</a:t>
            </a:r>
            <a:r>
              <a:rPr lang="en-IE" sz="2800" b="1" dirty="0" smtClean="0">
                <a:solidFill>
                  <a:schemeClr val="tx1"/>
                </a:solidFill>
                <a:latin typeface="Tahoma" pitchFamily="34" charset="0"/>
                <a:ea typeface="Tahoma" pitchFamily="34" charset="0"/>
                <a:cs typeface="Tahoma" pitchFamily="34" charset="0"/>
              </a:rPr>
              <a:t> (Set Up):</a:t>
            </a:r>
            <a:r>
              <a:rPr lang="en-IE" sz="2800" b="1" dirty="0" err="1" smtClean="0">
                <a:solidFill>
                  <a:schemeClr val="tx1"/>
                </a:solidFill>
                <a:latin typeface="Tahoma" pitchFamily="34" charset="0"/>
                <a:ea typeface="Tahoma" pitchFamily="34" charset="0"/>
                <a:cs typeface="Tahoma" pitchFamily="34" charset="0"/>
              </a:rPr>
              <a:t>buí</a:t>
            </a:r>
            <a:r>
              <a:rPr lang="en-IE" sz="2800" b="1" dirty="0" smtClean="0">
                <a:solidFill>
                  <a:schemeClr val="tx1"/>
                </a:solidFill>
                <a:latin typeface="Tahoma" pitchFamily="34" charset="0"/>
                <a:ea typeface="Tahoma" pitchFamily="34" charset="0"/>
                <a:cs typeface="Tahoma" pitchFamily="34" charset="0"/>
              </a:rPr>
              <a:t> </a:t>
            </a:r>
            <a:endParaRPr lang="en-IE" sz="4000" b="1" dirty="0">
              <a:solidFill>
                <a:schemeClr val="accent6">
                  <a:lumMod val="75000"/>
                </a:schemeClr>
              </a:solidFill>
              <a:latin typeface="Tahoma" pitchFamily="34" charset="0"/>
              <a:ea typeface="Tahoma" pitchFamily="34" charset="0"/>
              <a:cs typeface="Tahoma" pitchFamily="34" charset="0"/>
            </a:endParaRPr>
          </a:p>
        </p:txBody>
      </p:sp>
      <p:sp>
        <p:nvSpPr>
          <p:cNvPr id="4" name="Rounded Rectangle 3"/>
          <p:cNvSpPr/>
          <p:nvPr/>
        </p:nvSpPr>
        <p:spPr>
          <a:xfrm>
            <a:off x="3452648" y="2639123"/>
            <a:ext cx="432587" cy="309029"/>
          </a:xfrm>
          <a:prstGeom prst="roundRect">
            <a:avLst/>
          </a:prstGeom>
          <a:solidFill>
            <a:srgbClr val="0070C0">
              <a:alpha val="8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4182328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791" t="12536" r="1774" b="4839"/>
          <a:stretch/>
        </p:blipFill>
        <p:spPr bwMode="auto">
          <a:xfrm>
            <a:off x="386530" y="809625"/>
            <a:ext cx="8331640" cy="5831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4325" y="247650"/>
            <a:ext cx="8324850" cy="584775"/>
          </a:xfrm>
          <a:prstGeom prst="rect">
            <a:avLst/>
          </a:prstGeom>
          <a:noFill/>
        </p:spPr>
        <p:txBody>
          <a:bodyPr wrap="square" rtlCol="0">
            <a:spAutoFit/>
          </a:bodyPr>
          <a:lstStyle/>
          <a:p>
            <a:pPr algn="ctr"/>
            <a:r>
              <a:rPr lang="en-IE" sz="3200" b="1" i="1" dirty="0" smtClean="0">
                <a:solidFill>
                  <a:srgbClr val="990033"/>
                </a:solidFill>
                <a:effectLst>
                  <a:outerShdw blurRad="38100" dist="38100" dir="2700000" algn="tl">
                    <a:srgbClr val="000000">
                      <a:alpha val="43137"/>
                    </a:srgbClr>
                  </a:outerShdw>
                </a:effectLst>
                <a:latin typeface="Century Gothic" pitchFamily="34" charset="0"/>
              </a:rPr>
              <a:t>200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Scoláire</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13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Chlár</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Sonraí</a:t>
            </a:r>
            <a:endParaRPr lang="en-IE" sz="3200" b="1" i="1" dirty="0">
              <a:solidFill>
                <a:srgbClr val="990033"/>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5187462" y="5838092"/>
            <a:ext cx="3481754"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3200" b="1" dirty="0" err="1" smtClean="0"/>
              <a:t>Leathnach</a:t>
            </a:r>
            <a:r>
              <a:rPr lang="en-GB" sz="3200" b="1" dirty="0" smtClean="0"/>
              <a:t>:  5,6 </a:t>
            </a:r>
            <a:endParaRPr lang="en-IE" sz="3200" b="1" dirty="0"/>
          </a:p>
        </p:txBody>
      </p:sp>
    </p:spTree>
    <p:extLst>
      <p:ext uri="{BB962C8B-B14F-4D97-AF65-F5344CB8AC3E}">
        <p14:creationId xmlns:p14="http://schemas.microsoft.com/office/powerpoint/2010/main" val="1158373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919111" y="1388532"/>
            <a:ext cx="1095022" cy="41543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grpSp>
        <p:nvGrpSpPr>
          <p:cNvPr id="2" name="Group 22"/>
          <p:cNvGrpSpPr/>
          <p:nvPr/>
        </p:nvGrpSpPr>
        <p:grpSpPr>
          <a:xfrm>
            <a:off x="2912514" y="1890853"/>
            <a:ext cx="144000" cy="2991594"/>
            <a:chOff x="2912514" y="1890853"/>
            <a:chExt cx="144000" cy="2991594"/>
          </a:xfrm>
        </p:grpSpPr>
        <p:cxnSp>
          <p:nvCxnSpPr>
            <p:cNvPr id="13" name="Straight Connector 12"/>
            <p:cNvCxnSpPr/>
            <p:nvPr/>
          </p:nvCxnSpPr>
          <p:spPr>
            <a:xfrm>
              <a:off x="2912514" y="450426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12514" y="412608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12514" y="3747901"/>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12514" y="338100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12514" y="300282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2514" y="2635930"/>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12514" y="22577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12514" y="1890853"/>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2514" y="48824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613370" y="4662311"/>
            <a:ext cx="361245" cy="461665"/>
          </a:xfrm>
          <a:prstGeom prst="rect">
            <a:avLst/>
          </a:prstGeom>
          <a:noFill/>
        </p:spPr>
        <p:txBody>
          <a:bodyPr wrap="square" rtlCol="0">
            <a:spAutoFit/>
          </a:bodyPr>
          <a:lstStyle/>
          <a:p>
            <a:r>
              <a:rPr lang="en-IE" sz="2400" b="1" dirty="0" smtClean="0">
                <a:solidFill>
                  <a:schemeClr val="accent3">
                    <a:lumMod val="75000"/>
                  </a:schemeClr>
                </a:solidFill>
                <a:latin typeface="Century Gothic" pitchFamily="34" charset="0"/>
              </a:rPr>
              <a:t>0</a:t>
            </a:r>
            <a:endParaRPr lang="en-IE" sz="2400" b="1" dirty="0">
              <a:solidFill>
                <a:schemeClr val="accent3">
                  <a:lumMod val="75000"/>
                </a:schemeClr>
              </a:solidFill>
              <a:latin typeface="Century Gothic" pitchFamily="34" charset="0"/>
            </a:endParaRPr>
          </a:p>
        </p:txBody>
      </p:sp>
      <p:sp>
        <p:nvSpPr>
          <p:cNvPr id="25" name="TextBox 24"/>
          <p:cNvSpPr txBox="1"/>
          <p:nvPr/>
        </p:nvSpPr>
        <p:spPr>
          <a:xfrm>
            <a:off x="2613370" y="4284128"/>
            <a:ext cx="36124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1</a:t>
            </a:r>
            <a:endParaRPr lang="en-IE" sz="2400" b="1" dirty="0">
              <a:solidFill>
                <a:schemeClr val="accent3">
                  <a:lumMod val="75000"/>
                </a:schemeClr>
              </a:solidFill>
              <a:latin typeface="Century Gothic" pitchFamily="34" charset="0"/>
            </a:endParaRPr>
          </a:p>
        </p:txBody>
      </p:sp>
      <p:sp>
        <p:nvSpPr>
          <p:cNvPr id="26" name="TextBox 25"/>
          <p:cNvSpPr txBox="1"/>
          <p:nvPr/>
        </p:nvSpPr>
        <p:spPr>
          <a:xfrm>
            <a:off x="2314222" y="3872078"/>
            <a:ext cx="6603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2</a:t>
            </a:r>
            <a:endParaRPr lang="en-IE" sz="2400" b="1" dirty="0">
              <a:solidFill>
                <a:schemeClr val="accent3">
                  <a:lumMod val="75000"/>
                </a:schemeClr>
              </a:solidFill>
              <a:latin typeface="Century Gothic" pitchFamily="34" charset="0"/>
            </a:endParaRPr>
          </a:p>
        </p:txBody>
      </p:sp>
      <p:sp>
        <p:nvSpPr>
          <p:cNvPr id="27" name="TextBox 26"/>
          <p:cNvSpPr txBox="1"/>
          <p:nvPr/>
        </p:nvSpPr>
        <p:spPr>
          <a:xfrm>
            <a:off x="2415822" y="3516473"/>
            <a:ext cx="5587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3</a:t>
            </a:r>
            <a:endParaRPr lang="en-IE" sz="2400" b="1" dirty="0">
              <a:solidFill>
                <a:schemeClr val="accent3">
                  <a:lumMod val="75000"/>
                </a:schemeClr>
              </a:solidFill>
              <a:latin typeface="Century Gothic" pitchFamily="34" charset="0"/>
            </a:endParaRPr>
          </a:p>
        </p:txBody>
      </p:sp>
      <p:sp>
        <p:nvSpPr>
          <p:cNvPr id="28" name="TextBox 27"/>
          <p:cNvSpPr txBox="1"/>
          <p:nvPr/>
        </p:nvSpPr>
        <p:spPr>
          <a:xfrm>
            <a:off x="2257778" y="3138290"/>
            <a:ext cx="7168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4</a:t>
            </a:r>
            <a:endParaRPr lang="en-IE" sz="2400" b="1" dirty="0">
              <a:solidFill>
                <a:schemeClr val="accent3">
                  <a:lumMod val="75000"/>
                </a:schemeClr>
              </a:solidFill>
              <a:latin typeface="Century Gothic" pitchFamily="34" charset="0"/>
            </a:endParaRPr>
          </a:p>
        </p:txBody>
      </p:sp>
      <p:sp>
        <p:nvSpPr>
          <p:cNvPr id="29" name="TextBox 28"/>
          <p:cNvSpPr txBox="1"/>
          <p:nvPr/>
        </p:nvSpPr>
        <p:spPr>
          <a:xfrm>
            <a:off x="2235200" y="2748818"/>
            <a:ext cx="73941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5</a:t>
            </a:r>
            <a:endParaRPr lang="en-IE" sz="2400" b="1" dirty="0">
              <a:solidFill>
                <a:schemeClr val="accent3">
                  <a:lumMod val="75000"/>
                </a:schemeClr>
              </a:solidFill>
              <a:latin typeface="Century Gothic" pitchFamily="34" charset="0"/>
            </a:endParaRPr>
          </a:p>
        </p:txBody>
      </p:sp>
      <p:sp>
        <p:nvSpPr>
          <p:cNvPr id="30" name="TextBox 29"/>
          <p:cNvSpPr txBox="1"/>
          <p:nvPr/>
        </p:nvSpPr>
        <p:spPr>
          <a:xfrm>
            <a:off x="2393244" y="2404502"/>
            <a:ext cx="581372"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6</a:t>
            </a:r>
            <a:endParaRPr lang="en-IE" sz="2400" b="1" dirty="0">
              <a:solidFill>
                <a:schemeClr val="accent3">
                  <a:lumMod val="75000"/>
                </a:schemeClr>
              </a:solidFill>
              <a:latin typeface="Century Gothic" pitchFamily="34" charset="0"/>
            </a:endParaRPr>
          </a:p>
        </p:txBody>
      </p:sp>
      <p:sp>
        <p:nvSpPr>
          <p:cNvPr id="31" name="TextBox 30"/>
          <p:cNvSpPr txBox="1"/>
          <p:nvPr/>
        </p:nvSpPr>
        <p:spPr>
          <a:xfrm>
            <a:off x="2359378" y="2026319"/>
            <a:ext cx="6152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7</a:t>
            </a:r>
            <a:endParaRPr lang="en-IE" sz="2400" b="1" dirty="0">
              <a:solidFill>
                <a:schemeClr val="accent3">
                  <a:lumMod val="75000"/>
                </a:schemeClr>
              </a:solidFill>
              <a:latin typeface="Century Gothic" pitchFamily="34" charset="0"/>
            </a:endParaRPr>
          </a:p>
        </p:txBody>
      </p:sp>
      <p:sp>
        <p:nvSpPr>
          <p:cNvPr id="32" name="TextBox 31"/>
          <p:cNvSpPr txBox="1"/>
          <p:nvPr/>
        </p:nvSpPr>
        <p:spPr>
          <a:xfrm>
            <a:off x="2325512" y="1648136"/>
            <a:ext cx="649104"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8</a:t>
            </a:r>
            <a:endParaRPr lang="en-IE" sz="2400" b="1" dirty="0">
              <a:solidFill>
                <a:schemeClr val="accent3">
                  <a:lumMod val="75000"/>
                </a:schemeClr>
              </a:solidFill>
              <a:latin typeface="Century Gothic" pitchFamily="34" charset="0"/>
            </a:endParaRPr>
          </a:p>
        </p:txBody>
      </p:sp>
      <p:sp>
        <p:nvSpPr>
          <p:cNvPr id="36" name="TextBox 35"/>
          <p:cNvSpPr txBox="1"/>
          <p:nvPr/>
        </p:nvSpPr>
        <p:spPr>
          <a:xfrm>
            <a:off x="2054578" y="1693333"/>
            <a:ext cx="553998" cy="2991556"/>
          </a:xfrm>
          <a:prstGeom prst="rect">
            <a:avLst/>
          </a:prstGeom>
          <a:noFill/>
        </p:spPr>
        <p:txBody>
          <a:bodyPr vert="vert270" wrap="square" rtlCol="0">
            <a:spAutoFit/>
          </a:bodyPr>
          <a:lstStyle/>
          <a:p>
            <a:pPr algn="ctr"/>
            <a:r>
              <a:rPr lang="en-IE" sz="2400" b="1" dirty="0" smtClean="0">
                <a:solidFill>
                  <a:schemeClr val="accent3">
                    <a:lumMod val="75000"/>
                  </a:schemeClr>
                </a:solidFill>
                <a:latin typeface="Century Gothic" pitchFamily="34" charset="0"/>
              </a:rPr>
              <a:t>Frequency</a:t>
            </a:r>
            <a:endParaRPr lang="en-IE" sz="2400" b="1" dirty="0">
              <a:solidFill>
                <a:schemeClr val="accent3">
                  <a:lumMod val="75000"/>
                </a:schemeClr>
              </a:solidFill>
              <a:latin typeface="Century Gothic" pitchFamily="34" charset="0"/>
            </a:endParaRPr>
          </a:p>
        </p:txBody>
      </p:sp>
      <p:sp>
        <p:nvSpPr>
          <p:cNvPr id="37" name="Rectangle 36"/>
          <p:cNvSpPr/>
          <p:nvPr/>
        </p:nvSpPr>
        <p:spPr>
          <a:xfrm>
            <a:off x="1693333" y="1207911"/>
            <a:ext cx="1456267" cy="4436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34" name="Rectangle 33"/>
          <p:cNvSpPr/>
          <p:nvPr/>
        </p:nvSpPr>
        <p:spPr>
          <a:xfrm>
            <a:off x="527539" y="282058"/>
            <a:ext cx="8616462" cy="1077218"/>
          </a:xfrm>
          <a:prstGeom prst="rect">
            <a:avLst/>
          </a:prstGeom>
        </p:spPr>
        <p:txBody>
          <a:bodyPr wrap="square">
            <a:spAutoFit/>
          </a:bodyPr>
          <a:lstStyle/>
          <a:p>
            <a:pPr algn="ct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Uasuimhir</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Íosuimhir</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Marcanna</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Scóir</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Sampláil</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30</a:t>
            </a:r>
            <a:endParaRPr lang="en-IE" sz="3200" dirty="0">
              <a:latin typeface="Century Gothic" pitchFamily="34" charset="0"/>
            </a:endParaRPr>
          </a:p>
        </p:txBody>
      </p:sp>
      <p:graphicFrame>
        <p:nvGraphicFramePr>
          <p:cNvPr id="39" name="Table 38"/>
          <p:cNvGraphicFramePr>
            <a:graphicFrameLocks noGrp="1"/>
          </p:cNvGraphicFramePr>
          <p:nvPr/>
        </p:nvGraphicFramePr>
        <p:xfrm>
          <a:off x="1752601" y="933122"/>
          <a:ext cx="6572250" cy="5547360"/>
        </p:xfrm>
        <a:graphic>
          <a:graphicData uri="http://schemas.openxmlformats.org/drawingml/2006/table">
            <a:tbl>
              <a:tblPr firstRow="1" bandRow="1">
                <a:effectLst>
                  <a:outerShdw blurRad="50800" dist="50800" dir="5400000" algn="ctr" rotWithShape="0">
                    <a:srgbClr val="7030A0">
                      <a:alpha val="65000"/>
                    </a:srgbClr>
                  </a:outerShdw>
                </a:effectLst>
                <a:tableStyleId>{00A15C55-8517-42AA-B614-E9B94910E393}</a:tableStyleId>
              </a:tblPr>
              <a:tblGrid>
                <a:gridCol w="3571874"/>
                <a:gridCol w="3000376"/>
              </a:tblGrid>
              <a:tr h="935663">
                <a:tc>
                  <a:txBody>
                    <a:bodyPr/>
                    <a:lstStyle/>
                    <a:p>
                      <a:r>
                        <a:rPr lang="en-IE" sz="2800" baseline="0" dirty="0" err="1" smtClean="0"/>
                        <a:t>Líon</a:t>
                      </a:r>
                      <a:r>
                        <a:rPr lang="en-IE" sz="2800" baseline="0" dirty="0" smtClean="0"/>
                        <a:t> </a:t>
                      </a:r>
                      <a:r>
                        <a:rPr lang="en-IE" sz="2800" baseline="0" dirty="0" err="1" smtClean="0"/>
                        <a:t>iomlán</a:t>
                      </a:r>
                      <a:r>
                        <a:rPr lang="en-IE" sz="2800" baseline="0" dirty="0" smtClean="0"/>
                        <a:t> </a:t>
                      </a:r>
                      <a:r>
                        <a:rPr lang="en-IE" sz="2800" baseline="0" dirty="0" err="1" smtClean="0"/>
                        <a:t>sa</a:t>
                      </a:r>
                      <a:r>
                        <a:rPr lang="en-IE" sz="2800" baseline="0" dirty="0" smtClean="0"/>
                        <a:t> </a:t>
                      </a:r>
                      <a:r>
                        <a:rPr lang="en-IE" sz="2800" baseline="0" dirty="0" err="1" smtClean="0"/>
                        <a:t>T</a:t>
                      </a:r>
                      <a:r>
                        <a:rPr lang="en-IE" sz="2800" dirty="0" err="1" smtClean="0"/>
                        <a:t>eaghlach</a:t>
                      </a:r>
                      <a:endParaRPr lang="en-IE" sz="2800" dirty="0"/>
                    </a:p>
                  </a:txBody>
                  <a:tcPr>
                    <a:solidFill>
                      <a:schemeClr val="accent3">
                        <a:lumMod val="75000"/>
                      </a:schemeClr>
                    </a:solidFill>
                  </a:tcPr>
                </a:tc>
                <a:tc>
                  <a:txBody>
                    <a:bodyPr/>
                    <a:lstStyle/>
                    <a:p>
                      <a:pPr algn="ctr"/>
                      <a:r>
                        <a:rPr lang="en-IE" sz="3200" b="1" dirty="0" err="1" smtClean="0"/>
                        <a:t>Marcanna</a:t>
                      </a:r>
                      <a:r>
                        <a:rPr lang="en-IE" sz="3200" b="1" baseline="0" dirty="0" smtClean="0"/>
                        <a:t> </a:t>
                      </a:r>
                      <a:r>
                        <a:rPr lang="en-IE" sz="3200" b="1" baseline="0" dirty="0" err="1" smtClean="0"/>
                        <a:t>Scóir</a:t>
                      </a:r>
                      <a:endParaRPr lang="en-IE" sz="3200" b="1" dirty="0"/>
                    </a:p>
                  </a:txBody>
                  <a:tcPr>
                    <a:solidFill>
                      <a:schemeClr val="accent3">
                        <a:lumMod val="75000"/>
                      </a:schemeClr>
                    </a:solidFill>
                  </a:tcPr>
                </a:tc>
              </a:tr>
              <a:tr h="454465">
                <a:tc>
                  <a:txBody>
                    <a:bodyPr/>
                    <a:lstStyle/>
                    <a:p>
                      <a:r>
                        <a:rPr lang="en-IE" sz="2400" b="1" dirty="0" smtClean="0"/>
                        <a:t>1</a:t>
                      </a:r>
                      <a:endParaRPr lang="en-IE" sz="2400" b="1" dirty="0"/>
                    </a:p>
                  </a:txBody>
                  <a:tcPr>
                    <a:solidFill>
                      <a:schemeClr val="accent4">
                        <a:lumMod val="60000"/>
                        <a:lumOff val="40000"/>
                      </a:schemeClr>
                    </a:solidFill>
                  </a:tcPr>
                </a:tc>
                <a:tc>
                  <a:txBody>
                    <a:bodyPr/>
                    <a:lstStyle/>
                    <a:p>
                      <a:endParaRPr lang="en-IE" sz="2800" b="1" dirty="0"/>
                    </a:p>
                  </a:txBody>
                  <a:tcPr>
                    <a:solidFill>
                      <a:schemeClr val="accent4">
                        <a:lumMod val="60000"/>
                        <a:lumOff val="40000"/>
                      </a:schemeClr>
                    </a:solidFill>
                  </a:tcPr>
                </a:tc>
              </a:tr>
              <a:tr h="454465">
                <a:tc>
                  <a:txBody>
                    <a:bodyPr/>
                    <a:lstStyle/>
                    <a:p>
                      <a:r>
                        <a:rPr lang="en-IE" sz="2400" b="1" dirty="0" smtClean="0"/>
                        <a:t>2</a:t>
                      </a:r>
                      <a:endParaRPr lang="en-IE" sz="2400" b="1" dirty="0"/>
                    </a:p>
                  </a:txBody>
                  <a:tcPr>
                    <a:solidFill>
                      <a:schemeClr val="accent4">
                        <a:lumMod val="60000"/>
                        <a:lumOff val="40000"/>
                      </a:schemeClr>
                    </a:solidFill>
                  </a:tcPr>
                </a:tc>
                <a:tc>
                  <a:txBody>
                    <a:bodyPr/>
                    <a:lstStyle/>
                    <a:p>
                      <a:endParaRPr lang="en-IE" sz="2800" b="1" dirty="0"/>
                    </a:p>
                  </a:txBody>
                  <a:tcPr>
                    <a:solidFill>
                      <a:schemeClr val="accent4">
                        <a:lumMod val="60000"/>
                        <a:lumOff val="40000"/>
                      </a:schemeClr>
                    </a:solidFill>
                  </a:tcPr>
                </a:tc>
              </a:tr>
              <a:tr h="454465">
                <a:tc>
                  <a:txBody>
                    <a:bodyPr/>
                    <a:lstStyle/>
                    <a:p>
                      <a:r>
                        <a:rPr lang="en-IE" sz="2400" b="1" dirty="0" smtClean="0"/>
                        <a:t>3</a:t>
                      </a:r>
                      <a:endParaRPr lang="en-IE" sz="2400" b="1" dirty="0"/>
                    </a:p>
                  </a:txBody>
                  <a:tcPr>
                    <a:solidFill>
                      <a:schemeClr val="accent4">
                        <a:lumMod val="60000"/>
                        <a:lumOff val="40000"/>
                      </a:schemeClr>
                    </a:solidFill>
                  </a:tcPr>
                </a:tc>
                <a:tc>
                  <a:txBody>
                    <a:bodyPr/>
                    <a:lstStyle/>
                    <a:p>
                      <a:r>
                        <a:rPr lang="en-IE" sz="2800" b="1" dirty="0" smtClean="0"/>
                        <a:t>//</a:t>
                      </a:r>
                      <a:endParaRPr lang="en-IE" sz="2800" b="1" dirty="0"/>
                    </a:p>
                  </a:txBody>
                  <a:tcPr>
                    <a:solidFill>
                      <a:schemeClr val="accent4">
                        <a:lumMod val="60000"/>
                        <a:lumOff val="40000"/>
                      </a:schemeClr>
                    </a:solidFill>
                  </a:tcPr>
                </a:tc>
              </a:tr>
              <a:tr h="454465">
                <a:tc>
                  <a:txBody>
                    <a:bodyPr/>
                    <a:lstStyle/>
                    <a:p>
                      <a:r>
                        <a:rPr lang="en-IE" sz="2400" b="1" dirty="0" smtClean="0"/>
                        <a:t>4</a:t>
                      </a:r>
                      <a:endParaRPr lang="en-IE" sz="2400" b="1" dirty="0"/>
                    </a:p>
                  </a:txBody>
                  <a:tcPr>
                    <a:solidFill>
                      <a:schemeClr val="accent4">
                        <a:lumMod val="60000"/>
                        <a:lumOff val="40000"/>
                      </a:schemeClr>
                    </a:solidFill>
                  </a:tcPr>
                </a:tc>
                <a:tc>
                  <a:txBody>
                    <a:bodyPr/>
                    <a:lstStyle/>
                    <a:p>
                      <a:r>
                        <a:rPr lang="en-IE" sz="2800" b="1" dirty="0" smtClean="0"/>
                        <a:t>///</a:t>
                      </a:r>
                      <a:endParaRPr lang="en-IE" sz="2800" b="1" dirty="0"/>
                    </a:p>
                  </a:txBody>
                  <a:tcPr>
                    <a:solidFill>
                      <a:schemeClr val="accent4">
                        <a:lumMod val="60000"/>
                        <a:lumOff val="40000"/>
                      </a:schemeClr>
                    </a:solidFill>
                  </a:tcPr>
                </a:tc>
              </a:tr>
              <a:tr h="454465">
                <a:tc>
                  <a:txBody>
                    <a:bodyPr/>
                    <a:lstStyle/>
                    <a:p>
                      <a:r>
                        <a:rPr lang="en-IE" sz="2400" b="1" dirty="0" smtClean="0"/>
                        <a:t>5</a:t>
                      </a:r>
                      <a:endParaRPr lang="en-IE" sz="2400" b="1" dirty="0"/>
                    </a:p>
                  </a:txBody>
                  <a:tcPr>
                    <a:solidFill>
                      <a:schemeClr val="accent4">
                        <a:lumMod val="60000"/>
                        <a:lumOff val="40000"/>
                      </a:schemeClr>
                    </a:solidFill>
                  </a:tcPr>
                </a:tc>
                <a:tc>
                  <a:txBody>
                    <a:bodyPr/>
                    <a:lstStyle/>
                    <a:p>
                      <a:r>
                        <a:rPr lang="en-IE" sz="2800" b="1" dirty="0" smtClean="0"/>
                        <a:t>////////</a:t>
                      </a:r>
                      <a:endParaRPr lang="en-IE" sz="2800" b="1" dirty="0"/>
                    </a:p>
                  </a:txBody>
                  <a:tcPr>
                    <a:solidFill>
                      <a:schemeClr val="accent4">
                        <a:lumMod val="60000"/>
                        <a:lumOff val="40000"/>
                      </a:schemeClr>
                    </a:solidFill>
                  </a:tcPr>
                </a:tc>
              </a:tr>
              <a:tr h="454465">
                <a:tc>
                  <a:txBody>
                    <a:bodyPr/>
                    <a:lstStyle/>
                    <a:p>
                      <a:r>
                        <a:rPr lang="en-IE" sz="2400" b="1" dirty="0" smtClean="0"/>
                        <a:t>6</a:t>
                      </a:r>
                      <a:endParaRPr lang="en-IE" sz="2400" b="1" dirty="0"/>
                    </a:p>
                  </a:txBody>
                  <a:tcPr>
                    <a:solidFill>
                      <a:schemeClr val="accent4">
                        <a:lumMod val="60000"/>
                        <a:lumOff val="40000"/>
                      </a:schemeClr>
                    </a:solidFill>
                  </a:tcPr>
                </a:tc>
                <a:tc>
                  <a:txBody>
                    <a:bodyPr/>
                    <a:lstStyle/>
                    <a:p>
                      <a:r>
                        <a:rPr lang="en-IE" sz="2800" b="1" dirty="0" smtClean="0"/>
                        <a:t>///</a:t>
                      </a:r>
                      <a:endParaRPr lang="en-IE" sz="2800" b="1" dirty="0"/>
                    </a:p>
                  </a:txBody>
                  <a:tcPr>
                    <a:solidFill>
                      <a:schemeClr val="accent4">
                        <a:lumMod val="60000"/>
                        <a:lumOff val="40000"/>
                      </a:schemeClr>
                    </a:solidFill>
                  </a:tcPr>
                </a:tc>
              </a:tr>
              <a:tr h="454465">
                <a:tc>
                  <a:txBody>
                    <a:bodyPr/>
                    <a:lstStyle/>
                    <a:p>
                      <a:r>
                        <a:rPr lang="en-IE" sz="2400" b="1" dirty="0" smtClean="0"/>
                        <a:t>7</a:t>
                      </a:r>
                      <a:endParaRPr lang="en-IE" sz="2400" b="1" dirty="0"/>
                    </a:p>
                  </a:txBody>
                  <a:tcPr>
                    <a:solidFill>
                      <a:schemeClr val="accent4">
                        <a:lumMod val="60000"/>
                        <a:lumOff val="40000"/>
                      </a:schemeClr>
                    </a:solidFill>
                  </a:tcPr>
                </a:tc>
                <a:tc>
                  <a:txBody>
                    <a:bodyPr/>
                    <a:lstStyle/>
                    <a:p>
                      <a:endParaRPr lang="en-IE" sz="2800" b="1" dirty="0"/>
                    </a:p>
                  </a:txBody>
                  <a:tcPr>
                    <a:solidFill>
                      <a:schemeClr val="accent4">
                        <a:lumMod val="60000"/>
                        <a:lumOff val="40000"/>
                      </a:schemeClr>
                    </a:solidFill>
                  </a:tcPr>
                </a:tc>
              </a:tr>
              <a:tr h="454465">
                <a:tc>
                  <a:txBody>
                    <a:bodyPr/>
                    <a:lstStyle/>
                    <a:p>
                      <a:r>
                        <a:rPr lang="en-IE" sz="2400" b="1" dirty="0" smtClean="0"/>
                        <a:t>8</a:t>
                      </a:r>
                      <a:endParaRPr lang="en-IE" sz="2400" b="1" dirty="0"/>
                    </a:p>
                  </a:txBody>
                  <a:tcPr>
                    <a:solidFill>
                      <a:schemeClr val="accent4">
                        <a:lumMod val="60000"/>
                        <a:lumOff val="40000"/>
                      </a:schemeClr>
                    </a:solidFill>
                  </a:tcPr>
                </a:tc>
                <a:tc>
                  <a:txBody>
                    <a:bodyPr/>
                    <a:lstStyle/>
                    <a:p>
                      <a:r>
                        <a:rPr lang="en-IE" sz="2800" b="1" dirty="0" smtClean="0"/>
                        <a:t>/</a:t>
                      </a:r>
                      <a:endParaRPr lang="en-IE" sz="2800" b="1" dirty="0"/>
                    </a:p>
                  </a:txBody>
                  <a:tcPr>
                    <a:solidFill>
                      <a:schemeClr val="accent4">
                        <a:lumMod val="60000"/>
                        <a:lumOff val="40000"/>
                      </a:schemeClr>
                    </a:solidFill>
                  </a:tcPr>
                </a:tc>
              </a:tr>
              <a:tr h="400998">
                <a:tc>
                  <a:txBody>
                    <a:bodyPr/>
                    <a:lstStyle/>
                    <a:p>
                      <a:r>
                        <a:rPr lang="en-IE" sz="2400" b="1" dirty="0" smtClean="0"/>
                        <a:t>9</a:t>
                      </a:r>
                      <a:endParaRPr lang="en-IE" sz="2400" b="1" dirty="0"/>
                    </a:p>
                  </a:txBody>
                  <a:tcPr>
                    <a:solidFill>
                      <a:schemeClr val="accent4">
                        <a:lumMod val="60000"/>
                        <a:lumOff val="40000"/>
                      </a:schemeClr>
                    </a:solidFill>
                  </a:tcPr>
                </a:tc>
                <a:tc>
                  <a:txBody>
                    <a:bodyPr/>
                    <a:lstStyle/>
                    <a:p>
                      <a:endParaRPr lang="en-IE" dirty="0"/>
                    </a:p>
                  </a:txBody>
                  <a:tcPr>
                    <a:solidFill>
                      <a:schemeClr val="accent4">
                        <a:lumMod val="60000"/>
                        <a:lumOff val="40000"/>
                      </a:schemeClr>
                    </a:solidFill>
                  </a:tcPr>
                </a:tc>
              </a:tr>
            </a:tbl>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1437" y="857557"/>
            <a:ext cx="8708788" cy="5845900"/>
            <a:chOff x="71437" y="857557"/>
            <a:chExt cx="8708788" cy="584590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9549" y="857557"/>
              <a:ext cx="8460676" cy="581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437" y="4795837"/>
              <a:ext cx="8501063" cy="1683517"/>
            </a:xfrm>
            <a:prstGeom prst="rect">
              <a:avLst/>
            </a:prstGeom>
          </p:spPr>
        </p:pic>
        <p:sp>
          <p:nvSpPr>
            <p:cNvPr id="3" name="TextBox 2"/>
            <p:cNvSpPr txBox="1"/>
            <p:nvPr/>
          </p:nvSpPr>
          <p:spPr>
            <a:xfrm>
              <a:off x="485775" y="2990850"/>
              <a:ext cx="485775" cy="369332"/>
            </a:xfrm>
            <a:prstGeom prst="rect">
              <a:avLst/>
            </a:prstGeom>
            <a:noFill/>
          </p:spPr>
          <p:txBody>
            <a:bodyPr wrap="square" rtlCol="0">
              <a:spAutoFit/>
            </a:bodyPr>
            <a:lstStyle/>
            <a:p>
              <a:r>
                <a:rPr lang="en-IE" b="1" dirty="0" smtClean="0">
                  <a:solidFill>
                    <a:schemeClr val="accent1">
                      <a:lumMod val="75000"/>
                    </a:schemeClr>
                  </a:solidFill>
                  <a:latin typeface="Boopee" pitchFamily="2" charset="0"/>
                </a:rPr>
                <a:t>23</a:t>
              </a:r>
              <a:endParaRPr lang="en-IE" b="1" dirty="0">
                <a:solidFill>
                  <a:schemeClr val="accent1">
                    <a:lumMod val="75000"/>
                  </a:schemeClr>
                </a:solidFill>
                <a:latin typeface="Boopee" pitchFamily="2" charset="0"/>
              </a:endParaRPr>
            </a:p>
          </p:txBody>
        </p:sp>
        <p:sp>
          <p:nvSpPr>
            <p:cNvPr id="5" name="TextBox 4"/>
            <p:cNvSpPr txBox="1"/>
            <p:nvPr/>
          </p:nvSpPr>
          <p:spPr>
            <a:xfrm>
              <a:off x="447675" y="6334125"/>
              <a:ext cx="485775" cy="369332"/>
            </a:xfrm>
            <a:prstGeom prst="rect">
              <a:avLst/>
            </a:prstGeom>
            <a:noFill/>
          </p:spPr>
          <p:txBody>
            <a:bodyPr wrap="square" rtlCol="0">
              <a:spAutoFit/>
            </a:bodyPr>
            <a:lstStyle/>
            <a:p>
              <a:r>
                <a:rPr lang="en-IE" b="1" dirty="0" smtClean="0">
                  <a:solidFill>
                    <a:schemeClr val="accent1">
                      <a:lumMod val="75000"/>
                    </a:schemeClr>
                  </a:solidFill>
                  <a:latin typeface="Boopee" pitchFamily="2" charset="0"/>
                </a:rPr>
                <a:t>4</a:t>
              </a:r>
              <a:endParaRPr lang="en-IE" b="1" dirty="0">
                <a:solidFill>
                  <a:schemeClr val="accent1">
                    <a:lumMod val="75000"/>
                  </a:schemeClr>
                </a:solidFill>
                <a:latin typeface="Boopee" pitchFamily="2" charset="0"/>
              </a:endParaRPr>
            </a:p>
          </p:txBody>
        </p:sp>
      </p:grpSp>
      <p:sp>
        <p:nvSpPr>
          <p:cNvPr id="4" name="TextBox 3"/>
          <p:cNvSpPr txBox="1"/>
          <p:nvPr/>
        </p:nvSpPr>
        <p:spPr>
          <a:xfrm>
            <a:off x="314325" y="247650"/>
            <a:ext cx="8324850" cy="584775"/>
          </a:xfrm>
          <a:prstGeom prst="rect">
            <a:avLst/>
          </a:prstGeom>
          <a:noFill/>
        </p:spPr>
        <p:txBody>
          <a:bodyPr wrap="square" rtlCol="0">
            <a:spAutoFit/>
          </a:bodyPr>
          <a:lstStyle/>
          <a:p>
            <a:pPr algn="ctr"/>
            <a:r>
              <a:rPr lang="en-IE" sz="3200" b="1" i="1" dirty="0" smtClean="0">
                <a:solidFill>
                  <a:srgbClr val="990033"/>
                </a:solidFill>
                <a:effectLst>
                  <a:outerShdw blurRad="38100" dist="38100" dir="2700000" algn="tl">
                    <a:srgbClr val="000000">
                      <a:alpha val="43137"/>
                    </a:srgbClr>
                  </a:outerShdw>
                </a:effectLst>
                <a:latin typeface="Century Gothic" pitchFamily="34" charset="0"/>
              </a:rPr>
              <a:t>Sample 30 of Household</a:t>
            </a:r>
            <a:endParaRPr lang="en-IE" sz="3200" b="1" i="1" dirty="0">
              <a:solidFill>
                <a:srgbClr val="990033"/>
              </a:solidFill>
              <a:effectLst>
                <a:outerShdw blurRad="38100" dist="38100" dir="2700000" algn="tl">
                  <a:srgbClr val="000000">
                    <a:alpha val="43137"/>
                  </a:srgbClr>
                </a:outerShdw>
              </a:effectLst>
              <a:latin typeface="Century Gothic" pitchFamily="34" charset="0"/>
            </a:endParaRPr>
          </a:p>
        </p:txBody>
      </p:sp>
      <p:pic>
        <p:nvPicPr>
          <p:cNvPr id="307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71574" y="1714500"/>
            <a:ext cx="6680740" cy="2305050"/>
          </a:xfrm>
          <a:prstGeom prst="rect">
            <a:avLst/>
          </a:prstGeom>
          <a:noFill/>
          <a:ln w="2857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6862" y="263769"/>
            <a:ext cx="8405446" cy="2554545"/>
          </a:xfrm>
          <a:prstGeom prst="rect">
            <a:avLst/>
          </a:prstGeom>
          <a:solidFill>
            <a:schemeClr val="bg1"/>
          </a:solidFill>
          <a:ln w="63500" cmpd="sng">
            <a:solidFill>
              <a:srgbClr val="990033"/>
            </a:solidFill>
          </a:ln>
        </p:spPr>
        <p:txBody>
          <a:bodyPr wrap="square" rtlCol="0">
            <a:spAutoFit/>
          </a:bodyPr>
          <a:lstStyle/>
          <a:p>
            <a:r>
              <a:rPr lang="en-IE" sz="3200" b="1" i="1" dirty="0" err="1" smtClean="0">
                <a:latin typeface="Century Gothic" pitchFamily="34" charset="0"/>
              </a:rPr>
              <a:t>Obair</a:t>
            </a:r>
            <a:r>
              <a:rPr lang="en-IE" sz="3200" b="1" i="1" dirty="0" smtClean="0">
                <a:latin typeface="Century Gothic" pitchFamily="34" charset="0"/>
              </a:rPr>
              <a:t> </a:t>
            </a:r>
            <a:r>
              <a:rPr lang="en-IE" sz="3200" b="1" i="1" dirty="0" err="1" smtClean="0">
                <a:latin typeface="Century Gothic" pitchFamily="34" charset="0"/>
              </a:rPr>
              <a:t>Bheirte</a:t>
            </a:r>
            <a:endParaRPr lang="en-IE" sz="3200" b="1" i="1" dirty="0" smtClean="0">
              <a:latin typeface="Century Gothic" pitchFamily="34" charset="0"/>
            </a:endParaRPr>
          </a:p>
          <a:p>
            <a:endParaRPr lang="en-IE" sz="3200" dirty="0" smtClean="0"/>
          </a:p>
          <a:p>
            <a:r>
              <a:rPr lang="en-IE" sz="3200" b="1" dirty="0" err="1" smtClean="0">
                <a:latin typeface="Century Gothic" pitchFamily="34" charset="0"/>
              </a:rPr>
              <a:t>Tasc</a:t>
            </a:r>
            <a:r>
              <a:rPr lang="en-IE" sz="3200" b="1" dirty="0" smtClean="0">
                <a:latin typeface="Century Gothic" pitchFamily="34" charset="0"/>
              </a:rPr>
              <a:t> : </a:t>
            </a:r>
            <a:r>
              <a:rPr lang="en-IE" sz="3200" b="1" dirty="0" err="1" smtClean="0">
                <a:latin typeface="Century Gothic" pitchFamily="34" charset="0"/>
              </a:rPr>
              <a:t>Sampláil</a:t>
            </a:r>
            <a:r>
              <a:rPr lang="en-IE" sz="3200" b="1" dirty="0" smtClean="0">
                <a:latin typeface="Century Gothic" pitchFamily="34" charset="0"/>
              </a:rPr>
              <a:t> de 30</a:t>
            </a:r>
          </a:p>
          <a:p>
            <a:pPr marL="514350" indent="-514350">
              <a:buAutoNum type="arabicPeriod"/>
            </a:pPr>
            <a:r>
              <a:rPr lang="en-IE" sz="3200" dirty="0" err="1" smtClean="0">
                <a:latin typeface="Century Gothic" pitchFamily="34" charset="0"/>
              </a:rPr>
              <a:t>Clár</a:t>
            </a:r>
            <a:r>
              <a:rPr lang="en-IE" sz="3200" dirty="0" smtClean="0">
                <a:latin typeface="Century Gothic" pitchFamily="34" charset="0"/>
              </a:rPr>
              <a:t> </a:t>
            </a:r>
            <a:r>
              <a:rPr lang="en-IE" sz="3200" dirty="0" err="1" smtClean="0">
                <a:latin typeface="Century Gothic" pitchFamily="34" charset="0"/>
              </a:rPr>
              <a:t>Sonraí</a:t>
            </a:r>
            <a:r>
              <a:rPr lang="en-IE" sz="3200" dirty="0" smtClean="0">
                <a:latin typeface="Century Gothic" pitchFamily="34" charset="0"/>
              </a:rPr>
              <a:t> (</a:t>
            </a:r>
            <a:r>
              <a:rPr lang="en-IE" sz="3200" dirty="0" err="1" smtClean="0">
                <a:latin typeface="Century Gothic" pitchFamily="34" charset="0"/>
              </a:rPr>
              <a:t>Lth</a:t>
            </a:r>
            <a:r>
              <a:rPr lang="en-IE" sz="3200" dirty="0" smtClean="0">
                <a:latin typeface="Century Gothic" pitchFamily="34" charset="0"/>
              </a:rPr>
              <a:t> 5,6), </a:t>
            </a:r>
            <a:r>
              <a:rPr lang="en-IE" sz="3200" dirty="0" err="1" smtClean="0">
                <a:latin typeface="Century Gothic" pitchFamily="34" charset="0"/>
              </a:rPr>
              <a:t>Rialóir</a:t>
            </a:r>
            <a:r>
              <a:rPr lang="en-IE" sz="3200" dirty="0" smtClean="0">
                <a:latin typeface="Century Gothic" pitchFamily="34" charset="0"/>
              </a:rPr>
              <a:t>, </a:t>
            </a:r>
            <a:r>
              <a:rPr lang="en-IE" sz="3200" dirty="0" err="1" smtClean="0">
                <a:latin typeface="Century Gothic" pitchFamily="34" charset="0"/>
              </a:rPr>
              <a:t>Peann</a:t>
            </a:r>
            <a:endParaRPr lang="en-IE" sz="3200" dirty="0" smtClean="0">
              <a:latin typeface="Century Gothic" pitchFamily="34" charset="0"/>
            </a:endParaRPr>
          </a:p>
          <a:p>
            <a:pPr marL="514350" indent="-514350">
              <a:buAutoNum type="arabicPeriod"/>
            </a:pPr>
            <a:r>
              <a:rPr lang="en-IE" sz="3200" dirty="0" err="1" smtClean="0">
                <a:latin typeface="Century Gothic" pitchFamily="34" charset="0"/>
              </a:rPr>
              <a:t>Áireamhán</a:t>
            </a:r>
            <a:r>
              <a:rPr lang="en-IE" sz="3200" dirty="0" smtClean="0">
                <a:latin typeface="Century Gothic" pitchFamily="34" charset="0"/>
              </a:rPr>
              <a:t>, </a:t>
            </a:r>
            <a:r>
              <a:rPr lang="en-IE" sz="3200" dirty="0" err="1" smtClean="0">
                <a:latin typeface="Century Gothic" pitchFamily="34" charset="0"/>
              </a:rPr>
              <a:t>Tábla</a:t>
            </a:r>
            <a:endParaRPr lang="en-IE" sz="3200" dirty="0" smtClean="0">
              <a:latin typeface="Century Gothic" pitchFamily="34" charset="0"/>
            </a:endParaRPr>
          </a:p>
        </p:txBody>
      </p:sp>
    </p:spTree>
    <p:extLst>
      <p:ext uri="{BB962C8B-B14F-4D97-AF65-F5344CB8AC3E}">
        <p14:creationId xmlns:p14="http://schemas.microsoft.com/office/powerpoint/2010/main" val="343317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919111" y="1388532"/>
            <a:ext cx="1095022" cy="41543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l="11941"/>
          <a:stretch>
            <a:fillRect/>
          </a:stretch>
        </p:blipFill>
        <p:spPr bwMode="auto">
          <a:xfrm>
            <a:off x="4818185" y="1324490"/>
            <a:ext cx="3890163" cy="4166306"/>
          </a:xfrm>
          <a:prstGeom prst="rect">
            <a:avLst/>
          </a:prstGeom>
          <a:noFill/>
          <a:ln w="53975">
            <a:solidFill>
              <a:srgbClr val="7030A0"/>
            </a:solidFill>
            <a:miter lim="800000"/>
            <a:headEnd/>
            <a:tailEnd/>
          </a:ln>
        </p:spPr>
      </p:pic>
      <p:grpSp>
        <p:nvGrpSpPr>
          <p:cNvPr id="2" name="Group 22"/>
          <p:cNvGrpSpPr/>
          <p:nvPr/>
        </p:nvGrpSpPr>
        <p:grpSpPr>
          <a:xfrm>
            <a:off x="2912514" y="1890853"/>
            <a:ext cx="144000" cy="2991594"/>
            <a:chOff x="2912514" y="1890853"/>
            <a:chExt cx="144000" cy="2991594"/>
          </a:xfrm>
        </p:grpSpPr>
        <p:cxnSp>
          <p:nvCxnSpPr>
            <p:cNvPr id="13" name="Straight Connector 12"/>
            <p:cNvCxnSpPr/>
            <p:nvPr/>
          </p:nvCxnSpPr>
          <p:spPr>
            <a:xfrm>
              <a:off x="2912514" y="450426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12514" y="412608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12514" y="3747901"/>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12514" y="338100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12514" y="300282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2514" y="2635930"/>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12514" y="22577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12514" y="1890853"/>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2514" y="48824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613370" y="4662311"/>
            <a:ext cx="361245" cy="461665"/>
          </a:xfrm>
          <a:prstGeom prst="rect">
            <a:avLst/>
          </a:prstGeom>
          <a:noFill/>
        </p:spPr>
        <p:txBody>
          <a:bodyPr wrap="square" rtlCol="0">
            <a:spAutoFit/>
          </a:bodyPr>
          <a:lstStyle/>
          <a:p>
            <a:r>
              <a:rPr lang="en-IE" sz="2400" b="1" dirty="0" smtClean="0">
                <a:solidFill>
                  <a:schemeClr val="accent3">
                    <a:lumMod val="75000"/>
                  </a:schemeClr>
                </a:solidFill>
                <a:latin typeface="Century Gothic" pitchFamily="34" charset="0"/>
              </a:rPr>
              <a:t>0</a:t>
            </a:r>
            <a:endParaRPr lang="en-IE" sz="2400" b="1" dirty="0">
              <a:solidFill>
                <a:schemeClr val="accent3">
                  <a:lumMod val="75000"/>
                </a:schemeClr>
              </a:solidFill>
              <a:latin typeface="Century Gothic" pitchFamily="34" charset="0"/>
            </a:endParaRPr>
          </a:p>
        </p:txBody>
      </p:sp>
      <p:sp>
        <p:nvSpPr>
          <p:cNvPr id="25" name="TextBox 24"/>
          <p:cNvSpPr txBox="1"/>
          <p:nvPr/>
        </p:nvSpPr>
        <p:spPr>
          <a:xfrm>
            <a:off x="2613370" y="4284128"/>
            <a:ext cx="36124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1</a:t>
            </a:r>
            <a:endParaRPr lang="en-IE" sz="2400" b="1" dirty="0">
              <a:solidFill>
                <a:schemeClr val="accent3">
                  <a:lumMod val="75000"/>
                </a:schemeClr>
              </a:solidFill>
              <a:latin typeface="Century Gothic" pitchFamily="34" charset="0"/>
            </a:endParaRPr>
          </a:p>
        </p:txBody>
      </p:sp>
      <p:sp>
        <p:nvSpPr>
          <p:cNvPr id="26" name="TextBox 25"/>
          <p:cNvSpPr txBox="1"/>
          <p:nvPr/>
        </p:nvSpPr>
        <p:spPr>
          <a:xfrm>
            <a:off x="2314222" y="3872078"/>
            <a:ext cx="6603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2</a:t>
            </a:r>
            <a:endParaRPr lang="en-IE" sz="2400" b="1" dirty="0">
              <a:solidFill>
                <a:schemeClr val="accent3">
                  <a:lumMod val="75000"/>
                </a:schemeClr>
              </a:solidFill>
              <a:latin typeface="Century Gothic" pitchFamily="34" charset="0"/>
            </a:endParaRPr>
          </a:p>
        </p:txBody>
      </p:sp>
      <p:sp>
        <p:nvSpPr>
          <p:cNvPr id="27" name="TextBox 26"/>
          <p:cNvSpPr txBox="1"/>
          <p:nvPr/>
        </p:nvSpPr>
        <p:spPr>
          <a:xfrm>
            <a:off x="2415822" y="3516473"/>
            <a:ext cx="5587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3</a:t>
            </a:r>
            <a:endParaRPr lang="en-IE" sz="2400" b="1" dirty="0">
              <a:solidFill>
                <a:schemeClr val="accent3">
                  <a:lumMod val="75000"/>
                </a:schemeClr>
              </a:solidFill>
              <a:latin typeface="Century Gothic" pitchFamily="34" charset="0"/>
            </a:endParaRPr>
          </a:p>
        </p:txBody>
      </p:sp>
      <p:sp>
        <p:nvSpPr>
          <p:cNvPr id="28" name="TextBox 27"/>
          <p:cNvSpPr txBox="1"/>
          <p:nvPr/>
        </p:nvSpPr>
        <p:spPr>
          <a:xfrm>
            <a:off x="2257778" y="3138290"/>
            <a:ext cx="7168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4</a:t>
            </a:r>
            <a:endParaRPr lang="en-IE" sz="2400" b="1" dirty="0">
              <a:solidFill>
                <a:schemeClr val="accent3">
                  <a:lumMod val="75000"/>
                </a:schemeClr>
              </a:solidFill>
              <a:latin typeface="Century Gothic" pitchFamily="34" charset="0"/>
            </a:endParaRPr>
          </a:p>
        </p:txBody>
      </p:sp>
      <p:sp>
        <p:nvSpPr>
          <p:cNvPr id="29" name="TextBox 28"/>
          <p:cNvSpPr txBox="1"/>
          <p:nvPr/>
        </p:nvSpPr>
        <p:spPr>
          <a:xfrm>
            <a:off x="2235200" y="2748818"/>
            <a:ext cx="73941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5</a:t>
            </a:r>
            <a:endParaRPr lang="en-IE" sz="2400" b="1" dirty="0">
              <a:solidFill>
                <a:schemeClr val="accent3">
                  <a:lumMod val="75000"/>
                </a:schemeClr>
              </a:solidFill>
              <a:latin typeface="Century Gothic" pitchFamily="34" charset="0"/>
            </a:endParaRPr>
          </a:p>
        </p:txBody>
      </p:sp>
      <p:sp>
        <p:nvSpPr>
          <p:cNvPr id="30" name="TextBox 29"/>
          <p:cNvSpPr txBox="1"/>
          <p:nvPr/>
        </p:nvSpPr>
        <p:spPr>
          <a:xfrm>
            <a:off x="2393244" y="2404502"/>
            <a:ext cx="581372"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6</a:t>
            </a:r>
            <a:endParaRPr lang="en-IE" sz="2400" b="1" dirty="0">
              <a:solidFill>
                <a:schemeClr val="accent3">
                  <a:lumMod val="75000"/>
                </a:schemeClr>
              </a:solidFill>
              <a:latin typeface="Century Gothic" pitchFamily="34" charset="0"/>
            </a:endParaRPr>
          </a:p>
        </p:txBody>
      </p:sp>
      <p:sp>
        <p:nvSpPr>
          <p:cNvPr id="31" name="TextBox 30"/>
          <p:cNvSpPr txBox="1"/>
          <p:nvPr/>
        </p:nvSpPr>
        <p:spPr>
          <a:xfrm>
            <a:off x="2359378" y="2026319"/>
            <a:ext cx="6152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7</a:t>
            </a:r>
            <a:endParaRPr lang="en-IE" sz="2400" b="1" dirty="0">
              <a:solidFill>
                <a:schemeClr val="accent3">
                  <a:lumMod val="75000"/>
                </a:schemeClr>
              </a:solidFill>
              <a:latin typeface="Century Gothic" pitchFamily="34" charset="0"/>
            </a:endParaRPr>
          </a:p>
        </p:txBody>
      </p:sp>
      <p:sp>
        <p:nvSpPr>
          <p:cNvPr id="32" name="TextBox 31"/>
          <p:cNvSpPr txBox="1"/>
          <p:nvPr/>
        </p:nvSpPr>
        <p:spPr>
          <a:xfrm>
            <a:off x="2325512" y="1648136"/>
            <a:ext cx="649104"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8</a:t>
            </a:r>
            <a:endParaRPr lang="en-IE" sz="2400" b="1" dirty="0">
              <a:solidFill>
                <a:schemeClr val="accent3">
                  <a:lumMod val="75000"/>
                </a:schemeClr>
              </a:solidFill>
              <a:latin typeface="Century Gothic" pitchFamily="34" charset="0"/>
            </a:endParaRPr>
          </a:p>
        </p:txBody>
      </p:sp>
      <p:sp>
        <p:nvSpPr>
          <p:cNvPr id="36" name="TextBox 35"/>
          <p:cNvSpPr txBox="1"/>
          <p:nvPr/>
        </p:nvSpPr>
        <p:spPr>
          <a:xfrm>
            <a:off x="2054578" y="1693333"/>
            <a:ext cx="553998" cy="2991556"/>
          </a:xfrm>
          <a:prstGeom prst="rect">
            <a:avLst/>
          </a:prstGeom>
          <a:noFill/>
        </p:spPr>
        <p:txBody>
          <a:bodyPr vert="vert270" wrap="square" rtlCol="0">
            <a:spAutoFit/>
          </a:bodyPr>
          <a:lstStyle/>
          <a:p>
            <a:pPr algn="ctr"/>
            <a:r>
              <a:rPr lang="en-IE" sz="2400" b="1" dirty="0" smtClean="0">
                <a:solidFill>
                  <a:schemeClr val="accent3">
                    <a:lumMod val="75000"/>
                  </a:schemeClr>
                </a:solidFill>
                <a:latin typeface="Century Gothic" pitchFamily="34" charset="0"/>
              </a:rPr>
              <a:t>Frequency</a:t>
            </a:r>
            <a:endParaRPr lang="en-IE" sz="2400" b="1" dirty="0">
              <a:solidFill>
                <a:schemeClr val="accent3">
                  <a:lumMod val="75000"/>
                </a:schemeClr>
              </a:solidFill>
              <a:latin typeface="Century Gothic" pitchFamily="34" charset="0"/>
            </a:endParaRPr>
          </a:p>
        </p:txBody>
      </p:sp>
      <p:sp>
        <p:nvSpPr>
          <p:cNvPr id="37" name="Rectangle 36"/>
          <p:cNvSpPr/>
          <p:nvPr/>
        </p:nvSpPr>
        <p:spPr>
          <a:xfrm>
            <a:off x="1693333" y="1207911"/>
            <a:ext cx="1456267" cy="4436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34" name="Rectangle 33"/>
          <p:cNvSpPr/>
          <p:nvPr/>
        </p:nvSpPr>
        <p:spPr>
          <a:xfrm>
            <a:off x="1169561" y="282059"/>
            <a:ext cx="6910387" cy="584775"/>
          </a:xfrm>
          <a:prstGeom prst="rect">
            <a:avLst/>
          </a:prstGeom>
        </p:spPr>
        <p:txBody>
          <a:bodyPr wrap="square">
            <a:spAutoFit/>
          </a:bodyPr>
          <a:lstStyle/>
          <a:p>
            <a:pPr algn="ct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Líneghraf</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Breacadh</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Poncanna</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a:t>
            </a:r>
            <a:endParaRPr lang="en-IE" sz="3200" dirty="0">
              <a:latin typeface="Century Gothic" pitchFamily="34" charset="0"/>
            </a:endParaRPr>
          </a:p>
        </p:txBody>
      </p:sp>
      <p:graphicFrame>
        <p:nvGraphicFramePr>
          <p:cNvPr id="39" name="Table 38"/>
          <p:cNvGraphicFramePr>
            <a:graphicFrameLocks noGrp="1"/>
          </p:cNvGraphicFramePr>
          <p:nvPr/>
        </p:nvGraphicFramePr>
        <p:xfrm>
          <a:off x="662354" y="958947"/>
          <a:ext cx="3505199" cy="5974080"/>
        </p:xfrm>
        <a:graphic>
          <a:graphicData uri="http://schemas.openxmlformats.org/drawingml/2006/table">
            <a:tbl>
              <a:tblPr firstRow="1" bandRow="1">
                <a:effectLst>
                  <a:outerShdw blurRad="50800" dist="50800" dir="5400000" algn="ctr" rotWithShape="0">
                    <a:srgbClr val="7030A0">
                      <a:alpha val="65000"/>
                    </a:srgbClr>
                  </a:outerShdw>
                </a:effectLst>
                <a:tableStyleId>{00A15C55-8517-42AA-B614-E9B94910E393}</a:tableStyleId>
              </a:tblPr>
              <a:tblGrid>
                <a:gridCol w="1905000"/>
                <a:gridCol w="1600199"/>
              </a:tblGrid>
              <a:tr h="370840">
                <a:tc>
                  <a:txBody>
                    <a:bodyPr/>
                    <a:lstStyle/>
                    <a:p>
                      <a:r>
                        <a:rPr lang="en-IE" sz="2800" dirty="0" err="1" smtClean="0"/>
                        <a:t>Líon</a:t>
                      </a:r>
                      <a:r>
                        <a:rPr lang="en-IE" sz="2800" baseline="0" dirty="0" smtClean="0"/>
                        <a:t> </a:t>
                      </a:r>
                      <a:r>
                        <a:rPr lang="en-IE" sz="2800" baseline="0" dirty="0" err="1" smtClean="0"/>
                        <a:t>Iomlán</a:t>
                      </a:r>
                      <a:r>
                        <a:rPr lang="en-IE" sz="2800" baseline="0" dirty="0" smtClean="0"/>
                        <a:t> </a:t>
                      </a:r>
                      <a:r>
                        <a:rPr lang="en-IE" sz="2800" baseline="0" dirty="0" err="1" smtClean="0"/>
                        <a:t>sa</a:t>
                      </a:r>
                      <a:r>
                        <a:rPr lang="en-IE" sz="2800" baseline="0" dirty="0" smtClean="0"/>
                        <a:t> </a:t>
                      </a:r>
                      <a:r>
                        <a:rPr lang="en-IE" sz="2800" baseline="0" dirty="0" err="1" smtClean="0"/>
                        <a:t>Teaghlach</a:t>
                      </a:r>
                      <a:endParaRPr lang="en-IE" sz="2800" dirty="0"/>
                    </a:p>
                  </a:txBody>
                  <a:tcPr>
                    <a:solidFill>
                      <a:schemeClr val="accent3">
                        <a:lumMod val="75000"/>
                      </a:schemeClr>
                    </a:solidFill>
                  </a:tcPr>
                </a:tc>
                <a:tc>
                  <a:txBody>
                    <a:bodyPr/>
                    <a:lstStyle/>
                    <a:p>
                      <a:pPr algn="ctr"/>
                      <a:r>
                        <a:rPr lang="en-IE" sz="2400" b="1" dirty="0" err="1" smtClean="0"/>
                        <a:t>Marcanna</a:t>
                      </a:r>
                      <a:r>
                        <a:rPr lang="en-IE" sz="2400" b="1" baseline="0" dirty="0" smtClean="0"/>
                        <a:t> </a:t>
                      </a:r>
                      <a:r>
                        <a:rPr lang="en-IE" sz="2400" b="1" baseline="0" dirty="0" err="1" smtClean="0"/>
                        <a:t>Scóir</a:t>
                      </a:r>
                      <a:endParaRPr lang="en-IE" sz="2400" b="1" dirty="0"/>
                    </a:p>
                  </a:txBody>
                  <a:tcPr>
                    <a:solidFill>
                      <a:schemeClr val="accent3">
                        <a:lumMod val="75000"/>
                      </a:schemeClr>
                    </a:solidFill>
                  </a:tcPr>
                </a:tc>
              </a:tr>
              <a:tr h="370840">
                <a:tc>
                  <a:txBody>
                    <a:bodyPr/>
                    <a:lstStyle/>
                    <a:p>
                      <a:r>
                        <a:rPr lang="en-IE" sz="2400" b="1" dirty="0" smtClean="0"/>
                        <a:t>1</a:t>
                      </a:r>
                      <a:endParaRPr lang="en-IE" sz="2400" b="1" dirty="0"/>
                    </a:p>
                  </a:txBody>
                  <a:tcPr>
                    <a:solidFill>
                      <a:schemeClr val="accent4">
                        <a:lumMod val="60000"/>
                        <a:lumOff val="40000"/>
                      </a:schemeClr>
                    </a:solidFill>
                  </a:tcPr>
                </a:tc>
                <a:tc>
                  <a:txBody>
                    <a:bodyPr/>
                    <a:lstStyle/>
                    <a:p>
                      <a:endParaRPr lang="en-IE" sz="2800" b="1" dirty="0"/>
                    </a:p>
                  </a:txBody>
                  <a:tcPr>
                    <a:solidFill>
                      <a:schemeClr val="accent4">
                        <a:lumMod val="60000"/>
                        <a:lumOff val="40000"/>
                      </a:schemeClr>
                    </a:solidFill>
                  </a:tcPr>
                </a:tc>
              </a:tr>
              <a:tr h="370840">
                <a:tc>
                  <a:txBody>
                    <a:bodyPr/>
                    <a:lstStyle/>
                    <a:p>
                      <a:r>
                        <a:rPr lang="en-IE" sz="2400" b="1" dirty="0" smtClean="0"/>
                        <a:t>2</a:t>
                      </a:r>
                      <a:endParaRPr lang="en-IE" sz="2400" b="1" dirty="0"/>
                    </a:p>
                  </a:txBody>
                  <a:tcPr>
                    <a:solidFill>
                      <a:schemeClr val="accent4">
                        <a:lumMod val="60000"/>
                        <a:lumOff val="40000"/>
                      </a:schemeClr>
                    </a:solidFill>
                  </a:tcPr>
                </a:tc>
                <a:tc>
                  <a:txBody>
                    <a:bodyPr/>
                    <a:lstStyle/>
                    <a:p>
                      <a:endParaRPr lang="en-IE" sz="2800" b="1" dirty="0"/>
                    </a:p>
                  </a:txBody>
                  <a:tcPr>
                    <a:solidFill>
                      <a:schemeClr val="accent4">
                        <a:lumMod val="60000"/>
                        <a:lumOff val="40000"/>
                      </a:schemeClr>
                    </a:solidFill>
                  </a:tcPr>
                </a:tc>
              </a:tr>
              <a:tr h="370840">
                <a:tc>
                  <a:txBody>
                    <a:bodyPr/>
                    <a:lstStyle/>
                    <a:p>
                      <a:r>
                        <a:rPr lang="en-IE" sz="2400" b="1" dirty="0" smtClean="0"/>
                        <a:t>3</a:t>
                      </a:r>
                      <a:endParaRPr lang="en-IE" sz="2400" b="1" dirty="0"/>
                    </a:p>
                  </a:txBody>
                  <a:tcPr>
                    <a:solidFill>
                      <a:schemeClr val="accent4">
                        <a:lumMod val="60000"/>
                        <a:lumOff val="40000"/>
                      </a:schemeClr>
                    </a:solidFill>
                  </a:tcPr>
                </a:tc>
                <a:tc>
                  <a:txBody>
                    <a:bodyPr/>
                    <a:lstStyle/>
                    <a:p>
                      <a:r>
                        <a:rPr lang="en-IE" sz="2800" b="1" dirty="0" smtClean="0"/>
                        <a:t>//</a:t>
                      </a:r>
                      <a:endParaRPr lang="en-IE" sz="2800" b="1" dirty="0"/>
                    </a:p>
                  </a:txBody>
                  <a:tcPr>
                    <a:solidFill>
                      <a:schemeClr val="accent4">
                        <a:lumMod val="60000"/>
                        <a:lumOff val="40000"/>
                      </a:schemeClr>
                    </a:solidFill>
                  </a:tcPr>
                </a:tc>
              </a:tr>
              <a:tr h="370840">
                <a:tc>
                  <a:txBody>
                    <a:bodyPr/>
                    <a:lstStyle/>
                    <a:p>
                      <a:r>
                        <a:rPr lang="en-IE" sz="2400" b="1" dirty="0" smtClean="0"/>
                        <a:t>4</a:t>
                      </a:r>
                      <a:endParaRPr lang="en-IE" sz="2400" b="1" dirty="0"/>
                    </a:p>
                  </a:txBody>
                  <a:tcPr>
                    <a:solidFill>
                      <a:schemeClr val="accent4">
                        <a:lumMod val="60000"/>
                        <a:lumOff val="40000"/>
                      </a:schemeClr>
                    </a:solidFill>
                  </a:tcPr>
                </a:tc>
                <a:tc>
                  <a:txBody>
                    <a:bodyPr/>
                    <a:lstStyle/>
                    <a:p>
                      <a:r>
                        <a:rPr lang="en-IE" sz="2800" b="1" dirty="0" smtClean="0"/>
                        <a:t>///</a:t>
                      </a:r>
                      <a:endParaRPr lang="en-IE" sz="2800" b="1" dirty="0"/>
                    </a:p>
                  </a:txBody>
                  <a:tcPr>
                    <a:solidFill>
                      <a:schemeClr val="accent4">
                        <a:lumMod val="60000"/>
                        <a:lumOff val="40000"/>
                      </a:schemeClr>
                    </a:solidFill>
                  </a:tcPr>
                </a:tc>
              </a:tr>
              <a:tr h="370840">
                <a:tc>
                  <a:txBody>
                    <a:bodyPr/>
                    <a:lstStyle/>
                    <a:p>
                      <a:r>
                        <a:rPr lang="en-IE" sz="2400" b="1" dirty="0" smtClean="0"/>
                        <a:t>5</a:t>
                      </a:r>
                      <a:endParaRPr lang="en-IE" sz="2400" b="1" dirty="0"/>
                    </a:p>
                  </a:txBody>
                  <a:tcPr>
                    <a:solidFill>
                      <a:schemeClr val="accent4">
                        <a:lumMod val="60000"/>
                        <a:lumOff val="40000"/>
                      </a:schemeClr>
                    </a:solidFill>
                  </a:tcPr>
                </a:tc>
                <a:tc>
                  <a:txBody>
                    <a:bodyPr/>
                    <a:lstStyle/>
                    <a:p>
                      <a:r>
                        <a:rPr lang="en-IE" sz="2800" b="1" dirty="0" smtClean="0"/>
                        <a:t>////////</a:t>
                      </a:r>
                      <a:endParaRPr lang="en-IE" sz="2800" b="1" dirty="0"/>
                    </a:p>
                  </a:txBody>
                  <a:tcPr>
                    <a:solidFill>
                      <a:schemeClr val="accent4">
                        <a:lumMod val="60000"/>
                        <a:lumOff val="40000"/>
                      </a:schemeClr>
                    </a:solidFill>
                  </a:tcPr>
                </a:tc>
              </a:tr>
              <a:tr h="370840">
                <a:tc>
                  <a:txBody>
                    <a:bodyPr/>
                    <a:lstStyle/>
                    <a:p>
                      <a:r>
                        <a:rPr lang="en-IE" sz="2400" b="1" dirty="0" smtClean="0"/>
                        <a:t>6</a:t>
                      </a:r>
                      <a:endParaRPr lang="en-IE" sz="2400" b="1" dirty="0"/>
                    </a:p>
                  </a:txBody>
                  <a:tcPr>
                    <a:solidFill>
                      <a:schemeClr val="accent4">
                        <a:lumMod val="60000"/>
                        <a:lumOff val="40000"/>
                      </a:schemeClr>
                    </a:solidFill>
                  </a:tcPr>
                </a:tc>
                <a:tc>
                  <a:txBody>
                    <a:bodyPr/>
                    <a:lstStyle/>
                    <a:p>
                      <a:r>
                        <a:rPr lang="en-IE" sz="2800" b="1" dirty="0" smtClean="0"/>
                        <a:t>///</a:t>
                      </a:r>
                      <a:endParaRPr lang="en-IE" sz="2800" b="1" dirty="0"/>
                    </a:p>
                  </a:txBody>
                  <a:tcPr>
                    <a:solidFill>
                      <a:schemeClr val="accent4">
                        <a:lumMod val="60000"/>
                        <a:lumOff val="40000"/>
                      </a:schemeClr>
                    </a:solidFill>
                  </a:tcPr>
                </a:tc>
              </a:tr>
              <a:tr h="370840">
                <a:tc>
                  <a:txBody>
                    <a:bodyPr/>
                    <a:lstStyle/>
                    <a:p>
                      <a:r>
                        <a:rPr lang="en-IE" sz="2400" b="1" dirty="0" smtClean="0"/>
                        <a:t>7</a:t>
                      </a:r>
                      <a:endParaRPr lang="en-IE" sz="2400" b="1" dirty="0"/>
                    </a:p>
                  </a:txBody>
                  <a:tcPr>
                    <a:solidFill>
                      <a:schemeClr val="accent4">
                        <a:lumMod val="60000"/>
                        <a:lumOff val="40000"/>
                      </a:schemeClr>
                    </a:solidFill>
                  </a:tcPr>
                </a:tc>
                <a:tc>
                  <a:txBody>
                    <a:bodyPr/>
                    <a:lstStyle/>
                    <a:p>
                      <a:endParaRPr lang="en-IE" sz="2800" b="1" dirty="0"/>
                    </a:p>
                  </a:txBody>
                  <a:tcPr>
                    <a:solidFill>
                      <a:schemeClr val="accent4">
                        <a:lumMod val="60000"/>
                        <a:lumOff val="40000"/>
                      </a:schemeClr>
                    </a:solidFill>
                  </a:tcPr>
                </a:tc>
              </a:tr>
              <a:tr h="370840">
                <a:tc>
                  <a:txBody>
                    <a:bodyPr/>
                    <a:lstStyle/>
                    <a:p>
                      <a:r>
                        <a:rPr lang="en-IE" sz="2400" b="1" dirty="0" smtClean="0"/>
                        <a:t>8</a:t>
                      </a:r>
                      <a:endParaRPr lang="en-IE" sz="2400" b="1" dirty="0"/>
                    </a:p>
                  </a:txBody>
                  <a:tcPr>
                    <a:solidFill>
                      <a:schemeClr val="accent4">
                        <a:lumMod val="60000"/>
                        <a:lumOff val="40000"/>
                      </a:schemeClr>
                    </a:solidFill>
                  </a:tcPr>
                </a:tc>
                <a:tc>
                  <a:txBody>
                    <a:bodyPr/>
                    <a:lstStyle/>
                    <a:p>
                      <a:r>
                        <a:rPr lang="en-IE" sz="2800" b="1" dirty="0" smtClean="0"/>
                        <a:t>/</a:t>
                      </a:r>
                      <a:endParaRPr lang="en-IE" sz="2800" b="1" dirty="0"/>
                    </a:p>
                  </a:txBody>
                  <a:tcPr>
                    <a:solidFill>
                      <a:schemeClr val="accent4">
                        <a:lumMod val="60000"/>
                        <a:lumOff val="40000"/>
                      </a:schemeClr>
                    </a:solidFill>
                  </a:tcPr>
                </a:tc>
              </a:tr>
              <a:tr h="370840">
                <a:tc>
                  <a:txBody>
                    <a:bodyPr/>
                    <a:lstStyle/>
                    <a:p>
                      <a:r>
                        <a:rPr lang="en-IE" sz="2400" b="1" dirty="0" smtClean="0"/>
                        <a:t>9</a:t>
                      </a:r>
                      <a:endParaRPr lang="en-IE" sz="2400" b="1" dirty="0"/>
                    </a:p>
                  </a:txBody>
                  <a:tcPr>
                    <a:solidFill>
                      <a:schemeClr val="accent4">
                        <a:lumMod val="60000"/>
                        <a:lumOff val="40000"/>
                      </a:schemeClr>
                    </a:solidFill>
                  </a:tcPr>
                </a:tc>
                <a:tc>
                  <a:txBody>
                    <a:bodyPr/>
                    <a:lstStyle/>
                    <a:p>
                      <a:endParaRPr lang="en-IE" dirty="0"/>
                    </a:p>
                  </a:txBody>
                  <a:tcPr>
                    <a:solidFill>
                      <a:schemeClr val="accent4">
                        <a:lumMod val="60000"/>
                        <a:lumOff val="40000"/>
                      </a:schemeClr>
                    </a:solidFill>
                  </a:tcPr>
                </a:tc>
              </a:tr>
            </a:tbl>
          </a:graphicData>
        </a:graphic>
      </p:graphicFrame>
      <p:sp>
        <p:nvSpPr>
          <p:cNvPr id="35" name="TextBox 34"/>
          <p:cNvSpPr txBox="1"/>
          <p:nvPr/>
        </p:nvSpPr>
        <p:spPr>
          <a:xfrm>
            <a:off x="5117124" y="5890846"/>
            <a:ext cx="3288322"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3200" b="1" dirty="0" err="1" smtClean="0"/>
              <a:t>Leathnach</a:t>
            </a:r>
            <a:r>
              <a:rPr lang="en-GB" sz="3200" b="1" dirty="0" smtClean="0"/>
              <a:t>: 7 </a:t>
            </a:r>
            <a:endParaRPr lang="en-IE" sz="3200" b="1"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9"/>
          <p:cNvGrpSpPr/>
          <p:nvPr/>
        </p:nvGrpSpPr>
        <p:grpSpPr>
          <a:xfrm>
            <a:off x="3113143" y="1640370"/>
            <a:ext cx="2712614" cy="4640159"/>
            <a:chOff x="3126249" y="1173645"/>
            <a:chExt cx="2712614" cy="4640159"/>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6249" y="1173645"/>
              <a:ext cx="2712614" cy="213740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6249" y="3676395"/>
              <a:ext cx="2712614" cy="2137409"/>
            </a:xfrm>
            <a:prstGeom prst="rect">
              <a:avLst/>
            </a:prstGeom>
            <a:ln>
              <a:noFill/>
            </a:ln>
            <a:effectLst>
              <a:outerShdw blurRad="292100" dist="139700" dir="2700000" algn="tl" rotWithShape="0">
                <a:srgbClr val="333333">
                  <a:alpha val="65000"/>
                </a:srgbClr>
              </a:outerShdw>
            </a:effectLst>
          </p:spPr>
        </p:pic>
      </p:grpSp>
      <p:grpSp>
        <p:nvGrpSpPr>
          <p:cNvPr id="9" name="Group 11"/>
          <p:cNvGrpSpPr/>
          <p:nvPr/>
        </p:nvGrpSpPr>
        <p:grpSpPr>
          <a:xfrm>
            <a:off x="290199" y="1640370"/>
            <a:ext cx="2712614" cy="4640159"/>
            <a:chOff x="290199" y="1173645"/>
            <a:chExt cx="2712614" cy="4640159"/>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199" y="1173645"/>
              <a:ext cx="2712614" cy="213740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199" y="3676395"/>
              <a:ext cx="2712614" cy="2137409"/>
            </a:xfrm>
            <a:prstGeom prst="rect">
              <a:avLst/>
            </a:prstGeom>
            <a:ln>
              <a:noFill/>
            </a:ln>
            <a:effectLst>
              <a:outerShdw blurRad="292100" dist="139700" dir="2700000" algn="tl" rotWithShape="0">
                <a:srgbClr val="333333">
                  <a:alpha val="65000"/>
                </a:srgbClr>
              </a:outerShdw>
            </a:effectLst>
          </p:spPr>
        </p:pic>
      </p:grpSp>
      <p:grpSp>
        <p:nvGrpSpPr>
          <p:cNvPr id="10" name="Group 10"/>
          <p:cNvGrpSpPr/>
          <p:nvPr/>
        </p:nvGrpSpPr>
        <p:grpSpPr>
          <a:xfrm>
            <a:off x="5936087" y="1640370"/>
            <a:ext cx="2712614" cy="4640159"/>
            <a:chOff x="5936087" y="1173645"/>
            <a:chExt cx="2712614" cy="4640159"/>
          </a:xfrm>
        </p:grpSpPr>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36087" y="3676395"/>
              <a:ext cx="2712614" cy="213740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36087" y="1173645"/>
              <a:ext cx="2712614" cy="2137409"/>
            </a:xfrm>
            <a:prstGeom prst="rect">
              <a:avLst/>
            </a:prstGeom>
            <a:ln>
              <a:noFill/>
            </a:ln>
            <a:effectLst>
              <a:outerShdw blurRad="292100" dist="139700" dir="2700000" algn="tl" rotWithShape="0">
                <a:srgbClr val="333333">
                  <a:alpha val="65000"/>
                </a:srgbClr>
              </a:outerShdw>
            </a:effectLst>
          </p:spPr>
        </p:pic>
      </p:grpSp>
      <p:sp>
        <p:nvSpPr>
          <p:cNvPr id="13" name="Rectangle 12"/>
          <p:cNvSpPr/>
          <p:nvPr/>
        </p:nvSpPr>
        <p:spPr>
          <a:xfrm>
            <a:off x="1643063" y="510659"/>
            <a:ext cx="5857874" cy="830997"/>
          </a:xfrm>
          <a:prstGeom prst="rect">
            <a:avLst/>
          </a:prstGeom>
        </p:spPr>
        <p:txBody>
          <a:bodyPr wrap="square">
            <a:spAutoFit/>
          </a:bodyPr>
          <a:lstStyle/>
          <a:p>
            <a:pPr algn="ctr"/>
            <a:r>
              <a:rPr lang="en-IE" sz="4800" b="1" i="1" dirty="0" err="1" smtClean="0">
                <a:solidFill>
                  <a:srgbClr val="990033"/>
                </a:solidFill>
                <a:effectLst>
                  <a:outerShdw blurRad="38100" dist="38100" dir="2700000" algn="tl">
                    <a:srgbClr val="000000">
                      <a:alpha val="43137"/>
                    </a:srgbClr>
                  </a:outerShdw>
                </a:effectLst>
                <a:latin typeface="Century Gothic" pitchFamily="34" charset="0"/>
              </a:rPr>
              <a:t>Comhathrú</a:t>
            </a:r>
            <a:endParaRPr lang="en-IE" sz="4800" dirty="0">
              <a:latin typeface="Century Gothic" pitchFamily="34" charset="0"/>
            </a:endParaRPr>
          </a:p>
        </p:txBody>
      </p:sp>
      <p:sp>
        <p:nvSpPr>
          <p:cNvPr id="12" name="TextBox 11"/>
          <p:cNvSpPr txBox="1"/>
          <p:nvPr/>
        </p:nvSpPr>
        <p:spPr>
          <a:xfrm>
            <a:off x="4870938" y="6224954"/>
            <a:ext cx="4273062" cy="400110"/>
          </a:xfrm>
          <a:prstGeom prst="rect">
            <a:avLst/>
          </a:prstGeom>
          <a:noFill/>
        </p:spPr>
        <p:txBody>
          <a:bodyPr wrap="square" rtlCol="0">
            <a:spAutoFit/>
          </a:bodyPr>
          <a:lstStyle/>
          <a:p>
            <a:r>
              <a:rPr lang="en-IE" sz="2000" b="1" dirty="0" smtClean="0"/>
              <a:t>Cad </a:t>
            </a:r>
            <a:r>
              <a:rPr lang="en-IE" sz="2000" b="1" dirty="0" err="1" smtClean="0"/>
              <a:t>atá</a:t>
            </a:r>
            <a:r>
              <a:rPr lang="en-IE" sz="2000" b="1" dirty="0" smtClean="0"/>
              <a:t> mar an </a:t>
            </a:r>
            <a:r>
              <a:rPr lang="en-IE" sz="2000" b="1" dirty="0" err="1" smtClean="0"/>
              <a:t>gcéanna</a:t>
            </a:r>
            <a:r>
              <a:rPr lang="en-IE" dirty="0" smtClean="0"/>
              <a:t>?: </a:t>
            </a:r>
            <a:r>
              <a:rPr lang="en-IE" b="1" dirty="0" err="1" smtClean="0">
                <a:solidFill>
                  <a:srgbClr val="990033"/>
                </a:solidFill>
              </a:rPr>
              <a:t>Cruth</a:t>
            </a:r>
            <a:r>
              <a:rPr lang="en-IE" b="1" dirty="0" smtClean="0">
                <a:solidFill>
                  <a:srgbClr val="990033"/>
                </a:solidFill>
              </a:rPr>
              <a:t>, </a:t>
            </a:r>
            <a:r>
              <a:rPr lang="en-IE" b="1" dirty="0" err="1" smtClean="0">
                <a:solidFill>
                  <a:srgbClr val="990033"/>
                </a:solidFill>
              </a:rPr>
              <a:t>Raon</a:t>
            </a:r>
            <a:endParaRPr lang="en-IE" b="1" dirty="0">
              <a:solidFill>
                <a:srgbClr val="990033"/>
              </a:solidFill>
            </a:endParaRPr>
          </a:p>
        </p:txBody>
      </p:sp>
    </p:spTree>
    <p:extLst>
      <p:ext uri="{BB962C8B-B14F-4D97-AF65-F5344CB8AC3E}">
        <p14:creationId xmlns:p14="http://schemas.microsoft.com/office/powerpoint/2010/main" val="2275355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b="1" i="1" dirty="0" err="1" smtClean="0">
                <a:solidFill>
                  <a:srgbClr val="990033"/>
                </a:solidFill>
                <a:effectLst>
                  <a:outerShdw blurRad="38100" dist="38100" dir="2700000" algn="tl">
                    <a:srgbClr val="000000">
                      <a:alpha val="43137"/>
                    </a:srgbClr>
                  </a:outerShdw>
                </a:effectLst>
              </a:rPr>
              <a:t>Anailís</a:t>
            </a:r>
            <a:r>
              <a:rPr lang="en-IE" sz="3600" b="1" i="1" dirty="0" smtClean="0">
                <a:solidFill>
                  <a:srgbClr val="990033"/>
                </a:solidFill>
                <a:effectLst>
                  <a:outerShdw blurRad="38100" dist="38100" dir="2700000" algn="tl">
                    <a:srgbClr val="000000">
                      <a:alpha val="43137"/>
                    </a:srgbClr>
                  </a:outerShdw>
                </a:effectLst>
              </a:rPr>
              <a:t> á </a:t>
            </a:r>
            <a:r>
              <a:rPr lang="en-IE" sz="3600" b="1" i="1" dirty="0" err="1" smtClean="0">
                <a:solidFill>
                  <a:srgbClr val="990033"/>
                </a:solidFill>
                <a:effectLst>
                  <a:outerShdw blurRad="38100" dist="38100" dir="2700000" algn="tl">
                    <a:srgbClr val="000000">
                      <a:alpha val="43137"/>
                    </a:srgbClr>
                  </a:outerShdw>
                </a:effectLst>
              </a:rPr>
              <a:t>déanamh</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ar</a:t>
            </a:r>
            <a:r>
              <a:rPr lang="en-IE" sz="3600" b="1" i="1" dirty="0" smtClean="0">
                <a:solidFill>
                  <a:srgbClr val="990033"/>
                </a:solidFill>
                <a:effectLst>
                  <a:outerShdw blurRad="38100" dist="38100" dir="2700000" algn="tl">
                    <a:srgbClr val="000000">
                      <a:alpha val="43137"/>
                    </a:srgbClr>
                  </a:outerShdw>
                </a:effectLst>
              </a:rPr>
              <a:t> do </a:t>
            </a:r>
            <a:r>
              <a:rPr lang="en-IE" sz="3600" b="1" i="1" dirty="0" err="1" smtClean="0">
                <a:solidFill>
                  <a:srgbClr val="990033"/>
                </a:solidFill>
                <a:effectLst>
                  <a:outerShdw blurRad="38100" dist="38100" dir="2700000" algn="tl">
                    <a:srgbClr val="000000">
                      <a:alpha val="43137"/>
                    </a:srgbClr>
                  </a:outerShdw>
                </a:effectLst>
              </a:rPr>
              <a:t>líneghraf</a:t>
            </a:r>
            <a:r>
              <a:rPr lang="en-IE" sz="3600" b="1" i="1" dirty="0" smtClean="0">
                <a:solidFill>
                  <a:srgbClr val="990033"/>
                </a:solidFill>
                <a:effectLst>
                  <a:outerShdw blurRad="38100" dist="38100" dir="2700000" algn="tl">
                    <a:srgbClr val="000000">
                      <a:alpha val="43137"/>
                    </a:srgbClr>
                  </a:outerShdw>
                </a:effectLst>
              </a:rPr>
              <a:t>: C. 12</a:t>
            </a:r>
            <a:endParaRPr lang="en-IE" sz="3600"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0"/>
            <a:ext cx="8415867" cy="4525963"/>
          </a:xfrm>
        </p:spPr>
        <p:txBody>
          <a:bodyPr>
            <a:normAutofit/>
          </a:bodyPr>
          <a:lstStyle/>
          <a:p>
            <a:pPr marL="0" indent="0">
              <a:buNone/>
            </a:pPr>
            <a:r>
              <a:rPr lang="en-IE" i="1" dirty="0" err="1" smtClean="0">
                <a:solidFill>
                  <a:srgbClr val="990033"/>
                </a:solidFill>
              </a:rPr>
              <a:t>Déan</a:t>
            </a:r>
            <a:r>
              <a:rPr lang="en-IE" i="1" dirty="0" smtClean="0">
                <a:solidFill>
                  <a:srgbClr val="990033"/>
                </a:solidFill>
              </a:rPr>
              <a:t> cur </a:t>
            </a:r>
            <a:r>
              <a:rPr lang="en-IE" i="1" dirty="0" err="1" smtClean="0">
                <a:solidFill>
                  <a:srgbClr val="990033"/>
                </a:solidFill>
              </a:rPr>
              <a:t>síos</a:t>
            </a:r>
            <a:r>
              <a:rPr lang="en-IE" i="1" dirty="0" smtClean="0">
                <a:solidFill>
                  <a:srgbClr val="990033"/>
                </a:solidFill>
              </a:rPr>
              <a:t> </a:t>
            </a:r>
            <a:r>
              <a:rPr lang="en-IE" i="1" dirty="0" err="1" smtClean="0">
                <a:solidFill>
                  <a:srgbClr val="990033"/>
                </a:solidFill>
              </a:rPr>
              <a:t>ar</a:t>
            </a:r>
            <a:r>
              <a:rPr lang="en-IE" i="1" dirty="0" smtClean="0">
                <a:solidFill>
                  <a:srgbClr val="990033"/>
                </a:solidFill>
              </a:rPr>
              <a:t> </a:t>
            </a:r>
            <a:r>
              <a:rPr lang="en-IE" i="1" dirty="0" err="1" smtClean="0">
                <a:solidFill>
                  <a:srgbClr val="990033"/>
                </a:solidFill>
              </a:rPr>
              <a:t>na</a:t>
            </a:r>
            <a:r>
              <a:rPr lang="en-IE" i="1" dirty="0" smtClean="0">
                <a:solidFill>
                  <a:srgbClr val="990033"/>
                </a:solidFill>
              </a:rPr>
              <a:t> </a:t>
            </a:r>
            <a:r>
              <a:rPr lang="en-IE" i="1" dirty="0" err="1" smtClean="0">
                <a:solidFill>
                  <a:srgbClr val="990033"/>
                </a:solidFill>
              </a:rPr>
              <a:t>sonraí</a:t>
            </a:r>
            <a:r>
              <a:rPr lang="en-IE" i="1" dirty="0" smtClean="0">
                <a:solidFill>
                  <a:srgbClr val="990033"/>
                </a:solidFill>
              </a:rPr>
              <a:t> </a:t>
            </a:r>
            <a:r>
              <a:rPr lang="en-IE" i="1" dirty="0" err="1" smtClean="0">
                <a:solidFill>
                  <a:srgbClr val="990033"/>
                </a:solidFill>
              </a:rPr>
              <a:t>ar</a:t>
            </a:r>
            <a:r>
              <a:rPr lang="en-IE" i="1" dirty="0" smtClean="0">
                <a:solidFill>
                  <a:srgbClr val="990033"/>
                </a:solidFill>
              </a:rPr>
              <a:t> a </a:t>
            </a:r>
            <a:r>
              <a:rPr lang="en-IE" i="1" dirty="0" err="1" smtClean="0">
                <a:solidFill>
                  <a:srgbClr val="990033"/>
                </a:solidFill>
              </a:rPr>
              <a:t>oiread</a:t>
            </a:r>
            <a:r>
              <a:rPr lang="en-IE" i="1" dirty="0" smtClean="0">
                <a:solidFill>
                  <a:srgbClr val="990033"/>
                </a:solidFill>
              </a:rPr>
              <a:t> </a:t>
            </a:r>
            <a:r>
              <a:rPr lang="en-IE" i="1" dirty="0" err="1" smtClean="0">
                <a:solidFill>
                  <a:srgbClr val="990033"/>
                </a:solidFill>
              </a:rPr>
              <a:t>bealaí</a:t>
            </a:r>
            <a:r>
              <a:rPr lang="en-IE" i="1" dirty="0" smtClean="0">
                <a:solidFill>
                  <a:srgbClr val="990033"/>
                </a:solidFill>
              </a:rPr>
              <a:t> is </a:t>
            </a:r>
            <a:r>
              <a:rPr lang="en-IE" i="1" dirty="0" err="1" smtClean="0">
                <a:solidFill>
                  <a:srgbClr val="990033"/>
                </a:solidFill>
              </a:rPr>
              <a:t>féidir</a:t>
            </a:r>
            <a:r>
              <a:rPr lang="en-IE" i="1" dirty="0" smtClean="0">
                <a:solidFill>
                  <a:srgbClr val="990033"/>
                </a:solidFill>
              </a:rPr>
              <a:t> </a:t>
            </a:r>
            <a:r>
              <a:rPr lang="en-IE" i="1" dirty="0" err="1" smtClean="0">
                <a:solidFill>
                  <a:srgbClr val="990033"/>
                </a:solidFill>
              </a:rPr>
              <a:t>leat</a:t>
            </a:r>
            <a:r>
              <a:rPr lang="en-IE" i="1" dirty="0" smtClean="0">
                <a:solidFill>
                  <a:srgbClr val="990033"/>
                </a:solidFill>
              </a:rPr>
              <a:t> </a:t>
            </a:r>
            <a:r>
              <a:rPr lang="en-IE" i="1" dirty="0" err="1" smtClean="0">
                <a:solidFill>
                  <a:srgbClr val="990033"/>
                </a:solidFill>
              </a:rPr>
              <a:t>agus</a:t>
            </a:r>
            <a:r>
              <a:rPr lang="en-IE" i="1" dirty="0" smtClean="0">
                <a:solidFill>
                  <a:srgbClr val="990033"/>
                </a:solidFill>
              </a:rPr>
              <a:t> </a:t>
            </a:r>
            <a:r>
              <a:rPr lang="en-IE" i="1" dirty="0" err="1" smtClean="0">
                <a:solidFill>
                  <a:srgbClr val="990033"/>
                </a:solidFill>
              </a:rPr>
              <a:t>úsáid</a:t>
            </a:r>
            <a:r>
              <a:rPr lang="en-IE" i="1" dirty="0" smtClean="0">
                <a:solidFill>
                  <a:srgbClr val="990033"/>
                </a:solidFill>
              </a:rPr>
              <a:t> á </a:t>
            </a:r>
            <a:r>
              <a:rPr lang="en-IE" i="1" dirty="0" err="1" smtClean="0">
                <a:solidFill>
                  <a:srgbClr val="990033"/>
                </a:solidFill>
              </a:rPr>
              <a:t>baint</a:t>
            </a:r>
            <a:r>
              <a:rPr lang="en-IE" i="1" dirty="0" smtClean="0">
                <a:solidFill>
                  <a:srgbClr val="990033"/>
                </a:solidFill>
              </a:rPr>
              <a:t> </a:t>
            </a:r>
            <a:r>
              <a:rPr lang="en-IE" i="1" dirty="0" err="1" smtClean="0">
                <a:solidFill>
                  <a:srgbClr val="990033"/>
                </a:solidFill>
              </a:rPr>
              <a:t>agat</a:t>
            </a:r>
            <a:r>
              <a:rPr lang="en-IE" i="1" dirty="0" smtClean="0">
                <a:solidFill>
                  <a:srgbClr val="990033"/>
                </a:solidFill>
              </a:rPr>
              <a:t> as cur </a:t>
            </a:r>
            <a:r>
              <a:rPr lang="en-IE" i="1" dirty="0" err="1" smtClean="0">
                <a:solidFill>
                  <a:srgbClr val="990033"/>
                </a:solidFill>
              </a:rPr>
              <a:t>síos</a:t>
            </a:r>
            <a:r>
              <a:rPr lang="en-IE" i="1" dirty="0" smtClean="0">
                <a:solidFill>
                  <a:srgbClr val="990033"/>
                </a:solidFill>
              </a:rPr>
              <a:t> </a:t>
            </a:r>
            <a:r>
              <a:rPr lang="en-IE" b="1" i="1" dirty="0" err="1" smtClean="0">
                <a:solidFill>
                  <a:srgbClr val="00B050"/>
                </a:solidFill>
              </a:rPr>
              <a:t>cruthach</a:t>
            </a:r>
            <a:r>
              <a:rPr lang="en-IE" b="1" i="1" dirty="0" smtClean="0">
                <a:solidFill>
                  <a:srgbClr val="00B050"/>
                </a:solidFill>
              </a:rPr>
              <a:t> </a:t>
            </a:r>
            <a:r>
              <a:rPr lang="en-IE" i="1" dirty="0" err="1" smtClean="0"/>
              <a:t>agus</a:t>
            </a:r>
            <a:r>
              <a:rPr lang="en-IE" b="1" i="1" dirty="0" smtClean="0">
                <a:solidFill>
                  <a:srgbClr val="92D050"/>
                </a:solidFill>
              </a:rPr>
              <a:t> </a:t>
            </a:r>
            <a:r>
              <a:rPr lang="en-IE" b="1" i="1" dirty="0" err="1" smtClean="0">
                <a:solidFill>
                  <a:srgbClr val="00B0F0"/>
                </a:solidFill>
              </a:rPr>
              <a:t>uimhriúil</a:t>
            </a:r>
            <a:r>
              <a:rPr lang="en-IE" b="1" i="1" dirty="0" smtClean="0">
                <a:solidFill>
                  <a:srgbClr val="00B0F0"/>
                </a:solidFill>
              </a:rPr>
              <a:t> </a:t>
            </a:r>
            <a:endParaRPr lang="en-IE" i="1" dirty="0" smtClean="0">
              <a:solidFill>
                <a:srgbClr val="990033"/>
              </a:solidFill>
            </a:endParaRPr>
          </a:p>
          <a:p>
            <a:pPr marL="0" indent="0">
              <a:buNone/>
            </a:pPr>
            <a:endParaRPr lang="en-IE" i="1" dirty="0">
              <a:solidFill>
                <a:srgbClr val="990033"/>
              </a:solidFill>
            </a:endParaRPr>
          </a:p>
          <a:p>
            <a:pPr marL="0" indent="0">
              <a:buNone/>
            </a:pPr>
            <a:endParaRPr lang="en-IE" i="1" dirty="0">
              <a:solidFill>
                <a:srgbClr val="990033"/>
              </a:solidFill>
            </a:endParaRPr>
          </a:p>
        </p:txBody>
      </p:sp>
      <p:sp>
        <p:nvSpPr>
          <p:cNvPr id="5" name="TextBox 4"/>
          <p:cNvSpPr txBox="1"/>
          <p:nvPr/>
        </p:nvSpPr>
        <p:spPr>
          <a:xfrm>
            <a:off x="5169877" y="5679831"/>
            <a:ext cx="3288322"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3200" b="1" dirty="0" err="1" smtClean="0"/>
              <a:t>Leathnach</a:t>
            </a:r>
            <a:r>
              <a:rPr lang="en-GB" sz="3200" b="1" dirty="0" smtClean="0"/>
              <a:t> 7 </a:t>
            </a:r>
            <a:endParaRPr lang="en-IE"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36" t="14844" r="11274" b="6250"/>
          <a:stretch/>
        </p:blipFill>
        <p:spPr bwMode="auto">
          <a:xfrm>
            <a:off x="247650" y="821692"/>
            <a:ext cx="8591550" cy="489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14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b="1" i="1" dirty="0" err="1" smtClean="0">
                <a:solidFill>
                  <a:srgbClr val="990033"/>
                </a:solidFill>
                <a:effectLst>
                  <a:outerShdw blurRad="38100" dist="38100" dir="2700000" algn="tl">
                    <a:srgbClr val="000000">
                      <a:alpha val="43137"/>
                    </a:srgbClr>
                  </a:outerShdw>
                </a:effectLst>
              </a:rPr>
              <a:t>Anailís</a:t>
            </a:r>
            <a:r>
              <a:rPr lang="en-IE" sz="3600" b="1" i="1" dirty="0" smtClean="0">
                <a:solidFill>
                  <a:srgbClr val="990033"/>
                </a:solidFill>
                <a:effectLst>
                  <a:outerShdw blurRad="38100" dist="38100" dir="2700000" algn="tl">
                    <a:srgbClr val="000000">
                      <a:alpha val="43137"/>
                    </a:srgbClr>
                  </a:outerShdw>
                </a:effectLst>
              </a:rPr>
              <a:t> á </a:t>
            </a:r>
            <a:r>
              <a:rPr lang="en-IE" sz="3600" b="1" i="1" dirty="0" err="1" smtClean="0">
                <a:solidFill>
                  <a:srgbClr val="990033"/>
                </a:solidFill>
                <a:effectLst>
                  <a:outerShdw blurRad="38100" dist="38100" dir="2700000" algn="tl">
                    <a:srgbClr val="000000">
                      <a:alpha val="43137"/>
                    </a:srgbClr>
                  </a:outerShdw>
                </a:effectLst>
              </a:rPr>
              <a:t>déanamh</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ar</a:t>
            </a:r>
            <a:r>
              <a:rPr lang="en-IE" sz="3600" b="1" i="1" dirty="0" smtClean="0">
                <a:solidFill>
                  <a:srgbClr val="990033"/>
                </a:solidFill>
                <a:effectLst>
                  <a:outerShdw blurRad="38100" dist="38100" dir="2700000" algn="tl">
                    <a:srgbClr val="000000">
                      <a:alpha val="43137"/>
                    </a:srgbClr>
                  </a:outerShdw>
                </a:effectLst>
              </a:rPr>
              <a:t> do </a:t>
            </a:r>
            <a:r>
              <a:rPr lang="en-IE" sz="3600" b="1" i="1" dirty="0" err="1" smtClean="0">
                <a:solidFill>
                  <a:srgbClr val="990033"/>
                </a:solidFill>
                <a:effectLst>
                  <a:outerShdw blurRad="38100" dist="38100" dir="2700000" algn="tl">
                    <a:srgbClr val="000000">
                      <a:alpha val="43137"/>
                    </a:srgbClr>
                  </a:outerShdw>
                </a:effectLst>
              </a:rPr>
              <a:t>líneghraf</a:t>
            </a:r>
            <a:r>
              <a:rPr lang="en-IE" sz="3600" b="1" i="1" dirty="0" smtClean="0">
                <a:solidFill>
                  <a:srgbClr val="990033"/>
                </a:solidFill>
                <a:effectLst>
                  <a:outerShdw blurRad="38100" dist="38100" dir="2700000" algn="tl">
                    <a:srgbClr val="000000">
                      <a:alpha val="43137"/>
                    </a:srgbClr>
                  </a:outerShdw>
                </a:effectLst>
              </a:rPr>
              <a:t>: C. 12</a:t>
            </a:r>
            <a:endParaRPr lang="en-IE" sz="3600"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0"/>
            <a:ext cx="8415867" cy="4525963"/>
          </a:xfrm>
        </p:spPr>
        <p:txBody>
          <a:bodyPr>
            <a:normAutofit/>
          </a:bodyPr>
          <a:lstStyle/>
          <a:p>
            <a:pPr marL="0" indent="0">
              <a:buNone/>
            </a:pPr>
            <a:endParaRPr lang="en-IE" i="1" dirty="0">
              <a:solidFill>
                <a:srgbClr val="990033"/>
              </a:solidFill>
            </a:endParaRPr>
          </a:p>
          <a:p>
            <a:pPr marL="0" indent="0">
              <a:buNone/>
            </a:pPr>
            <a:endParaRPr lang="en-IE" i="1" dirty="0">
              <a:solidFill>
                <a:srgbClr val="990033"/>
              </a:solidFill>
            </a:endParaRPr>
          </a:p>
        </p:txBody>
      </p:sp>
      <p:graphicFrame>
        <p:nvGraphicFramePr>
          <p:cNvPr id="433154" name="Object 2"/>
          <p:cNvGraphicFramePr>
            <a:graphicFrameLocks noChangeAspect="1"/>
          </p:cNvGraphicFramePr>
          <p:nvPr/>
        </p:nvGraphicFramePr>
        <p:xfrm>
          <a:off x="419100" y="314487"/>
          <a:ext cx="8420100" cy="6314345"/>
        </p:xfrm>
        <a:graphic>
          <a:graphicData uri="http://schemas.openxmlformats.org/presentationml/2006/ole">
            <mc:AlternateContent xmlns:mc="http://schemas.openxmlformats.org/markup-compatibility/2006">
              <mc:Choice xmlns:v="urn:schemas-microsoft-com:vml" Requires="v">
                <p:oleObj spid="_x0000_s433160" name="Presentation" r:id="rId5" imgW="4570544" imgH="3427517" progId="PowerPoint.Show.12">
                  <p:embed/>
                </p:oleObj>
              </mc:Choice>
              <mc:Fallback>
                <p:oleObj name="Presentation" r:id="rId5" imgW="4570544" imgH="3427517" progId="PowerPoint.Show.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314487"/>
                        <a:ext cx="8420100" cy="631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36" y="205041"/>
            <a:ext cx="2856088" cy="6447919"/>
          </a:xfrm>
          <a:prstGeom prst="rect">
            <a:avLst/>
          </a:prstGeom>
          <a:noFill/>
        </p:spPr>
        <p:txBody>
          <a:bodyPr wrap="square" rtlCol="0">
            <a:spAutoFit/>
          </a:bodyPr>
          <a:lstStyle/>
          <a:p>
            <a:r>
              <a:rPr lang="en-IE" sz="41300" dirty="0" smtClean="0">
                <a:solidFill>
                  <a:srgbClr val="990033"/>
                </a:solidFill>
                <a:effectLst>
                  <a:outerShdw blurRad="38100" dist="38100" dir="2700000" algn="tl">
                    <a:srgbClr val="000000">
                      <a:alpha val="43137"/>
                    </a:srgbClr>
                  </a:outerShdw>
                </a:effectLst>
                <a:latin typeface="Century Gothic" pitchFamily="34" charset="0"/>
              </a:rPr>
              <a:t>M</a:t>
            </a:r>
            <a:endParaRPr lang="en-IE" dirty="0">
              <a:solidFill>
                <a:srgbClr val="990033"/>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699326" y="1412103"/>
            <a:ext cx="4062714" cy="3724096"/>
          </a:xfrm>
          <a:prstGeom prst="rect">
            <a:avLst/>
          </a:prstGeom>
          <a:noFill/>
        </p:spPr>
        <p:txBody>
          <a:bodyPr wrap="square" rtlCol="0">
            <a:spAutoFit/>
          </a:bodyPr>
          <a:lstStyle/>
          <a:p>
            <a:endParaRPr lang="en-IE" sz="8800" dirty="0" smtClean="0">
              <a:solidFill>
                <a:srgbClr val="990033"/>
              </a:solidFill>
              <a:effectLst>
                <a:outerShdw blurRad="38100" dist="38100" dir="2700000" algn="tl">
                  <a:srgbClr val="000000">
                    <a:alpha val="43137"/>
                  </a:srgbClr>
                </a:outerShdw>
              </a:effectLst>
              <a:latin typeface="Century Gothic" pitchFamily="34" charset="0"/>
            </a:endParaRPr>
          </a:p>
          <a:p>
            <a:endParaRPr lang="en-IE" sz="6000" i="1" dirty="0" smtClean="0">
              <a:solidFill>
                <a:srgbClr val="990033"/>
              </a:solidFill>
              <a:effectLst>
                <a:outerShdw blurRad="38100" dist="38100" dir="2700000" algn="tl">
                  <a:srgbClr val="000000">
                    <a:alpha val="43137"/>
                  </a:srgbClr>
                </a:outerShdw>
              </a:effectLst>
              <a:latin typeface="Century Gothic" pitchFamily="34" charset="0"/>
            </a:endParaRPr>
          </a:p>
          <a:p>
            <a:r>
              <a:rPr lang="en-IE" sz="8800" dirty="0" err="1" smtClean="0">
                <a:solidFill>
                  <a:srgbClr val="990033"/>
                </a:solidFill>
                <a:effectLst>
                  <a:outerShdw blurRad="38100" dist="38100" dir="2700000" algn="tl">
                    <a:srgbClr val="000000">
                      <a:alpha val="43137"/>
                    </a:srgbClr>
                  </a:outerShdw>
                </a:effectLst>
                <a:latin typeface="Century Gothic" pitchFamily="34" charset="0"/>
              </a:rPr>
              <a:t>ód</a:t>
            </a:r>
            <a:endParaRPr lang="en-IE" sz="8800" dirty="0">
              <a:solidFill>
                <a:srgbClr val="990033"/>
              </a:solidFill>
              <a:effectLst>
                <a:outerShdw blurRad="38100" dist="38100" dir="2700000" algn="tl">
                  <a:srgbClr val="000000">
                    <a:alpha val="43137"/>
                  </a:srgbClr>
                </a:outerShdw>
              </a:effectLst>
              <a:latin typeface="Century Gothic" pitchFamily="34" charset="0"/>
            </a:endParaRPr>
          </a:p>
        </p:txBody>
      </p:sp>
      <p:pic>
        <p:nvPicPr>
          <p:cNvPr id="111618" name="Picture 2"/>
          <p:cNvPicPr>
            <a:picLocks noChangeAspect="1" noChangeArrowheads="1"/>
          </p:cNvPicPr>
          <p:nvPr/>
        </p:nvPicPr>
        <p:blipFill>
          <a:blip r:embed="rId3" cstate="print"/>
          <a:srcRect l="52587" t="38147" r="7548" b="23922"/>
          <a:stretch>
            <a:fillRect/>
          </a:stretch>
        </p:blipFill>
        <p:spPr bwMode="auto">
          <a:xfrm>
            <a:off x="4493172" y="1072056"/>
            <a:ext cx="4382814" cy="2344605"/>
          </a:xfrm>
          <a:prstGeom prst="rect">
            <a:avLst/>
          </a:prstGeom>
          <a:noFill/>
          <a:ln w="63500">
            <a:solidFill>
              <a:srgbClr val="FFC000"/>
            </a:solidFill>
            <a:miter lim="800000"/>
            <a:headEnd/>
            <a:tailEnd/>
          </a:ln>
        </p:spPr>
      </p:pic>
      <p:sp>
        <p:nvSpPr>
          <p:cNvPr id="6" name="TextBox 5"/>
          <p:cNvSpPr txBox="1"/>
          <p:nvPr/>
        </p:nvSpPr>
        <p:spPr>
          <a:xfrm>
            <a:off x="423691" y="384048"/>
            <a:ext cx="8302273" cy="523220"/>
          </a:xfrm>
          <a:prstGeom prst="rect">
            <a:avLst/>
          </a:prstGeom>
          <a:noFill/>
        </p:spPr>
        <p:txBody>
          <a:bodyPr wrap="none" rtlCol="0">
            <a:spAutoFit/>
          </a:bodyPr>
          <a:lstStyle/>
          <a:p>
            <a:pPr algn="ctr"/>
            <a:r>
              <a:rPr lang="en-IE" sz="2800" b="1" dirty="0" err="1" smtClean="0">
                <a:latin typeface="Century Gothic" pitchFamily="34" charset="0"/>
              </a:rPr>
              <a:t>Tomhais</a:t>
            </a:r>
            <a:r>
              <a:rPr lang="en-IE" sz="2800" b="1" dirty="0" smtClean="0">
                <a:latin typeface="Century Gothic" pitchFamily="34" charset="0"/>
              </a:rPr>
              <a:t> </a:t>
            </a:r>
            <a:r>
              <a:rPr lang="en-IE" sz="2800" b="1" dirty="0" err="1" smtClean="0">
                <a:latin typeface="Century Gothic" pitchFamily="34" charset="0"/>
              </a:rPr>
              <a:t>ar</a:t>
            </a:r>
            <a:r>
              <a:rPr lang="en-IE" sz="2800" b="1" dirty="0" smtClean="0">
                <a:latin typeface="Century Gothic" pitchFamily="34" charset="0"/>
              </a:rPr>
              <a:t> </a:t>
            </a:r>
            <a:r>
              <a:rPr lang="en-IE" sz="2800" b="1" dirty="0" err="1" smtClean="0">
                <a:latin typeface="Century Gothic" pitchFamily="34" charset="0"/>
              </a:rPr>
              <a:t>Chlaonadh</a:t>
            </a:r>
            <a:r>
              <a:rPr lang="en-IE" sz="2800" b="1" dirty="0" smtClean="0">
                <a:latin typeface="Century Gothic" pitchFamily="34" charset="0"/>
              </a:rPr>
              <a:t> </a:t>
            </a:r>
            <a:r>
              <a:rPr lang="en-IE" sz="2800" b="1" dirty="0" err="1" smtClean="0">
                <a:latin typeface="Century Gothic" pitchFamily="34" charset="0"/>
              </a:rPr>
              <a:t>Lárnach</a:t>
            </a:r>
            <a:r>
              <a:rPr lang="en-IE" sz="2800" b="1" dirty="0" smtClean="0">
                <a:latin typeface="Century Gothic" pitchFamily="34" charset="0"/>
              </a:rPr>
              <a:t> </a:t>
            </a:r>
            <a:r>
              <a:rPr lang="en-IE" sz="2800" b="1" dirty="0" err="1" smtClean="0">
                <a:latin typeface="Century Gothic" pitchFamily="34" charset="0"/>
              </a:rPr>
              <a:t>agus</a:t>
            </a:r>
            <a:r>
              <a:rPr lang="en-IE" sz="2800" b="1" dirty="0" smtClean="0">
                <a:latin typeface="Century Gothic" pitchFamily="34" charset="0"/>
              </a:rPr>
              <a:t> </a:t>
            </a:r>
            <a:r>
              <a:rPr lang="en-IE" sz="2800" b="1" dirty="0" err="1" smtClean="0">
                <a:latin typeface="Century Gothic" pitchFamily="34" charset="0"/>
              </a:rPr>
              <a:t>Leathadh</a:t>
            </a:r>
            <a:endParaRPr lang="en-IE" sz="2800" b="1" dirty="0">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80139758"/>
              </p:ext>
            </p:extLst>
          </p:nvPr>
        </p:nvGraphicFramePr>
        <p:xfrm>
          <a:off x="0" y="1397000"/>
          <a:ext cx="9144000" cy="5175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04775" y="-66675"/>
            <a:ext cx="9324975" cy="132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i="1" dirty="0" err="1" smtClean="0">
                <a:solidFill>
                  <a:srgbClr val="990033"/>
                </a:solidFill>
                <a:effectLst>
                  <a:outerShdw blurRad="38100" dist="38100" dir="2700000" algn="tl">
                    <a:srgbClr val="000000">
                      <a:alpha val="43137"/>
                    </a:srgbClr>
                  </a:outerShdw>
                </a:effectLst>
                <a:latin typeface="Century Gothic" pitchFamily="34" charset="0"/>
              </a:rPr>
              <a:t>Soiléiriú</a:t>
            </a:r>
            <a:r>
              <a:rPr lang="en-IE" sz="2800" b="1" i="1" dirty="0" smtClean="0">
                <a:solidFill>
                  <a:srgbClr val="990033"/>
                </a:solidFill>
                <a:effectLst>
                  <a:outerShdw blurRad="38100" dist="38100" dir="2700000" algn="tl">
                    <a:srgbClr val="000000">
                      <a:alpha val="43137"/>
                    </a:srgbClr>
                  </a:outerShdw>
                </a:effectLst>
                <a:latin typeface="Century Gothic" pitchFamily="34" charset="0"/>
              </a:rPr>
              <a:t> a </a:t>
            </a:r>
            <a:r>
              <a:rPr lang="en-IE" sz="2800" b="1" i="1" dirty="0" err="1" smtClean="0">
                <a:solidFill>
                  <a:srgbClr val="990033"/>
                </a:solidFill>
                <a:effectLst>
                  <a:outerShdw blurRad="38100" dist="38100" dir="2700000" algn="tl">
                    <a:srgbClr val="000000">
                      <a:alpha val="43137"/>
                    </a:srgbClr>
                  </a:outerShdw>
                </a:effectLst>
                <a:latin typeface="Century Gothic" pitchFamily="34" charset="0"/>
              </a:rPr>
              <a:t>dhéanamh</a:t>
            </a:r>
            <a:r>
              <a:rPr lang="en-IE" sz="28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2800" b="1" i="1" dirty="0" err="1" smtClean="0">
                <a:solidFill>
                  <a:srgbClr val="990033"/>
                </a:solidFill>
                <a:effectLst>
                  <a:outerShdw blurRad="38100" dist="38100" dir="2700000" algn="tl">
                    <a:srgbClr val="000000">
                      <a:alpha val="43137"/>
                    </a:srgbClr>
                  </a:outerShdw>
                </a:effectLst>
                <a:latin typeface="Century Gothic" pitchFamily="34" charset="0"/>
              </a:rPr>
              <a:t>ar</a:t>
            </a:r>
            <a:r>
              <a:rPr lang="en-IE" sz="2800" b="1" i="1" dirty="0" smtClean="0">
                <a:solidFill>
                  <a:srgbClr val="990033"/>
                </a:solidFill>
                <a:effectLst>
                  <a:outerShdw blurRad="38100" dist="38100" dir="2700000" algn="tl">
                    <a:srgbClr val="000000">
                      <a:alpha val="43137"/>
                    </a:srgbClr>
                  </a:outerShdw>
                </a:effectLst>
                <a:latin typeface="Century Gothic" pitchFamily="34" charset="0"/>
              </a:rPr>
              <a:t> an </a:t>
            </a:r>
            <a:r>
              <a:rPr lang="en-IE" sz="2800" b="1" i="1" dirty="0" err="1" smtClean="0">
                <a:solidFill>
                  <a:srgbClr val="990033"/>
                </a:solidFill>
                <a:effectLst>
                  <a:outerShdw blurRad="38100" dist="38100" dir="2700000" algn="tl">
                    <a:srgbClr val="000000">
                      <a:alpha val="43137"/>
                    </a:srgbClr>
                  </a:outerShdw>
                </a:effectLst>
                <a:latin typeface="Century Gothic" pitchFamily="34" charset="0"/>
              </a:rPr>
              <a:t>bhfadhb</a:t>
            </a:r>
            <a:r>
              <a:rPr lang="en-IE" sz="28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2800" b="1" i="1" dirty="0" err="1" smtClean="0">
                <a:solidFill>
                  <a:srgbClr val="990033"/>
                </a:solidFill>
                <a:effectLst>
                  <a:outerShdw blurRad="38100" dist="38100" dir="2700000" algn="tl">
                    <a:srgbClr val="000000">
                      <a:alpha val="43137"/>
                    </a:srgbClr>
                  </a:outerShdw>
                </a:effectLst>
                <a:latin typeface="Century Gothic" pitchFamily="34" charset="0"/>
              </a:rPr>
              <a:t>láithreach</a:t>
            </a:r>
            <a:endParaRPr lang="en-IE" sz="2800" b="1" i="1" dirty="0">
              <a:solidFill>
                <a:srgbClr val="990033"/>
              </a:solidFill>
              <a:effectLst>
                <a:outerShdw blurRad="38100" dist="38100" dir="2700000" algn="tl">
                  <a:srgbClr val="000000">
                    <a:alpha val="43137"/>
                  </a:srgbClr>
                </a:outerShdw>
              </a:effectLst>
              <a:latin typeface="Century Gothic" pitchFamily="34" charset="0"/>
            </a:endParaRPr>
          </a:p>
        </p:txBody>
      </p:sp>
      <p:pic>
        <p:nvPicPr>
          <p:cNvPr id="4" name="Picture 2" descr="http://www.ryman.co.uk/Catalogue/Ryman/large/global/images/main/12/1201042077.jpg"/>
          <p:cNvPicPr>
            <a:picLocks noChangeAspect="1" noChangeArrowheads="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241575" y="715983"/>
            <a:ext cx="3902425" cy="31731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7831" y="962529"/>
            <a:ext cx="3248526" cy="1569660"/>
          </a:xfrm>
          <a:prstGeom prst="rect">
            <a:avLst/>
          </a:prstGeom>
          <a:solidFill>
            <a:srgbClr val="00B0F0"/>
          </a:solidFill>
          <a:ln w="50800" cmpd="sng">
            <a:solidFill>
              <a:srgbClr val="990033"/>
            </a:solidFill>
          </a:ln>
        </p:spPr>
        <p:txBody>
          <a:bodyPr wrap="square" rtlCol="0">
            <a:spAutoFit/>
          </a:bodyPr>
          <a:lstStyle/>
          <a:p>
            <a:r>
              <a:rPr lang="en-IE" sz="3200" b="1" dirty="0" err="1" smtClean="0">
                <a:solidFill>
                  <a:schemeClr val="bg1"/>
                </a:solidFill>
              </a:rPr>
              <a:t>Cé</a:t>
            </a:r>
            <a:r>
              <a:rPr lang="en-IE" sz="3200" b="1" dirty="0" smtClean="0">
                <a:solidFill>
                  <a:schemeClr val="bg1"/>
                </a:solidFill>
              </a:rPr>
              <a:t> </a:t>
            </a:r>
            <a:r>
              <a:rPr lang="en-IE" sz="3200" b="1" dirty="0" err="1" smtClean="0">
                <a:solidFill>
                  <a:schemeClr val="bg1"/>
                </a:solidFill>
              </a:rPr>
              <a:t>mhéad</a:t>
            </a:r>
            <a:r>
              <a:rPr lang="en-IE" sz="3200" b="1" dirty="0" smtClean="0">
                <a:solidFill>
                  <a:schemeClr val="bg1"/>
                </a:solidFill>
              </a:rPr>
              <a:t> </a:t>
            </a:r>
            <a:r>
              <a:rPr lang="en-IE" sz="3200" b="1" dirty="0" err="1" smtClean="0">
                <a:solidFill>
                  <a:schemeClr val="bg1"/>
                </a:solidFill>
              </a:rPr>
              <a:t>sa</a:t>
            </a:r>
            <a:r>
              <a:rPr lang="en-IE" sz="3200" b="1" dirty="0" smtClean="0">
                <a:solidFill>
                  <a:schemeClr val="bg1"/>
                </a:solidFill>
              </a:rPr>
              <a:t> </a:t>
            </a:r>
            <a:r>
              <a:rPr lang="en-IE" sz="3200" b="1" dirty="0" err="1" smtClean="0">
                <a:solidFill>
                  <a:schemeClr val="bg1"/>
                </a:solidFill>
              </a:rPr>
              <a:t>teaghlach</a:t>
            </a:r>
            <a:r>
              <a:rPr lang="en-IE" sz="3200" b="1" dirty="0" smtClean="0">
                <a:solidFill>
                  <a:schemeClr val="bg1"/>
                </a:solidFill>
              </a:rPr>
              <a:t> </a:t>
            </a:r>
            <a:r>
              <a:rPr lang="en-IE" sz="3200" b="1" dirty="0" err="1" smtClean="0">
                <a:solidFill>
                  <a:schemeClr val="bg1"/>
                </a:solidFill>
              </a:rPr>
              <a:t>tipiciúil</a:t>
            </a:r>
            <a:r>
              <a:rPr lang="en-IE" sz="3200" b="1" dirty="0" smtClean="0">
                <a:solidFill>
                  <a:schemeClr val="bg1"/>
                </a:solidFill>
              </a:rPr>
              <a:t> in </a:t>
            </a:r>
            <a:r>
              <a:rPr lang="en-IE" sz="3200" b="1" dirty="0" err="1" smtClean="0">
                <a:solidFill>
                  <a:schemeClr val="bg1"/>
                </a:solidFill>
              </a:rPr>
              <a:t>ár</a:t>
            </a:r>
            <a:r>
              <a:rPr lang="en-IE" sz="3200" b="1" dirty="0" smtClean="0">
                <a:solidFill>
                  <a:schemeClr val="bg1"/>
                </a:solidFill>
              </a:rPr>
              <a:t> </a:t>
            </a:r>
            <a:r>
              <a:rPr lang="en-IE" sz="3200" b="1" dirty="0" err="1" smtClean="0">
                <a:solidFill>
                  <a:schemeClr val="bg1"/>
                </a:solidFill>
              </a:rPr>
              <a:t>scoil</a:t>
            </a:r>
            <a:r>
              <a:rPr lang="en-IE" sz="3200" b="1" dirty="0" smtClean="0">
                <a:solidFill>
                  <a:schemeClr val="bg1"/>
                </a:solidFill>
              </a:rPr>
              <a:t>?</a:t>
            </a:r>
          </a:p>
        </p:txBody>
      </p:sp>
      <p:pic>
        <p:nvPicPr>
          <p:cNvPr id="7"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l="11941"/>
          <a:stretch>
            <a:fillRect/>
          </a:stretch>
        </p:blipFill>
        <p:spPr bwMode="auto">
          <a:xfrm>
            <a:off x="5779713" y="3987312"/>
            <a:ext cx="2417712" cy="2589334"/>
          </a:xfrm>
          <a:prstGeom prst="rect">
            <a:avLst/>
          </a:prstGeom>
          <a:noFill/>
          <a:ln w="53975">
            <a:solidFill>
              <a:srgbClr val="7030A0"/>
            </a:solidFill>
            <a:miter lim="800000"/>
            <a:headEnd/>
            <a:tailEnd/>
          </a:ln>
        </p:spPr>
      </p:pic>
    </p:spTree>
    <p:extLst>
      <p:ext uri="{BB962C8B-B14F-4D97-AF65-F5344CB8AC3E}">
        <p14:creationId xmlns:p14="http://schemas.microsoft.com/office/powerpoint/2010/main" val="24377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54840" y="5445456"/>
            <a:ext cx="4312694" cy="923330"/>
          </a:xfrm>
          <a:prstGeom prst="rect">
            <a:avLst/>
          </a:prstGeom>
          <a:noFill/>
        </p:spPr>
        <p:txBody>
          <a:bodyPr wrap="square" rtlCol="0">
            <a:spAutoFit/>
          </a:bodyPr>
          <a:lstStyle/>
          <a:p>
            <a:pPr>
              <a:buFont typeface="Wingdings" pitchFamily="2" charset="2"/>
              <a:buChar char="q"/>
            </a:pPr>
            <a:r>
              <a:rPr lang="en-IE" dirty="0" err="1" smtClean="0">
                <a:solidFill>
                  <a:schemeClr val="bg1"/>
                </a:solidFill>
              </a:rPr>
              <a:t>Cén</a:t>
            </a:r>
            <a:r>
              <a:rPr lang="en-IE" dirty="0" smtClean="0">
                <a:solidFill>
                  <a:schemeClr val="bg1"/>
                </a:solidFill>
              </a:rPr>
              <a:t> </a:t>
            </a:r>
            <a:r>
              <a:rPr lang="en-IE" dirty="0" err="1" smtClean="0">
                <a:solidFill>
                  <a:schemeClr val="bg1"/>
                </a:solidFill>
              </a:rPr>
              <a:t>cineál</a:t>
            </a:r>
            <a:r>
              <a:rPr lang="en-IE" dirty="0" smtClean="0">
                <a:solidFill>
                  <a:schemeClr val="bg1"/>
                </a:solidFill>
              </a:rPr>
              <a:t> </a:t>
            </a:r>
            <a:r>
              <a:rPr lang="en-IE" dirty="0" err="1" smtClean="0">
                <a:solidFill>
                  <a:schemeClr val="bg1"/>
                </a:solidFill>
              </a:rPr>
              <a:t>sonraí</a:t>
            </a:r>
            <a:r>
              <a:rPr lang="en-IE" dirty="0" smtClean="0">
                <a:solidFill>
                  <a:schemeClr val="bg1"/>
                </a:solidFill>
              </a:rPr>
              <a:t> a </a:t>
            </a:r>
            <a:r>
              <a:rPr lang="en-IE" dirty="0" err="1" smtClean="0">
                <a:solidFill>
                  <a:schemeClr val="bg1"/>
                </a:solidFill>
              </a:rPr>
              <a:t>gheofá</a:t>
            </a:r>
            <a:r>
              <a:rPr lang="en-IE" dirty="0" smtClean="0">
                <a:solidFill>
                  <a:schemeClr val="bg1"/>
                </a:solidFill>
              </a:rPr>
              <a:t> ó </a:t>
            </a:r>
            <a:r>
              <a:rPr lang="en-IE" dirty="0" err="1" smtClean="0">
                <a:solidFill>
                  <a:schemeClr val="bg1"/>
                </a:solidFill>
              </a:rPr>
              <a:t>na</a:t>
            </a:r>
            <a:r>
              <a:rPr lang="en-IE" dirty="0" smtClean="0">
                <a:solidFill>
                  <a:schemeClr val="bg1"/>
                </a:solidFill>
              </a:rPr>
              <a:t> </a:t>
            </a:r>
            <a:r>
              <a:rPr lang="en-IE" dirty="0" err="1" smtClean="0">
                <a:solidFill>
                  <a:schemeClr val="bg1"/>
                </a:solidFill>
              </a:rPr>
              <a:t>ceisteanna</a:t>
            </a:r>
            <a:r>
              <a:rPr lang="en-IE" dirty="0" smtClean="0">
                <a:solidFill>
                  <a:schemeClr val="bg1"/>
                </a:solidFill>
              </a:rPr>
              <a:t> </a:t>
            </a:r>
            <a:r>
              <a:rPr lang="en-IE" dirty="0" err="1" smtClean="0">
                <a:solidFill>
                  <a:schemeClr val="bg1"/>
                </a:solidFill>
              </a:rPr>
              <a:t>seo</a:t>
            </a:r>
            <a:r>
              <a:rPr lang="en-IE" dirty="0" smtClean="0">
                <a:solidFill>
                  <a:schemeClr val="bg1"/>
                </a:solidFill>
              </a:rPr>
              <a:t> :</a:t>
            </a:r>
            <a:r>
              <a:rPr lang="en-IE" dirty="0" err="1" smtClean="0">
                <a:solidFill>
                  <a:schemeClr val="bg1"/>
                </a:solidFill>
              </a:rPr>
              <a:t>Focail</a:t>
            </a:r>
            <a:r>
              <a:rPr lang="en-IE" dirty="0" smtClean="0">
                <a:solidFill>
                  <a:schemeClr val="bg1"/>
                </a:solidFill>
              </a:rPr>
              <a:t>, </a:t>
            </a:r>
            <a:r>
              <a:rPr lang="en-IE" dirty="0" err="1" smtClean="0">
                <a:solidFill>
                  <a:schemeClr val="bg1"/>
                </a:solidFill>
              </a:rPr>
              <a:t>Uimhreacha</a:t>
            </a:r>
            <a:endParaRPr lang="en-IE" dirty="0" smtClean="0">
              <a:solidFill>
                <a:schemeClr val="bg1"/>
              </a:solidFill>
            </a:endParaRPr>
          </a:p>
          <a:p>
            <a:pPr>
              <a:buFont typeface="Wingdings" pitchFamily="2" charset="2"/>
              <a:buChar char="q"/>
            </a:pPr>
            <a:endParaRPr lang="en-IE" dirty="0" smtClean="0">
              <a:solidFill>
                <a:schemeClr val="bg1"/>
              </a:solidFill>
            </a:endParaRPr>
          </a:p>
        </p:txBody>
      </p:sp>
      <p:sp>
        <p:nvSpPr>
          <p:cNvPr id="17" name="TextBox 16"/>
          <p:cNvSpPr txBox="1"/>
          <p:nvPr/>
        </p:nvSpPr>
        <p:spPr>
          <a:xfrm>
            <a:off x="690428" y="355395"/>
            <a:ext cx="2861664"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3200" b="1" dirty="0" err="1" smtClean="0"/>
              <a:t>Leathnach</a:t>
            </a:r>
            <a:r>
              <a:rPr lang="en-GB" sz="3200" b="1" dirty="0" smtClean="0"/>
              <a:t> 2 </a:t>
            </a:r>
            <a:endParaRPr lang="en-IE" sz="3200" b="1" dirty="0"/>
          </a:p>
        </p:txBody>
      </p:sp>
      <p:pic>
        <p:nvPicPr>
          <p:cNvPr id="325633" name="Picture 1"/>
          <p:cNvPicPr>
            <a:picLocks noChangeAspect="1" noChangeArrowheads="1"/>
          </p:cNvPicPr>
          <p:nvPr/>
        </p:nvPicPr>
        <p:blipFill>
          <a:blip r:embed="rId3" cstate="print"/>
          <a:srcRect l="11914" t="46094" r="36133" b="29687"/>
          <a:stretch>
            <a:fillRect/>
          </a:stretch>
        </p:blipFill>
        <p:spPr bwMode="auto">
          <a:xfrm rot="21355701">
            <a:off x="704849" y="1267398"/>
            <a:ext cx="3486151" cy="1218842"/>
          </a:xfrm>
          <a:prstGeom prst="rect">
            <a:avLst/>
          </a:prstGeom>
          <a:noFill/>
          <a:ln w="50800">
            <a:solidFill>
              <a:srgbClr val="FF0000"/>
            </a:solidFill>
            <a:miter lim="800000"/>
            <a:headEnd/>
            <a:tailEnd/>
          </a:ln>
        </p:spPr>
      </p:pic>
      <p:pic>
        <p:nvPicPr>
          <p:cNvPr id="325634" name="Picture 2"/>
          <p:cNvPicPr>
            <a:picLocks noChangeAspect="1" noChangeArrowheads="1"/>
          </p:cNvPicPr>
          <p:nvPr/>
        </p:nvPicPr>
        <p:blipFill>
          <a:blip r:embed="rId4" cstate="print"/>
          <a:srcRect l="29688" t="46615" r="12891" b="28646"/>
          <a:stretch>
            <a:fillRect/>
          </a:stretch>
        </p:blipFill>
        <p:spPr bwMode="auto">
          <a:xfrm>
            <a:off x="609600" y="2266950"/>
            <a:ext cx="3543300" cy="1385013"/>
          </a:xfrm>
          <a:prstGeom prst="rect">
            <a:avLst/>
          </a:prstGeom>
          <a:noFill/>
          <a:ln w="50800">
            <a:solidFill>
              <a:srgbClr val="FF0000"/>
            </a:solidFill>
            <a:miter lim="800000"/>
            <a:headEnd/>
            <a:tailEnd/>
          </a:ln>
        </p:spPr>
      </p:pic>
      <p:pic>
        <p:nvPicPr>
          <p:cNvPr id="325635" name="Picture 3"/>
          <p:cNvPicPr>
            <a:picLocks noChangeAspect="1" noChangeArrowheads="1"/>
          </p:cNvPicPr>
          <p:nvPr/>
        </p:nvPicPr>
        <p:blipFill>
          <a:blip r:embed="rId5" cstate="print"/>
          <a:srcRect l="36328" t="52865" r="11133" b="25260"/>
          <a:stretch>
            <a:fillRect/>
          </a:stretch>
        </p:blipFill>
        <p:spPr bwMode="auto">
          <a:xfrm rot="21433527">
            <a:off x="609675" y="3432107"/>
            <a:ext cx="3681575" cy="1356102"/>
          </a:xfrm>
          <a:prstGeom prst="rect">
            <a:avLst/>
          </a:prstGeom>
          <a:noFill/>
          <a:ln w="50800">
            <a:solidFill>
              <a:srgbClr val="FF0000"/>
            </a:solidFill>
            <a:miter lim="800000"/>
            <a:headEnd/>
            <a:tailEnd/>
          </a:ln>
        </p:spPr>
      </p:pic>
      <p:pic>
        <p:nvPicPr>
          <p:cNvPr id="325636" name="Picture 4"/>
          <p:cNvPicPr>
            <a:picLocks noChangeAspect="1" noChangeArrowheads="1"/>
          </p:cNvPicPr>
          <p:nvPr/>
        </p:nvPicPr>
        <p:blipFill>
          <a:blip r:embed="rId6" cstate="print"/>
          <a:srcRect l="37109" t="51563" r="12305" b="31770"/>
          <a:stretch>
            <a:fillRect/>
          </a:stretch>
        </p:blipFill>
        <p:spPr bwMode="auto">
          <a:xfrm rot="301339">
            <a:off x="5010150" y="285750"/>
            <a:ext cx="3581400" cy="1219200"/>
          </a:xfrm>
          <a:prstGeom prst="rect">
            <a:avLst/>
          </a:prstGeom>
          <a:noFill/>
          <a:ln w="50800">
            <a:solidFill>
              <a:srgbClr val="00B0F0"/>
            </a:solidFill>
            <a:miter lim="800000"/>
            <a:headEnd/>
            <a:tailEnd/>
          </a:ln>
        </p:spPr>
      </p:pic>
      <p:pic>
        <p:nvPicPr>
          <p:cNvPr id="325637" name="Picture 5"/>
          <p:cNvPicPr>
            <a:picLocks noChangeAspect="1" noChangeArrowheads="1"/>
          </p:cNvPicPr>
          <p:nvPr/>
        </p:nvPicPr>
        <p:blipFill>
          <a:blip r:embed="rId7" cstate="print"/>
          <a:srcRect l="12109" t="42969" r="35547" b="37239"/>
          <a:stretch>
            <a:fillRect/>
          </a:stretch>
        </p:blipFill>
        <p:spPr bwMode="auto">
          <a:xfrm rot="21418010">
            <a:off x="4972050" y="1162050"/>
            <a:ext cx="3695700" cy="1257300"/>
          </a:xfrm>
          <a:prstGeom prst="rect">
            <a:avLst/>
          </a:prstGeom>
          <a:noFill/>
          <a:ln w="38100">
            <a:solidFill>
              <a:srgbClr val="00B0F0"/>
            </a:solidFill>
            <a:miter lim="800000"/>
            <a:headEnd/>
            <a:tailEnd/>
          </a:ln>
        </p:spPr>
      </p:pic>
      <p:pic>
        <p:nvPicPr>
          <p:cNvPr id="325639" name="Picture 7"/>
          <p:cNvPicPr>
            <a:picLocks noChangeAspect="1" noChangeArrowheads="1"/>
          </p:cNvPicPr>
          <p:nvPr/>
        </p:nvPicPr>
        <p:blipFill>
          <a:blip r:embed="rId8" cstate="print"/>
          <a:srcRect l="33594" t="38802" r="13281" b="19792"/>
          <a:stretch>
            <a:fillRect/>
          </a:stretch>
        </p:blipFill>
        <p:spPr bwMode="auto">
          <a:xfrm rot="21199632">
            <a:off x="5219382" y="3290203"/>
            <a:ext cx="3579910" cy="1809750"/>
          </a:xfrm>
          <a:prstGeom prst="rect">
            <a:avLst/>
          </a:prstGeom>
          <a:noFill/>
          <a:ln w="50800">
            <a:solidFill>
              <a:srgbClr val="FFFF00"/>
            </a:solidFill>
            <a:miter lim="800000"/>
            <a:headEnd/>
            <a:tailEnd/>
          </a:ln>
        </p:spPr>
      </p:pic>
      <p:pic>
        <p:nvPicPr>
          <p:cNvPr id="325640" name="Picture 8"/>
          <p:cNvPicPr>
            <a:picLocks noChangeAspect="1" noChangeArrowheads="1"/>
          </p:cNvPicPr>
          <p:nvPr/>
        </p:nvPicPr>
        <p:blipFill>
          <a:blip r:embed="rId9" cstate="print"/>
          <a:srcRect l="18359" t="26302" r="25977" b="48698"/>
          <a:stretch>
            <a:fillRect/>
          </a:stretch>
        </p:blipFill>
        <p:spPr bwMode="auto">
          <a:xfrm>
            <a:off x="5219700" y="4857750"/>
            <a:ext cx="3695700" cy="1257300"/>
          </a:xfrm>
          <a:prstGeom prst="rect">
            <a:avLst/>
          </a:prstGeom>
          <a:noFill/>
          <a:ln w="50800">
            <a:solidFill>
              <a:srgbClr val="FFFF00"/>
            </a:solidFill>
            <a:miter lim="800000"/>
            <a:headEnd/>
            <a:tailEnd/>
          </a:ln>
        </p:spPr>
      </p:pic>
    </p:spTree>
    <p:extLst>
      <p:ext uri="{BB962C8B-B14F-4D97-AF65-F5344CB8AC3E}">
        <p14:creationId xmlns:p14="http://schemas.microsoft.com/office/powerpoint/2010/main" val="516081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57250"/>
            <a:ext cx="5867400" cy="3139321"/>
          </a:xfrm>
          <a:prstGeom prst="rect">
            <a:avLst/>
          </a:prstGeom>
          <a:noFill/>
        </p:spPr>
        <p:txBody>
          <a:bodyPr wrap="square" rtlCol="0">
            <a:spAutoFit/>
          </a:bodyPr>
          <a:lstStyle/>
          <a:p>
            <a:r>
              <a:rPr lang="en-IE" dirty="0" err="1" smtClean="0"/>
              <a:t>Sonraí</a:t>
            </a:r>
            <a:r>
              <a:rPr lang="en-IE" dirty="0" smtClean="0"/>
              <a:t> </a:t>
            </a:r>
            <a:r>
              <a:rPr lang="en-IE" dirty="0" err="1" smtClean="0"/>
              <a:t>Catagóireacha</a:t>
            </a:r>
            <a:endParaRPr lang="en-IE" dirty="0" smtClean="0"/>
          </a:p>
          <a:p>
            <a:r>
              <a:rPr lang="en-IE" dirty="0" err="1" smtClean="0"/>
              <a:t>Sonraí</a:t>
            </a:r>
            <a:r>
              <a:rPr lang="en-IE" dirty="0" smtClean="0"/>
              <a:t> </a:t>
            </a:r>
            <a:r>
              <a:rPr lang="en-IE" dirty="0" err="1" smtClean="0"/>
              <a:t>Catagóireacha</a:t>
            </a:r>
            <a:r>
              <a:rPr lang="en-IE" dirty="0" smtClean="0"/>
              <a:t> in </a:t>
            </a:r>
            <a:r>
              <a:rPr lang="en-IE" dirty="0" err="1" smtClean="0"/>
              <a:t>ord</a:t>
            </a:r>
            <a:endParaRPr lang="en-IE" dirty="0" smtClean="0"/>
          </a:p>
          <a:p>
            <a:r>
              <a:rPr lang="en-IE" dirty="0" smtClean="0"/>
              <a:t>An </a:t>
            </a:r>
            <a:r>
              <a:rPr lang="en-IE" dirty="0" err="1" smtClean="0"/>
              <a:t>gceart</a:t>
            </a:r>
            <a:r>
              <a:rPr lang="en-IE" dirty="0" smtClean="0"/>
              <a:t> go </a:t>
            </a:r>
            <a:r>
              <a:rPr lang="en-IE" dirty="0" err="1" smtClean="0"/>
              <a:t>mbeadh</a:t>
            </a:r>
            <a:r>
              <a:rPr lang="en-IE" dirty="0" smtClean="0"/>
              <a:t> </a:t>
            </a:r>
            <a:r>
              <a:rPr lang="en-IE" dirty="0" err="1" smtClean="0"/>
              <a:t>laethanta</a:t>
            </a:r>
            <a:r>
              <a:rPr lang="en-IE" dirty="0" smtClean="0"/>
              <a:t> </a:t>
            </a:r>
            <a:r>
              <a:rPr lang="en-IE" dirty="0" err="1" smtClean="0"/>
              <a:t>saoire</a:t>
            </a:r>
            <a:r>
              <a:rPr lang="en-IE" dirty="0" smtClean="0"/>
              <a:t> </a:t>
            </a:r>
            <a:r>
              <a:rPr lang="en-IE" dirty="0" err="1" smtClean="0"/>
              <a:t>níos</a:t>
            </a:r>
            <a:r>
              <a:rPr lang="en-IE" dirty="0" smtClean="0"/>
              <a:t> </a:t>
            </a:r>
            <a:r>
              <a:rPr lang="en-IE" dirty="0" err="1" smtClean="0"/>
              <a:t>faide</a:t>
            </a:r>
            <a:r>
              <a:rPr lang="en-IE" dirty="0" smtClean="0"/>
              <a:t> ag </a:t>
            </a:r>
            <a:r>
              <a:rPr lang="en-IE" dirty="0" err="1" smtClean="0"/>
              <a:t>daltaí</a:t>
            </a:r>
            <a:r>
              <a:rPr lang="en-IE" dirty="0" smtClean="0"/>
              <a:t> </a:t>
            </a:r>
            <a:r>
              <a:rPr lang="en-IE" dirty="0" err="1" smtClean="0"/>
              <a:t>bunscoile</a:t>
            </a:r>
            <a:r>
              <a:rPr lang="en-IE" dirty="0" smtClean="0"/>
              <a:t>?</a:t>
            </a:r>
          </a:p>
          <a:p>
            <a:endParaRPr lang="en-IE" dirty="0" smtClean="0"/>
          </a:p>
          <a:p>
            <a:endParaRPr lang="en-IE" dirty="0" smtClean="0"/>
          </a:p>
          <a:p>
            <a:endParaRPr lang="en-IE" dirty="0"/>
          </a:p>
          <a:p>
            <a:endParaRPr lang="en-IE" dirty="0" smtClean="0"/>
          </a:p>
          <a:p>
            <a:r>
              <a:rPr lang="en-IE" dirty="0" err="1" smtClean="0"/>
              <a:t>Sonraí</a:t>
            </a:r>
            <a:r>
              <a:rPr lang="en-IE" dirty="0" smtClean="0"/>
              <a:t> </a:t>
            </a:r>
            <a:r>
              <a:rPr lang="en-IE" dirty="0" err="1" smtClean="0"/>
              <a:t>Uimhriúla</a:t>
            </a:r>
            <a:endParaRPr lang="en-IE" dirty="0" smtClean="0"/>
          </a:p>
          <a:p>
            <a:pPr marL="285750" indent="-285750">
              <a:buFont typeface="Wingdings" panose="05000000000000000000" pitchFamily="2" charset="2"/>
              <a:buChar char="§"/>
            </a:pPr>
            <a:r>
              <a:rPr lang="en-IE" dirty="0" err="1" smtClean="0"/>
              <a:t>Scoite</a:t>
            </a:r>
            <a:endParaRPr lang="en-IE" dirty="0" smtClean="0"/>
          </a:p>
          <a:p>
            <a:pPr marL="285750" indent="-285750">
              <a:buFont typeface="Wingdings" panose="05000000000000000000" pitchFamily="2" charset="2"/>
              <a:buChar char="§"/>
            </a:pPr>
            <a:r>
              <a:rPr lang="en-IE" dirty="0" err="1" smtClean="0"/>
              <a:t>Leanaúnach</a:t>
            </a:r>
            <a:endParaRPr lang="en-IE" dirty="0"/>
          </a:p>
        </p:txBody>
      </p:sp>
      <p:cxnSp>
        <p:nvCxnSpPr>
          <p:cNvPr id="4" name="Straight Connector 3"/>
          <p:cNvCxnSpPr/>
          <p:nvPr/>
        </p:nvCxnSpPr>
        <p:spPr>
          <a:xfrm>
            <a:off x="1466491" y="2156604"/>
            <a:ext cx="3933645" cy="862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346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109819" y="2425136"/>
            <a:ext cx="2808000" cy="1724833"/>
          </a:xfrm>
          <a:prstGeom prst="roundRect">
            <a:avLst>
              <a:gd name="adj" fmla="val 8750"/>
            </a:avLst>
          </a:prstGeom>
          <a:solidFill>
            <a:srgbClr val="FFCC33"/>
          </a:solidFill>
          <a:ln>
            <a:solidFill>
              <a:srgbClr val="99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b="1" dirty="0" err="1" smtClean="0">
                <a:solidFill>
                  <a:srgbClr val="990033"/>
                </a:solidFill>
                <a:latin typeface="Century Gothic" pitchFamily="34" charset="0"/>
              </a:rPr>
              <a:t>Gaolmhaireacht</a:t>
            </a:r>
            <a:r>
              <a:rPr lang="en-IE" dirty="0" smtClean="0">
                <a:solidFill>
                  <a:srgbClr val="990033"/>
                </a:solidFill>
                <a:latin typeface="Century Gothic" pitchFamily="34" charset="0"/>
              </a:rPr>
              <a:t> </a:t>
            </a:r>
            <a:r>
              <a:rPr lang="en-IE" dirty="0">
                <a:solidFill>
                  <a:srgbClr val="990033"/>
                </a:solidFill>
                <a:latin typeface="Century Gothic" pitchFamily="34" charset="0"/>
              </a:rPr>
              <a:t/>
            </a:r>
            <a:br>
              <a:rPr lang="en-IE" dirty="0">
                <a:solidFill>
                  <a:srgbClr val="990033"/>
                </a:solidFill>
                <a:latin typeface="Century Gothic" pitchFamily="34" charset="0"/>
              </a:rPr>
            </a:br>
            <a:endParaRPr lang="en-IE" dirty="0" smtClean="0">
              <a:solidFill>
                <a:srgbClr val="990033"/>
              </a:solidFill>
              <a:latin typeface="Century Gothic" pitchFamily="34" charset="0"/>
            </a:endParaRPr>
          </a:p>
        </p:txBody>
      </p:sp>
      <p:sp>
        <p:nvSpPr>
          <p:cNvPr id="2" name="TextBox 1"/>
          <p:cNvSpPr txBox="1"/>
          <p:nvPr/>
        </p:nvSpPr>
        <p:spPr>
          <a:xfrm>
            <a:off x="629266" y="250529"/>
            <a:ext cx="8091947" cy="1200329"/>
          </a:xfrm>
          <a:prstGeom prst="rect">
            <a:avLst/>
          </a:prstGeom>
          <a:noFill/>
        </p:spPr>
        <p:txBody>
          <a:bodyPr wrap="square" rtlCol="0">
            <a:spAutoFit/>
          </a:bodyPr>
          <a:lstStyle/>
          <a:p>
            <a:pPr algn="ct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Cinéalacha</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Ceisteanna</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Imscrúdaitheacha</a:t>
            </a:r>
            <a:endParaRPr lang="en-IE" sz="3600" b="1" i="1" dirty="0">
              <a:solidFill>
                <a:srgbClr val="990033"/>
              </a:solidFill>
              <a:effectLst>
                <a:outerShdw blurRad="38100" dist="38100" dir="2700000" algn="tl">
                  <a:srgbClr val="000000">
                    <a:alpha val="43137"/>
                  </a:srgbClr>
                </a:outerShdw>
              </a:effectLst>
              <a:latin typeface="Century Gothic" pitchFamily="34" charset="0"/>
            </a:endParaRPr>
          </a:p>
        </p:txBody>
      </p:sp>
      <p:sp>
        <p:nvSpPr>
          <p:cNvPr id="3" name="Rounded Rectangle 2"/>
          <p:cNvSpPr/>
          <p:nvPr/>
        </p:nvSpPr>
        <p:spPr>
          <a:xfrm>
            <a:off x="291201" y="2442719"/>
            <a:ext cx="2808000" cy="1742419"/>
          </a:xfrm>
          <a:prstGeom prst="roundRect">
            <a:avLst>
              <a:gd name="adj" fmla="val 8750"/>
            </a:avLst>
          </a:prstGeom>
          <a:solidFill>
            <a:srgbClr val="FFCC33"/>
          </a:solidFill>
          <a:ln>
            <a:solidFill>
              <a:srgbClr val="99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b="1" dirty="0" err="1" smtClean="0">
                <a:solidFill>
                  <a:srgbClr val="990033"/>
                </a:solidFill>
                <a:latin typeface="Century Gothic" pitchFamily="34" charset="0"/>
              </a:rPr>
              <a:t>Achoimre</a:t>
            </a:r>
            <a:endParaRPr lang="en-IE" b="1" dirty="0" smtClean="0">
              <a:solidFill>
                <a:srgbClr val="990033"/>
              </a:solidFill>
              <a:latin typeface="Century Gothic" pitchFamily="34" charset="0"/>
            </a:endParaRPr>
          </a:p>
          <a:p>
            <a:pPr algn="ctr"/>
            <a:r>
              <a:rPr lang="en-IE" b="1" dirty="0" smtClean="0">
                <a:solidFill>
                  <a:srgbClr val="990033"/>
                </a:solidFill>
                <a:latin typeface="Century Gothic" pitchFamily="34" charset="0"/>
              </a:rPr>
              <a:t> </a:t>
            </a:r>
            <a:r>
              <a:rPr lang="en-IE" dirty="0" smtClean="0">
                <a:solidFill>
                  <a:srgbClr val="990033"/>
                </a:solidFill>
                <a:latin typeface="Century Gothic" pitchFamily="34" charset="0"/>
              </a:rPr>
              <a:t> </a:t>
            </a:r>
            <a:r>
              <a:rPr lang="en-IE" dirty="0">
                <a:solidFill>
                  <a:srgbClr val="990033"/>
                </a:solidFill>
                <a:latin typeface="Century Gothic" pitchFamily="34" charset="0"/>
              </a:rPr>
              <a:t/>
            </a:r>
            <a:br>
              <a:rPr lang="en-IE" dirty="0">
                <a:solidFill>
                  <a:srgbClr val="990033"/>
                </a:solidFill>
                <a:latin typeface="Century Gothic" pitchFamily="34" charset="0"/>
              </a:rPr>
            </a:br>
            <a:endParaRPr lang="en-IE" dirty="0">
              <a:solidFill>
                <a:srgbClr val="990033"/>
              </a:solidFill>
              <a:latin typeface="Century Gothic" pitchFamily="34" charset="0"/>
            </a:endParaRPr>
          </a:p>
        </p:txBody>
      </p:sp>
      <p:sp>
        <p:nvSpPr>
          <p:cNvPr id="10" name="Rounded Rectangle 9"/>
          <p:cNvSpPr/>
          <p:nvPr/>
        </p:nvSpPr>
        <p:spPr>
          <a:xfrm>
            <a:off x="3226887" y="2477891"/>
            <a:ext cx="2808000" cy="1707248"/>
          </a:xfrm>
          <a:prstGeom prst="roundRect">
            <a:avLst>
              <a:gd name="adj" fmla="val 8750"/>
            </a:avLst>
          </a:prstGeom>
          <a:solidFill>
            <a:srgbClr val="FFCC33"/>
          </a:solidFill>
          <a:ln>
            <a:solidFill>
              <a:srgbClr val="99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b="1" dirty="0" err="1" smtClean="0">
                <a:solidFill>
                  <a:srgbClr val="990033"/>
                </a:solidFill>
                <a:latin typeface="Century Gothic" pitchFamily="34" charset="0"/>
              </a:rPr>
              <a:t>Comparáid</a:t>
            </a:r>
            <a:endParaRPr lang="en-IE" b="1" dirty="0" smtClean="0">
              <a:solidFill>
                <a:srgbClr val="990033"/>
              </a:solidFill>
              <a:latin typeface="Century Gothic" pitchFamily="34" charset="0"/>
            </a:endParaRPr>
          </a:p>
          <a:p>
            <a:pPr algn="ctr"/>
            <a:r>
              <a:rPr lang="en-IE" b="1" dirty="0" smtClean="0">
                <a:solidFill>
                  <a:srgbClr val="990033"/>
                </a:solidFill>
                <a:latin typeface="Century Gothic" pitchFamily="34" charset="0"/>
              </a:rPr>
              <a:t/>
            </a:r>
            <a:br>
              <a:rPr lang="en-IE" b="1" dirty="0" smtClean="0">
                <a:solidFill>
                  <a:srgbClr val="990033"/>
                </a:solidFill>
                <a:latin typeface="Century Gothic" pitchFamily="34" charset="0"/>
              </a:rPr>
            </a:br>
            <a:endParaRPr lang="en-IE" dirty="0">
              <a:solidFill>
                <a:srgbClr val="990033"/>
              </a:solidFill>
              <a:latin typeface="Century Gothic" pitchFamily="34" charset="0"/>
            </a:endParaRPr>
          </a:p>
        </p:txBody>
      </p:sp>
      <p:cxnSp>
        <p:nvCxnSpPr>
          <p:cNvPr id="7" name="Straight Connector 6"/>
          <p:cNvCxnSpPr/>
          <p:nvPr/>
        </p:nvCxnSpPr>
        <p:spPr>
          <a:xfrm>
            <a:off x="265471" y="1445343"/>
            <a:ext cx="2802194"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61071" y="1445343"/>
            <a:ext cx="2802194"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66503" y="1445343"/>
            <a:ext cx="2802194"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04525" y="6150098"/>
            <a:ext cx="3807726" cy="830997"/>
          </a:xfrm>
          <a:prstGeom prst="rect">
            <a:avLst/>
          </a:prstGeom>
          <a:noFill/>
        </p:spPr>
        <p:txBody>
          <a:bodyPr wrap="square" rtlCol="0">
            <a:spAutoFit/>
          </a:bodyPr>
          <a:lstStyle/>
          <a:p>
            <a:pPr>
              <a:buFont typeface="Wingdings" pitchFamily="2" charset="2"/>
              <a:buChar char="q"/>
            </a:pPr>
            <a:r>
              <a:rPr lang="en-IE" sz="2400" b="1" dirty="0" err="1" smtClean="0"/>
              <a:t>Léiriú</a:t>
            </a:r>
            <a:r>
              <a:rPr lang="en-IE" sz="2400" b="1" dirty="0" smtClean="0"/>
              <a:t> </a:t>
            </a:r>
            <a:r>
              <a:rPr lang="en-IE" sz="2400" b="1" dirty="0" err="1" smtClean="0"/>
              <a:t>Grafach</a:t>
            </a:r>
            <a:endParaRPr lang="en-IE" sz="2400" b="1" dirty="0" smtClean="0"/>
          </a:p>
          <a:p>
            <a:endParaRPr lang="en-IE" sz="2400" b="1" dirty="0"/>
          </a:p>
        </p:txBody>
      </p:sp>
      <p:sp>
        <p:nvSpPr>
          <p:cNvPr id="12" name="TextBox 11"/>
          <p:cNvSpPr txBox="1"/>
          <p:nvPr/>
        </p:nvSpPr>
        <p:spPr>
          <a:xfrm>
            <a:off x="650631" y="3200400"/>
            <a:ext cx="2145323" cy="523220"/>
          </a:xfrm>
          <a:prstGeom prst="rect">
            <a:avLst/>
          </a:prstGeom>
          <a:noFill/>
        </p:spPr>
        <p:txBody>
          <a:bodyPr wrap="square" rtlCol="0">
            <a:spAutoFit/>
          </a:bodyPr>
          <a:lstStyle/>
          <a:p>
            <a:pPr algn="ctr"/>
            <a:r>
              <a:rPr lang="en-IE" sz="2800" b="1" dirty="0" smtClean="0"/>
              <a:t>3,5,7</a:t>
            </a:r>
            <a:endParaRPr lang="en-IE" sz="2800" b="1" dirty="0"/>
          </a:p>
        </p:txBody>
      </p:sp>
      <p:sp>
        <p:nvSpPr>
          <p:cNvPr id="13" name="TextBox 12"/>
          <p:cNvSpPr txBox="1"/>
          <p:nvPr/>
        </p:nvSpPr>
        <p:spPr>
          <a:xfrm>
            <a:off x="3675185" y="3200399"/>
            <a:ext cx="1846384" cy="523220"/>
          </a:xfrm>
          <a:prstGeom prst="rect">
            <a:avLst/>
          </a:prstGeom>
          <a:noFill/>
        </p:spPr>
        <p:txBody>
          <a:bodyPr wrap="square" rtlCol="0">
            <a:spAutoFit/>
          </a:bodyPr>
          <a:lstStyle/>
          <a:p>
            <a:pPr algn="ctr"/>
            <a:r>
              <a:rPr lang="en-IE" sz="2800" b="1" dirty="0" smtClean="0"/>
              <a:t>2,4,6</a:t>
            </a:r>
            <a:endParaRPr lang="en-IE" sz="2800" b="1" dirty="0"/>
          </a:p>
        </p:txBody>
      </p:sp>
      <p:sp>
        <p:nvSpPr>
          <p:cNvPr id="14" name="TextBox 13"/>
          <p:cNvSpPr txBox="1"/>
          <p:nvPr/>
        </p:nvSpPr>
        <p:spPr>
          <a:xfrm>
            <a:off x="6981093" y="3200400"/>
            <a:ext cx="1354015" cy="523220"/>
          </a:xfrm>
          <a:prstGeom prst="rect">
            <a:avLst/>
          </a:prstGeom>
          <a:noFill/>
        </p:spPr>
        <p:txBody>
          <a:bodyPr wrap="square" rtlCol="0">
            <a:spAutoFit/>
          </a:bodyPr>
          <a:lstStyle/>
          <a:p>
            <a:pPr algn="ctr"/>
            <a:r>
              <a:rPr lang="en-IE" sz="2800" b="1" dirty="0" smtClean="0"/>
              <a:t>1,8</a:t>
            </a:r>
            <a:endParaRPr lang="en-IE" sz="2800" b="1" dirty="0"/>
          </a:p>
        </p:txBody>
      </p:sp>
    </p:spTree>
    <p:extLst>
      <p:ext uri="{BB962C8B-B14F-4D97-AF65-F5344CB8AC3E}">
        <p14:creationId xmlns:p14="http://schemas.microsoft.com/office/powerpoint/2010/main" val="2673351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jcharts.sourceforge.net/userGuide/pieCharts/normal2d/images/userGuide/pieCharts/pieChartBasi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3804" y="1264196"/>
            <a:ext cx="2221961" cy="1944216"/>
          </a:xfrm>
          <a:prstGeom prst="rect">
            <a:avLst/>
          </a:prstGeom>
          <a:noFill/>
        </p:spPr>
      </p:pic>
      <p:pic>
        <p:nvPicPr>
          <p:cNvPr id="4102" name="Picture 6" descr="http://t2.gstatic.com/images?q=tbn:j8Hyv7dlA_jI4M:https://visualization.hpc.mil/wiki/images/9/98/ParaviewHistogram.png&amp;t=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240" y="1226803"/>
            <a:ext cx="1872208" cy="1872208"/>
          </a:xfrm>
          <a:prstGeom prst="rect">
            <a:avLst/>
          </a:prstGeom>
          <a:noFill/>
        </p:spPr>
      </p:pic>
      <p:pic>
        <p:nvPicPr>
          <p:cNvPr id="4104" name="Picture 8" descr="http://t2.gstatic.com/images?q=tbn:ANd9GcSmb6wg0PJeNk6XoN7p9VOPEo5T1uWjDnaoF4QPlMiFKOmCT3toN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657" y="4876632"/>
            <a:ext cx="2592288" cy="1016894"/>
          </a:xfrm>
          <a:prstGeom prst="rect">
            <a:avLst/>
          </a:prstGeom>
          <a:noFill/>
        </p:spPr>
      </p:pic>
      <p:sp>
        <p:nvSpPr>
          <p:cNvPr id="4108" name="AutoShape 12" descr="data:image/jpg;base64,/9j/4AAQSkZJRgABAQAAAQABAAD/2wCEAAkGBhISDxIUExQQFRUVGRUVFxYUGRkaFBQUGBwXHRgbHBkYJychFxslGhQXITQgJikpLCw4GCAyNTIsNSkrLyoBCQoKDgwOGg8PGDUcHRw1KiksKSksKiopLikpNSopLCwpKSksKSwsKS4sKS81KSksLCwsKSk1KSksKSksKSwpKf/AABEIAHMAigMBIgACEQEDEQH/xAAbAAEBAAMBAQEAAAAAAAAAAAAFAAMEBgECB//EAD8QAAIBAwEDBgwFAwMFAAAAAAECAwAEERIFEyEGIjFBVJMUFRYyUVJzkbGz0eE0NWFkdCNx0gdCgSQzQ2LB/8QAFwEAAwEAAAAAAAAAAAAAAAAAAAECA//EACURAAIBAQgDAQEBAAAAAAAAAAABAhEDEiExMlGRwRNBgWHwcf/aAAwDAQACEQMRAD8A/S1tWmurrM9ygjeNFWN9KgGKNjwx06mNbHiA9pvu9+1WzPxV97WL5ENK0pzadF+GLbqFeIT2m+737V54i/c33e/ai+VnKWe1mTCRrb6NTTyrI0evXjds0WTBzATvCrjLKMenUg/1FxGDJbTmRpbtEihxIxS2bDngfOyQuBjJPDhgnVQtWqoVXudB4h/c33e/ate72asZjDXN/wD1HEa4l/3EMR/t4cEPGtPy+UyBEtrhsym3UkxJmURCUgq7Bl5h6wMEEdNZbjayXMOzZ49QSWeJ11DDAGObgf1qZK1gqyw4GmzeGwf3N93v2q8QntN93v2pahuUu2Ht1tygU725trc6s8ElcKxGCOcOkdXpBqIynJ0RNXuZPEP7m+737VeIf3N93v2rU21yzjt7hYNzcyuUWVtyhfRGz7sHA4niGOAOhf7UNtf/AFJGsw28ReXexRBn0mLEkrRFuDDXh0YadS/qRg1rGztpfyHVnSeIT2m+737VeIf3N93v2pKHOkZOTgZI4An9AScD9MmslYeSQVe4T4h/c33e/arxD+5vu9+1LVUeSW4XmE+If3N93v2q8Q/ub7vftS1VHkluF5nNbe2c8NrNKlze6o0ZlzICMjiMjHEV07A5+9DcrB/0F17J/hTRFU23FV/ejSDYNsz8Vfe1i+RDW9e3DImUjaQ5HNDKpx1nLkDh/etHZn4q+9rF8iGlqmergzeZy20LXwh1ebZjuygLkywcVDBtLYfDqGAOlsjPVWG52WjghtluQWkcjfQrzpABJ5snAPjnKODdJBNdfij9tywpBI1wUEIGZC/maR0hvSOgY45zjBzgtTksmGALFa6WDLs1gRIZhiWDhKU3ZYDXgHQNOOjArUvZJIVsY47GSNI50CLvYSMCObCjnnHSTx+lKcj9yY5XgMAjeXUsULIyQYSNdP8ASJRWOnWQOgydfSdnlD59l/JT5c1JybwbqNZnnje57FL3tv8A51qbRZ7hAkuz5XUMrgGaAEOh5rArICCD15pu+0btzIQE0trJbSAmDqJbhpGM8cjGM1z/ACQe2d55LU2yxMIgIoDHhdO9IldI+EbuHAwRqxEuTnmok/YKhgl2UraNWzHYpwGueJiVDBwGLSHeKHwwVsgHoArwbIjEhk8VsHLLJq30HB0cyAgbzAw5LcBjJJ661eVcqreSM62r6beFoUnBMssivclo7bipSVv6Q1pqYHdc082uzukQxuHCshDagQCrLg5BB4MCM8KvyS3fI8A0bZuOxS99b/519eN7nsU3e2/+dYOR2yoo4DKkUUZuTvisaqoCMBulwoHRHp6hxLHGSafrPAl0B/G9z2Kbvbf/ADq8b3PYpu9t/wDOmKqBYA/je57FN3tv/nSkEhZFLKUJAJUkEqfRlcg/8VkqpAEcrfy+69k/wps0Jyt/L7r2T/CmzWq0L70aQBdmfir72sXyIaWonZn4q+9rF8iGlqm01cEPMqs1Vr3mndvrzp0tq06iSuDqACc4nGejj6KgSM6sDRHKHz7L+Sny5qN5IiLwi53Btmi0wYNoqrbg5uMrpQspmC6NTahkNFzVABZLlD59l/JT5c1P2OlGL5qzXyy0PyY1bqUM7uVuLldTnLECRx09A6OgAAdQxSENZqzXLcs4xuZZEb+pDEz8JnR4VAciRIl5sj5Q4DlVO7AJABpvbErpbTtGYw6xylTI2lAwVtOps81QQMnIxToOhv5qrm+SsG6MkDLiSNIWZhNJMJFbeqpLSBSHzC5YBQOI/UDoxQxNUPaqqqQiqqqoAI5W/l917J/hTZoTlb+X3Xsn+FNmtVoX3o1gC7M/FX3tYvkQ0tROzPxV97WL5ENLVNpq4IeZV5pr2sU8pVWOGbAJ0rjUcAnAz1noqBI+geNFcofPsv5KfLmonkFJIzXpljmjkMyO4kxgO8EGVBBIwuMcOGNJ68BblD59l/JT5c1MfsWZseitLZt/BKrNA8Ei6jqaFlZdZ4nJTI1cQePE5/tWe9K7t9Y1JpbUukvqXB1DQAS+RkaQDnPQaH5P3InlmuCJUd1hj3ckUsZSNDKyZMqrrfMzltOQOavUWcBCV7aQExvMkBKMuh5FQmNmYBdLN5pLaQMYJOP0raYjHHoxxz0Y4/8AFcpy0t7h5LbdwNLFHLby81lB3wuIcHSeOFjDktwxryTgGmOU1q0lhdIilneCZFXrZmRgo6uk49FAz62G9puz4J4Luwxz4Nu93qwuc7rhq06f16OqlBQWwLl3lmZjI6Yi0yyQmFy2ZS8YVlRjGgKFchsGVxqY5w6KGJntVVVIkqqqqACOVv5fdeyf4U2aE5W/l917J/hTZrVaF96NYAuzPxV97WL5ENLUTsz8Vfe1i+RDS1TaauCHmVVVeGoJPBICcZFE8ofPsv5KfLmoLkOqJJoU2UzmNnlmt4tEiS60LJMSzNqdndgrBCN0w09SO8ofPsv5KfLmplUoxG6vI4kLyOiIvEs7BVAyBxLYA4kD/mviw2pDOpaGWKVQSpaJ1dQwAJBKkgHBBx+oq2jcmOGSQK7mNHcInFnKgkKo9Jxgf3rFsfZ5hhVWIZ+LSN1NKxLORnq1E468Y68mgRlk2rCsqxNLCJWGVjLqJGHHiEJ1Ec1ugdR9FZprhURnZlVVBZmYgKqgZJJPADAzmuP2jbyeFSKBcc+5s5REsZMEyp4JqleXSdDJun5u8TO4XKnUdb+3rcPbnz+a0UoKIZCGikjkU6AQzqGjBKqdRAYLg4ooOiN6zvY5kDxPHIhzho2DKcHBwy5B4jFZ6C5K28oFzJISd9MJFZkMZZRDBHndtzkGqJsBiWwAScmnaTEyqqqoEVVVVABHK38vuvZP8KbNCcrfy+69k/wps1qtC+9GsAXZn4q+9rF8iGlqJ2Z+KvvaxfIhpaptNXBDzKo1V44yDUCD9n7ahmbEbMSBqGpZFDJwGpC4AkTivOTI5y8ecM4OUPn2X8lPlzUZyQsriLcxuLgLHAscm+ZShmTdqhhCk4QKsoPBc5QkE9CfKHz7L+Sny5qr2V7N7aN/HBE8srqiIMszHAA/+nqwOJyMca2RRPKmyMtlcoqhnaGZYxwzraN1XBPQTqxnh51L/ekSG2u2oJJN2rEtzsZR1R9PnaHYBJcf+pPprcupljRndgqoCzMxwqqBkknqAAzmg4YZHv0k3U6BBIGMrKYuKhV3QDHBOMkgLwzn9djlVYTTQqkW6I1BpFkZlEiKCQmVVul9BIPAgFTkMaB0FLe4V0V1IKsoYHoyCAR09HA541q2u3IpJWjQyFlLqTu5RHqQ6WAkK6CQ3DAY9B9Br52BDIlpbLIArrFErAHOGVQCM9fEfeh9hbPkinVVW8WMCXeeESK6MzHKmPBOOcWOQF4HjmgdB3aG1UhUM4kwc+ZHLJjAyciJWKj9TgVms7tZY0kQ5R1DKcEEq3EHDAEcPTWjt2B5I1iUHTK4SVlOCkJDF8dBywXd5HFd6GHm4pKJAAAAAAAMDowPR6B+lBJ91VVUhBHK38vuvZP8KbNCcrfy+69k/wAKbNarQvvRrAF2Z+KvvaxfIhpahtnTqLq+yyj+pF0kD/wQ0p4UnrJ7xU2ida/4Q8zLVWLwpPWT3irwpPWT3ioEZaH5Q+fZfyU+XNSfhSesnvFae0IUlMJ3ijdSLL0g6sK646eHn5z+lNIEICvawi5T1k94r3wpPWT3ilQDLVWLwpPWT3irwpPWT3igDLVWLwpPWT3irwpPWT3igDLVWLwpPWT3irwpPWT3igDLVWLwpPWT3irwpPWT3iigBvK38vuvZP8ACmzQHKy4TwC65y/9t+seinWPHrrTKCr+9GkDSutjW8japIIHY8NTxozYHRxIzWPyas+y2ndR/SqqnGTpmU8y8m7Pstp3Uf0q8m7Pstp3Uf0qqqrz3EXk3Z9ltO6j+lXk3Z9ltO6j+lVVF57gXk3Z9ltO6j+lXk3Z9ltO6j+lVVF57gXk3Z9ltO6j+lXk3Z9ltO6j+lVVF57gXk3Z9ltO6j+lXk3Z9ltO6j+lVVF57gXk3Z9ltO6j+lXk3Z9ltO6j+lVVF57gXk3Z9ltO6j+lXk3Z9ltO6j+lVVF57gQ5O2g4i2tQRxBEUeQfdSYqqrG2k8MS4n//2Q=="/>
          <p:cNvSpPr>
            <a:spLocks noChangeAspect="1" noChangeArrowheads="1"/>
          </p:cNvSpPr>
          <p:nvPr/>
        </p:nvSpPr>
        <p:spPr bwMode="auto">
          <a:xfrm>
            <a:off x="155575" y="-525463"/>
            <a:ext cx="1314450" cy="1095376"/>
          </a:xfrm>
          <a:prstGeom prst="rect">
            <a:avLst/>
          </a:prstGeom>
          <a:noFill/>
        </p:spPr>
        <p:txBody>
          <a:bodyPr vert="horz" wrap="square" lIns="91440" tIns="45720" rIns="91440" bIns="45720" numCol="1" anchor="t" anchorCtr="0" compatLnSpc="1">
            <a:prstTxWarp prst="textNoShape">
              <a:avLst/>
            </a:prstTxWarp>
          </a:bodyPr>
          <a:lstStyle/>
          <a:p>
            <a:endParaRPr lang="en-IE" dirty="0">
              <a:latin typeface="Century Gothic" pitchFamily="34" charset="0"/>
            </a:endParaRPr>
          </a:p>
        </p:txBody>
      </p:sp>
      <p:sp>
        <p:nvSpPr>
          <p:cNvPr id="4110" name="AutoShape 14" descr="data:image/jpg;base64,/9j/4AAQSkZJRgABAQAAAQABAAD/2wCEAAkGBhISDxIUExQQFRUVGRUVFxYUGRkaFBQUGBwXHRgbHBkYJychFxslGhQXITQgJikpLCw4GCAyNTIsNSkrLyoBCQoKDgwOGg8PGDUcHRw1KiksKSksKiopLikpNSopLCwpKSksKSwsKS4sKS81KSksLCwsKSk1KSksKSksKSwpKf/AABEIAHMAigMBIgACEQEDEQH/xAAbAAEBAAMBAQEAAAAAAAAAAAAFAAMEBgECB//EAD8QAAIBAwEDBgwFAwMFAAAAAAECAwAEERIFEyEGIjFBVJMUFRYyUVJzkbGz0eE0NWFkdCNx0gdCgSQzQ2LB/8QAFwEAAwEAAAAAAAAAAAAAAAAAAAECA//EACURAAIBAQgDAQEBAAAAAAAAAAABAhEDEiExMlGRwRNBgWHwcf/aAAwDAQACEQMRAD8A/S1tWmurrM9ygjeNFWN9KgGKNjwx06mNbHiA9pvu9+1WzPxV97WL5ENK0pzadF+GLbqFeIT2m+737V54i/c33e/ai+VnKWe1mTCRrb6NTTyrI0evXjds0WTBzATvCrjLKMenUg/1FxGDJbTmRpbtEihxIxS2bDngfOyQuBjJPDhgnVQtWqoVXudB4h/c33e/ate72asZjDXN/wD1HEa4l/3EMR/t4cEPGtPy+UyBEtrhsym3UkxJmURCUgq7Bl5h6wMEEdNZbjayXMOzZ49QSWeJ11DDAGObgf1qZK1gqyw4GmzeGwf3N93v2q8QntN93v2pahuUu2Ht1tygU725trc6s8ElcKxGCOcOkdXpBqIynJ0RNXuZPEP7m+737VeIf3N93v2rU21yzjt7hYNzcyuUWVtyhfRGz7sHA4niGOAOhf7UNtf/AFJGsw28ReXexRBn0mLEkrRFuDDXh0YadS/qRg1rGztpfyHVnSeIT2m+737VeIf3N93v2pKHOkZOTgZI4An9AScD9MmslYeSQVe4T4h/c33e/arxD+5vu9+1LVUeSW4XmE+If3N93v2q8Q/ub7vftS1VHkluF5nNbe2c8NrNKlze6o0ZlzICMjiMjHEV07A5+9DcrB/0F17J/hTRFU23FV/ejSDYNsz8Vfe1i+RDW9e3DImUjaQ5HNDKpx1nLkDh/etHZn4q+9rF8iGlqmergzeZy20LXwh1ebZjuygLkywcVDBtLYfDqGAOlsjPVWG52WjghtluQWkcjfQrzpABJ5snAPjnKODdJBNdfij9tywpBI1wUEIGZC/maR0hvSOgY45zjBzgtTksmGALFa6WDLs1gRIZhiWDhKU3ZYDXgHQNOOjArUvZJIVsY47GSNI50CLvYSMCObCjnnHSTx+lKcj9yY5XgMAjeXUsULIyQYSNdP8ASJRWOnWQOgydfSdnlD59l/JT5c1JybwbqNZnnje57FL3tv8A51qbRZ7hAkuz5XUMrgGaAEOh5rArICCD15pu+0btzIQE0trJbSAmDqJbhpGM8cjGM1z/ACQe2d55LU2yxMIgIoDHhdO9IldI+EbuHAwRqxEuTnmok/YKhgl2UraNWzHYpwGueJiVDBwGLSHeKHwwVsgHoArwbIjEhk8VsHLLJq30HB0cyAgbzAw5LcBjJJ661eVcqreSM62r6beFoUnBMssivclo7bipSVv6Q1pqYHdc082uzukQxuHCshDagQCrLg5BB4MCM8KvyS3fI8A0bZuOxS99b/519eN7nsU3e2/+dYOR2yoo4DKkUUZuTvisaqoCMBulwoHRHp6hxLHGSafrPAl0B/G9z2Kbvbf/ADq8b3PYpu9t/wDOmKqBYA/je57FN3tv/nSkEhZFLKUJAJUkEqfRlcg/8VkqpAEcrfy+69k/wps0Jyt/L7r2T/CmzWq0L70aQBdmfir72sXyIaWonZn4q+9rF8iGlqm01cEPMqs1Vr3mndvrzp0tq06iSuDqACc4nGejj6KgSM6sDRHKHz7L+Sny5qN5IiLwi53Btmi0wYNoqrbg5uMrpQspmC6NTahkNFzVABZLlD59l/JT5c1P2OlGL5qzXyy0PyY1bqUM7uVuLldTnLECRx09A6OgAAdQxSENZqzXLcs4xuZZEb+pDEz8JnR4VAciRIl5sj5Q4DlVO7AJABpvbErpbTtGYw6xylTI2lAwVtOps81QQMnIxToOhv5qrm+SsG6MkDLiSNIWZhNJMJFbeqpLSBSHzC5YBQOI/UDoxQxNUPaqqqQiqqqoAI5W/l917J/hTZoTlb+X3Xsn+FNmtVoX3o1gC7M/FX3tYvkQ0tROzPxV97WL5ENLVNpq4IeZV5pr2sU8pVWOGbAJ0rjUcAnAz1noqBI+geNFcofPsv5KfLmonkFJIzXpljmjkMyO4kxgO8EGVBBIwuMcOGNJ68BblD59l/JT5c1MfsWZseitLZt/BKrNA8Ei6jqaFlZdZ4nJTI1cQePE5/tWe9K7t9Y1JpbUukvqXB1DQAS+RkaQDnPQaH5P3InlmuCJUd1hj3ckUsZSNDKyZMqrrfMzltOQOavUWcBCV7aQExvMkBKMuh5FQmNmYBdLN5pLaQMYJOP0raYjHHoxxz0Y4/8AFcpy0t7h5LbdwNLFHLby81lB3wuIcHSeOFjDktwxryTgGmOU1q0lhdIilneCZFXrZmRgo6uk49FAz62G9puz4J4Luwxz4Nu93qwuc7rhq06f16OqlBQWwLl3lmZjI6Yi0yyQmFy2ZS8YVlRjGgKFchsGVxqY5w6KGJntVVVIkqqqqACOVv5fdeyf4U2aE5W/l917J/hTZrVaF96NYAuzPxV97WL5ENLUTsz8Vfe1i+RDS1TaauCHmVVVeGoJPBICcZFE8ofPsv5KfLmoLkOqJJoU2UzmNnlmt4tEiS60LJMSzNqdndgrBCN0w09SO8ofPsv5KfLmplUoxG6vI4kLyOiIvEs7BVAyBxLYA4kD/mviw2pDOpaGWKVQSpaJ1dQwAJBKkgHBBx+oq2jcmOGSQK7mNHcInFnKgkKo9Jxgf3rFsfZ5hhVWIZ+LSN1NKxLORnq1E468Y68mgRlk2rCsqxNLCJWGVjLqJGHHiEJ1Ec1ugdR9FZprhURnZlVVBZmYgKqgZJJPADAzmuP2jbyeFSKBcc+5s5REsZMEyp4JqleXSdDJun5u8TO4XKnUdb+3rcPbnz+a0UoKIZCGikjkU6AQzqGjBKqdRAYLg4ooOiN6zvY5kDxPHIhzho2DKcHBwy5B4jFZ6C5K28oFzJISd9MJFZkMZZRDBHndtzkGqJsBiWwAScmnaTEyqqqoEVVVVABHK38vuvZP8KbNCcrfy+69k/wps1qtC+9GsAXZn4q+9rF8iGlqJ2Z+KvvaxfIhpaptNXBDzKo1V44yDUCD9n7ahmbEbMSBqGpZFDJwGpC4AkTivOTI5y8ecM4OUPn2X8lPlzUZyQsriLcxuLgLHAscm+ZShmTdqhhCk4QKsoPBc5QkE9CfKHz7L+Sny5qr2V7N7aN/HBE8srqiIMszHAA/+nqwOJyMca2RRPKmyMtlcoqhnaGZYxwzraN1XBPQTqxnh51L/ekSG2u2oJJN2rEtzsZR1R9PnaHYBJcf+pPprcupljRndgqoCzMxwqqBkknqAAzmg4YZHv0k3U6BBIGMrKYuKhV3QDHBOMkgLwzn9djlVYTTQqkW6I1BpFkZlEiKCQmVVul9BIPAgFTkMaB0FLe4V0V1IKsoYHoyCAR09HA541q2u3IpJWjQyFlLqTu5RHqQ6WAkK6CQ3DAY9B9Br52BDIlpbLIArrFErAHOGVQCM9fEfeh9hbPkinVVW8WMCXeeESK6MzHKmPBOOcWOQF4HjmgdB3aG1UhUM4kwc+ZHLJjAyciJWKj9TgVms7tZY0kQ5R1DKcEEq3EHDAEcPTWjt2B5I1iUHTK4SVlOCkJDF8dBywXd5HFd6GHm4pKJAAAAAAAMDowPR6B+lBJ91VVUhBHK38vuvZP8KbNCcrfy+69k/wAKbNarQvvRrAF2Z+KvvaxfIhpahtnTqLq+yyj+pF0kD/wQ0p4UnrJ7xU2ida/4Q8zLVWLwpPWT3irwpPWT3ioEZaH5Q+fZfyU+XNSfhSesnvFae0IUlMJ3ijdSLL0g6sK646eHn5z+lNIEICvawi5T1k94r3wpPWT3ilQDLVWLwpPWT3irwpPWT3igDLVWLwpPWT3irwpPWT3igDLVWLwpPWT3irwpPWT3igDLVWLwpPWT3irwpPWT3iigBvK38vuvZP8ACmzQHKy4TwC65y/9t+seinWPHrrTKCr+9GkDSutjW8japIIHY8NTxozYHRxIzWPyas+y2ndR/SqqnGTpmU8y8m7Pstp3Uf0q8m7Pstp3Uf0qqqrz3EXk3Z9ltO6j+lXk3Z9ltO6j+lVVF57gXk3Z9ltO6j+lXk3Z9ltO6j+lVVF57gXk3Z9ltO6j+lXk3Z9ltO6j+lVVF57gXk3Z9ltO6j+lXk3Z9ltO6j+lVVF57gXk3Z9ltO6j+lXk3Z9ltO6j+lVVF57gXk3Z9ltO6j+lXk3Z9ltO6j+lVVF57gQ5O2g4i2tQRxBEUeQfdSYqqrG2k8MS4n//2Q=="/>
          <p:cNvSpPr>
            <a:spLocks noChangeAspect="1" noChangeArrowheads="1"/>
          </p:cNvSpPr>
          <p:nvPr/>
        </p:nvSpPr>
        <p:spPr bwMode="auto">
          <a:xfrm>
            <a:off x="155575" y="-525463"/>
            <a:ext cx="1314450" cy="1095376"/>
          </a:xfrm>
          <a:prstGeom prst="rect">
            <a:avLst/>
          </a:prstGeom>
          <a:noFill/>
        </p:spPr>
        <p:txBody>
          <a:bodyPr vert="horz" wrap="square" lIns="91440" tIns="45720" rIns="91440" bIns="45720" numCol="1" anchor="t" anchorCtr="0" compatLnSpc="1">
            <a:prstTxWarp prst="textNoShape">
              <a:avLst/>
            </a:prstTxWarp>
          </a:bodyPr>
          <a:lstStyle/>
          <a:p>
            <a:endParaRPr lang="en-IE" dirty="0">
              <a:latin typeface="Century Gothic" pitchFamily="34" charset="0"/>
            </a:endParaRPr>
          </a:p>
        </p:txBody>
      </p:sp>
      <p:sp>
        <p:nvSpPr>
          <p:cNvPr id="4112" name="AutoShape 16" descr="data:image/jpg;base64,/9j/4AAQSkZJRgABAQAAAQABAAD/2wCEAAkGBhISDxIUExQQFRUVGRUVFxYUGRkaFBQUGBwXHRgbHBkYJychFxslGhQXITQgJikpLCw4GCAyNTIsNSkrLyoBCQoKDgwOGg8PGDUcHRw1KiksKSksKiopLikpNSopLCwpKSksKSwsKS4sKS81KSksLCwsKSk1KSksKSksKSwpKf/AABEIAHMAigMBIgACEQEDEQH/xAAbAAEBAAMBAQEAAAAAAAAAAAAFAAMEBgECB//EAD8QAAIBAwEDBgwFAwMFAAAAAAECAwAEERIFEyEGIjFBVJMUFRYyUVJzkbGz0eE0NWFkdCNx0gdCgSQzQ2LB/8QAFwEAAwEAAAAAAAAAAAAAAAAAAAECA//EACURAAIBAQgDAQEBAAAAAAAAAAABAhEDEiExMlGRwRNBgWHwcf/aAAwDAQACEQMRAD8A/S1tWmurrM9ygjeNFWN9KgGKNjwx06mNbHiA9pvu9+1WzPxV97WL5ENK0pzadF+GLbqFeIT2m+737V54i/c33e/ai+VnKWe1mTCRrb6NTTyrI0evXjds0WTBzATvCrjLKMenUg/1FxGDJbTmRpbtEihxIxS2bDngfOyQuBjJPDhgnVQtWqoVXudB4h/c33e/ate72asZjDXN/wD1HEa4l/3EMR/t4cEPGtPy+UyBEtrhsym3UkxJmURCUgq7Bl5h6wMEEdNZbjayXMOzZ49QSWeJ11DDAGObgf1qZK1gqyw4GmzeGwf3N93v2q8QntN93v2pahuUu2Ht1tygU725trc6s8ElcKxGCOcOkdXpBqIynJ0RNXuZPEP7m+737VeIf3N93v2rU21yzjt7hYNzcyuUWVtyhfRGz7sHA4niGOAOhf7UNtf/AFJGsw28ReXexRBn0mLEkrRFuDDXh0YadS/qRg1rGztpfyHVnSeIT2m+737VeIf3N93v2pKHOkZOTgZI4An9AScD9MmslYeSQVe4T4h/c33e/arxD+5vu9+1LVUeSW4XmE+If3N93v2q8Q/ub7vftS1VHkluF5nNbe2c8NrNKlze6o0ZlzICMjiMjHEV07A5+9DcrB/0F17J/hTRFU23FV/ejSDYNsz8Vfe1i+RDW9e3DImUjaQ5HNDKpx1nLkDh/etHZn4q+9rF8iGlqmergzeZy20LXwh1ebZjuygLkywcVDBtLYfDqGAOlsjPVWG52WjghtluQWkcjfQrzpABJ5snAPjnKODdJBNdfij9tywpBI1wUEIGZC/maR0hvSOgY45zjBzgtTksmGALFa6WDLs1gRIZhiWDhKU3ZYDXgHQNOOjArUvZJIVsY47GSNI50CLvYSMCObCjnnHSTx+lKcj9yY5XgMAjeXUsULIyQYSNdP8ASJRWOnWQOgydfSdnlD59l/JT5c1JybwbqNZnnje57FL3tv8A51qbRZ7hAkuz5XUMrgGaAEOh5rArICCD15pu+0btzIQE0trJbSAmDqJbhpGM8cjGM1z/ACQe2d55LU2yxMIgIoDHhdO9IldI+EbuHAwRqxEuTnmok/YKhgl2UraNWzHYpwGueJiVDBwGLSHeKHwwVsgHoArwbIjEhk8VsHLLJq30HB0cyAgbzAw5LcBjJJ661eVcqreSM62r6beFoUnBMssivclo7bipSVv6Q1pqYHdc082uzukQxuHCshDagQCrLg5BB4MCM8KvyS3fI8A0bZuOxS99b/519eN7nsU3e2/+dYOR2yoo4DKkUUZuTvisaqoCMBulwoHRHp6hxLHGSafrPAl0B/G9z2Kbvbf/ADq8b3PYpu9t/wDOmKqBYA/je57FN3tv/nSkEhZFLKUJAJUkEqfRlcg/8VkqpAEcrfy+69k/wps0Jyt/L7r2T/CmzWq0L70aQBdmfir72sXyIaWonZn4q+9rF8iGlqm01cEPMqs1Vr3mndvrzp0tq06iSuDqACc4nGejj6KgSM6sDRHKHz7L+Sny5qN5IiLwi53Btmi0wYNoqrbg5uMrpQspmC6NTahkNFzVABZLlD59l/JT5c1P2OlGL5qzXyy0PyY1bqUM7uVuLldTnLECRx09A6OgAAdQxSENZqzXLcs4xuZZEb+pDEz8JnR4VAciRIl5sj5Q4DlVO7AJABpvbErpbTtGYw6xylTI2lAwVtOps81QQMnIxToOhv5qrm+SsG6MkDLiSNIWZhNJMJFbeqpLSBSHzC5YBQOI/UDoxQxNUPaqqqQiqqqoAI5W/l917J/hTZoTlb+X3Xsn+FNmtVoX3o1gC7M/FX3tYvkQ0tROzPxV97WL5ENLVNpq4IeZV5pr2sU8pVWOGbAJ0rjUcAnAz1noqBI+geNFcofPsv5KfLmonkFJIzXpljmjkMyO4kxgO8EGVBBIwuMcOGNJ68BblD59l/JT5c1MfsWZseitLZt/BKrNA8Ei6jqaFlZdZ4nJTI1cQePE5/tWe9K7t9Y1JpbUukvqXB1DQAS+RkaQDnPQaH5P3InlmuCJUd1hj3ckUsZSNDKyZMqrrfMzltOQOavUWcBCV7aQExvMkBKMuh5FQmNmYBdLN5pLaQMYJOP0raYjHHoxxz0Y4/8AFcpy0t7h5LbdwNLFHLby81lB3wuIcHSeOFjDktwxryTgGmOU1q0lhdIilneCZFXrZmRgo6uk49FAz62G9puz4J4Luwxz4Nu93qwuc7rhq06f16OqlBQWwLl3lmZjI6Yi0yyQmFy2ZS8YVlRjGgKFchsGVxqY5w6KGJntVVVIkqqqqACOVv5fdeyf4U2aE5W/l917J/hTZrVaF96NYAuzPxV97WL5ENLUTsz8Vfe1i+RDS1TaauCHmVVVeGoJPBICcZFE8ofPsv5KfLmoLkOqJJoU2UzmNnlmt4tEiS60LJMSzNqdndgrBCN0w09SO8ofPsv5KfLmplUoxG6vI4kLyOiIvEs7BVAyBxLYA4kD/mviw2pDOpaGWKVQSpaJ1dQwAJBKkgHBBx+oq2jcmOGSQK7mNHcInFnKgkKo9Jxgf3rFsfZ5hhVWIZ+LSN1NKxLORnq1E468Y68mgRlk2rCsqxNLCJWGVjLqJGHHiEJ1Ec1ugdR9FZprhURnZlVVBZmYgKqgZJJPADAzmuP2jbyeFSKBcc+5s5REsZMEyp4JqleXSdDJun5u8TO4XKnUdb+3rcPbnz+a0UoKIZCGikjkU6AQzqGjBKqdRAYLg4ooOiN6zvY5kDxPHIhzho2DKcHBwy5B4jFZ6C5K28oFzJISd9MJFZkMZZRDBHndtzkGqJsBiWwAScmnaTEyqqqoEVVVVABHK38vuvZP8KbNCcrfy+69k/wps1qtC+9GsAXZn4q+9rF8iGlqJ2Z+KvvaxfIhpaptNXBDzKo1V44yDUCD9n7ahmbEbMSBqGpZFDJwGpC4AkTivOTI5y8ecM4OUPn2X8lPlzUZyQsriLcxuLgLHAscm+ZShmTdqhhCk4QKsoPBc5QkE9CfKHz7L+Sny5qr2V7N7aN/HBE8srqiIMszHAA/+nqwOJyMca2RRPKmyMtlcoqhnaGZYxwzraN1XBPQTqxnh51L/ekSG2u2oJJN2rEtzsZR1R9PnaHYBJcf+pPprcupljRndgqoCzMxwqqBkknqAAzmg4YZHv0k3U6BBIGMrKYuKhV3QDHBOMkgLwzn9djlVYTTQqkW6I1BpFkZlEiKCQmVVul9BIPAgFTkMaB0FLe4V0V1IKsoYHoyCAR09HA541q2u3IpJWjQyFlLqTu5RHqQ6WAkK6CQ3DAY9B9Br52BDIlpbLIArrFErAHOGVQCM9fEfeh9hbPkinVVW8WMCXeeESK6MzHKmPBOOcWOQF4HjmgdB3aG1UhUM4kwc+ZHLJjAyciJWKj9TgVms7tZY0kQ5R1DKcEEq3EHDAEcPTWjt2B5I1iUHTK4SVlOCkJDF8dBywXd5HFd6GHm4pKJAAAAAAAMDowPR6B+lBJ91VVUhBHK38vuvZP8KbNCcrfy+69k/wAKbNarQvvRrAF2Z+KvvaxfIhpahtnTqLq+yyj+pF0kD/wQ0p4UnrJ7xU2ida/4Q8zLVWLwpPWT3irwpPWT3ioEZaH5Q+fZfyU+XNSfhSesnvFae0IUlMJ3ijdSLL0g6sK646eHn5z+lNIEICvawi5T1k94r3wpPWT3ilQDLVWLwpPWT3irwpPWT3igDLVWLwpPWT3irwpPWT3igDLVWLwpPWT3irwpPWT3igDLVWLwpPWT3irwpPWT3iigBvK38vuvZP8ACmzQHKy4TwC65y/9t+seinWPHrrTKCr+9GkDSutjW8japIIHY8NTxozYHRxIzWPyas+y2ndR/SqqnGTpmU8y8m7Pstp3Uf0q8m7Pstp3Uf0qqqrz3EXk3Z9ltO6j+lXk3Z9ltO6j+lVVF57gXk3Z9ltO6j+lXk3Z9ltO6j+lVVF57gXk3Z9ltO6j+lXk3Z9ltO6j+lVVF57gXk3Z9ltO6j+lXk3Z9ltO6j+lVVF57gXk3Z9ltO6j+lXk3Z9ltO6j+lVVF57gXk3Z9ltO6j+lXk3Z9ltO6j+lVVF57gQ5O2g4i2tQRxBEUeQfdSYqqrG2k8MS4n//2Q=="/>
          <p:cNvSpPr>
            <a:spLocks noChangeAspect="1" noChangeArrowheads="1"/>
          </p:cNvSpPr>
          <p:nvPr/>
        </p:nvSpPr>
        <p:spPr bwMode="auto">
          <a:xfrm>
            <a:off x="155575" y="-525463"/>
            <a:ext cx="1314450" cy="1095376"/>
          </a:xfrm>
          <a:prstGeom prst="rect">
            <a:avLst/>
          </a:prstGeom>
          <a:noFill/>
        </p:spPr>
        <p:txBody>
          <a:bodyPr vert="horz" wrap="square" lIns="91440" tIns="45720" rIns="91440" bIns="45720" numCol="1" anchor="t" anchorCtr="0" compatLnSpc="1">
            <a:prstTxWarp prst="textNoShape">
              <a:avLst/>
            </a:prstTxWarp>
          </a:bodyPr>
          <a:lstStyle/>
          <a:p>
            <a:endParaRPr lang="en-IE" dirty="0">
              <a:latin typeface="Century Gothic" pitchFamily="34" charset="0"/>
            </a:endParaRPr>
          </a:p>
        </p:txBody>
      </p:sp>
      <p:sp>
        <p:nvSpPr>
          <p:cNvPr id="4114" name="AutoShape 18" descr="data:image/jpg;base64,/9j/4AAQSkZJRgABAQAAAQABAAD/2wCEAAkGBhISDxIUExQQFRUVGRUVFxYUGRkaFBQUGBwXHRgbHBkYJychFxslGhQXITQgJikpLCw4GCAyNTIsNSkrLyoBCQoKDgwOGg8PGDUcHRw1KiksKSksKiopLikpNSopLCwpKSksKSwsKS4sKS81KSksLCwsKSk1KSksKSksKSwpKf/AABEIAHMAigMBIgACEQEDEQH/xAAbAAEBAAMBAQEAAAAAAAAAAAAFAAMEBgECB//EAD8QAAIBAwEDBgwFAwMFAAAAAAECAwAEERIFEyEGIjFBVJMUFRYyUVJzkbGz0eE0NWFkdCNx0gdCgSQzQ2LB/8QAFwEAAwEAAAAAAAAAAAAAAAAAAAECA//EACURAAIBAQgDAQEBAAAAAAAAAAABAhEDEiExMlGRwRNBgWHwcf/aAAwDAQACEQMRAD8A/S1tWmurrM9ygjeNFWN9KgGKNjwx06mNbHiA9pvu9+1WzPxV97WL5ENK0pzadF+GLbqFeIT2m+737V54i/c33e/ai+VnKWe1mTCRrb6NTTyrI0evXjds0WTBzATvCrjLKMenUg/1FxGDJbTmRpbtEihxIxS2bDngfOyQuBjJPDhgnVQtWqoVXudB4h/c33e/ate72asZjDXN/wD1HEa4l/3EMR/t4cEPGtPy+UyBEtrhsym3UkxJmURCUgq7Bl5h6wMEEdNZbjayXMOzZ49QSWeJ11DDAGObgf1qZK1gqyw4GmzeGwf3N93v2q8QntN93v2pahuUu2Ht1tygU725trc6s8ElcKxGCOcOkdXpBqIynJ0RNXuZPEP7m+737VeIf3N93v2rU21yzjt7hYNzcyuUWVtyhfRGz7sHA4niGOAOhf7UNtf/AFJGsw28ReXexRBn0mLEkrRFuDDXh0YadS/qRg1rGztpfyHVnSeIT2m+737VeIf3N93v2pKHOkZOTgZI4An9AScD9MmslYeSQVe4T4h/c33e/arxD+5vu9+1LVUeSW4XmE+If3N93v2q8Q/ub7vftS1VHkluF5nNbe2c8NrNKlze6o0ZlzICMjiMjHEV07A5+9DcrB/0F17J/hTRFU23FV/ejSDYNsz8Vfe1i+RDW9e3DImUjaQ5HNDKpx1nLkDh/etHZn4q+9rF8iGlqmergzeZy20LXwh1ebZjuygLkywcVDBtLYfDqGAOlsjPVWG52WjghtluQWkcjfQrzpABJ5snAPjnKODdJBNdfij9tywpBI1wUEIGZC/maR0hvSOgY45zjBzgtTksmGALFa6WDLs1gRIZhiWDhKU3ZYDXgHQNOOjArUvZJIVsY47GSNI50CLvYSMCObCjnnHSTx+lKcj9yY5XgMAjeXUsULIyQYSNdP8ASJRWOnWQOgydfSdnlD59l/JT5c1JybwbqNZnnje57FL3tv8A51qbRZ7hAkuz5XUMrgGaAEOh5rArICCD15pu+0btzIQE0trJbSAmDqJbhpGM8cjGM1z/ACQe2d55LU2yxMIgIoDHhdO9IldI+EbuHAwRqxEuTnmok/YKhgl2UraNWzHYpwGueJiVDBwGLSHeKHwwVsgHoArwbIjEhk8VsHLLJq30HB0cyAgbzAw5LcBjJJ661eVcqreSM62r6beFoUnBMssivclo7bipSVv6Q1pqYHdc082uzukQxuHCshDagQCrLg5BB4MCM8KvyS3fI8A0bZuOxS99b/519eN7nsU3e2/+dYOR2yoo4DKkUUZuTvisaqoCMBulwoHRHp6hxLHGSafrPAl0B/G9z2Kbvbf/ADq8b3PYpu9t/wDOmKqBYA/je57FN3tv/nSkEhZFLKUJAJUkEqfRlcg/8VkqpAEcrfy+69k/wps0Jyt/L7r2T/CmzWq0L70aQBdmfir72sXyIaWonZn4q+9rF8iGlqm01cEPMqs1Vr3mndvrzp0tq06iSuDqACc4nGejj6KgSM6sDRHKHz7L+Sny5qN5IiLwi53Btmi0wYNoqrbg5uMrpQspmC6NTahkNFzVABZLlD59l/JT5c1P2OlGL5qzXyy0PyY1bqUM7uVuLldTnLECRx09A6OgAAdQxSENZqzXLcs4xuZZEb+pDEz8JnR4VAciRIl5sj5Q4DlVO7AJABpvbErpbTtGYw6xylTI2lAwVtOps81QQMnIxToOhv5qrm+SsG6MkDLiSNIWZhNJMJFbeqpLSBSHzC5YBQOI/UDoxQxNUPaqqqQiqqqoAI5W/l917J/hTZoTlb+X3Xsn+FNmtVoX3o1gC7M/FX3tYvkQ0tROzPxV97WL5ENLVNpq4IeZV5pr2sU8pVWOGbAJ0rjUcAnAz1noqBI+geNFcofPsv5KfLmonkFJIzXpljmjkMyO4kxgO8EGVBBIwuMcOGNJ68BblD59l/JT5c1MfsWZseitLZt/BKrNA8Ei6jqaFlZdZ4nJTI1cQePE5/tWe9K7t9Y1JpbUukvqXB1DQAS+RkaQDnPQaH5P3InlmuCJUd1hj3ckUsZSNDKyZMqrrfMzltOQOavUWcBCV7aQExvMkBKMuh5FQmNmYBdLN5pLaQMYJOP0raYjHHoxxz0Y4/8AFcpy0t7h5LbdwNLFHLby81lB3wuIcHSeOFjDktwxryTgGmOU1q0lhdIilneCZFXrZmRgo6uk49FAz62G9puz4J4Luwxz4Nu93qwuc7rhq06f16OqlBQWwLl3lmZjI6Yi0yyQmFy2ZS8YVlRjGgKFchsGVxqY5w6KGJntVVVIkqqqqACOVv5fdeyf4U2aE5W/l917J/hTZrVaF96NYAuzPxV97WL5ENLUTsz8Vfe1i+RDS1TaauCHmVVVeGoJPBICcZFE8ofPsv5KfLmoLkOqJJoU2UzmNnlmt4tEiS60LJMSzNqdndgrBCN0w09SO8ofPsv5KfLmplUoxG6vI4kLyOiIvEs7BVAyBxLYA4kD/mviw2pDOpaGWKVQSpaJ1dQwAJBKkgHBBx+oq2jcmOGSQK7mNHcInFnKgkKo9Jxgf3rFsfZ5hhVWIZ+LSN1NKxLORnq1E468Y68mgRlk2rCsqxNLCJWGVjLqJGHHiEJ1Ec1ugdR9FZprhURnZlVVBZmYgKqgZJJPADAzmuP2jbyeFSKBcc+5s5REsZMEyp4JqleXSdDJun5u8TO4XKnUdb+3rcPbnz+a0UoKIZCGikjkU6AQzqGjBKqdRAYLg4ooOiN6zvY5kDxPHIhzho2DKcHBwy5B4jFZ6C5K28oFzJISd9MJFZkMZZRDBHndtzkGqJsBiWwAScmnaTEyqqqoEVVVVABHK38vuvZP8KbNCcrfy+69k/wps1qtC+9GsAXZn4q+9rF8iGlqJ2Z+KvvaxfIhpaptNXBDzKo1V44yDUCD9n7ahmbEbMSBqGpZFDJwGpC4AkTivOTI5y8ecM4OUPn2X8lPlzUZyQsriLcxuLgLHAscm+ZShmTdqhhCk4QKsoPBc5QkE9CfKHz7L+Sny5qr2V7N7aN/HBE8srqiIMszHAA/+nqwOJyMca2RRPKmyMtlcoqhnaGZYxwzraN1XBPQTqxnh51L/ekSG2u2oJJN2rEtzsZR1R9PnaHYBJcf+pPprcupljRndgqoCzMxwqqBkknqAAzmg4YZHv0k3U6BBIGMrKYuKhV3QDHBOMkgLwzn9djlVYTTQqkW6I1BpFkZlEiKCQmVVul9BIPAgFTkMaB0FLe4V0V1IKsoYHoyCAR09HA541q2u3IpJWjQyFlLqTu5RHqQ6WAkK6CQ3DAY9B9Br52BDIlpbLIArrFErAHOGVQCM9fEfeh9hbPkinVVW8WMCXeeESK6MzHKmPBOOcWOQF4HjmgdB3aG1UhUM4kwc+ZHLJjAyciJWKj9TgVms7tZY0kQ5R1DKcEEq3EHDAEcPTWjt2B5I1iUHTK4SVlOCkJDF8dBywXd5HFd6GHm4pKJAAAAAAAMDowPR6B+lBJ91VVUhBHK38vuvZP8KbNCcrfy+69k/wAKbNarQvvRrAF2Z+KvvaxfIhpahtnTqLq+yyj+pF0kD/wQ0p4UnrJ7xU2ida/4Q8zLVWLwpPWT3irwpPWT3ioEZaH5Q+fZfyU+XNSfhSesnvFae0IUlMJ3ijdSLL0g6sK646eHn5z+lNIEICvawi5T1k94r3wpPWT3ilQDLVWLwpPWT3irwpPWT3igDLVWLwpPWT3irwpPWT3igDLVWLwpPWT3irwpPWT3igDLVWLwpPWT3irwpPWT3iigBvK38vuvZP8ACmzQHKy4TwC65y/9t+seinWPHrrTKCr+9GkDSutjW8japIIHY8NTxozYHRxIzWPyas+y2ndR/SqqnGTpmU8y8m7Pstp3Uf0q8m7Pstp3Uf0qqqrz3EXk3Z9ltO6j+lXk3Z9ltO6j+lVVF57gXk3Z9ltO6j+lXk3Z9ltO6j+lVVF57gXk3Z9ltO6j+lXk3Z9ltO6j+lVVF57gXk3Z9ltO6j+lXk3Z9ltO6j+lVVF57gXk3Z9ltO6j+lXk3Z9ltO6j+lVVF57gXk3Z9ltO6j+lXk3Z9ltO6j+lVVF57gQ5O2g4i2tQRxBEUeQfdSYqqrG2k8MS4n//2Q=="/>
          <p:cNvSpPr>
            <a:spLocks noChangeAspect="1" noChangeArrowheads="1"/>
          </p:cNvSpPr>
          <p:nvPr/>
        </p:nvSpPr>
        <p:spPr bwMode="auto">
          <a:xfrm>
            <a:off x="155575" y="-525463"/>
            <a:ext cx="1314450" cy="1095376"/>
          </a:xfrm>
          <a:prstGeom prst="rect">
            <a:avLst/>
          </a:prstGeom>
          <a:noFill/>
        </p:spPr>
        <p:txBody>
          <a:bodyPr vert="horz" wrap="square" lIns="91440" tIns="45720" rIns="91440" bIns="45720" numCol="1" anchor="t" anchorCtr="0" compatLnSpc="1">
            <a:prstTxWarp prst="textNoShape">
              <a:avLst/>
            </a:prstTxWarp>
          </a:bodyPr>
          <a:lstStyle/>
          <a:p>
            <a:endParaRPr lang="en-IE" dirty="0">
              <a:latin typeface="Century Gothic" pitchFamily="34" charset="0"/>
            </a:endParaRPr>
          </a:p>
        </p:txBody>
      </p:sp>
      <p:pic>
        <p:nvPicPr>
          <p:cNvPr id="4116" name="Picture 20" descr="http://academic.kellogg.edu/secristb/Math%20130%20Online/Course%20Notes/stem_leaf_graph1.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7327" y="3487651"/>
            <a:ext cx="1465734" cy="913013"/>
          </a:xfrm>
          <a:prstGeom prst="rect">
            <a:avLst/>
          </a:prstGeom>
          <a:noFill/>
        </p:spPr>
      </p:pic>
      <p:pic>
        <p:nvPicPr>
          <p:cNvPr id="4118" name="Picture 22" descr="http://1.bp.blogspot.com/_QoQYqhJUSQQ/SfU3Q94mDDI/AAAAAAAAAEs/7JwV-ofvGBQ/s400/stem+and+leaf.gif"/>
          <p:cNvPicPr>
            <a:picLocks noChangeAspect="1" noChangeArrowheads="1"/>
          </p:cNvPicPr>
          <p:nvPr/>
        </p:nvPicPr>
        <p:blipFill>
          <a:blip r:embed="rId7" cstate="print"/>
          <a:srcRect/>
          <a:stretch>
            <a:fillRect/>
          </a:stretch>
        </p:blipFill>
        <p:spPr bwMode="auto">
          <a:xfrm>
            <a:off x="3349978" y="3625205"/>
            <a:ext cx="2695575" cy="1552576"/>
          </a:xfrm>
          <a:prstGeom prst="rect">
            <a:avLst/>
          </a:prstGeom>
          <a:noFill/>
        </p:spPr>
      </p:pic>
      <p:pic>
        <p:nvPicPr>
          <p:cNvPr id="15" name="Picture 5" descr="C:\Users\Sheelagh\Desktop\scatter plot.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77817" y="3743745"/>
            <a:ext cx="2051720" cy="1564736"/>
          </a:xfrm>
          <a:prstGeom prst="rect">
            <a:avLst/>
          </a:prstGeom>
          <a:noFill/>
        </p:spPr>
      </p:pic>
      <p:pic>
        <p:nvPicPr>
          <p:cNvPr id="19" name="Content Placeholder 5" descr="F01-01a"/>
          <p:cNvPicPr>
            <a:picLocks noChangeAspect="1" noChangeArrowheads="1"/>
          </p:cNvPicPr>
          <p:nvPr/>
        </p:nvPicPr>
        <p:blipFill>
          <a:blip r:embed="rId9" cstate="email">
            <a:clrChange>
              <a:clrFrom>
                <a:srgbClr val="E4EFF2"/>
              </a:clrFrom>
              <a:clrTo>
                <a:srgbClr val="E4EFF2">
                  <a:alpha val="0"/>
                </a:srgbClr>
              </a:clrTo>
            </a:clrChange>
            <a:extLst>
              <a:ext uri="{28A0092B-C50C-407E-A947-70E740481C1C}">
                <a14:useLocalDpi xmlns:a14="http://schemas.microsoft.com/office/drawing/2010/main"/>
              </a:ext>
            </a:extLst>
          </a:blip>
          <a:srcRect/>
          <a:stretch>
            <a:fillRect/>
          </a:stretch>
        </p:blipFill>
        <p:spPr>
          <a:xfrm>
            <a:off x="232470" y="1069504"/>
            <a:ext cx="3072397" cy="2038423"/>
          </a:xfrm>
          <a:prstGeom prst="rect">
            <a:avLst/>
          </a:prstGeom>
          <a:solidFill>
            <a:schemeClr val="bg1"/>
          </a:solidFill>
        </p:spPr>
      </p:pic>
      <p:sp>
        <p:nvSpPr>
          <p:cNvPr id="21" name="TextBox 20"/>
          <p:cNvSpPr txBox="1"/>
          <p:nvPr/>
        </p:nvSpPr>
        <p:spPr>
          <a:xfrm>
            <a:off x="175320" y="6164163"/>
            <a:ext cx="5328592" cy="461665"/>
          </a:xfrm>
          <a:prstGeom prst="rect">
            <a:avLst/>
          </a:prstGeom>
          <a:noFill/>
        </p:spPr>
        <p:txBody>
          <a:bodyPr wrap="square" rtlCol="0">
            <a:spAutoFit/>
          </a:bodyPr>
          <a:lstStyle/>
          <a:p>
            <a:r>
              <a:rPr lang="en-IE" sz="2400" b="1" i="1" dirty="0" smtClean="0">
                <a:solidFill>
                  <a:srgbClr val="990033"/>
                </a:solidFill>
                <a:effectLst>
                  <a:outerShdw blurRad="38100" dist="38100" dir="2700000" algn="tl">
                    <a:srgbClr val="000000">
                      <a:alpha val="43137"/>
                    </a:srgbClr>
                  </a:outerShdw>
                </a:effectLst>
                <a:latin typeface="Century Gothic" pitchFamily="34" charset="0"/>
              </a:rPr>
              <a:t>Cad air a </a:t>
            </a:r>
            <a:r>
              <a:rPr lang="en-IE" sz="2400" b="1" i="1" dirty="0" err="1" smtClean="0">
                <a:solidFill>
                  <a:srgbClr val="990033"/>
                </a:solidFill>
                <a:effectLst>
                  <a:outerShdw blurRad="38100" dist="38100" dir="2700000" algn="tl">
                    <a:srgbClr val="000000">
                      <a:alpha val="43137"/>
                    </a:srgbClr>
                  </a:outerShdw>
                </a:effectLst>
                <a:latin typeface="Century Gothic" pitchFamily="34" charset="0"/>
              </a:rPr>
              <a:t>mbunaítear</a:t>
            </a:r>
            <a:r>
              <a:rPr lang="en-IE" sz="24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2400" b="1" i="1" dirty="0" err="1" smtClean="0">
                <a:solidFill>
                  <a:srgbClr val="990033"/>
                </a:solidFill>
                <a:effectLst>
                  <a:outerShdw blurRad="38100" dist="38100" dir="2700000" algn="tl">
                    <a:srgbClr val="000000">
                      <a:alpha val="43137"/>
                    </a:srgbClr>
                  </a:outerShdw>
                </a:effectLst>
                <a:latin typeface="Century Gothic" pitchFamily="34" charset="0"/>
              </a:rPr>
              <a:t>ár</a:t>
            </a:r>
            <a:r>
              <a:rPr lang="en-IE" sz="24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2400" b="1" i="1" dirty="0" err="1" smtClean="0">
                <a:solidFill>
                  <a:srgbClr val="990033"/>
                </a:solidFill>
                <a:effectLst>
                  <a:outerShdw blurRad="38100" dist="38100" dir="2700000" algn="tl">
                    <a:srgbClr val="000000">
                      <a:alpha val="43137"/>
                    </a:srgbClr>
                  </a:outerShdw>
                </a:effectLst>
                <a:latin typeface="Century Gothic" pitchFamily="34" charset="0"/>
              </a:rPr>
              <a:t>rogha</a:t>
            </a:r>
            <a:r>
              <a:rPr lang="en-IE" sz="2400" b="1" i="1" dirty="0" smtClean="0">
                <a:solidFill>
                  <a:srgbClr val="990033"/>
                </a:solidFill>
                <a:effectLst>
                  <a:outerShdw blurRad="38100" dist="38100" dir="2700000" algn="tl">
                    <a:srgbClr val="000000">
                      <a:alpha val="43137"/>
                    </a:srgbClr>
                  </a:outerShdw>
                </a:effectLst>
                <a:latin typeface="Century Gothic" pitchFamily="34" charset="0"/>
              </a:rPr>
              <a:t>?</a:t>
            </a:r>
          </a:p>
        </p:txBody>
      </p:sp>
      <p:sp>
        <p:nvSpPr>
          <p:cNvPr id="25" name="TextBox 24"/>
          <p:cNvSpPr txBox="1"/>
          <p:nvPr/>
        </p:nvSpPr>
        <p:spPr>
          <a:xfrm>
            <a:off x="629266" y="250529"/>
            <a:ext cx="8091947" cy="646331"/>
          </a:xfrm>
          <a:prstGeom prst="rect">
            <a:avLst/>
          </a:prstGeom>
          <a:noFill/>
        </p:spPr>
        <p:txBody>
          <a:bodyPr wrap="square" rtlCol="0">
            <a:spAutoFit/>
          </a:bodyPr>
          <a:lstStyle/>
          <a:p>
            <a:pPr algn="ct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Cé</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acu</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Léiriú</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Grafach</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a:t>
            </a:r>
            <a:endParaRPr lang="en-IE" sz="3600" b="1" i="1" dirty="0">
              <a:solidFill>
                <a:srgbClr val="990033"/>
              </a:solidFill>
              <a:effectLst>
                <a:outerShdw blurRad="38100" dist="38100" dir="2700000" algn="tl">
                  <a:srgbClr val="000000">
                    <a:alpha val="43137"/>
                  </a:srgbClr>
                </a:outerShdw>
              </a:effectLst>
              <a:latin typeface="Century Gothic" pitchFamily="34" charset="0"/>
            </a:endParaRPr>
          </a:p>
        </p:txBody>
      </p:sp>
      <p:sp>
        <p:nvSpPr>
          <p:cNvPr id="17" name="TextBox 16"/>
          <p:cNvSpPr txBox="1"/>
          <p:nvPr/>
        </p:nvSpPr>
        <p:spPr>
          <a:xfrm>
            <a:off x="1411492" y="4506387"/>
            <a:ext cx="1037230" cy="230832"/>
          </a:xfrm>
          <a:prstGeom prst="rect">
            <a:avLst/>
          </a:prstGeom>
          <a:noFill/>
        </p:spPr>
        <p:txBody>
          <a:bodyPr wrap="square" rtlCol="0">
            <a:spAutoFit/>
          </a:bodyPr>
          <a:lstStyle/>
          <a:p>
            <a:r>
              <a:rPr lang="en-IE" sz="900" dirty="0" smtClean="0"/>
              <a:t>Key: 1|9 = 19 cm</a:t>
            </a:r>
          </a:p>
        </p:txBody>
      </p:sp>
      <p:sp>
        <p:nvSpPr>
          <p:cNvPr id="18" name="TextBox 17"/>
          <p:cNvSpPr txBox="1"/>
          <p:nvPr/>
        </p:nvSpPr>
        <p:spPr>
          <a:xfrm>
            <a:off x="4808734" y="5197970"/>
            <a:ext cx="1201003" cy="230832"/>
          </a:xfrm>
          <a:prstGeom prst="rect">
            <a:avLst/>
          </a:prstGeom>
          <a:noFill/>
        </p:spPr>
        <p:txBody>
          <a:bodyPr wrap="square" rtlCol="0">
            <a:spAutoFit/>
          </a:bodyPr>
          <a:lstStyle/>
          <a:p>
            <a:r>
              <a:rPr lang="en-IE" sz="900" dirty="0" smtClean="0"/>
              <a:t>Key: 5|9 = 59 beats</a:t>
            </a:r>
          </a:p>
        </p:txBody>
      </p:sp>
      <p:sp>
        <p:nvSpPr>
          <p:cNvPr id="23" name="Rectangle 22"/>
          <p:cNvSpPr/>
          <p:nvPr/>
        </p:nvSpPr>
        <p:spPr>
          <a:xfrm>
            <a:off x="4026091" y="5618153"/>
            <a:ext cx="1249294" cy="477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p:cNvSpPr txBox="1"/>
          <p:nvPr/>
        </p:nvSpPr>
        <p:spPr>
          <a:xfrm>
            <a:off x="4035800" y="5694266"/>
            <a:ext cx="2333767" cy="369332"/>
          </a:xfrm>
          <a:prstGeom prst="rect">
            <a:avLst/>
          </a:prstGeom>
          <a:noFill/>
        </p:spPr>
        <p:txBody>
          <a:bodyPr wrap="square" rtlCol="0">
            <a:spAutoFit/>
          </a:bodyPr>
          <a:lstStyle/>
          <a:p>
            <a:r>
              <a:rPr lang="en-IE" b="1" i="1" dirty="0" smtClean="0"/>
              <a:t>TSAL,  AT</a:t>
            </a:r>
            <a:endParaRPr lang="en-IE" b="1" i="1" dirty="0"/>
          </a:p>
        </p:txBody>
      </p:sp>
      <p:sp>
        <p:nvSpPr>
          <p:cNvPr id="26" name="Rectangle 25"/>
          <p:cNvSpPr/>
          <p:nvPr/>
        </p:nvSpPr>
        <p:spPr>
          <a:xfrm>
            <a:off x="7099374" y="5696541"/>
            <a:ext cx="1514900" cy="477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7231775" y="5748960"/>
            <a:ext cx="1231491" cy="369332"/>
          </a:xfrm>
          <a:prstGeom prst="rect">
            <a:avLst/>
          </a:prstGeom>
        </p:spPr>
        <p:txBody>
          <a:bodyPr wrap="none">
            <a:spAutoFit/>
          </a:bodyPr>
          <a:lstStyle/>
          <a:p>
            <a:r>
              <a:rPr lang="en-IE" b="1" i="1" dirty="0" smtClean="0"/>
              <a:t>ATGL, ATAL</a:t>
            </a:r>
            <a:endParaRPr lang="en-IE" b="1" i="1" dirty="0"/>
          </a:p>
        </p:txBody>
      </p:sp>
    </p:spTree>
    <p:extLst>
      <p:ext uri="{BB962C8B-B14F-4D97-AF65-F5344CB8AC3E}">
        <p14:creationId xmlns:p14="http://schemas.microsoft.com/office/powerpoint/2010/main" val="26804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10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1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102"/>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41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l="11941"/>
          <a:stretch>
            <a:fillRect/>
          </a:stretch>
        </p:blipFill>
        <p:spPr bwMode="auto">
          <a:xfrm>
            <a:off x="2286001" y="1139376"/>
            <a:ext cx="4572000" cy="4896543"/>
          </a:xfrm>
          <a:prstGeom prst="rect">
            <a:avLst/>
          </a:prstGeom>
          <a:noFill/>
          <a:ln w="53975">
            <a:solidFill>
              <a:srgbClr val="7030A0"/>
            </a:solidFill>
            <a:miter lim="800000"/>
            <a:headEnd/>
            <a:tailEnd/>
          </a:ln>
        </p:spPr>
      </p:pic>
      <p:sp>
        <p:nvSpPr>
          <p:cNvPr id="34" name="Rectangle 33"/>
          <p:cNvSpPr/>
          <p:nvPr/>
        </p:nvSpPr>
        <p:spPr>
          <a:xfrm>
            <a:off x="1169561" y="282059"/>
            <a:ext cx="6910387" cy="769441"/>
          </a:xfrm>
          <a:prstGeom prst="rect">
            <a:avLst/>
          </a:prstGeom>
        </p:spPr>
        <p:txBody>
          <a:bodyPr wrap="square">
            <a:spAutoFit/>
          </a:bodyPr>
          <a:lstStyle/>
          <a:p>
            <a:pPr algn="ctr"/>
            <a:r>
              <a:rPr lang="en-IE" sz="4400" b="1" i="1" dirty="0" err="1" smtClean="0">
                <a:solidFill>
                  <a:srgbClr val="990033"/>
                </a:solidFill>
                <a:effectLst>
                  <a:outerShdw blurRad="38100" dist="38100" dir="2700000" algn="tl">
                    <a:srgbClr val="000000">
                      <a:alpha val="43137"/>
                    </a:srgbClr>
                  </a:outerShdw>
                </a:effectLst>
                <a:latin typeface="Century Gothic" pitchFamily="34" charset="0"/>
              </a:rPr>
              <a:t>Líne</a:t>
            </a:r>
            <a:r>
              <a:rPr lang="en-IE" sz="4400" b="1" i="1" dirty="0" smtClean="0">
                <a:solidFill>
                  <a:srgbClr val="990033"/>
                </a:solidFill>
                <a:effectLst>
                  <a:outerShdw blurRad="38100" dist="38100" dir="2700000" algn="tl">
                    <a:srgbClr val="000000">
                      <a:alpha val="43137"/>
                    </a:srgbClr>
                  </a:outerShdw>
                </a:effectLst>
                <a:latin typeface="Century Gothic" pitchFamily="34" charset="0"/>
              </a:rPr>
              <a:t> Graf</a:t>
            </a:r>
            <a:endParaRPr lang="en-IE" sz="4400" dirty="0">
              <a:latin typeface="Century Gothic" pitchFamily="34" charset="0"/>
            </a:endParaRPr>
          </a:p>
        </p:txBody>
      </p:sp>
      <p:sp>
        <p:nvSpPr>
          <p:cNvPr id="38" name="TextBox 37"/>
          <p:cNvSpPr txBox="1"/>
          <p:nvPr/>
        </p:nvSpPr>
        <p:spPr>
          <a:xfrm>
            <a:off x="4853355" y="6154615"/>
            <a:ext cx="4009292" cy="369332"/>
          </a:xfrm>
          <a:prstGeom prst="rect">
            <a:avLst/>
          </a:prstGeom>
          <a:noFill/>
        </p:spPr>
        <p:txBody>
          <a:bodyPr wrap="square" rtlCol="0">
            <a:spAutoFit/>
          </a:bodyPr>
          <a:lstStyle/>
          <a:p>
            <a:r>
              <a:rPr lang="en-IE" dirty="0" err="1" smtClean="0"/>
              <a:t>Tarraing</a:t>
            </a:r>
            <a:r>
              <a:rPr lang="en-IE" dirty="0" smtClean="0"/>
              <a:t>  </a:t>
            </a:r>
            <a:r>
              <a:rPr lang="en-IE" dirty="0" err="1" smtClean="0"/>
              <a:t>boscaí</a:t>
            </a:r>
            <a:r>
              <a:rPr lang="en-IE" dirty="0" smtClean="0"/>
              <a:t> </a:t>
            </a:r>
            <a:r>
              <a:rPr lang="en-IE" dirty="0" err="1" smtClean="0"/>
              <a:t>timpeall</a:t>
            </a:r>
            <a:r>
              <a:rPr lang="en-IE" dirty="0" smtClean="0"/>
              <a:t> </a:t>
            </a:r>
            <a:r>
              <a:rPr lang="en-IE" dirty="0" err="1" smtClean="0"/>
              <a:t>na</a:t>
            </a:r>
            <a:r>
              <a:rPr lang="en-IE" dirty="0" smtClean="0"/>
              <a:t> </a:t>
            </a:r>
            <a:r>
              <a:rPr lang="en-IE" dirty="0" err="1" smtClean="0"/>
              <a:t>poncanna</a:t>
            </a:r>
            <a:endParaRPr lang="en-IE"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919111" y="1388532"/>
            <a:ext cx="1095022" cy="41543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5156" y="1377244"/>
            <a:ext cx="4417484" cy="4166306"/>
          </a:xfrm>
          <a:prstGeom prst="rect">
            <a:avLst/>
          </a:prstGeom>
          <a:noFill/>
          <a:ln w="9525">
            <a:noFill/>
            <a:miter lim="800000"/>
            <a:headEnd/>
            <a:tailEnd/>
          </a:ln>
        </p:spPr>
      </p:pic>
      <p:sp>
        <p:nvSpPr>
          <p:cNvPr id="6" name="Rectangle 5"/>
          <p:cNvSpPr/>
          <p:nvPr/>
        </p:nvSpPr>
        <p:spPr>
          <a:xfrm>
            <a:off x="3979336" y="4099631"/>
            <a:ext cx="338667" cy="795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7" name="Rectangle 6"/>
          <p:cNvSpPr/>
          <p:nvPr/>
        </p:nvSpPr>
        <p:spPr>
          <a:xfrm>
            <a:off x="4413958" y="3687586"/>
            <a:ext cx="338667" cy="1207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8" name="Rectangle 7"/>
          <p:cNvSpPr/>
          <p:nvPr/>
        </p:nvSpPr>
        <p:spPr>
          <a:xfrm>
            <a:off x="4848583" y="1898299"/>
            <a:ext cx="338667" cy="2997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9" name="Rectangle 8"/>
          <p:cNvSpPr/>
          <p:nvPr/>
        </p:nvSpPr>
        <p:spPr>
          <a:xfrm>
            <a:off x="6163750" y="4443945"/>
            <a:ext cx="338667" cy="451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grpSp>
        <p:nvGrpSpPr>
          <p:cNvPr id="2" name="Group 22"/>
          <p:cNvGrpSpPr/>
          <p:nvPr/>
        </p:nvGrpSpPr>
        <p:grpSpPr>
          <a:xfrm>
            <a:off x="2912514" y="1890853"/>
            <a:ext cx="144000" cy="2991594"/>
            <a:chOff x="2912514" y="1890853"/>
            <a:chExt cx="144000" cy="2991594"/>
          </a:xfrm>
        </p:grpSpPr>
        <p:cxnSp>
          <p:nvCxnSpPr>
            <p:cNvPr id="13" name="Straight Connector 12"/>
            <p:cNvCxnSpPr/>
            <p:nvPr/>
          </p:nvCxnSpPr>
          <p:spPr>
            <a:xfrm>
              <a:off x="2912514" y="450426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12514" y="412608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12514" y="3747901"/>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12514" y="338100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12514" y="300282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2514" y="2635930"/>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12514" y="22577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12514" y="1890853"/>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2514" y="48824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613370" y="4662311"/>
            <a:ext cx="361245" cy="461665"/>
          </a:xfrm>
          <a:prstGeom prst="rect">
            <a:avLst/>
          </a:prstGeom>
          <a:noFill/>
        </p:spPr>
        <p:txBody>
          <a:bodyPr wrap="square" rtlCol="0">
            <a:spAutoFit/>
          </a:bodyPr>
          <a:lstStyle/>
          <a:p>
            <a:r>
              <a:rPr lang="en-IE" sz="2400" b="1" dirty="0" smtClean="0">
                <a:solidFill>
                  <a:schemeClr val="accent3">
                    <a:lumMod val="75000"/>
                  </a:schemeClr>
                </a:solidFill>
                <a:latin typeface="Century Gothic" pitchFamily="34" charset="0"/>
              </a:rPr>
              <a:t>0</a:t>
            </a:r>
            <a:endParaRPr lang="en-IE" sz="2400" b="1" dirty="0">
              <a:solidFill>
                <a:schemeClr val="accent3">
                  <a:lumMod val="75000"/>
                </a:schemeClr>
              </a:solidFill>
              <a:latin typeface="Century Gothic" pitchFamily="34" charset="0"/>
            </a:endParaRPr>
          </a:p>
        </p:txBody>
      </p:sp>
      <p:sp>
        <p:nvSpPr>
          <p:cNvPr id="25" name="TextBox 24"/>
          <p:cNvSpPr txBox="1"/>
          <p:nvPr/>
        </p:nvSpPr>
        <p:spPr>
          <a:xfrm>
            <a:off x="2613370" y="4284128"/>
            <a:ext cx="36124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1</a:t>
            </a:r>
            <a:endParaRPr lang="en-IE" sz="2400" b="1" dirty="0">
              <a:solidFill>
                <a:schemeClr val="accent3">
                  <a:lumMod val="75000"/>
                </a:schemeClr>
              </a:solidFill>
              <a:latin typeface="Century Gothic" pitchFamily="34" charset="0"/>
            </a:endParaRPr>
          </a:p>
        </p:txBody>
      </p:sp>
      <p:sp>
        <p:nvSpPr>
          <p:cNvPr id="26" name="TextBox 25"/>
          <p:cNvSpPr txBox="1"/>
          <p:nvPr/>
        </p:nvSpPr>
        <p:spPr>
          <a:xfrm>
            <a:off x="2314222" y="3872078"/>
            <a:ext cx="6603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2</a:t>
            </a:r>
            <a:endParaRPr lang="en-IE" sz="2400" b="1" dirty="0">
              <a:solidFill>
                <a:schemeClr val="accent3">
                  <a:lumMod val="75000"/>
                </a:schemeClr>
              </a:solidFill>
              <a:latin typeface="Century Gothic" pitchFamily="34" charset="0"/>
            </a:endParaRPr>
          </a:p>
        </p:txBody>
      </p:sp>
      <p:sp>
        <p:nvSpPr>
          <p:cNvPr id="27" name="TextBox 26"/>
          <p:cNvSpPr txBox="1"/>
          <p:nvPr/>
        </p:nvSpPr>
        <p:spPr>
          <a:xfrm>
            <a:off x="2415822" y="3516473"/>
            <a:ext cx="5587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3</a:t>
            </a:r>
            <a:endParaRPr lang="en-IE" sz="2400" b="1" dirty="0">
              <a:solidFill>
                <a:schemeClr val="accent3">
                  <a:lumMod val="75000"/>
                </a:schemeClr>
              </a:solidFill>
              <a:latin typeface="Century Gothic" pitchFamily="34" charset="0"/>
            </a:endParaRPr>
          </a:p>
        </p:txBody>
      </p:sp>
      <p:sp>
        <p:nvSpPr>
          <p:cNvPr id="28" name="TextBox 27"/>
          <p:cNvSpPr txBox="1"/>
          <p:nvPr/>
        </p:nvSpPr>
        <p:spPr>
          <a:xfrm>
            <a:off x="2257778" y="3138290"/>
            <a:ext cx="7168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4</a:t>
            </a:r>
            <a:endParaRPr lang="en-IE" sz="2400" b="1" dirty="0">
              <a:solidFill>
                <a:schemeClr val="accent3">
                  <a:lumMod val="75000"/>
                </a:schemeClr>
              </a:solidFill>
              <a:latin typeface="Century Gothic" pitchFamily="34" charset="0"/>
            </a:endParaRPr>
          </a:p>
        </p:txBody>
      </p:sp>
      <p:sp>
        <p:nvSpPr>
          <p:cNvPr id="29" name="TextBox 28"/>
          <p:cNvSpPr txBox="1"/>
          <p:nvPr/>
        </p:nvSpPr>
        <p:spPr>
          <a:xfrm>
            <a:off x="2235200" y="2748818"/>
            <a:ext cx="73941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5</a:t>
            </a:r>
            <a:endParaRPr lang="en-IE" sz="2400" b="1" dirty="0">
              <a:solidFill>
                <a:schemeClr val="accent3">
                  <a:lumMod val="75000"/>
                </a:schemeClr>
              </a:solidFill>
              <a:latin typeface="Century Gothic" pitchFamily="34" charset="0"/>
            </a:endParaRPr>
          </a:p>
        </p:txBody>
      </p:sp>
      <p:sp>
        <p:nvSpPr>
          <p:cNvPr id="30" name="TextBox 29"/>
          <p:cNvSpPr txBox="1"/>
          <p:nvPr/>
        </p:nvSpPr>
        <p:spPr>
          <a:xfrm>
            <a:off x="2393244" y="2404502"/>
            <a:ext cx="581372"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6</a:t>
            </a:r>
            <a:endParaRPr lang="en-IE" sz="2400" b="1" dirty="0">
              <a:solidFill>
                <a:schemeClr val="accent3">
                  <a:lumMod val="75000"/>
                </a:schemeClr>
              </a:solidFill>
              <a:latin typeface="Century Gothic" pitchFamily="34" charset="0"/>
            </a:endParaRPr>
          </a:p>
        </p:txBody>
      </p:sp>
      <p:sp>
        <p:nvSpPr>
          <p:cNvPr id="31" name="TextBox 30"/>
          <p:cNvSpPr txBox="1"/>
          <p:nvPr/>
        </p:nvSpPr>
        <p:spPr>
          <a:xfrm>
            <a:off x="2359378" y="2026319"/>
            <a:ext cx="6152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7</a:t>
            </a:r>
            <a:endParaRPr lang="en-IE" sz="2400" b="1" dirty="0">
              <a:solidFill>
                <a:schemeClr val="accent3">
                  <a:lumMod val="75000"/>
                </a:schemeClr>
              </a:solidFill>
              <a:latin typeface="Century Gothic" pitchFamily="34" charset="0"/>
            </a:endParaRPr>
          </a:p>
        </p:txBody>
      </p:sp>
      <p:sp>
        <p:nvSpPr>
          <p:cNvPr id="32" name="TextBox 31"/>
          <p:cNvSpPr txBox="1"/>
          <p:nvPr/>
        </p:nvSpPr>
        <p:spPr>
          <a:xfrm>
            <a:off x="2325512" y="1648136"/>
            <a:ext cx="649104"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8</a:t>
            </a:r>
            <a:endParaRPr lang="en-IE" sz="2400" b="1" dirty="0">
              <a:solidFill>
                <a:schemeClr val="accent3">
                  <a:lumMod val="75000"/>
                </a:schemeClr>
              </a:solidFill>
              <a:latin typeface="Century Gothic" pitchFamily="34" charset="0"/>
            </a:endParaRPr>
          </a:p>
        </p:txBody>
      </p:sp>
      <p:sp>
        <p:nvSpPr>
          <p:cNvPr id="35" name="Rectangle 34"/>
          <p:cNvSpPr/>
          <p:nvPr/>
        </p:nvSpPr>
        <p:spPr>
          <a:xfrm>
            <a:off x="5277558" y="3687586"/>
            <a:ext cx="338667" cy="1207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36" name="TextBox 35"/>
          <p:cNvSpPr txBox="1"/>
          <p:nvPr/>
        </p:nvSpPr>
        <p:spPr>
          <a:xfrm>
            <a:off x="2054578" y="1693333"/>
            <a:ext cx="553998" cy="2991556"/>
          </a:xfrm>
          <a:prstGeom prst="rect">
            <a:avLst/>
          </a:prstGeom>
          <a:noFill/>
        </p:spPr>
        <p:txBody>
          <a:bodyPr vert="vert270" wrap="square" rtlCol="0">
            <a:spAutoFit/>
          </a:bodyPr>
          <a:lstStyle/>
          <a:p>
            <a:pPr algn="ctr"/>
            <a:r>
              <a:rPr lang="en-IE" sz="2400" b="1" dirty="0" smtClean="0">
                <a:solidFill>
                  <a:schemeClr val="accent3">
                    <a:lumMod val="75000"/>
                  </a:schemeClr>
                </a:solidFill>
                <a:latin typeface="Century Gothic" pitchFamily="34" charset="0"/>
              </a:rPr>
              <a:t>Frequency</a:t>
            </a:r>
            <a:endParaRPr lang="en-IE" sz="2400" b="1" dirty="0">
              <a:solidFill>
                <a:schemeClr val="accent3">
                  <a:lumMod val="75000"/>
                </a:schemeClr>
              </a:solidFill>
              <a:latin typeface="Century Gothic" pitchFamily="34" charset="0"/>
            </a:endParaRPr>
          </a:p>
        </p:txBody>
      </p:sp>
      <p:sp>
        <p:nvSpPr>
          <p:cNvPr id="37" name="Rectangle 36"/>
          <p:cNvSpPr/>
          <p:nvPr/>
        </p:nvSpPr>
        <p:spPr>
          <a:xfrm>
            <a:off x="1693333" y="1207911"/>
            <a:ext cx="1456267" cy="4436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34" name="Rectangle 33"/>
          <p:cNvSpPr/>
          <p:nvPr/>
        </p:nvSpPr>
        <p:spPr>
          <a:xfrm>
            <a:off x="1116807" y="510659"/>
            <a:ext cx="6910387" cy="584775"/>
          </a:xfrm>
          <a:prstGeom prst="rect">
            <a:avLst/>
          </a:prstGeom>
        </p:spPr>
        <p:txBody>
          <a:bodyPr wrap="square">
            <a:spAutoFit/>
          </a:bodyPr>
          <a:lstStyle/>
          <a:p>
            <a:pPr algn="ct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Líne</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Graf</a:t>
            </a:r>
            <a:endParaRPr lang="en-IE" sz="3200" dirty="0">
              <a:latin typeface="Century Gothic" pitchFamily="34" charset="0"/>
            </a:endParaRPr>
          </a:p>
        </p:txBody>
      </p:sp>
      <p:sp>
        <p:nvSpPr>
          <p:cNvPr id="38" name="TextBox 37"/>
          <p:cNvSpPr txBox="1"/>
          <p:nvPr/>
        </p:nvSpPr>
        <p:spPr>
          <a:xfrm>
            <a:off x="4835770" y="5926015"/>
            <a:ext cx="4009292" cy="369332"/>
          </a:xfrm>
          <a:prstGeom prst="rect">
            <a:avLst/>
          </a:prstGeom>
          <a:noFill/>
        </p:spPr>
        <p:txBody>
          <a:bodyPr wrap="square" rtlCol="0">
            <a:spAutoFit/>
          </a:bodyPr>
          <a:lstStyle/>
          <a:p>
            <a:r>
              <a:rPr lang="en-IE" dirty="0" smtClean="0"/>
              <a:t>Cad </a:t>
            </a:r>
            <a:r>
              <a:rPr lang="en-IE" dirty="0" err="1" smtClean="0"/>
              <a:t>atá</a:t>
            </a:r>
            <a:r>
              <a:rPr lang="en-IE" dirty="0" smtClean="0"/>
              <a:t> </a:t>
            </a:r>
            <a:r>
              <a:rPr lang="en-IE" dirty="0" err="1" smtClean="0"/>
              <a:t>agat</a:t>
            </a:r>
            <a:r>
              <a:rPr lang="en-IE" dirty="0" smtClean="0"/>
              <a:t>?</a:t>
            </a:r>
            <a:endParaRPr lang="en-IE"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919111" y="1388532"/>
            <a:ext cx="1095022" cy="41543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5156" y="1377244"/>
            <a:ext cx="4417484" cy="4166306"/>
          </a:xfrm>
          <a:prstGeom prst="rect">
            <a:avLst/>
          </a:prstGeom>
          <a:noFill/>
          <a:ln w="9525">
            <a:noFill/>
            <a:miter lim="800000"/>
            <a:headEnd/>
            <a:tailEnd/>
          </a:ln>
        </p:spPr>
      </p:pic>
      <p:sp>
        <p:nvSpPr>
          <p:cNvPr id="6" name="Rectangle 5"/>
          <p:cNvSpPr/>
          <p:nvPr/>
        </p:nvSpPr>
        <p:spPr>
          <a:xfrm>
            <a:off x="3979336" y="4099631"/>
            <a:ext cx="338667" cy="795866"/>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7" name="Rectangle 6"/>
          <p:cNvSpPr/>
          <p:nvPr/>
        </p:nvSpPr>
        <p:spPr>
          <a:xfrm>
            <a:off x="4413958" y="3687586"/>
            <a:ext cx="338667" cy="1207911"/>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8" name="Rectangle 7"/>
          <p:cNvSpPr/>
          <p:nvPr/>
        </p:nvSpPr>
        <p:spPr>
          <a:xfrm>
            <a:off x="4848583" y="1898299"/>
            <a:ext cx="338667" cy="2997198"/>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9" name="Rectangle 8"/>
          <p:cNvSpPr/>
          <p:nvPr/>
        </p:nvSpPr>
        <p:spPr>
          <a:xfrm>
            <a:off x="6163750" y="4443945"/>
            <a:ext cx="338667" cy="451552"/>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grpSp>
        <p:nvGrpSpPr>
          <p:cNvPr id="2" name="Group 22"/>
          <p:cNvGrpSpPr/>
          <p:nvPr/>
        </p:nvGrpSpPr>
        <p:grpSpPr>
          <a:xfrm>
            <a:off x="2912514" y="1890853"/>
            <a:ext cx="144000" cy="2991594"/>
            <a:chOff x="2912514" y="1890853"/>
            <a:chExt cx="144000" cy="2991594"/>
          </a:xfrm>
        </p:grpSpPr>
        <p:cxnSp>
          <p:nvCxnSpPr>
            <p:cNvPr id="13" name="Straight Connector 12"/>
            <p:cNvCxnSpPr/>
            <p:nvPr/>
          </p:nvCxnSpPr>
          <p:spPr>
            <a:xfrm>
              <a:off x="2912514" y="450426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12514" y="412608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12514" y="3747901"/>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12514" y="338100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12514" y="300282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2514" y="2635930"/>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12514" y="22577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12514" y="1890853"/>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2514" y="48824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613370" y="4662311"/>
            <a:ext cx="361245" cy="461665"/>
          </a:xfrm>
          <a:prstGeom prst="rect">
            <a:avLst/>
          </a:prstGeom>
          <a:noFill/>
        </p:spPr>
        <p:txBody>
          <a:bodyPr wrap="square" rtlCol="0">
            <a:spAutoFit/>
          </a:bodyPr>
          <a:lstStyle/>
          <a:p>
            <a:r>
              <a:rPr lang="en-IE" sz="2400" b="1" dirty="0" smtClean="0">
                <a:solidFill>
                  <a:schemeClr val="accent3">
                    <a:lumMod val="75000"/>
                  </a:schemeClr>
                </a:solidFill>
                <a:latin typeface="Century Gothic" pitchFamily="34" charset="0"/>
              </a:rPr>
              <a:t>0</a:t>
            </a:r>
            <a:endParaRPr lang="en-IE" sz="2400" b="1" dirty="0">
              <a:solidFill>
                <a:schemeClr val="accent3">
                  <a:lumMod val="75000"/>
                </a:schemeClr>
              </a:solidFill>
              <a:latin typeface="Century Gothic" pitchFamily="34" charset="0"/>
            </a:endParaRPr>
          </a:p>
        </p:txBody>
      </p:sp>
      <p:sp>
        <p:nvSpPr>
          <p:cNvPr id="25" name="TextBox 24"/>
          <p:cNvSpPr txBox="1"/>
          <p:nvPr/>
        </p:nvSpPr>
        <p:spPr>
          <a:xfrm>
            <a:off x="2613370" y="4284128"/>
            <a:ext cx="36124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1</a:t>
            </a:r>
            <a:endParaRPr lang="en-IE" sz="2400" b="1" dirty="0">
              <a:solidFill>
                <a:schemeClr val="accent3">
                  <a:lumMod val="75000"/>
                </a:schemeClr>
              </a:solidFill>
              <a:latin typeface="Century Gothic" pitchFamily="34" charset="0"/>
            </a:endParaRPr>
          </a:p>
        </p:txBody>
      </p:sp>
      <p:sp>
        <p:nvSpPr>
          <p:cNvPr id="26" name="TextBox 25"/>
          <p:cNvSpPr txBox="1"/>
          <p:nvPr/>
        </p:nvSpPr>
        <p:spPr>
          <a:xfrm>
            <a:off x="2314222" y="3872078"/>
            <a:ext cx="6603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2</a:t>
            </a:r>
            <a:endParaRPr lang="en-IE" sz="2400" b="1" dirty="0">
              <a:solidFill>
                <a:schemeClr val="accent3">
                  <a:lumMod val="75000"/>
                </a:schemeClr>
              </a:solidFill>
              <a:latin typeface="Century Gothic" pitchFamily="34" charset="0"/>
            </a:endParaRPr>
          </a:p>
        </p:txBody>
      </p:sp>
      <p:sp>
        <p:nvSpPr>
          <p:cNvPr id="27" name="TextBox 26"/>
          <p:cNvSpPr txBox="1"/>
          <p:nvPr/>
        </p:nvSpPr>
        <p:spPr>
          <a:xfrm>
            <a:off x="2415822" y="3516473"/>
            <a:ext cx="5587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3</a:t>
            </a:r>
            <a:endParaRPr lang="en-IE" sz="2400" b="1" dirty="0">
              <a:solidFill>
                <a:schemeClr val="accent3">
                  <a:lumMod val="75000"/>
                </a:schemeClr>
              </a:solidFill>
              <a:latin typeface="Century Gothic" pitchFamily="34" charset="0"/>
            </a:endParaRPr>
          </a:p>
        </p:txBody>
      </p:sp>
      <p:sp>
        <p:nvSpPr>
          <p:cNvPr id="28" name="TextBox 27"/>
          <p:cNvSpPr txBox="1"/>
          <p:nvPr/>
        </p:nvSpPr>
        <p:spPr>
          <a:xfrm>
            <a:off x="2257778" y="3138290"/>
            <a:ext cx="7168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4</a:t>
            </a:r>
            <a:endParaRPr lang="en-IE" sz="2400" b="1" dirty="0">
              <a:solidFill>
                <a:schemeClr val="accent3">
                  <a:lumMod val="75000"/>
                </a:schemeClr>
              </a:solidFill>
              <a:latin typeface="Century Gothic" pitchFamily="34" charset="0"/>
            </a:endParaRPr>
          </a:p>
        </p:txBody>
      </p:sp>
      <p:sp>
        <p:nvSpPr>
          <p:cNvPr id="29" name="TextBox 28"/>
          <p:cNvSpPr txBox="1"/>
          <p:nvPr/>
        </p:nvSpPr>
        <p:spPr>
          <a:xfrm>
            <a:off x="2235200" y="2748818"/>
            <a:ext cx="73941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5</a:t>
            </a:r>
            <a:endParaRPr lang="en-IE" sz="2400" b="1" dirty="0">
              <a:solidFill>
                <a:schemeClr val="accent3">
                  <a:lumMod val="75000"/>
                </a:schemeClr>
              </a:solidFill>
              <a:latin typeface="Century Gothic" pitchFamily="34" charset="0"/>
            </a:endParaRPr>
          </a:p>
        </p:txBody>
      </p:sp>
      <p:sp>
        <p:nvSpPr>
          <p:cNvPr id="30" name="TextBox 29"/>
          <p:cNvSpPr txBox="1"/>
          <p:nvPr/>
        </p:nvSpPr>
        <p:spPr>
          <a:xfrm>
            <a:off x="2393244" y="2404502"/>
            <a:ext cx="581372"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6</a:t>
            </a:r>
            <a:endParaRPr lang="en-IE" sz="2400" b="1" dirty="0">
              <a:solidFill>
                <a:schemeClr val="accent3">
                  <a:lumMod val="75000"/>
                </a:schemeClr>
              </a:solidFill>
              <a:latin typeface="Century Gothic" pitchFamily="34" charset="0"/>
            </a:endParaRPr>
          </a:p>
        </p:txBody>
      </p:sp>
      <p:sp>
        <p:nvSpPr>
          <p:cNvPr id="31" name="TextBox 30"/>
          <p:cNvSpPr txBox="1"/>
          <p:nvPr/>
        </p:nvSpPr>
        <p:spPr>
          <a:xfrm>
            <a:off x="2359378" y="2026319"/>
            <a:ext cx="6152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7</a:t>
            </a:r>
            <a:endParaRPr lang="en-IE" sz="2400" b="1" dirty="0">
              <a:solidFill>
                <a:schemeClr val="accent3">
                  <a:lumMod val="75000"/>
                </a:schemeClr>
              </a:solidFill>
              <a:latin typeface="Century Gothic" pitchFamily="34" charset="0"/>
            </a:endParaRPr>
          </a:p>
        </p:txBody>
      </p:sp>
      <p:sp>
        <p:nvSpPr>
          <p:cNvPr id="32" name="TextBox 31"/>
          <p:cNvSpPr txBox="1"/>
          <p:nvPr/>
        </p:nvSpPr>
        <p:spPr>
          <a:xfrm>
            <a:off x="2325512" y="1648136"/>
            <a:ext cx="649104"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8</a:t>
            </a:r>
            <a:endParaRPr lang="en-IE" sz="2400" b="1" dirty="0">
              <a:solidFill>
                <a:schemeClr val="accent3">
                  <a:lumMod val="75000"/>
                </a:schemeClr>
              </a:solidFill>
              <a:latin typeface="Century Gothic" pitchFamily="34" charset="0"/>
            </a:endParaRPr>
          </a:p>
        </p:txBody>
      </p:sp>
      <p:sp>
        <p:nvSpPr>
          <p:cNvPr id="35" name="Rectangle 34"/>
          <p:cNvSpPr/>
          <p:nvPr/>
        </p:nvSpPr>
        <p:spPr>
          <a:xfrm>
            <a:off x="5277558" y="3687586"/>
            <a:ext cx="338667" cy="1207911"/>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36" name="TextBox 35"/>
          <p:cNvSpPr txBox="1"/>
          <p:nvPr/>
        </p:nvSpPr>
        <p:spPr>
          <a:xfrm>
            <a:off x="2054578" y="1693333"/>
            <a:ext cx="553998" cy="2991556"/>
          </a:xfrm>
          <a:prstGeom prst="rect">
            <a:avLst/>
          </a:prstGeom>
          <a:noFill/>
        </p:spPr>
        <p:txBody>
          <a:bodyPr vert="vert270" wrap="square" rtlCol="0">
            <a:spAutoFit/>
          </a:bodyPr>
          <a:lstStyle/>
          <a:p>
            <a:pPr algn="ctr"/>
            <a:r>
              <a:rPr lang="en-IE" sz="2400" b="1" dirty="0" smtClean="0">
                <a:solidFill>
                  <a:schemeClr val="accent3">
                    <a:lumMod val="75000"/>
                  </a:schemeClr>
                </a:solidFill>
                <a:latin typeface="Century Gothic" pitchFamily="34" charset="0"/>
              </a:rPr>
              <a:t>Frequency</a:t>
            </a:r>
            <a:endParaRPr lang="en-IE" sz="2400" b="1" dirty="0">
              <a:solidFill>
                <a:schemeClr val="accent3">
                  <a:lumMod val="75000"/>
                </a:schemeClr>
              </a:solidFill>
              <a:latin typeface="Century Gothic" pitchFamily="34" charset="0"/>
            </a:endParaRPr>
          </a:p>
        </p:txBody>
      </p:sp>
      <p:sp>
        <p:nvSpPr>
          <p:cNvPr id="34" name="Rectangle 33"/>
          <p:cNvSpPr/>
          <p:nvPr/>
        </p:nvSpPr>
        <p:spPr>
          <a:xfrm>
            <a:off x="1693333" y="1207911"/>
            <a:ext cx="1456267" cy="4436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37" name="TextBox 36"/>
          <p:cNvSpPr txBox="1"/>
          <p:nvPr/>
        </p:nvSpPr>
        <p:spPr>
          <a:xfrm>
            <a:off x="6119446" y="6101862"/>
            <a:ext cx="2461846" cy="646331"/>
          </a:xfrm>
          <a:prstGeom prst="rect">
            <a:avLst/>
          </a:prstGeom>
          <a:noFill/>
        </p:spPr>
        <p:txBody>
          <a:bodyPr wrap="square" rtlCol="0">
            <a:spAutoFit/>
          </a:bodyPr>
          <a:lstStyle/>
          <a:p>
            <a:r>
              <a:rPr lang="en-IE" dirty="0" smtClean="0"/>
              <a:t>An </a:t>
            </a:r>
            <a:r>
              <a:rPr lang="en-IE" dirty="0" err="1" smtClean="0"/>
              <a:t>leor</a:t>
            </a:r>
            <a:r>
              <a:rPr lang="en-IE" dirty="0" smtClean="0"/>
              <a:t> </a:t>
            </a:r>
            <a:r>
              <a:rPr lang="en-IE" dirty="0" err="1" smtClean="0"/>
              <a:t>na</a:t>
            </a:r>
            <a:r>
              <a:rPr lang="en-IE" dirty="0" smtClean="0"/>
              <a:t> </a:t>
            </a:r>
            <a:r>
              <a:rPr lang="en-IE" dirty="0" err="1" smtClean="0"/>
              <a:t>boscaí</a:t>
            </a:r>
            <a:endParaRPr lang="en-IE" dirty="0" smtClean="0"/>
          </a:p>
          <a:p>
            <a:r>
              <a:rPr lang="en-IE" dirty="0" err="1" smtClean="0"/>
              <a:t>Dá</a:t>
            </a:r>
            <a:r>
              <a:rPr lang="en-IE" dirty="0" smtClean="0"/>
              <a:t> </a:t>
            </a:r>
            <a:r>
              <a:rPr lang="en-IE" dirty="0" err="1" smtClean="0"/>
              <a:t>mbeadh</a:t>
            </a:r>
            <a:r>
              <a:rPr lang="en-IE" dirty="0" smtClean="0"/>
              <a:t> 200 </a:t>
            </a:r>
            <a:r>
              <a:rPr lang="en-IE" dirty="0" err="1" smtClean="0"/>
              <a:t>sonraí</a:t>
            </a:r>
            <a:r>
              <a:rPr lang="en-IE" dirty="0" smtClean="0"/>
              <a:t> ?</a:t>
            </a:r>
            <a:endParaRPr lang="en-IE"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48" t="18490" r="22255" b="22656"/>
          <a:stretch/>
        </p:blipFill>
        <p:spPr bwMode="auto">
          <a:xfrm>
            <a:off x="155772" y="1123950"/>
            <a:ext cx="875962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074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919111" y="1369481"/>
            <a:ext cx="1095022" cy="417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2854" y="1377244"/>
            <a:ext cx="4417484" cy="4166306"/>
          </a:xfrm>
          <a:prstGeom prst="rect">
            <a:avLst/>
          </a:prstGeom>
          <a:noFill/>
          <a:ln w="9525">
            <a:noFill/>
            <a:miter lim="800000"/>
            <a:headEnd/>
            <a:tailEnd/>
          </a:ln>
        </p:spPr>
      </p:pic>
      <p:sp>
        <p:nvSpPr>
          <p:cNvPr id="6" name="Rectangle 5"/>
          <p:cNvSpPr/>
          <p:nvPr/>
        </p:nvSpPr>
        <p:spPr>
          <a:xfrm>
            <a:off x="3979336" y="4099631"/>
            <a:ext cx="338667" cy="795866"/>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7" name="Rectangle 6"/>
          <p:cNvSpPr/>
          <p:nvPr/>
        </p:nvSpPr>
        <p:spPr>
          <a:xfrm>
            <a:off x="4413958" y="3687586"/>
            <a:ext cx="338667" cy="1207911"/>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8" name="Rectangle 7"/>
          <p:cNvSpPr/>
          <p:nvPr/>
        </p:nvSpPr>
        <p:spPr>
          <a:xfrm>
            <a:off x="4848583" y="1898299"/>
            <a:ext cx="338667" cy="2997198"/>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9" name="Rectangle 8"/>
          <p:cNvSpPr/>
          <p:nvPr/>
        </p:nvSpPr>
        <p:spPr>
          <a:xfrm>
            <a:off x="6163750" y="4443945"/>
            <a:ext cx="338667" cy="451552"/>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grpSp>
        <p:nvGrpSpPr>
          <p:cNvPr id="2" name="Group 22"/>
          <p:cNvGrpSpPr/>
          <p:nvPr/>
        </p:nvGrpSpPr>
        <p:grpSpPr>
          <a:xfrm>
            <a:off x="2912514" y="1890853"/>
            <a:ext cx="144000" cy="2991594"/>
            <a:chOff x="2912514" y="1890853"/>
            <a:chExt cx="144000" cy="2991594"/>
          </a:xfrm>
        </p:grpSpPr>
        <p:cxnSp>
          <p:nvCxnSpPr>
            <p:cNvPr id="13" name="Straight Connector 12"/>
            <p:cNvCxnSpPr/>
            <p:nvPr/>
          </p:nvCxnSpPr>
          <p:spPr>
            <a:xfrm>
              <a:off x="2912514" y="450426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12514" y="412608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12514" y="3747901"/>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12514" y="338100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12514" y="300282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2514" y="2635930"/>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12514" y="22577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12514" y="1890853"/>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2514" y="48824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613370" y="4662311"/>
            <a:ext cx="361245" cy="461665"/>
          </a:xfrm>
          <a:prstGeom prst="rect">
            <a:avLst/>
          </a:prstGeom>
          <a:noFill/>
        </p:spPr>
        <p:txBody>
          <a:bodyPr wrap="square" rtlCol="0">
            <a:spAutoFit/>
          </a:bodyPr>
          <a:lstStyle/>
          <a:p>
            <a:r>
              <a:rPr lang="en-IE" sz="2400" b="1" dirty="0" smtClean="0">
                <a:solidFill>
                  <a:schemeClr val="accent3">
                    <a:lumMod val="75000"/>
                  </a:schemeClr>
                </a:solidFill>
                <a:latin typeface="Century Gothic" pitchFamily="34" charset="0"/>
              </a:rPr>
              <a:t>0</a:t>
            </a:r>
            <a:endParaRPr lang="en-IE" sz="2400" b="1" dirty="0">
              <a:solidFill>
                <a:schemeClr val="accent3">
                  <a:lumMod val="75000"/>
                </a:schemeClr>
              </a:solidFill>
              <a:latin typeface="Century Gothic" pitchFamily="34" charset="0"/>
            </a:endParaRPr>
          </a:p>
        </p:txBody>
      </p:sp>
      <p:sp>
        <p:nvSpPr>
          <p:cNvPr id="25" name="TextBox 24"/>
          <p:cNvSpPr txBox="1"/>
          <p:nvPr/>
        </p:nvSpPr>
        <p:spPr>
          <a:xfrm>
            <a:off x="2613370" y="4284128"/>
            <a:ext cx="36124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6</a:t>
            </a:r>
            <a:endParaRPr lang="en-IE" sz="2400" b="1" dirty="0">
              <a:solidFill>
                <a:schemeClr val="accent3">
                  <a:lumMod val="75000"/>
                </a:schemeClr>
              </a:solidFill>
              <a:latin typeface="Century Gothic" pitchFamily="34" charset="0"/>
            </a:endParaRPr>
          </a:p>
        </p:txBody>
      </p:sp>
      <p:sp>
        <p:nvSpPr>
          <p:cNvPr id="26" name="TextBox 25"/>
          <p:cNvSpPr txBox="1"/>
          <p:nvPr/>
        </p:nvSpPr>
        <p:spPr>
          <a:xfrm>
            <a:off x="2314222" y="3872078"/>
            <a:ext cx="6603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12</a:t>
            </a:r>
            <a:endParaRPr lang="en-IE" sz="2400" b="1" dirty="0">
              <a:solidFill>
                <a:schemeClr val="accent3">
                  <a:lumMod val="75000"/>
                </a:schemeClr>
              </a:solidFill>
              <a:latin typeface="Century Gothic" pitchFamily="34" charset="0"/>
            </a:endParaRPr>
          </a:p>
        </p:txBody>
      </p:sp>
      <p:sp>
        <p:nvSpPr>
          <p:cNvPr id="27" name="TextBox 26"/>
          <p:cNvSpPr txBox="1"/>
          <p:nvPr/>
        </p:nvSpPr>
        <p:spPr>
          <a:xfrm>
            <a:off x="2415822" y="3516473"/>
            <a:ext cx="5587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18</a:t>
            </a:r>
            <a:endParaRPr lang="en-IE" sz="2400" b="1" dirty="0">
              <a:solidFill>
                <a:schemeClr val="accent3">
                  <a:lumMod val="75000"/>
                </a:schemeClr>
              </a:solidFill>
              <a:latin typeface="Century Gothic" pitchFamily="34" charset="0"/>
            </a:endParaRPr>
          </a:p>
        </p:txBody>
      </p:sp>
      <p:sp>
        <p:nvSpPr>
          <p:cNvPr id="28" name="TextBox 27"/>
          <p:cNvSpPr txBox="1"/>
          <p:nvPr/>
        </p:nvSpPr>
        <p:spPr>
          <a:xfrm>
            <a:off x="2257778" y="3138290"/>
            <a:ext cx="7168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24</a:t>
            </a:r>
            <a:endParaRPr lang="en-IE" sz="2400" b="1" dirty="0">
              <a:solidFill>
                <a:schemeClr val="accent3">
                  <a:lumMod val="75000"/>
                </a:schemeClr>
              </a:solidFill>
              <a:latin typeface="Century Gothic" pitchFamily="34" charset="0"/>
            </a:endParaRPr>
          </a:p>
        </p:txBody>
      </p:sp>
      <p:sp>
        <p:nvSpPr>
          <p:cNvPr id="29" name="TextBox 28"/>
          <p:cNvSpPr txBox="1"/>
          <p:nvPr/>
        </p:nvSpPr>
        <p:spPr>
          <a:xfrm>
            <a:off x="2235200" y="2748818"/>
            <a:ext cx="73941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30</a:t>
            </a:r>
            <a:endParaRPr lang="en-IE" sz="2400" b="1" dirty="0">
              <a:solidFill>
                <a:schemeClr val="accent3">
                  <a:lumMod val="75000"/>
                </a:schemeClr>
              </a:solidFill>
              <a:latin typeface="Century Gothic" pitchFamily="34" charset="0"/>
            </a:endParaRPr>
          </a:p>
        </p:txBody>
      </p:sp>
      <p:sp>
        <p:nvSpPr>
          <p:cNvPr id="30" name="TextBox 29"/>
          <p:cNvSpPr txBox="1"/>
          <p:nvPr/>
        </p:nvSpPr>
        <p:spPr>
          <a:xfrm>
            <a:off x="2393244" y="2404502"/>
            <a:ext cx="581372"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36</a:t>
            </a:r>
            <a:endParaRPr lang="en-IE" sz="2400" b="1" dirty="0">
              <a:solidFill>
                <a:schemeClr val="accent3">
                  <a:lumMod val="75000"/>
                </a:schemeClr>
              </a:solidFill>
              <a:latin typeface="Century Gothic" pitchFamily="34" charset="0"/>
            </a:endParaRPr>
          </a:p>
        </p:txBody>
      </p:sp>
      <p:sp>
        <p:nvSpPr>
          <p:cNvPr id="31" name="TextBox 30"/>
          <p:cNvSpPr txBox="1"/>
          <p:nvPr/>
        </p:nvSpPr>
        <p:spPr>
          <a:xfrm>
            <a:off x="2359378" y="2026319"/>
            <a:ext cx="6152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42</a:t>
            </a:r>
            <a:endParaRPr lang="en-IE" sz="2400" b="1" dirty="0">
              <a:solidFill>
                <a:schemeClr val="accent3">
                  <a:lumMod val="75000"/>
                </a:schemeClr>
              </a:solidFill>
              <a:latin typeface="Century Gothic" pitchFamily="34" charset="0"/>
            </a:endParaRPr>
          </a:p>
        </p:txBody>
      </p:sp>
      <p:sp>
        <p:nvSpPr>
          <p:cNvPr id="32" name="TextBox 31"/>
          <p:cNvSpPr txBox="1"/>
          <p:nvPr/>
        </p:nvSpPr>
        <p:spPr>
          <a:xfrm>
            <a:off x="2325512" y="1648136"/>
            <a:ext cx="649104"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48</a:t>
            </a:r>
            <a:endParaRPr lang="en-IE" sz="2400" b="1" dirty="0">
              <a:solidFill>
                <a:schemeClr val="accent3">
                  <a:lumMod val="75000"/>
                </a:schemeClr>
              </a:solidFill>
              <a:latin typeface="Century Gothic" pitchFamily="34" charset="0"/>
            </a:endParaRPr>
          </a:p>
        </p:txBody>
      </p:sp>
      <p:sp>
        <p:nvSpPr>
          <p:cNvPr id="35" name="Rectangle 34"/>
          <p:cNvSpPr/>
          <p:nvPr/>
        </p:nvSpPr>
        <p:spPr>
          <a:xfrm>
            <a:off x="5277558" y="3687586"/>
            <a:ext cx="338667" cy="1207911"/>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36" name="TextBox 35"/>
          <p:cNvSpPr txBox="1"/>
          <p:nvPr/>
        </p:nvSpPr>
        <p:spPr>
          <a:xfrm>
            <a:off x="2016478" y="1579032"/>
            <a:ext cx="461665" cy="3373968"/>
          </a:xfrm>
          <a:prstGeom prst="rect">
            <a:avLst/>
          </a:prstGeom>
          <a:noFill/>
        </p:spPr>
        <p:txBody>
          <a:bodyPr vert="vert270" wrap="square" rtlCol="0">
            <a:spAutoFit/>
          </a:bodyPr>
          <a:lstStyle/>
          <a:p>
            <a:pPr algn="ctr"/>
            <a:r>
              <a:rPr lang="en-IE" b="1" dirty="0" err="1" smtClean="0">
                <a:solidFill>
                  <a:schemeClr val="accent3">
                    <a:lumMod val="75000"/>
                  </a:schemeClr>
                </a:solidFill>
                <a:latin typeface="Century Gothic" pitchFamily="34" charset="0"/>
              </a:rPr>
              <a:t>Minicíocht</a:t>
            </a:r>
            <a:r>
              <a:rPr lang="en-IE" b="1" dirty="0" smtClean="0">
                <a:solidFill>
                  <a:schemeClr val="accent3">
                    <a:lumMod val="75000"/>
                  </a:schemeClr>
                </a:solidFill>
                <a:latin typeface="Century Gothic" pitchFamily="34" charset="0"/>
              </a:rPr>
              <a:t> </a:t>
            </a:r>
            <a:r>
              <a:rPr lang="en-IE" b="1" dirty="0" err="1" smtClean="0">
                <a:solidFill>
                  <a:schemeClr val="accent3">
                    <a:lumMod val="75000"/>
                  </a:schemeClr>
                </a:solidFill>
                <a:latin typeface="Century Gothic" pitchFamily="34" charset="0"/>
              </a:rPr>
              <a:t>Choibhneasta</a:t>
            </a:r>
            <a:r>
              <a:rPr lang="en-IE" b="1" dirty="0" smtClean="0">
                <a:solidFill>
                  <a:schemeClr val="accent3">
                    <a:lumMod val="75000"/>
                  </a:schemeClr>
                </a:solidFill>
                <a:latin typeface="Century Gothic" pitchFamily="34" charset="0"/>
              </a:rPr>
              <a:t> %</a:t>
            </a:r>
            <a:endParaRPr lang="en-IE" b="1" dirty="0">
              <a:solidFill>
                <a:schemeClr val="accent3">
                  <a:lumMod val="75000"/>
                </a:schemeClr>
              </a:solidFill>
              <a:latin typeface="Century Gothic" pitchFamily="34" charset="0"/>
            </a:endParaRPr>
          </a:p>
        </p:txBody>
      </p:sp>
      <p:sp>
        <p:nvSpPr>
          <p:cNvPr id="34" name="Rectangle 33"/>
          <p:cNvSpPr/>
          <p:nvPr/>
        </p:nvSpPr>
        <p:spPr>
          <a:xfrm>
            <a:off x="257175" y="510659"/>
            <a:ext cx="8686800" cy="400110"/>
          </a:xfrm>
          <a:prstGeom prst="rect">
            <a:avLst/>
          </a:prstGeom>
        </p:spPr>
        <p:txBody>
          <a:bodyPr wrap="square">
            <a:spAutoFit/>
          </a:bodyPr>
          <a:lstStyle/>
          <a:p>
            <a:pPr algn="ctr"/>
            <a:r>
              <a:rPr lang="en-IE" sz="2000" b="1" i="1" dirty="0" err="1" smtClean="0">
                <a:solidFill>
                  <a:srgbClr val="990033"/>
                </a:solidFill>
                <a:effectLst>
                  <a:outerShdw blurRad="38100" dist="38100" dir="2700000" algn="tl">
                    <a:srgbClr val="000000">
                      <a:alpha val="43137"/>
                    </a:srgbClr>
                  </a:outerShdw>
                </a:effectLst>
                <a:latin typeface="Century Gothic" pitchFamily="34" charset="0"/>
              </a:rPr>
              <a:t>Barrachairt</a:t>
            </a:r>
            <a:r>
              <a:rPr lang="en-IE" sz="2000" b="1" i="1" dirty="0" smtClean="0">
                <a:solidFill>
                  <a:srgbClr val="990033"/>
                </a:solidFill>
                <a:effectLst>
                  <a:outerShdw blurRad="38100" dist="38100" dir="2700000" algn="tl">
                    <a:srgbClr val="000000">
                      <a:alpha val="43137"/>
                    </a:srgbClr>
                  </a:outerShdw>
                </a:effectLst>
                <a:latin typeface="Century Gothic" pitchFamily="34" charset="0"/>
              </a:rPr>
              <a:t> go </a:t>
            </a:r>
            <a:r>
              <a:rPr lang="en-IE" sz="2000" b="1" i="1" dirty="0" err="1" smtClean="0">
                <a:solidFill>
                  <a:srgbClr val="990033"/>
                </a:solidFill>
                <a:effectLst>
                  <a:outerShdw blurRad="38100" dist="38100" dir="2700000" algn="tl">
                    <a:srgbClr val="000000">
                      <a:alpha val="43137"/>
                    </a:srgbClr>
                  </a:outerShdw>
                </a:effectLst>
                <a:latin typeface="Century Gothic" pitchFamily="34" charset="0"/>
              </a:rPr>
              <a:t>Barrachairt</a:t>
            </a:r>
            <a:r>
              <a:rPr lang="en-IE" sz="20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2000" b="1" i="1" dirty="0" err="1" smtClean="0">
                <a:solidFill>
                  <a:srgbClr val="990033"/>
                </a:solidFill>
                <a:effectLst>
                  <a:outerShdw blurRad="38100" dist="38100" dir="2700000" algn="tl">
                    <a:srgbClr val="000000">
                      <a:alpha val="43137"/>
                    </a:srgbClr>
                  </a:outerShdw>
                </a:effectLst>
                <a:latin typeface="Century Gothic" pitchFamily="34" charset="0"/>
              </a:rPr>
              <a:t>Mhinicíochta</a:t>
            </a:r>
            <a:r>
              <a:rPr lang="en-IE" sz="20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2000" b="1" i="1" dirty="0" err="1" smtClean="0">
                <a:solidFill>
                  <a:srgbClr val="990033"/>
                </a:solidFill>
                <a:effectLst>
                  <a:outerShdw blurRad="38100" dist="38100" dir="2700000" algn="tl">
                    <a:srgbClr val="000000">
                      <a:alpha val="43137"/>
                    </a:srgbClr>
                  </a:outerShdw>
                </a:effectLst>
                <a:latin typeface="Century Gothic" pitchFamily="34" charset="0"/>
              </a:rPr>
              <a:t>Coibhneasta</a:t>
            </a:r>
            <a:r>
              <a:rPr lang="en-IE" sz="2000" b="1" i="1" dirty="0" smtClean="0">
                <a:solidFill>
                  <a:srgbClr val="990033"/>
                </a:solidFill>
                <a:effectLst>
                  <a:outerShdw blurRad="38100" dist="38100" dir="2700000" algn="tl">
                    <a:srgbClr val="000000">
                      <a:alpha val="43137"/>
                    </a:srgbClr>
                  </a:outerShdw>
                </a:effectLst>
                <a:latin typeface="Century Gothic" pitchFamily="34" charset="0"/>
              </a:rPr>
              <a:t> </a:t>
            </a:r>
            <a:endParaRPr lang="en-IE" sz="2000" dirty="0">
              <a:latin typeface="Century Gothic"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362561"/>
            <a:ext cx="8229600" cy="1143000"/>
          </a:xfrm>
        </p:spPr>
        <p:txBody>
          <a:bodyPr>
            <a:noAutofit/>
          </a:bodyPr>
          <a:lstStyle/>
          <a:p>
            <a:r>
              <a:rPr lang="en-IE" sz="4800" b="1" i="1" dirty="0" err="1" smtClean="0">
                <a:solidFill>
                  <a:srgbClr val="0070C0"/>
                </a:solidFill>
                <a:effectLst>
                  <a:outerShdw blurRad="38100" dist="38100" dir="2700000" algn="tl">
                    <a:srgbClr val="000000">
                      <a:alpha val="43137"/>
                    </a:srgbClr>
                  </a:outerShdw>
                </a:effectLst>
                <a:ea typeface="Tahoma" pitchFamily="34" charset="0"/>
                <a:cs typeface="Tahoma" pitchFamily="34" charset="0"/>
              </a:rPr>
              <a:t>Cuspóir</a:t>
            </a:r>
            <a:r>
              <a:rPr lang="en-IE" sz="4800" i="1" dirty="0" smtClean="0">
                <a:solidFill>
                  <a:srgbClr val="0070C0"/>
                </a:solidFill>
                <a:effectLst>
                  <a:outerShdw blurRad="38100" dist="38100" dir="2700000" algn="tl">
                    <a:srgbClr val="000000">
                      <a:alpha val="43137"/>
                    </a:srgbClr>
                  </a:outerShdw>
                </a:effectLst>
                <a:ea typeface="Tahoma" pitchFamily="34" charset="0"/>
                <a:cs typeface="Tahoma" pitchFamily="34" charset="0"/>
              </a:rPr>
              <a:t>: </a:t>
            </a:r>
            <a:r>
              <a:rPr lang="en-IE" sz="4800" b="1" i="1" dirty="0" err="1" smtClean="0">
                <a:solidFill>
                  <a:srgbClr val="0070C0"/>
                </a:solidFill>
                <a:effectLst>
                  <a:outerShdw blurRad="38100" dist="38100" dir="2700000" algn="tl">
                    <a:srgbClr val="000000">
                      <a:alpha val="43137"/>
                    </a:srgbClr>
                  </a:outerShdw>
                </a:effectLst>
                <a:ea typeface="Tahoma" pitchFamily="34" charset="0"/>
                <a:cs typeface="Tahoma" pitchFamily="34" charset="0"/>
              </a:rPr>
              <a:t>Dé-athráideacha</a:t>
            </a:r>
            <a:endParaRPr lang="en-IE" sz="4800" b="1" i="1" dirty="0">
              <a:solidFill>
                <a:srgbClr val="0070C0"/>
              </a:solidFill>
              <a:effectLst>
                <a:outerShdw blurRad="38100" dist="38100" dir="2700000" algn="tl">
                  <a:srgbClr val="000000">
                    <a:alpha val="43137"/>
                  </a:srgbClr>
                </a:outerShdw>
              </a:effectLst>
              <a:ea typeface="Tahoma" pitchFamily="34" charset="0"/>
              <a:cs typeface="Tahoma" pitchFamily="34" charset="0"/>
            </a:endParaRPr>
          </a:p>
        </p:txBody>
      </p:sp>
      <p:sp>
        <p:nvSpPr>
          <p:cNvPr id="3" name="Content Placeholder 2"/>
          <p:cNvSpPr>
            <a:spLocks noGrp="1"/>
          </p:cNvSpPr>
          <p:nvPr>
            <p:ph idx="1"/>
          </p:nvPr>
        </p:nvSpPr>
        <p:spPr>
          <a:xfrm>
            <a:off x="457199" y="926431"/>
            <a:ext cx="8373979" cy="4525963"/>
          </a:xfrm>
        </p:spPr>
        <p:txBody>
          <a:bodyPr>
            <a:normAutofit/>
          </a:bodyPr>
          <a:lstStyle/>
          <a:p>
            <a:pPr marL="0">
              <a:buFont typeface="Wingdings" pitchFamily="2" charset="2"/>
              <a:buChar char="q"/>
            </a:pPr>
            <a:endParaRPr lang="en-IE" dirty="0" smtClean="0">
              <a:solidFill>
                <a:srgbClr val="990033"/>
              </a:solidFill>
              <a:latin typeface="Tahoma" pitchFamily="34" charset="0"/>
              <a:ea typeface="Tahoma" pitchFamily="34" charset="0"/>
              <a:cs typeface="Tahoma" pitchFamily="34" charset="0"/>
            </a:endParaRPr>
          </a:p>
          <a:p>
            <a:pPr marL="0">
              <a:buFont typeface="Wingdings" pitchFamily="2" charset="2"/>
              <a:buChar char="q"/>
            </a:pPr>
            <a:r>
              <a:rPr lang="en-IE" dirty="0" err="1" smtClean="0">
                <a:solidFill>
                  <a:srgbClr val="990033"/>
                </a:solidFill>
                <a:latin typeface="Tahoma" pitchFamily="34" charset="0"/>
                <a:ea typeface="Tahoma" pitchFamily="34" charset="0"/>
                <a:cs typeface="Tahoma" pitchFamily="34" charset="0"/>
              </a:rPr>
              <a:t>Gaolmhaireacht</a:t>
            </a:r>
            <a:r>
              <a:rPr lang="en-IE" dirty="0" smtClean="0">
                <a:solidFill>
                  <a:srgbClr val="990033"/>
                </a:solidFill>
                <a:latin typeface="Tahoma" pitchFamily="34" charset="0"/>
                <a:ea typeface="Tahoma" pitchFamily="34" charset="0"/>
                <a:cs typeface="Tahoma" pitchFamily="34" charset="0"/>
              </a:rPr>
              <a:t> a </a:t>
            </a:r>
            <a:r>
              <a:rPr lang="en-IE" dirty="0" err="1" smtClean="0">
                <a:solidFill>
                  <a:srgbClr val="990033"/>
                </a:solidFill>
                <a:latin typeface="Tahoma" pitchFamily="34" charset="0"/>
                <a:ea typeface="Tahoma" pitchFamily="34" charset="0"/>
                <a:cs typeface="Tahoma" pitchFamily="34" charset="0"/>
              </a:rPr>
              <a:t>léiriú</a:t>
            </a:r>
            <a:r>
              <a:rPr lang="en-IE" dirty="0" smtClean="0">
                <a:solidFill>
                  <a:srgbClr val="990033"/>
                </a:solidFill>
                <a:latin typeface="Tahoma" pitchFamily="34" charset="0"/>
                <a:ea typeface="Tahoma" pitchFamily="34" charset="0"/>
                <a:cs typeface="Tahoma" pitchFamily="34" charset="0"/>
              </a:rPr>
              <a:t> go </a:t>
            </a:r>
            <a:r>
              <a:rPr lang="en-IE" dirty="0" err="1" smtClean="0">
                <a:solidFill>
                  <a:srgbClr val="990033"/>
                </a:solidFill>
                <a:latin typeface="Tahoma" pitchFamily="34" charset="0"/>
                <a:ea typeface="Tahoma" pitchFamily="34" charset="0"/>
                <a:cs typeface="Tahoma" pitchFamily="34" charset="0"/>
              </a:rPr>
              <a:t>grafach</a:t>
            </a:r>
            <a:r>
              <a:rPr lang="en-IE" dirty="0" smtClean="0">
                <a:solidFill>
                  <a:srgbClr val="990033"/>
                </a:solidFill>
                <a:latin typeface="Tahoma" pitchFamily="34" charset="0"/>
                <a:ea typeface="Tahoma" pitchFamily="34" charset="0"/>
                <a:cs typeface="Tahoma" pitchFamily="34" charset="0"/>
              </a:rPr>
              <a:t>:</a:t>
            </a:r>
          </a:p>
          <a:p>
            <a:pPr marL="0">
              <a:buNone/>
            </a:pPr>
            <a:r>
              <a:rPr lang="en-IE" dirty="0" smtClean="0">
                <a:solidFill>
                  <a:srgbClr val="990033"/>
                </a:solidFill>
                <a:latin typeface="Tahoma" pitchFamily="34" charset="0"/>
                <a:ea typeface="Tahoma" pitchFamily="34" charset="0"/>
                <a:cs typeface="Tahoma" pitchFamily="34" charset="0"/>
              </a:rPr>
              <a:t>	</a:t>
            </a:r>
            <a:r>
              <a:rPr lang="en-IE" b="1" dirty="0" smtClean="0">
                <a:solidFill>
                  <a:srgbClr val="0070C0"/>
                </a:solidFill>
                <a:latin typeface="Tahoma" pitchFamily="34" charset="0"/>
                <a:ea typeface="Tahoma" pitchFamily="34" charset="0"/>
                <a:cs typeface="Tahoma" pitchFamily="34" charset="0"/>
              </a:rPr>
              <a:t> </a:t>
            </a:r>
            <a:r>
              <a:rPr lang="en-IE" b="1" dirty="0" err="1" smtClean="0">
                <a:solidFill>
                  <a:srgbClr val="0070C0"/>
                </a:solidFill>
                <a:latin typeface="Tahoma" pitchFamily="34" charset="0"/>
                <a:ea typeface="Tahoma" pitchFamily="34" charset="0"/>
                <a:cs typeface="Tahoma" pitchFamily="34" charset="0"/>
              </a:rPr>
              <a:t>Scaipghraif</a:t>
            </a:r>
            <a:endParaRPr lang="en-IE" b="1" dirty="0" smtClean="0">
              <a:solidFill>
                <a:srgbClr val="0070C0"/>
              </a:solidFill>
              <a:latin typeface="Tahoma" pitchFamily="34" charset="0"/>
              <a:ea typeface="Tahoma" pitchFamily="34" charset="0"/>
              <a:cs typeface="Tahoma" pitchFamily="34" charset="0"/>
            </a:endParaRPr>
          </a:p>
          <a:p>
            <a:pPr marL="0">
              <a:buFont typeface="Wingdings" pitchFamily="2" charset="2"/>
              <a:buChar char="q"/>
            </a:pPr>
            <a:r>
              <a:rPr lang="en-IE" dirty="0" err="1" smtClean="0">
                <a:solidFill>
                  <a:srgbClr val="990033"/>
                </a:solidFill>
                <a:latin typeface="Tahoma" pitchFamily="34" charset="0"/>
                <a:ea typeface="Tahoma" pitchFamily="34" charset="0"/>
                <a:cs typeface="Tahoma" pitchFamily="34" charset="0"/>
              </a:rPr>
              <a:t>Neart</a:t>
            </a:r>
            <a:r>
              <a:rPr lang="en-IE" dirty="0" smtClean="0">
                <a:solidFill>
                  <a:srgbClr val="990033"/>
                </a:solidFill>
                <a:latin typeface="Tahoma" pitchFamily="34" charset="0"/>
                <a:ea typeface="Tahoma" pitchFamily="34" charset="0"/>
                <a:cs typeface="Tahoma" pitchFamily="34" charset="0"/>
              </a:rPr>
              <a:t> </a:t>
            </a:r>
            <a:r>
              <a:rPr lang="en-IE" dirty="0" err="1" smtClean="0">
                <a:solidFill>
                  <a:srgbClr val="990033"/>
                </a:solidFill>
                <a:latin typeface="Tahoma" pitchFamily="34" charset="0"/>
                <a:ea typeface="Tahoma" pitchFamily="34" charset="0"/>
                <a:cs typeface="Tahoma" pitchFamily="34" charset="0"/>
              </a:rPr>
              <a:t>na</a:t>
            </a:r>
            <a:r>
              <a:rPr lang="en-IE" dirty="0" smtClean="0">
                <a:solidFill>
                  <a:srgbClr val="990033"/>
                </a:solidFill>
                <a:latin typeface="Tahoma" pitchFamily="34" charset="0"/>
                <a:ea typeface="Tahoma" pitchFamily="34" charset="0"/>
                <a:cs typeface="Tahoma" pitchFamily="34" charset="0"/>
              </a:rPr>
              <a:t> </a:t>
            </a:r>
            <a:r>
              <a:rPr lang="en-IE" dirty="0" err="1" smtClean="0">
                <a:solidFill>
                  <a:srgbClr val="990033"/>
                </a:solidFill>
                <a:latin typeface="Tahoma" pitchFamily="34" charset="0"/>
                <a:ea typeface="Tahoma" pitchFamily="34" charset="0"/>
                <a:cs typeface="Tahoma" pitchFamily="34" charset="0"/>
              </a:rPr>
              <a:t>gaolmhaireachta</a:t>
            </a:r>
            <a:r>
              <a:rPr lang="en-IE" dirty="0" smtClean="0">
                <a:solidFill>
                  <a:srgbClr val="990033"/>
                </a:solidFill>
                <a:latin typeface="Tahoma" pitchFamily="34" charset="0"/>
                <a:ea typeface="Tahoma" pitchFamily="34" charset="0"/>
                <a:cs typeface="Tahoma" pitchFamily="34" charset="0"/>
              </a:rPr>
              <a:t> a </a:t>
            </a:r>
            <a:r>
              <a:rPr lang="en-IE" dirty="0" err="1" smtClean="0">
                <a:solidFill>
                  <a:srgbClr val="990033"/>
                </a:solidFill>
                <a:latin typeface="Tahoma" pitchFamily="34" charset="0"/>
                <a:ea typeface="Tahoma" pitchFamily="34" charset="0"/>
                <a:cs typeface="Tahoma" pitchFamily="34" charset="0"/>
              </a:rPr>
              <a:t>chainníochtú</a:t>
            </a:r>
            <a:r>
              <a:rPr lang="en-IE" dirty="0" smtClean="0">
                <a:solidFill>
                  <a:srgbClr val="990033"/>
                </a:solidFill>
                <a:latin typeface="Tahoma" pitchFamily="34" charset="0"/>
                <a:ea typeface="Tahoma" pitchFamily="34" charset="0"/>
                <a:cs typeface="Tahoma" pitchFamily="34" charset="0"/>
              </a:rPr>
              <a:t> 	</a:t>
            </a:r>
            <a:r>
              <a:rPr lang="en-IE" b="1" dirty="0" err="1" smtClean="0">
                <a:solidFill>
                  <a:srgbClr val="0070C0"/>
                </a:solidFill>
                <a:latin typeface="Tahoma" pitchFamily="34" charset="0"/>
                <a:ea typeface="Tahoma" pitchFamily="34" charset="0"/>
                <a:cs typeface="Tahoma" pitchFamily="34" charset="0"/>
              </a:rPr>
              <a:t>Comhéifeacht</a:t>
            </a:r>
            <a:r>
              <a:rPr lang="en-IE" b="1" dirty="0" smtClean="0">
                <a:solidFill>
                  <a:srgbClr val="0070C0"/>
                </a:solidFill>
                <a:latin typeface="Tahoma" pitchFamily="34" charset="0"/>
                <a:ea typeface="Tahoma" pitchFamily="34" charset="0"/>
                <a:cs typeface="Tahoma" pitchFamily="34" charset="0"/>
              </a:rPr>
              <a:t> </a:t>
            </a:r>
            <a:r>
              <a:rPr lang="en-IE" b="1" dirty="0" err="1" smtClean="0">
                <a:solidFill>
                  <a:srgbClr val="0070C0"/>
                </a:solidFill>
                <a:latin typeface="Tahoma" pitchFamily="34" charset="0"/>
                <a:ea typeface="Tahoma" pitchFamily="34" charset="0"/>
                <a:cs typeface="Tahoma" pitchFamily="34" charset="0"/>
              </a:rPr>
              <a:t>Chomhghaolaithe</a:t>
            </a:r>
            <a:endParaRPr lang="en-IE" b="1" dirty="0" smtClean="0">
              <a:solidFill>
                <a:srgbClr val="0070C0"/>
              </a:solidFill>
              <a:latin typeface="Tahoma" pitchFamily="34" charset="0"/>
              <a:ea typeface="Tahoma" pitchFamily="34" charset="0"/>
              <a:cs typeface="Tahoma" pitchFamily="34" charset="0"/>
            </a:endParaRPr>
          </a:p>
          <a:p>
            <a:pPr marL="0">
              <a:buFont typeface="Wingdings" pitchFamily="2" charset="2"/>
              <a:buChar char="q"/>
            </a:pPr>
            <a:r>
              <a:rPr lang="en-IE" dirty="0" smtClean="0">
                <a:solidFill>
                  <a:srgbClr val="990033"/>
                </a:solidFill>
                <a:latin typeface="Tahoma" pitchFamily="34" charset="0"/>
                <a:ea typeface="Tahoma" pitchFamily="34" charset="0"/>
                <a:cs typeface="Tahoma" pitchFamily="34" charset="0"/>
              </a:rPr>
              <a:t>Ag </a:t>
            </a:r>
            <a:r>
              <a:rPr lang="en-IE" dirty="0" err="1" smtClean="0">
                <a:solidFill>
                  <a:srgbClr val="990033"/>
                </a:solidFill>
                <a:latin typeface="Tahoma" pitchFamily="34" charset="0"/>
                <a:ea typeface="Tahoma" pitchFamily="34" charset="0"/>
                <a:cs typeface="Tahoma" pitchFamily="34" charset="0"/>
              </a:rPr>
              <a:t>úsáid</a:t>
            </a:r>
            <a:r>
              <a:rPr lang="en-IE" dirty="0" smtClean="0">
                <a:solidFill>
                  <a:srgbClr val="990033"/>
                </a:solidFill>
                <a:latin typeface="Tahoma" pitchFamily="34" charset="0"/>
                <a:ea typeface="Tahoma" pitchFamily="34" charset="0"/>
                <a:cs typeface="Tahoma" pitchFamily="34" charset="0"/>
              </a:rPr>
              <a:t> </a:t>
            </a:r>
            <a:r>
              <a:rPr lang="en-IE" dirty="0" err="1" smtClean="0">
                <a:solidFill>
                  <a:srgbClr val="990033"/>
                </a:solidFill>
                <a:latin typeface="Tahoma" pitchFamily="34" charset="0"/>
                <a:ea typeface="Tahoma" pitchFamily="34" charset="0"/>
                <a:cs typeface="Tahoma" pitchFamily="34" charset="0"/>
              </a:rPr>
              <a:t>samhail</a:t>
            </a:r>
            <a:r>
              <a:rPr lang="en-IE" dirty="0" smtClean="0">
                <a:solidFill>
                  <a:srgbClr val="990033"/>
                </a:solidFill>
                <a:latin typeface="Tahoma" pitchFamily="34" charset="0"/>
                <a:ea typeface="Tahoma" pitchFamily="34" charset="0"/>
                <a:cs typeface="Tahoma" pitchFamily="34" charset="0"/>
              </a:rPr>
              <a:t> </a:t>
            </a:r>
            <a:r>
              <a:rPr lang="en-IE" dirty="0" err="1" smtClean="0">
                <a:solidFill>
                  <a:srgbClr val="990033"/>
                </a:solidFill>
                <a:latin typeface="Tahoma" pitchFamily="34" charset="0"/>
                <a:ea typeface="Tahoma" pitchFamily="34" charset="0"/>
                <a:cs typeface="Tahoma" pitchFamily="34" charset="0"/>
              </a:rPr>
              <a:t>líne</a:t>
            </a:r>
            <a:r>
              <a:rPr lang="en-IE" dirty="0" smtClean="0">
                <a:solidFill>
                  <a:srgbClr val="990033"/>
                </a:solidFill>
                <a:latin typeface="Tahoma" pitchFamily="34" charset="0"/>
                <a:ea typeface="Tahoma" pitchFamily="34" charset="0"/>
                <a:cs typeface="Tahoma" pitchFamily="34" charset="0"/>
              </a:rPr>
              <a:t> </a:t>
            </a:r>
            <a:r>
              <a:rPr lang="en-IE" dirty="0" err="1" smtClean="0">
                <a:solidFill>
                  <a:srgbClr val="990033"/>
                </a:solidFill>
                <a:latin typeface="Tahoma" pitchFamily="34" charset="0"/>
                <a:ea typeface="Tahoma" pitchFamily="34" charset="0"/>
                <a:cs typeface="Tahoma" pitchFamily="34" charset="0"/>
              </a:rPr>
              <a:t>chun</a:t>
            </a:r>
            <a:r>
              <a:rPr lang="en-IE" dirty="0" smtClean="0">
                <a:solidFill>
                  <a:srgbClr val="990033"/>
                </a:solidFill>
                <a:latin typeface="Tahoma" pitchFamily="34" charset="0"/>
                <a:ea typeface="Tahoma" pitchFamily="34" charset="0"/>
                <a:cs typeface="Tahoma" pitchFamily="34" charset="0"/>
              </a:rPr>
              <a:t> </a:t>
            </a:r>
            <a:r>
              <a:rPr lang="en-IE" dirty="0" err="1" smtClean="0">
                <a:solidFill>
                  <a:srgbClr val="990033"/>
                </a:solidFill>
                <a:latin typeface="Tahoma" pitchFamily="34" charset="0"/>
                <a:ea typeface="Tahoma" pitchFamily="34" charset="0"/>
                <a:cs typeface="Tahoma" pitchFamily="34" charset="0"/>
              </a:rPr>
              <a:t>tuar</a:t>
            </a:r>
            <a:r>
              <a:rPr lang="en-IE" dirty="0" smtClean="0">
                <a:solidFill>
                  <a:srgbClr val="990033"/>
                </a:solidFill>
                <a:latin typeface="Tahoma" pitchFamily="34" charset="0"/>
                <a:ea typeface="Tahoma" pitchFamily="34" charset="0"/>
                <a:cs typeface="Tahoma" pitchFamily="34" charset="0"/>
              </a:rPr>
              <a:t> a </a:t>
            </a:r>
            <a:r>
              <a:rPr lang="en-IE" dirty="0" err="1" smtClean="0">
                <a:solidFill>
                  <a:srgbClr val="990033"/>
                </a:solidFill>
                <a:latin typeface="Tahoma" pitchFamily="34" charset="0"/>
                <a:ea typeface="Tahoma" pitchFamily="34" charset="0"/>
                <a:cs typeface="Tahoma" pitchFamily="34" charset="0"/>
              </a:rPr>
              <a:t>dhéanamh</a:t>
            </a:r>
            <a:r>
              <a:rPr lang="en-IE" dirty="0" smtClean="0">
                <a:solidFill>
                  <a:srgbClr val="990033"/>
                </a:solidFill>
                <a:latin typeface="Tahoma" pitchFamily="34" charset="0"/>
                <a:ea typeface="Tahoma" pitchFamily="34" charset="0"/>
                <a:cs typeface="Tahoma" pitchFamily="34" charset="0"/>
              </a:rPr>
              <a:t>: </a:t>
            </a:r>
          </a:p>
          <a:p>
            <a:pPr marL="0">
              <a:buNone/>
            </a:pPr>
            <a:r>
              <a:rPr lang="en-IE" dirty="0" smtClean="0">
                <a:solidFill>
                  <a:srgbClr val="990033"/>
                </a:solidFill>
                <a:latin typeface="Tahoma" pitchFamily="34" charset="0"/>
                <a:ea typeface="Tahoma" pitchFamily="34" charset="0"/>
                <a:cs typeface="Tahoma" pitchFamily="34" charset="0"/>
              </a:rPr>
              <a:t>	</a:t>
            </a:r>
            <a:r>
              <a:rPr lang="en-IE" b="1" dirty="0" smtClean="0">
                <a:solidFill>
                  <a:srgbClr val="0070C0"/>
                </a:solidFill>
                <a:latin typeface="Tahoma" pitchFamily="34" charset="0"/>
                <a:ea typeface="Tahoma" pitchFamily="34" charset="0"/>
                <a:cs typeface="Tahoma" pitchFamily="34" charset="0"/>
              </a:rPr>
              <a:t>An </a:t>
            </a:r>
            <a:r>
              <a:rPr lang="en-IE" b="1" dirty="0" err="1" smtClean="0">
                <a:solidFill>
                  <a:srgbClr val="0070C0"/>
                </a:solidFill>
                <a:latin typeface="Tahoma" pitchFamily="34" charset="0"/>
                <a:ea typeface="Tahoma" pitchFamily="34" charset="0"/>
                <a:cs typeface="Tahoma" pitchFamily="34" charset="0"/>
              </a:rPr>
              <a:t>Líne</a:t>
            </a:r>
            <a:r>
              <a:rPr lang="en-IE" b="1" dirty="0" smtClean="0">
                <a:solidFill>
                  <a:srgbClr val="0070C0"/>
                </a:solidFill>
                <a:latin typeface="Tahoma" pitchFamily="34" charset="0"/>
                <a:ea typeface="Tahoma" pitchFamily="34" charset="0"/>
                <a:cs typeface="Tahoma" pitchFamily="34" charset="0"/>
              </a:rPr>
              <a:t> is </a:t>
            </a:r>
            <a:r>
              <a:rPr lang="en-IE" b="1" dirty="0" err="1" smtClean="0">
                <a:solidFill>
                  <a:srgbClr val="0070C0"/>
                </a:solidFill>
                <a:latin typeface="Tahoma" pitchFamily="34" charset="0"/>
                <a:ea typeface="Tahoma" pitchFamily="34" charset="0"/>
                <a:cs typeface="Tahoma" pitchFamily="34" charset="0"/>
              </a:rPr>
              <a:t>Fearr</a:t>
            </a:r>
            <a:r>
              <a:rPr lang="en-IE" b="1" dirty="0" smtClean="0">
                <a:solidFill>
                  <a:srgbClr val="0070C0"/>
                </a:solidFill>
                <a:latin typeface="Tahoma" pitchFamily="34" charset="0"/>
                <a:ea typeface="Tahoma" pitchFamily="34" charset="0"/>
                <a:cs typeface="Tahoma" pitchFamily="34" charset="0"/>
              </a:rPr>
              <a:t> </a:t>
            </a:r>
            <a:r>
              <a:rPr lang="en-IE" b="1" dirty="0" err="1" smtClean="0">
                <a:solidFill>
                  <a:srgbClr val="0070C0"/>
                </a:solidFill>
                <a:latin typeface="Tahoma" pitchFamily="34" charset="0"/>
                <a:ea typeface="Tahoma" pitchFamily="34" charset="0"/>
                <a:cs typeface="Tahoma" pitchFamily="34" charset="0"/>
              </a:rPr>
              <a:t>Oiriúnt</a:t>
            </a:r>
            <a:endParaRPr lang="en-IE" b="1" dirty="0" smtClean="0">
              <a:solidFill>
                <a:srgbClr val="0070C0"/>
              </a:solidFill>
              <a:latin typeface="Tahoma" pitchFamily="34" charset="0"/>
              <a:ea typeface="Tahoma" pitchFamily="34" charset="0"/>
              <a:cs typeface="Tahoma" pitchFamily="34" charset="0"/>
            </a:endParaRPr>
          </a:p>
          <a:p>
            <a:pPr>
              <a:buNone/>
            </a:pPr>
            <a:endParaRPr lang="en-I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r>
              <a:rPr lang="en-IE" sz="3600" b="1" i="1" dirty="0" err="1" smtClean="0">
                <a:solidFill>
                  <a:srgbClr val="0070C0"/>
                </a:solidFill>
                <a:effectLst>
                  <a:outerShdw blurRad="38100" dist="38100" dir="2700000" algn="tl">
                    <a:srgbClr val="000000">
                      <a:alpha val="43137"/>
                    </a:srgbClr>
                  </a:outerShdw>
                </a:effectLst>
                <a:ea typeface="+mn-ea"/>
                <a:cs typeface="+mn-cs"/>
              </a:rPr>
              <a:t>Réise</a:t>
            </a:r>
            <a:r>
              <a:rPr lang="en-IE" sz="3600" b="1" i="1" dirty="0" smtClean="0">
                <a:solidFill>
                  <a:srgbClr val="0070C0"/>
                </a:solidFill>
                <a:effectLst>
                  <a:outerShdw blurRad="38100" dist="38100" dir="2700000" algn="tl">
                    <a:srgbClr val="000000">
                      <a:alpha val="43137"/>
                    </a:srgbClr>
                  </a:outerShdw>
                </a:effectLst>
                <a:ea typeface="+mn-ea"/>
                <a:cs typeface="+mn-cs"/>
              </a:rPr>
              <a:t> </a:t>
            </a:r>
            <a:r>
              <a:rPr lang="en-IE" sz="3600" b="1" i="1" dirty="0" err="1" smtClean="0">
                <a:solidFill>
                  <a:srgbClr val="0070C0"/>
                </a:solidFill>
                <a:effectLst>
                  <a:outerShdw blurRad="38100" dist="38100" dir="2700000" algn="tl">
                    <a:srgbClr val="000000">
                      <a:alpha val="43137"/>
                    </a:srgbClr>
                  </a:outerShdw>
                </a:effectLst>
                <a:ea typeface="+mn-ea"/>
                <a:cs typeface="+mn-cs"/>
              </a:rPr>
              <a:t>Géag</a:t>
            </a:r>
            <a:r>
              <a:rPr lang="en-IE" sz="3600" b="1" i="1" dirty="0" smtClean="0">
                <a:solidFill>
                  <a:srgbClr val="0070C0"/>
                </a:solidFill>
                <a:effectLst>
                  <a:outerShdw blurRad="38100" dist="38100" dir="2700000" algn="tl">
                    <a:srgbClr val="000000">
                      <a:alpha val="43137"/>
                    </a:srgbClr>
                  </a:outerShdw>
                </a:effectLst>
                <a:ea typeface="+mn-ea"/>
                <a:cs typeface="+mn-cs"/>
              </a:rPr>
              <a:t> </a:t>
            </a:r>
            <a:r>
              <a:rPr lang="en-IE" sz="3600" b="1" i="1" dirty="0" err="1" smtClean="0">
                <a:solidFill>
                  <a:srgbClr val="0070C0"/>
                </a:solidFill>
                <a:effectLst>
                  <a:outerShdw blurRad="38100" dist="38100" dir="2700000" algn="tl">
                    <a:srgbClr val="000000">
                      <a:alpha val="43137"/>
                    </a:srgbClr>
                  </a:outerShdw>
                </a:effectLst>
                <a:ea typeface="+mn-ea"/>
                <a:cs typeface="+mn-cs"/>
              </a:rPr>
              <a:t>Láimhe</a:t>
            </a:r>
            <a:r>
              <a:rPr lang="en-IE" sz="3600" b="1" i="1" dirty="0" smtClean="0">
                <a:solidFill>
                  <a:srgbClr val="0070C0"/>
                </a:solidFill>
                <a:effectLst>
                  <a:outerShdw blurRad="38100" dist="38100" dir="2700000" algn="tl">
                    <a:srgbClr val="000000">
                      <a:alpha val="43137"/>
                    </a:srgbClr>
                  </a:outerShdw>
                </a:effectLst>
                <a:ea typeface="+mn-ea"/>
                <a:cs typeface="+mn-cs"/>
              </a:rPr>
              <a:t> </a:t>
            </a:r>
            <a:r>
              <a:rPr lang="en-IE" sz="3600" b="1" i="1" dirty="0" err="1" smtClean="0">
                <a:solidFill>
                  <a:srgbClr val="0070C0"/>
                </a:solidFill>
                <a:effectLst>
                  <a:outerShdw blurRad="38100" dist="38100" dir="2700000" algn="tl">
                    <a:srgbClr val="000000">
                      <a:alpha val="43137"/>
                    </a:srgbClr>
                  </a:outerShdw>
                </a:effectLst>
                <a:ea typeface="+mn-ea"/>
                <a:cs typeface="+mn-cs"/>
              </a:rPr>
              <a:t>agus</a:t>
            </a:r>
            <a:r>
              <a:rPr lang="en-IE" sz="3600" b="1" i="1" dirty="0" smtClean="0">
                <a:solidFill>
                  <a:srgbClr val="0070C0"/>
                </a:solidFill>
                <a:effectLst>
                  <a:outerShdw blurRad="38100" dist="38100" dir="2700000" algn="tl">
                    <a:srgbClr val="000000">
                      <a:alpha val="43137"/>
                    </a:srgbClr>
                  </a:outerShdw>
                </a:effectLst>
                <a:ea typeface="+mn-ea"/>
                <a:cs typeface="+mn-cs"/>
              </a:rPr>
              <a:t> </a:t>
            </a:r>
            <a:r>
              <a:rPr lang="en-IE" sz="3600" b="1" i="1" dirty="0" err="1" smtClean="0">
                <a:solidFill>
                  <a:srgbClr val="0070C0"/>
                </a:solidFill>
                <a:effectLst>
                  <a:outerShdw blurRad="38100" dist="38100" dir="2700000" algn="tl">
                    <a:srgbClr val="000000">
                      <a:alpha val="43137"/>
                    </a:srgbClr>
                  </a:outerShdw>
                </a:effectLst>
                <a:ea typeface="+mn-ea"/>
                <a:cs typeface="+mn-cs"/>
              </a:rPr>
              <a:t>Airde</a:t>
            </a:r>
            <a:endParaRPr lang="en-IE" sz="3600" b="1" i="1" dirty="0">
              <a:solidFill>
                <a:srgbClr val="0070C0"/>
              </a:solidFill>
              <a:effectLst>
                <a:outerShdw blurRad="38100" dist="38100" dir="2700000" algn="tl">
                  <a:srgbClr val="000000">
                    <a:alpha val="43137"/>
                  </a:srgbClr>
                </a:outerShdw>
              </a:effectLst>
              <a:ea typeface="+mn-ea"/>
              <a:cs typeface="+mn-cs"/>
            </a:endParaRPr>
          </a:p>
        </p:txBody>
      </p:sp>
      <p:pic>
        <p:nvPicPr>
          <p:cNvPr id="142338" name="Picture 2">
            <a:hlinkClick r:id="rId3" action="ppaction://hlinkfile"/>
          </p:cNvPr>
          <p:cNvPicPr>
            <a:picLocks noChangeAspect="1" noChangeArrowheads="1"/>
          </p:cNvPicPr>
          <p:nvPr/>
        </p:nvPicPr>
        <p:blipFill>
          <a:blip r:embed="rId4" cstate="print"/>
          <a:srcRect/>
          <a:stretch>
            <a:fillRect/>
          </a:stretch>
        </p:blipFill>
        <p:spPr bwMode="auto">
          <a:xfrm>
            <a:off x="8367656" y="6165304"/>
            <a:ext cx="361950" cy="352425"/>
          </a:xfrm>
          <a:prstGeom prst="rect">
            <a:avLst/>
          </a:prstGeom>
          <a:noFill/>
          <a:ln w="9525">
            <a:noFill/>
            <a:miter lim="800000"/>
            <a:headEnd/>
            <a:tailEnd/>
          </a:ln>
        </p:spPr>
      </p:pic>
      <p:graphicFrame>
        <p:nvGraphicFramePr>
          <p:cNvPr id="6" name="Table 5"/>
          <p:cNvGraphicFramePr>
            <a:graphicFrameLocks noGrp="1"/>
          </p:cNvGraphicFramePr>
          <p:nvPr/>
        </p:nvGraphicFramePr>
        <p:xfrm>
          <a:off x="1790849" y="1378426"/>
          <a:ext cx="5562302" cy="5146925"/>
        </p:xfrm>
        <a:graphic>
          <a:graphicData uri="http://schemas.openxmlformats.org/drawingml/2006/table">
            <a:tbl>
              <a:tblPr/>
              <a:tblGrid>
                <a:gridCol w="2781151"/>
                <a:gridCol w="2781151"/>
              </a:tblGrid>
              <a:tr h="205877">
                <a:tc>
                  <a:txBody>
                    <a:bodyPr/>
                    <a:lstStyle/>
                    <a:p>
                      <a:pPr algn="ctr" fontAlgn="b"/>
                      <a:r>
                        <a:rPr lang="en-IE" sz="1000" b="1" i="0" u="none" strike="noStrike" dirty="0">
                          <a:solidFill>
                            <a:srgbClr val="000000"/>
                          </a:solidFill>
                          <a:latin typeface="Calibri"/>
                        </a:rPr>
                        <a:t>Arm Span (cm)</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Height (cm)</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172</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175</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dirty="0">
                          <a:solidFill>
                            <a:srgbClr val="000000"/>
                          </a:solidFill>
                          <a:latin typeface="Calibri"/>
                        </a:rPr>
                        <a:t>160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165.1</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dirty="0">
                          <a:solidFill>
                            <a:srgbClr val="000000"/>
                          </a:solidFill>
                          <a:latin typeface="Calibri"/>
                        </a:rPr>
                        <a:t>165</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155</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200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194</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170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173</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158</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161</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150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152</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186</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180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145</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134</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149</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147</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160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155</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166</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161</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128</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165</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166</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174</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159</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150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158</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160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162</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162</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161</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165</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150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150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177</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177</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141</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145</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150</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153</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a:solidFill>
                            <a:srgbClr val="000000"/>
                          </a:solidFill>
                          <a:latin typeface="Calibri"/>
                        </a:rPr>
                        <a:t>148</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a:solidFill>
                            <a:srgbClr val="000000"/>
                          </a:solidFill>
                          <a:latin typeface="Calibri"/>
                        </a:rPr>
                        <a:t>153</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r h="205877">
                <a:tc>
                  <a:txBody>
                    <a:bodyPr/>
                    <a:lstStyle/>
                    <a:p>
                      <a:pPr algn="ctr" fontAlgn="b"/>
                      <a:r>
                        <a:rPr lang="en-IE" sz="1000" b="1" i="0" u="none" strike="noStrike" dirty="0">
                          <a:solidFill>
                            <a:srgbClr val="000000"/>
                          </a:solidFill>
                          <a:latin typeface="Calibri"/>
                        </a:rPr>
                        <a:t>147</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c>
                  <a:txBody>
                    <a:bodyPr/>
                    <a:lstStyle/>
                    <a:p>
                      <a:pPr algn="ctr" fontAlgn="b"/>
                      <a:r>
                        <a:rPr lang="en-IE" sz="1000" b="1" i="0" u="none" strike="noStrike" dirty="0">
                          <a:solidFill>
                            <a:srgbClr val="000000"/>
                          </a:solidFill>
                          <a:latin typeface="Calibri"/>
                        </a:rPr>
                        <a:t>147</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2F"/>
                    </a:solidFill>
                  </a:tcPr>
                </a:tc>
              </a:tr>
            </a:tbl>
          </a:graphicData>
        </a:graphic>
      </p:graphicFrame>
      <p:sp>
        <p:nvSpPr>
          <p:cNvPr id="5" name="TextBox 4"/>
          <p:cNvSpPr txBox="1"/>
          <p:nvPr/>
        </p:nvSpPr>
        <p:spPr>
          <a:xfrm>
            <a:off x="866274" y="1299410"/>
            <a:ext cx="7291137" cy="4739759"/>
          </a:xfrm>
          <a:prstGeom prst="rect">
            <a:avLst/>
          </a:prstGeom>
          <a:solidFill>
            <a:srgbClr val="69BE02"/>
          </a:solidFill>
          <a:ln w="63500">
            <a:solidFill>
              <a:schemeClr val="bg1"/>
            </a:solidFill>
          </a:ln>
        </p:spPr>
        <p:txBody>
          <a:bodyPr wrap="square" rtlCol="0">
            <a:spAutoFit/>
          </a:bodyPr>
          <a:lstStyle/>
          <a:p>
            <a:r>
              <a:rPr lang="en-IE" sz="3600" b="1" dirty="0" err="1" smtClean="0">
                <a:solidFill>
                  <a:schemeClr val="bg1"/>
                </a:solidFill>
                <a:latin typeface="Century Gothic" pitchFamily="34" charset="0"/>
                <a:ea typeface="Tahoma" pitchFamily="34" charset="0"/>
                <a:cs typeface="Tahoma" pitchFamily="34" charset="0"/>
              </a:rPr>
              <a:t>Tasc</a:t>
            </a:r>
            <a:r>
              <a:rPr lang="en-IE" sz="3600" b="1" dirty="0" smtClean="0">
                <a:solidFill>
                  <a:schemeClr val="bg1"/>
                </a:solidFill>
                <a:latin typeface="Century Gothic" pitchFamily="34" charset="0"/>
                <a:ea typeface="Tahoma" pitchFamily="34" charset="0"/>
                <a:cs typeface="Tahoma" pitchFamily="34" charset="0"/>
              </a:rPr>
              <a:t>: A</a:t>
            </a:r>
          </a:p>
          <a:p>
            <a:endParaRPr lang="en-IE" sz="3600" b="1" dirty="0" smtClean="0">
              <a:solidFill>
                <a:schemeClr val="bg1"/>
              </a:solidFill>
              <a:latin typeface="Century Gothic" pitchFamily="34" charset="0"/>
              <a:ea typeface="Tahoma" pitchFamily="34" charset="0"/>
              <a:cs typeface="Tahoma" pitchFamily="34" charset="0"/>
            </a:endParaRPr>
          </a:p>
          <a:p>
            <a:pPr marL="514350" indent="-514350">
              <a:buAutoNum type="alphaLcParenBoth"/>
            </a:pPr>
            <a:r>
              <a:rPr lang="en-IE" sz="3600" b="1" dirty="0" err="1" smtClean="0">
                <a:solidFill>
                  <a:schemeClr val="bg1"/>
                </a:solidFill>
                <a:latin typeface="Century Gothic" pitchFamily="34" charset="0"/>
                <a:ea typeface="Tahoma" pitchFamily="34" charset="0"/>
                <a:cs typeface="Tahoma" pitchFamily="34" charset="0"/>
              </a:rPr>
              <a:t>Marcáil</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meán</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na</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réisí</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lámhghéag</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ar</a:t>
            </a:r>
            <a:r>
              <a:rPr lang="en-IE" sz="3600" b="1" dirty="0" smtClean="0">
                <a:solidFill>
                  <a:schemeClr val="bg1"/>
                </a:solidFill>
                <a:latin typeface="Century Gothic" pitchFamily="34" charset="0"/>
                <a:ea typeface="Tahoma" pitchFamily="34" charset="0"/>
                <a:cs typeface="Tahoma" pitchFamily="34" charset="0"/>
              </a:rPr>
              <a:t> an </a:t>
            </a:r>
            <a:r>
              <a:rPr lang="en-IE" sz="3600" b="1" dirty="0" err="1" smtClean="0">
                <a:solidFill>
                  <a:schemeClr val="bg1"/>
                </a:solidFill>
                <a:latin typeface="Century Gothic" pitchFamily="34" charset="0"/>
                <a:ea typeface="Tahoma" pitchFamily="34" charset="0"/>
                <a:cs typeface="Tahoma" pitchFamily="34" charset="0"/>
              </a:rPr>
              <a:t>ais</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chothrománach</a:t>
            </a:r>
            <a:r>
              <a:rPr lang="en-IE" sz="3600" b="1" dirty="0" smtClean="0">
                <a:solidFill>
                  <a:schemeClr val="bg1"/>
                </a:solidFill>
                <a:latin typeface="Century Gothic" pitchFamily="34" charset="0"/>
                <a:ea typeface="Tahoma" pitchFamily="34" charset="0"/>
                <a:cs typeface="Tahoma" pitchFamily="34" charset="0"/>
              </a:rPr>
              <a:t>: </a:t>
            </a:r>
            <a:r>
              <a:rPr lang="en-IE" sz="3600" b="1" u="sng" dirty="0" smtClean="0">
                <a:solidFill>
                  <a:schemeClr val="bg1"/>
                </a:solidFill>
                <a:latin typeface="Century Gothic" pitchFamily="34" charset="0"/>
                <a:ea typeface="Tahoma" pitchFamily="34" charset="0"/>
                <a:cs typeface="Tahoma" pitchFamily="34" charset="0"/>
              </a:rPr>
              <a:t>159.5cm</a:t>
            </a:r>
          </a:p>
          <a:p>
            <a:pPr marL="514350" indent="-514350">
              <a:buAutoNum type="alphaLcParenBoth"/>
            </a:pPr>
            <a:r>
              <a:rPr lang="en-IE" sz="3600" b="1" dirty="0" err="1" smtClean="0">
                <a:solidFill>
                  <a:schemeClr val="bg1"/>
                </a:solidFill>
                <a:latin typeface="Century Gothic" pitchFamily="34" charset="0"/>
                <a:ea typeface="Tahoma" pitchFamily="34" charset="0"/>
                <a:cs typeface="Tahoma" pitchFamily="34" charset="0"/>
              </a:rPr>
              <a:t>Tarraing</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líne</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ingearacha</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ón</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bpointe</a:t>
            </a:r>
            <a:r>
              <a:rPr lang="en-IE" sz="3600" b="1" dirty="0" smtClean="0">
                <a:solidFill>
                  <a:schemeClr val="bg1"/>
                </a:solidFill>
                <a:latin typeface="Century Gothic" pitchFamily="34" charset="0"/>
                <a:ea typeface="Tahoma" pitchFamily="34" charset="0"/>
                <a:cs typeface="Tahoma" pitchFamily="34" charset="0"/>
              </a:rPr>
              <a:t> </a:t>
            </a:r>
            <a:r>
              <a:rPr lang="en-IE" sz="3600" b="1" dirty="0" err="1" smtClean="0">
                <a:solidFill>
                  <a:schemeClr val="bg1"/>
                </a:solidFill>
                <a:latin typeface="Century Gothic" pitchFamily="34" charset="0"/>
                <a:ea typeface="Tahoma" pitchFamily="34" charset="0"/>
                <a:cs typeface="Tahoma" pitchFamily="34" charset="0"/>
              </a:rPr>
              <a:t>seo</a:t>
            </a:r>
            <a:r>
              <a:rPr lang="en-IE" sz="3600" b="1" dirty="0" smtClean="0">
                <a:solidFill>
                  <a:schemeClr val="bg1"/>
                </a:solidFill>
                <a:latin typeface="Century Gothic" pitchFamily="34" charset="0"/>
                <a:ea typeface="Tahoma" pitchFamily="34" charset="0"/>
                <a:cs typeface="Tahoma" pitchFamily="34" charset="0"/>
              </a:rPr>
              <a:t> </a:t>
            </a:r>
          </a:p>
          <a:p>
            <a:pPr marL="514350" indent="-514350">
              <a:buAutoNum type="alphaLcParenBoth"/>
            </a:pPr>
            <a:endParaRPr lang="en-IE" b="1" dirty="0" smtClean="0">
              <a:solidFill>
                <a:schemeClr val="bg1"/>
              </a:solidFill>
            </a:endParaRPr>
          </a:p>
          <a:p>
            <a:pPr marL="514350" indent="-514350"/>
            <a:endParaRPr lang="en-IE" sz="3200" b="1" dirty="0" smtClean="0">
              <a:solidFill>
                <a:schemeClr val="bg1"/>
              </a:solidFill>
            </a:endParaRPr>
          </a:p>
        </p:txBody>
      </p:sp>
      <p:sp>
        <p:nvSpPr>
          <p:cNvPr id="7" name="TextBox 6"/>
          <p:cNvSpPr txBox="1"/>
          <p:nvPr/>
        </p:nvSpPr>
        <p:spPr>
          <a:xfrm>
            <a:off x="586771" y="2118241"/>
            <a:ext cx="7291137" cy="4739759"/>
          </a:xfrm>
          <a:prstGeom prst="rect">
            <a:avLst/>
          </a:prstGeom>
          <a:solidFill>
            <a:schemeClr val="bg1"/>
          </a:solidFill>
          <a:ln w="63500">
            <a:solidFill>
              <a:schemeClr val="accent6">
                <a:lumMod val="75000"/>
              </a:schemeClr>
            </a:solidFill>
          </a:ln>
        </p:spPr>
        <p:txBody>
          <a:bodyPr wrap="square" rtlCol="0">
            <a:spAutoFit/>
          </a:bodyPr>
          <a:lstStyle/>
          <a:p>
            <a:r>
              <a:rPr lang="en-IE" sz="3600" b="1" dirty="0" err="1" smtClean="0">
                <a:latin typeface="Century Gothic" pitchFamily="34" charset="0"/>
                <a:ea typeface="Tahoma" pitchFamily="34" charset="0"/>
                <a:cs typeface="Tahoma" pitchFamily="34" charset="0"/>
              </a:rPr>
              <a:t>Tasc</a:t>
            </a:r>
            <a:r>
              <a:rPr lang="en-IE" sz="3600" b="1" dirty="0" smtClean="0">
                <a:latin typeface="Century Gothic" pitchFamily="34" charset="0"/>
                <a:ea typeface="Tahoma" pitchFamily="34" charset="0"/>
                <a:cs typeface="Tahoma" pitchFamily="34" charset="0"/>
              </a:rPr>
              <a:t>: B</a:t>
            </a:r>
          </a:p>
          <a:p>
            <a:endParaRPr lang="en-IE" sz="3600" dirty="0" smtClean="0">
              <a:latin typeface="Century Gothic" pitchFamily="34" charset="0"/>
              <a:ea typeface="Tahoma" pitchFamily="34" charset="0"/>
              <a:cs typeface="Tahoma" pitchFamily="34" charset="0"/>
            </a:endParaRPr>
          </a:p>
          <a:p>
            <a:pPr marL="514350" indent="-514350">
              <a:buAutoNum type="alphaLcParenBoth"/>
            </a:pPr>
            <a:r>
              <a:rPr lang="en-IE" sz="3600" dirty="0" err="1" smtClean="0">
                <a:latin typeface="Century Gothic" pitchFamily="34" charset="0"/>
                <a:ea typeface="Tahoma" pitchFamily="34" charset="0"/>
                <a:cs typeface="Tahoma" pitchFamily="34" charset="0"/>
              </a:rPr>
              <a:t>Marcáil</a:t>
            </a:r>
            <a:r>
              <a:rPr lang="en-IE" sz="3600" dirty="0" smtClean="0">
                <a:latin typeface="Century Gothic" pitchFamily="34" charset="0"/>
                <a:ea typeface="Tahoma" pitchFamily="34" charset="0"/>
                <a:cs typeface="Tahoma" pitchFamily="34" charset="0"/>
              </a:rPr>
              <a:t> </a:t>
            </a:r>
            <a:r>
              <a:rPr lang="en-IE" sz="3600" dirty="0" err="1" smtClean="0">
                <a:latin typeface="Century Gothic" pitchFamily="34" charset="0"/>
                <a:ea typeface="Tahoma" pitchFamily="34" charset="0"/>
                <a:cs typeface="Tahoma" pitchFamily="34" charset="0"/>
              </a:rPr>
              <a:t>meán</a:t>
            </a:r>
            <a:r>
              <a:rPr lang="en-IE" sz="3600" dirty="0" smtClean="0">
                <a:latin typeface="Century Gothic" pitchFamily="34" charset="0"/>
                <a:ea typeface="Tahoma" pitchFamily="34" charset="0"/>
                <a:cs typeface="Tahoma" pitchFamily="34" charset="0"/>
              </a:rPr>
              <a:t> </a:t>
            </a:r>
            <a:r>
              <a:rPr lang="en-IE" sz="3600" dirty="0" err="1" smtClean="0">
                <a:latin typeface="Century Gothic" pitchFamily="34" charset="0"/>
                <a:ea typeface="Tahoma" pitchFamily="34" charset="0"/>
                <a:cs typeface="Tahoma" pitchFamily="34" charset="0"/>
              </a:rPr>
              <a:t>na</a:t>
            </a:r>
            <a:r>
              <a:rPr lang="en-IE" sz="3600" dirty="0" smtClean="0">
                <a:latin typeface="Century Gothic" pitchFamily="34" charset="0"/>
                <a:ea typeface="Tahoma" pitchFamily="34" charset="0"/>
                <a:cs typeface="Tahoma" pitchFamily="34" charset="0"/>
              </a:rPr>
              <a:t> n-</a:t>
            </a:r>
            <a:r>
              <a:rPr lang="en-IE" sz="3600" dirty="0" err="1" smtClean="0">
                <a:latin typeface="Century Gothic" pitchFamily="34" charset="0"/>
                <a:ea typeface="Tahoma" pitchFamily="34" charset="0"/>
                <a:cs typeface="Tahoma" pitchFamily="34" charset="0"/>
              </a:rPr>
              <a:t>airdí</a:t>
            </a:r>
            <a:r>
              <a:rPr lang="en-IE" sz="3600" dirty="0" smtClean="0">
                <a:latin typeface="Century Gothic" pitchFamily="34" charset="0"/>
                <a:ea typeface="Tahoma" pitchFamily="34" charset="0"/>
                <a:cs typeface="Tahoma" pitchFamily="34" charset="0"/>
              </a:rPr>
              <a:t> </a:t>
            </a:r>
            <a:r>
              <a:rPr lang="en-IE" sz="3600" dirty="0" err="1" smtClean="0">
                <a:latin typeface="Century Gothic" pitchFamily="34" charset="0"/>
                <a:ea typeface="Tahoma" pitchFamily="34" charset="0"/>
                <a:cs typeface="Tahoma" pitchFamily="34" charset="0"/>
              </a:rPr>
              <a:t>ar</a:t>
            </a:r>
            <a:r>
              <a:rPr lang="en-IE" sz="3600" dirty="0" smtClean="0">
                <a:latin typeface="Century Gothic" pitchFamily="34" charset="0"/>
                <a:ea typeface="Tahoma" pitchFamily="34" charset="0"/>
                <a:cs typeface="Tahoma" pitchFamily="34" charset="0"/>
              </a:rPr>
              <a:t> an </a:t>
            </a:r>
            <a:r>
              <a:rPr lang="en-IE" sz="3600" dirty="0" err="1" smtClean="0">
                <a:latin typeface="Century Gothic" pitchFamily="34" charset="0"/>
                <a:ea typeface="Tahoma" pitchFamily="34" charset="0"/>
                <a:cs typeface="Tahoma" pitchFamily="34" charset="0"/>
              </a:rPr>
              <a:t>ais</a:t>
            </a:r>
            <a:r>
              <a:rPr lang="en-IE" sz="3600" dirty="0" smtClean="0">
                <a:latin typeface="Century Gothic" pitchFamily="34" charset="0"/>
                <a:ea typeface="Tahoma" pitchFamily="34" charset="0"/>
                <a:cs typeface="Tahoma" pitchFamily="34" charset="0"/>
              </a:rPr>
              <a:t> </a:t>
            </a:r>
            <a:r>
              <a:rPr lang="en-IE" sz="3600" dirty="0" err="1" smtClean="0">
                <a:latin typeface="Century Gothic" pitchFamily="34" charset="0"/>
                <a:ea typeface="Tahoma" pitchFamily="34" charset="0"/>
                <a:cs typeface="Tahoma" pitchFamily="34" charset="0"/>
              </a:rPr>
              <a:t>ingearach</a:t>
            </a:r>
            <a:r>
              <a:rPr lang="en-IE" sz="3600" dirty="0" smtClean="0">
                <a:latin typeface="Century Gothic" pitchFamily="34" charset="0"/>
                <a:ea typeface="Tahoma" pitchFamily="34" charset="0"/>
                <a:cs typeface="Tahoma" pitchFamily="34" charset="0"/>
              </a:rPr>
              <a:t>: </a:t>
            </a:r>
            <a:r>
              <a:rPr lang="en-IE" sz="3600" u="sng" dirty="0" smtClean="0">
                <a:latin typeface="Century Gothic" pitchFamily="34" charset="0"/>
                <a:ea typeface="Tahoma" pitchFamily="34" charset="0"/>
                <a:cs typeface="Tahoma" pitchFamily="34" charset="0"/>
              </a:rPr>
              <a:t>160.5cm</a:t>
            </a:r>
          </a:p>
          <a:p>
            <a:pPr marL="514350" indent="-514350">
              <a:buAutoNum type="alphaLcParenBoth"/>
            </a:pPr>
            <a:r>
              <a:rPr lang="en-IE" sz="3600" dirty="0" err="1" smtClean="0">
                <a:latin typeface="Century Gothic" pitchFamily="34" charset="0"/>
                <a:ea typeface="Tahoma" pitchFamily="34" charset="0"/>
                <a:cs typeface="Tahoma" pitchFamily="34" charset="0"/>
              </a:rPr>
              <a:t>Tarraing</a:t>
            </a:r>
            <a:r>
              <a:rPr lang="en-IE" sz="3600" dirty="0" smtClean="0">
                <a:latin typeface="Century Gothic" pitchFamily="34" charset="0"/>
                <a:ea typeface="Tahoma" pitchFamily="34" charset="0"/>
                <a:cs typeface="Tahoma" pitchFamily="34" charset="0"/>
              </a:rPr>
              <a:t> </a:t>
            </a:r>
            <a:r>
              <a:rPr lang="en-IE" sz="3600" dirty="0" err="1" smtClean="0">
                <a:latin typeface="Century Gothic" pitchFamily="34" charset="0"/>
                <a:ea typeface="Tahoma" pitchFamily="34" charset="0"/>
                <a:cs typeface="Tahoma" pitchFamily="34" charset="0"/>
              </a:rPr>
              <a:t>líne</a:t>
            </a:r>
            <a:r>
              <a:rPr lang="en-IE" sz="3600" dirty="0" smtClean="0">
                <a:latin typeface="Century Gothic" pitchFamily="34" charset="0"/>
                <a:ea typeface="Tahoma" pitchFamily="34" charset="0"/>
                <a:cs typeface="Tahoma" pitchFamily="34" charset="0"/>
              </a:rPr>
              <a:t> </a:t>
            </a:r>
            <a:r>
              <a:rPr lang="en-IE" sz="3600" dirty="0" err="1" smtClean="0">
                <a:latin typeface="Century Gothic" pitchFamily="34" charset="0"/>
                <a:ea typeface="Tahoma" pitchFamily="34" charset="0"/>
                <a:cs typeface="Tahoma" pitchFamily="34" charset="0"/>
              </a:rPr>
              <a:t>chothrománach</a:t>
            </a:r>
            <a:r>
              <a:rPr lang="en-IE" sz="3600" dirty="0" smtClean="0">
                <a:latin typeface="Century Gothic" pitchFamily="34" charset="0"/>
                <a:ea typeface="Tahoma" pitchFamily="34" charset="0"/>
                <a:cs typeface="Tahoma" pitchFamily="34" charset="0"/>
              </a:rPr>
              <a:t> </a:t>
            </a:r>
            <a:r>
              <a:rPr lang="en-IE" sz="3600" dirty="0" err="1" smtClean="0">
                <a:latin typeface="Century Gothic" pitchFamily="34" charset="0"/>
                <a:ea typeface="Tahoma" pitchFamily="34" charset="0"/>
                <a:cs typeface="Tahoma" pitchFamily="34" charset="0"/>
              </a:rPr>
              <a:t>ón</a:t>
            </a:r>
            <a:r>
              <a:rPr lang="en-IE" sz="3600" dirty="0" smtClean="0">
                <a:latin typeface="Century Gothic" pitchFamily="34" charset="0"/>
                <a:ea typeface="Tahoma" pitchFamily="34" charset="0"/>
                <a:cs typeface="Tahoma" pitchFamily="34" charset="0"/>
              </a:rPr>
              <a:t> </a:t>
            </a:r>
            <a:r>
              <a:rPr lang="en-IE" sz="3600" dirty="0" err="1" smtClean="0">
                <a:latin typeface="Century Gothic" pitchFamily="34" charset="0"/>
                <a:ea typeface="Tahoma" pitchFamily="34" charset="0"/>
                <a:cs typeface="Tahoma" pitchFamily="34" charset="0"/>
              </a:rPr>
              <a:t>bpointe</a:t>
            </a:r>
            <a:r>
              <a:rPr lang="en-IE" sz="3600" dirty="0" smtClean="0">
                <a:latin typeface="Century Gothic" pitchFamily="34" charset="0"/>
                <a:ea typeface="Tahoma" pitchFamily="34" charset="0"/>
                <a:cs typeface="Tahoma" pitchFamily="34" charset="0"/>
              </a:rPr>
              <a:t> </a:t>
            </a:r>
            <a:r>
              <a:rPr lang="en-IE" sz="3600" dirty="0" err="1" smtClean="0">
                <a:latin typeface="Century Gothic" pitchFamily="34" charset="0"/>
                <a:ea typeface="Tahoma" pitchFamily="34" charset="0"/>
                <a:cs typeface="Tahoma" pitchFamily="34" charset="0"/>
              </a:rPr>
              <a:t>seo</a:t>
            </a:r>
            <a:endParaRPr lang="en-IE" sz="3600" dirty="0" smtClean="0">
              <a:latin typeface="Century Gothic" pitchFamily="34" charset="0"/>
              <a:ea typeface="Tahoma" pitchFamily="34" charset="0"/>
              <a:cs typeface="Tahoma" pitchFamily="34" charset="0"/>
            </a:endParaRPr>
          </a:p>
          <a:p>
            <a:pPr marL="514350" indent="-514350"/>
            <a:endParaRPr lang="en-IE" sz="3600" dirty="0" smtClean="0">
              <a:latin typeface="Century Gothic" pitchFamily="34" charset="0"/>
              <a:ea typeface="Tahoma" pitchFamily="34" charset="0"/>
              <a:cs typeface="Tahoma" pitchFamily="34" charset="0"/>
            </a:endParaRPr>
          </a:p>
          <a:p>
            <a:pPr marL="514350" indent="-514350">
              <a:buAutoNum type="alphaLcParenBoth"/>
            </a:pPr>
            <a:endParaRPr lang="en-IE" sz="3200" b="1" dirty="0" smtClean="0">
              <a:solidFill>
                <a:schemeClr val="bg1"/>
              </a:solidFill>
            </a:endParaRPr>
          </a:p>
          <a:p>
            <a:pPr marL="514350" indent="-514350">
              <a:buAutoNum type="alphaLcParenBoth"/>
            </a:pPr>
            <a:endParaRPr lang="en-IE" b="1" dirty="0">
              <a:solidFill>
                <a:schemeClr val="bg1"/>
              </a:solidFill>
            </a:endParaRPr>
          </a:p>
        </p:txBody>
      </p:sp>
      <p:sp>
        <p:nvSpPr>
          <p:cNvPr id="9" name="TextBox 8"/>
          <p:cNvSpPr txBox="1"/>
          <p:nvPr/>
        </p:nvSpPr>
        <p:spPr>
          <a:xfrm>
            <a:off x="6014174" y="1712275"/>
            <a:ext cx="2664296"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3200" b="1" dirty="0" err="1" smtClean="0"/>
              <a:t>Leathnach</a:t>
            </a:r>
            <a:r>
              <a:rPr lang="en-GB" sz="3200" b="1" dirty="0" smtClean="0"/>
              <a:t>: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3" name="Picture 2" descr="15th September 2011 037.JPG"/>
          <p:cNvPicPr>
            <a:picLocks noChangeAspect="1"/>
          </p:cNvPicPr>
          <p:nvPr/>
        </p:nvPicPr>
        <p:blipFill>
          <a:blip r:embed="rId3" cstate="print">
            <a:lum bright="7000"/>
          </a:blip>
          <a:srcRect b="8852"/>
          <a:stretch>
            <a:fillRect/>
          </a:stretch>
        </p:blipFill>
        <p:spPr>
          <a:xfrm>
            <a:off x="120315" y="385012"/>
            <a:ext cx="8699958" cy="5947348"/>
          </a:xfrm>
          <a:prstGeom prst="rect">
            <a:avLst/>
          </a:prstGeom>
        </p:spPr>
      </p:pic>
      <p:sp>
        <p:nvSpPr>
          <p:cNvPr id="4" name="TextBox 3"/>
          <p:cNvSpPr txBox="1"/>
          <p:nvPr/>
        </p:nvSpPr>
        <p:spPr>
          <a:xfrm>
            <a:off x="5847348" y="553452"/>
            <a:ext cx="2983831" cy="954107"/>
          </a:xfrm>
          <a:prstGeom prst="rect">
            <a:avLst/>
          </a:prstGeom>
          <a:solidFill>
            <a:schemeClr val="tx1"/>
          </a:solidFill>
        </p:spPr>
        <p:txBody>
          <a:bodyPr wrap="square" rtlCol="0">
            <a:spAutoFit/>
          </a:bodyPr>
          <a:lstStyle/>
          <a:p>
            <a:r>
              <a:rPr lang="en-IE" sz="2800" b="1" dirty="0" err="1" smtClean="0">
                <a:solidFill>
                  <a:schemeClr val="bg1"/>
                </a:solidFill>
              </a:rPr>
              <a:t>Cóimheas</a:t>
            </a:r>
            <a:r>
              <a:rPr lang="en-IE" sz="2800" b="1" dirty="0" smtClean="0">
                <a:solidFill>
                  <a:schemeClr val="bg1"/>
                </a:solidFill>
              </a:rPr>
              <a:t> </a:t>
            </a:r>
            <a:r>
              <a:rPr lang="en-IE" sz="2800" b="1" dirty="0" err="1" smtClean="0">
                <a:solidFill>
                  <a:schemeClr val="bg1"/>
                </a:solidFill>
              </a:rPr>
              <a:t>Uimhir</a:t>
            </a:r>
            <a:r>
              <a:rPr lang="en-IE" sz="2800" b="1" dirty="0" smtClean="0">
                <a:solidFill>
                  <a:schemeClr val="bg1"/>
                </a:solidFill>
              </a:rPr>
              <a:t> </a:t>
            </a:r>
            <a:r>
              <a:rPr lang="en-IE" sz="2800" b="1" dirty="0" err="1" smtClean="0">
                <a:solidFill>
                  <a:schemeClr val="bg1"/>
                </a:solidFill>
              </a:rPr>
              <a:t>na</a:t>
            </a:r>
            <a:r>
              <a:rPr lang="en-IE" sz="2800" b="1" dirty="0" smtClean="0">
                <a:solidFill>
                  <a:schemeClr val="bg1"/>
                </a:solidFill>
              </a:rPr>
              <a:t> </a:t>
            </a:r>
            <a:r>
              <a:rPr lang="en-IE" sz="2800" b="1" dirty="0" err="1" smtClean="0">
                <a:solidFill>
                  <a:schemeClr val="bg1"/>
                </a:solidFill>
              </a:rPr>
              <a:t>Ceathrún</a:t>
            </a:r>
            <a:r>
              <a:rPr lang="en-IE" sz="2800" b="1" dirty="0" smtClean="0">
                <a:solidFill>
                  <a:schemeClr val="bg1"/>
                </a:solidFill>
              </a:rPr>
              <a:t> </a:t>
            </a:r>
            <a:endParaRPr lang="en-IE" sz="2800" b="1" dirty="0">
              <a:solidFill>
                <a:schemeClr val="bg1"/>
              </a:solidFill>
            </a:endParaRPr>
          </a:p>
        </p:txBody>
      </p:sp>
      <p:sp>
        <p:nvSpPr>
          <p:cNvPr id="5" name="TextBox 4"/>
          <p:cNvSpPr txBox="1"/>
          <p:nvPr/>
        </p:nvSpPr>
        <p:spPr>
          <a:xfrm>
            <a:off x="5895474" y="4836695"/>
            <a:ext cx="2935705" cy="1200329"/>
          </a:xfrm>
          <a:prstGeom prst="rect">
            <a:avLst/>
          </a:prstGeom>
          <a:solidFill>
            <a:schemeClr val="tx1"/>
          </a:solidFill>
        </p:spPr>
        <p:txBody>
          <a:bodyPr wrap="square" rtlCol="0">
            <a:spAutoFit/>
          </a:bodyPr>
          <a:lstStyle/>
          <a:p>
            <a:r>
              <a:rPr lang="en-IE" sz="2400" b="1" dirty="0" smtClean="0">
                <a:solidFill>
                  <a:schemeClr val="bg1"/>
                </a:solidFill>
              </a:rPr>
              <a:t>Pearson Product Moment Correlation Coefficient</a:t>
            </a:r>
            <a:endParaRPr lang="en-IE" sz="2400" b="1" dirty="0">
              <a:solidFill>
                <a:schemeClr val="bg1"/>
              </a:solidFill>
            </a:endParaRPr>
          </a:p>
        </p:txBody>
      </p:sp>
      <p:pic>
        <p:nvPicPr>
          <p:cNvPr id="7" name="Picture 2" descr="http://www.ryman.co.uk/Catalogue/Ryman/large/global/images/main/12/1201042077.jpg"/>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74712" y="2017591"/>
            <a:ext cx="2988025" cy="2429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9390" y="409075"/>
            <a:ext cx="3465094" cy="1200329"/>
          </a:xfrm>
          <a:prstGeom prst="rect">
            <a:avLst/>
          </a:prstGeom>
          <a:solidFill>
            <a:schemeClr val="tx1"/>
          </a:solidFill>
        </p:spPr>
        <p:txBody>
          <a:bodyPr wrap="square" rtlCol="0">
            <a:spAutoFit/>
          </a:bodyPr>
          <a:lstStyle/>
          <a:p>
            <a:r>
              <a:rPr lang="en-IE" sz="2400" b="1" dirty="0" err="1" smtClean="0">
                <a:solidFill>
                  <a:schemeClr val="bg1"/>
                </a:solidFill>
                <a:latin typeface="Century Gothic" pitchFamily="34" charset="0"/>
                <a:ea typeface="Tahoma" pitchFamily="34" charset="0"/>
                <a:cs typeface="Tahoma" pitchFamily="34" charset="0"/>
              </a:rPr>
              <a:t>Comhairigh</a:t>
            </a:r>
            <a:r>
              <a:rPr lang="en-IE" sz="2400" b="1" dirty="0" smtClean="0">
                <a:solidFill>
                  <a:schemeClr val="bg1"/>
                </a:solidFill>
                <a:latin typeface="Century Gothic" pitchFamily="34" charset="0"/>
                <a:ea typeface="Tahoma" pitchFamily="34" charset="0"/>
                <a:cs typeface="Tahoma" pitchFamily="34" charset="0"/>
              </a:rPr>
              <a:t> </a:t>
            </a:r>
            <a:r>
              <a:rPr lang="en-IE" sz="2400" b="1" dirty="0" err="1" smtClean="0">
                <a:solidFill>
                  <a:schemeClr val="bg1"/>
                </a:solidFill>
                <a:latin typeface="Century Gothic" pitchFamily="34" charset="0"/>
                <a:ea typeface="Tahoma" pitchFamily="34" charset="0"/>
                <a:cs typeface="Tahoma" pitchFamily="34" charset="0"/>
              </a:rPr>
              <a:t>líon</a:t>
            </a:r>
            <a:r>
              <a:rPr lang="en-IE" sz="2400" b="1" dirty="0" smtClean="0">
                <a:solidFill>
                  <a:schemeClr val="bg1"/>
                </a:solidFill>
                <a:latin typeface="Century Gothic" pitchFamily="34" charset="0"/>
                <a:ea typeface="Tahoma" pitchFamily="34" charset="0"/>
                <a:cs typeface="Tahoma" pitchFamily="34" charset="0"/>
              </a:rPr>
              <a:t> </a:t>
            </a:r>
            <a:r>
              <a:rPr lang="en-IE" sz="2400" b="1" dirty="0" err="1" smtClean="0">
                <a:solidFill>
                  <a:schemeClr val="bg1"/>
                </a:solidFill>
                <a:latin typeface="Century Gothic" pitchFamily="34" charset="0"/>
                <a:ea typeface="Tahoma" pitchFamily="34" charset="0"/>
                <a:cs typeface="Tahoma" pitchFamily="34" charset="0"/>
              </a:rPr>
              <a:t>na</a:t>
            </a:r>
            <a:r>
              <a:rPr lang="en-IE" sz="2400" b="1" dirty="0" smtClean="0">
                <a:solidFill>
                  <a:schemeClr val="bg1"/>
                </a:solidFill>
                <a:latin typeface="Century Gothic" pitchFamily="34" charset="0"/>
                <a:ea typeface="Tahoma" pitchFamily="34" charset="0"/>
                <a:cs typeface="Tahoma" pitchFamily="34" charset="0"/>
              </a:rPr>
              <a:t> </a:t>
            </a:r>
            <a:r>
              <a:rPr lang="en-IE" sz="2400" b="1" dirty="0" err="1" smtClean="0">
                <a:solidFill>
                  <a:schemeClr val="bg1"/>
                </a:solidFill>
                <a:latin typeface="Century Gothic" pitchFamily="34" charset="0"/>
                <a:ea typeface="Tahoma" pitchFamily="34" charset="0"/>
                <a:cs typeface="Tahoma" pitchFamily="34" charset="0"/>
              </a:rPr>
              <a:t>bpointí</a:t>
            </a:r>
            <a:r>
              <a:rPr lang="en-IE" sz="2400" b="1" dirty="0" smtClean="0">
                <a:solidFill>
                  <a:schemeClr val="bg1"/>
                </a:solidFill>
                <a:latin typeface="Century Gothic" pitchFamily="34" charset="0"/>
                <a:ea typeface="Tahoma" pitchFamily="34" charset="0"/>
                <a:cs typeface="Tahoma" pitchFamily="34" charset="0"/>
              </a:rPr>
              <a:t> </a:t>
            </a:r>
            <a:r>
              <a:rPr lang="en-IE" sz="2400" b="1" dirty="0" err="1" smtClean="0">
                <a:solidFill>
                  <a:schemeClr val="bg1"/>
                </a:solidFill>
                <a:latin typeface="Century Gothic" pitchFamily="34" charset="0"/>
                <a:ea typeface="Tahoma" pitchFamily="34" charset="0"/>
                <a:cs typeface="Tahoma" pitchFamily="34" charset="0"/>
              </a:rPr>
              <a:t>i</a:t>
            </a:r>
            <a:r>
              <a:rPr lang="en-IE" sz="2400" b="1" dirty="0" smtClean="0">
                <a:solidFill>
                  <a:schemeClr val="bg1"/>
                </a:solidFill>
                <a:latin typeface="Century Gothic" pitchFamily="34" charset="0"/>
                <a:ea typeface="Tahoma" pitchFamily="34" charset="0"/>
                <a:cs typeface="Tahoma" pitchFamily="34" charset="0"/>
              </a:rPr>
              <a:t> </a:t>
            </a:r>
            <a:r>
              <a:rPr lang="en-IE" sz="2400" b="1" dirty="0" err="1" smtClean="0">
                <a:solidFill>
                  <a:schemeClr val="bg1"/>
                </a:solidFill>
                <a:latin typeface="Century Gothic" pitchFamily="34" charset="0"/>
                <a:ea typeface="Tahoma" pitchFamily="34" charset="0"/>
                <a:cs typeface="Tahoma" pitchFamily="34" charset="0"/>
              </a:rPr>
              <a:t>ngach</a:t>
            </a:r>
            <a:r>
              <a:rPr lang="en-IE" sz="2400" b="1" dirty="0" smtClean="0">
                <a:solidFill>
                  <a:schemeClr val="bg1"/>
                </a:solidFill>
                <a:latin typeface="Century Gothic" pitchFamily="34" charset="0"/>
                <a:ea typeface="Tahoma" pitchFamily="34" charset="0"/>
                <a:cs typeface="Tahoma" pitchFamily="34" charset="0"/>
              </a:rPr>
              <a:t> </a:t>
            </a:r>
            <a:r>
              <a:rPr lang="en-IE" sz="2400" b="1" dirty="0" err="1" smtClean="0">
                <a:solidFill>
                  <a:schemeClr val="bg1"/>
                </a:solidFill>
                <a:latin typeface="Century Gothic" pitchFamily="34" charset="0"/>
                <a:ea typeface="Tahoma" pitchFamily="34" charset="0"/>
                <a:cs typeface="Tahoma" pitchFamily="34" charset="0"/>
              </a:rPr>
              <a:t>cearthú</a:t>
            </a:r>
            <a:endParaRPr lang="en-IE" sz="2400" b="1" dirty="0">
              <a:solidFill>
                <a:schemeClr val="bg1"/>
              </a:solidFill>
              <a:latin typeface="Century Gothic"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722937"/>
            <a:ext cx="8229600" cy="887413"/>
          </a:xfrm>
          <a:prstGeom prst="roundRect">
            <a:avLst/>
          </a:prstGeom>
          <a:solidFill>
            <a:srgbClr val="990033"/>
          </a:solidFill>
          <a:ln>
            <a:solidFill>
              <a:srgbClr val="990033"/>
            </a:solidFill>
          </a:ln>
        </p:spPr>
        <p:txBody>
          <a:bodyPr>
            <a:normAutofit lnSpcReduction="10000"/>
          </a:bodyPr>
          <a:lstStyle/>
          <a:p>
            <a:pPr marL="0" indent="0">
              <a:buNone/>
            </a:pPr>
            <a:r>
              <a:rPr lang="en-IE" sz="2200" i="1" dirty="0" smtClean="0">
                <a:solidFill>
                  <a:srgbClr val="FFCC33"/>
                </a:solidFill>
              </a:rPr>
              <a:t>http://www.getstats.org.uk/</a:t>
            </a:r>
          </a:p>
          <a:p>
            <a:pPr marL="0" indent="0">
              <a:buNone/>
            </a:pPr>
            <a:r>
              <a:rPr lang="en-IE" sz="2200" i="1" dirty="0" smtClean="0">
                <a:solidFill>
                  <a:srgbClr val="FFCC33"/>
                </a:solidFill>
              </a:rPr>
              <a:t>http://www.open.ac.uk/openlearn/whats-on/the-joy-stats</a:t>
            </a:r>
          </a:p>
        </p:txBody>
      </p:sp>
      <p:sp>
        <p:nvSpPr>
          <p:cNvPr id="5" name="TextBox 4"/>
          <p:cNvSpPr txBox="1"/>
          <p:nvPr/>
        </p:nvSpPr>
        <p:spPr>
          <a:xfrm>
            <a:off x="971600" y="3573016"/>
            <a:ext cx="6624736" cy="369332"/>
          </a:xfrm>
          <a:prstGeom prst="rect">
            <a:avLst/>
          </a:prstGeom>
          <a:noFill/>
        </p:spPr>
        <p:txBody>
          <a:bodyPr wrap="square" rtlCol="0">
            <a:spAutoFit/>
          </a:bodyPr>
          <a:lstStyle/>
          <a:p>
            <a:endParaRPr lang="en-IE" dirty="0">
              <a:latin typeface="Century Gothic" pitchFamily="34" charset="0"/>
            </a:endParaRPr>
          </a:p>
        </p:txBody>
      </p:sp>
      <p:pic>
        <p:nvPicPr>
          <p:cNvPr id="106497" name="Picture 1" descr="C:\Users\User\Documents\Workshop 5 workings\Hans_Rosling.png">
            <a:hlinkClick r:id="rId3" action="ppaction://hlinkfile"/>
          </p:cNvPr>
          <p:cNvPicPr>
            <a:picLocks noChangeAspect="1" noChangeArrowheads="1"/>
          </p:cNvPicPr>
          <p:nvPr/>
        </p:nvPicPr>
        <p:blipFill>
          <a:blip r:embed="rId4" cstate="print"/>
          <a:srcRect/>
          <a:stretch>
            <a:fillRect/>
          </a:stretch>
        </p:blipFill>
        <p:spPr bwMode="auto">
          <a:xfrm>
            <a:off x="1135543" y="1569425"/>
            <a:ext cx="6097587" cy="3543300"/>
          </a:xfrm>
          <a:prstGeom prst="rect">
            <a:avLst/>
          </a:prstGeom>
          <a:noFill/>
        </p:spPr>
      </p:pic>
      <p:pic>
        <p:nvPicPr>
          <p:cNvPr id="1028" name="Picture 4">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70285" y="254234"/>
            <a:ext cx="3419475" cy="17335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861723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136" y="322764"/>
            <a:ext cx="8710863" cy="1143000"/>
          </a:xfrm>
        </p:spPr>
        <p:txBody>
          <a:bodyPr>
            <a:normAutofit fontScale="90000"/>
          </a:bodyPr>
          <a:lstStyle/>
          <a:p>
            <a:r>
              <a:rPr lang="en-IE" sz="4900" b="1" dirty="0" smtClean="0">
                <a:solidFill>
                  <a:srgbClr val="0070C0"/>
                </a:solidFill>
              </a:rPr>
              <a:t/>
            </a:r>
            <a:br>
              <a:rPr lang="en-IE" sz="4900" b="1" dirty="0" smtClean="0">
                <a:solidFill>
                  <a:srgbClr val="0070C0"/>
                </a:solidFill>
              </a:rPr>
            </a:br>
            <a:r>
              <a:rPr lang="en-IE" sz="4900" b="1" dirty="0" smtClean="0">
                <a:solidFill>
                  <a:srgbClr val="0070C0"/>
                </a:solidFill>
              </a:rPr>
              <a:t>T&amp;F </a:t>
            </a:r>
            <a:r>
              <a:rPr lang="en-IE" sz="4900" b="1" dirty="0" err="1" smtClean="0">
                <a:solidFill>
                  <a:srgbClr val="0070C0"/>
                </a:solidFill>
              </a:rPr>
              <a:t>ar</a:t>
            </a:r>
            <a:r>
              <a:rPr lang="en-IE" sz="4900" b="1" dirty="0" smtClean="0">
                <a:solidFill>
                  <a:srgbClr val="0070C0"/>
                </a:solidFill>
              </a:rPr>
              <a:t> </a:t>
            </a:r>
            <a:r>
              <a:rPr lang="en-IE" sz="4900" b="1" dirty="0" err="1" smtClean="0">
                <a:solidFill>
                  <a:srgbClr val="0070C0"/>
                </a:solidFill>
              </a:rPr>
              <a:t>Chomhéifeacht</a:t>
            </a:r>
            <a:r>
              <a:rPr lang="en-IE" sz="4900" b="1" dirty="0" smtClean="0">
                <a:solidFill>
                  <a:srgbClr val="0070C0"/>
                </a:solidFill>
              </a:rPr>
              <a:t> an </a:t>
            </a:r>
            <a:r>
              <a:rPr lang="en-IE" sz="4900" b="1" dirty="0" err="1" smtClean="0">
                <a:solidFill>
                  <a:srgbClr val="0070C0"/>
                </a:solidFill>
              </a:rPr>
              <a:t>Chomhghaolaithe</a:t>
            </a:r>
            <a:r>
              <a:rPr lang="en-IE" sz="3600" b="1" dirty="0" smtClean="0">
                <a:solidFill>
                  <a:srgbClr val="0070C0"/>
                </a:solidFill>
              </a:rPr>
              <a:t/>
            </a:r>
            <a:br>
              <a:rPr lang="en-IE" sz="3600" b="1" dirty="0" smtClean="0">
                <a:solidFill>
                  <a:srgbClr val="0070C0"/>
                </a:solidFill>
              </a:rPr>
            </a:br>
            <a:r>
              <a:rPr lang="en-IE" sz="3600" b="1" dirty="0" smtClean="0">
                <a:solidFill>
                  <a:srgbClr val="0070C0"/>
                </a:solidFill>
              </a:rPr>
              <a:t/>
            </a:r>
            <a:br>
              <a:rPr lang="en-IE" sz="3600" b="1" dirty="0" smtClean="0">
                <a:solidFill>
                  <a:srgbClr val="0070C0"/>
                </a:solidFill>
              </a:rPr>
            </a:br>
            <a:r>
              <a:rPr lang="en-IE" sz="3600" b="1" i="1" dirty="0" smtClean="0">
                <a:solidFill>
                  <a:schemeClr val="accent6">
                    <a:lumMod val="75000"/>
                  </a:schemeClr>
                </a:solidFill>
                <a:effectLst>
                  <a:outerShdw blurRad="38100" dist="38100" dir="2700000" algn="tl">
                    <a:srgbClr val="000000">
                      <a:alpha val="43137"/>
                    </a:srgbClr>
                  </a:outerShdw>
                </a:effectLst>
              </a:rPr>
              <a:t>http://www.istics.net/stat/Correlations</a:t>
            </a:r>
            <a:endParaRPr lang="en-IE" sz="3600" b="1" dirty="0">
              <a:solidFill>
                <a:srgbClr val="0070C0"/>
              </a:solidFill>
            </a:endParaRPr>
          </a:p>
        </p:txBody>
      </p:sp>
      <p:pic>
        <p:nvPicPr>
          <p:cNvPr id="709634" name="Picture 2"/>
          <p:cNvPicPr>
            <a:picLocks noGrp="1" noChangeAspect="1" noChangeArrowheads="1"/>
          </p:cNvPicPr>
          <p:nvPr>
            <p:ph idx="1"/>
          </p:nvPr>
        </p:nvPicPr>
        <p:blipFill>
          <a:blip r:embed="rId3" cstate="print"/>
          <a:srcRect l="-1065" t="21286"/>
          <a:stretch>
            <a:fillRect/>
          </a:stretch>
        </p:blipFill>
        <p:spPr bwMode="auto">
          <a:xfrm>
            <a:off x="3962399" y="2781162"/>
            <a:ext cx="3329739" cy="3791088"/>
          </a:xfrm>
          <a:prstGeom prst="rect">
            <a:avLst/>
          </a:prstGeom>
          <a:noFill/>
          <a:ln w="63500">
            <a:solidFill>
              <a:schemeClr val="tx1"/>
            </a:solid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rot="21038367">
            <a:off x="618764" y="3093692"/>
            <a:ext cx="1714725" cy="2434689"/>
          </a:xfrm>
          <a:prstGeom prst="rect">
            <a:avLst/>
          </a:prstGeom>
          <a:noFill/>
          <a:ln w="41275">
            <a:solidFill>
              <a:schemeClr val="bg1"/>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hlinkClick r:id="rId3"/>
          </p:cNvPr>
          <p:cNvSpPr/>
          <p:nvPr/>
        </p:nvSpPr>
        <p:spPr>
          <a:xfrm>
            <a:off x="745957" y="5969350"/>
            <a:ext cx="7868653" cy="461665"/>
          </a:xfrm>
          <a:prstGeom prst="rect">
            <a:avLst/>
          </a:prstGeom>
          <a:solidFill>
            <a:srgbClr val="0070C0"/>
          </a:solidFill>
          <a:ln w="38100">
            <a:solidFill>
              <a:schemeClr val="tx1"/>
            </a:solidFill>
          </a:ln>
        </p:spPr>
        <p:txBody>
          <a:bodyPr wrap="square">
            <a:spAutoFit/>
          </a:bodyPr>
          <a:lstStyle/>
          <a:p>
            <a:r>
              <a:rPr lang="en-IE" sz="2400" b="1" dirty="0" smtClean="0">
                <a:solidFill>
                  <a:schemeClr val="bg1"/>
                </a:solidFill>
              </a:rPr>
              <a:t>http://www.shodor.org/interactivate/activities/Regression/</a:t>
            </a:r>
            <a:endParaRPr lang="en-IE" sz="2400" b="1" dirty="0">
              <a:solidFill>
                <a:schemeClr val="bg1"/>
              </a:solidFill>
            </a:endParaRPr>
          </a:p>
        </p:txBody>
      </p:sp>
      <p:pic>
        <p:nvPicPr>
          <p:cNvPr id="141315" name="Picture 3" descr="C:\Users\owner\Desktop\best_fit_line_2_4.jpg"/>
          <p:cNvPicPr>
            <a:picLocks noChangeAspect="1" noChangeArrowheads="1"/>
          </p:cNvPicPr>
          <p:nvPr/>
        </p:nvPicPr>
        <p:blipFill>
          <a:blip r:embed="rId4" cstate="print"/>
          <a:srcRect/>
          <a:stretch>
            <a:fillRect/>
          </a:stretch>
        </p:blipFill>
        <p:spPr bwMode="auto">
          <a:xfrm>
            <a:off x="7027149" y="3240144"/>
            <a:ext cx="1491209" cy="1014022"/>
          </a:xfrm>
          <a:prstGeom prst="rect">
            <a:avLst/>
          </a:prstGeom>
          <a:noFill/>
          <a:ln w="44450">
            <a:solidFill>
              <a:srgbClr val="C00000"/>
            </a:solidFill>
          </a:ln>
        </p:spPr>
      </p:pic>
      <p:pic>
        <p:nvPicPr>
          <p:cNvPr id="9" name="Picture 2"/>
          <p:cNvPicPr>
            <a:picLocks noChangeAspect="1" noChangeArrowheads="1"/>
          </p:cNvPicPr>
          <p:nvPr/>
        </p:nvPicPr>
        <p:blipFill>
          <a:blip r:embed="rId5" cstate="print"/>
          <a:srcRect l="10362" t="18750" r="15132" b="23684"/>
          <a:stretch>
            <a:fillRect/>
          </a:stretch>
        </p:blipFill>
        <p:spPr bwMode="auto">
          <a:xfrm>
            <a:off x="848227" y="2080462"/>
            <a:ext cx="5952623" cy="3449368"/>
          </a:xfrm>
          <a:prstGeom prst="rect">
            <a:avLst/>
          </a:prstGeom>
          <a:noFill/>
          <a:ln w="63500">
            <a:solidFill>
              <a:schemeClr val="tx1"/>
            </a:solidFill>
            <a:miter lim="800000"/>
            <a:headEnd/>
            <a:tailEnd/>
          </a:ln>
        </p:spPr>
      </p:pic>
      <p:sp>
        <p:nvSpPr>
          <p:cNvPr id="11" name="Title 10"/>
          <p:cNvSpPr>
            <a:spLocks noGrp="1"/>
          </p:cNvSpPr>
          <p:nvPr>
            <p:ph type="title"/>
          </p:nvPr>
        </p:nvSpPr>
        <p:spPr/>
        <p:txBody>
          <a:bodyPr>
            <a:normAutofit/>
          </a:bodyPr>
          <a:lstStyle/>
          <a:p>
            <a:r>
              <a:rPr lang="en-IE" sz="5400" b="1" dirty="0" smtClean="0">
                <a:solidFill>
                  <a:srgbClr val="0070C0"/>
                </a:solidFill>
              </a:rPr>
              <a:t>An </a:t>
            </a:r>
            <a:r>
              <a:rPr lang="en-IE" sz="5400" b="1" dirty="0" err="1" smtClean="0">
                <a:solidFill>
                  <a:srgbClr val="0070C0"/>
                </a:solidFill>
              </a:rPr>
              <a:t>Líne</a:t>
            </a:r>
            <a:r>
              <a:rPr lang="en-IE" sz="5400" b="1" dirty="0" smtClean="0">
                <a:solidFill>
                  <a:srgbClr val="0070C0"/>
                </a:solidFill>
              </a:rPr>
              <a:t> is </a:t>
            </a:r>
            <a:r>
              <a:rPr lang="en-IE" sz="5400" b="1" dirty="0" err="1" smtClean="0">
                <a:solidFill>
                  <a:srgbClr val="0070C0"/>
                </a:solidFill>
              </a:rPr>
              <a:t>Fearr</a:t>
            </a:r>
            <a:r>
              <a:rPr lang="en-IE" sz="5400" b="1" dirty="0" smtClean="0">
                <a:solidFill>
                  <a:srgbClr val="0070C0"/>
                </a:solidFill>
              </a:rPr>
              <a:t> </a:t>
            </a:r>
            <a:r>
              <a:rPr lang="en-IE" sz="5400" b="1" dirty="0" err="1" smtClean="0">
                <a:solidFill>
                  <a:srgbClr val="0070C0"/>
                </a:solidFill>
              </a:rPr>
              <a:t>Oiriúnt</a:t>
            </a:r>
            <a:endParaRPr lang="en-IE" sz="5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62926" y="4355429"/>
            <a:ext cx="4668253" cy="864185"/>
          </a:xfrm>
        </p:spPr>
        <p:txBody>
          <a:bodyPr>
            <a:normAutofit fontScale="90000"/>
          </a:bodyPr>
          <a:lstStyle/>
          <a:p>
            <a:pPr algn="l">
              <a:buFont typeface="Wingdings" pitchFamily="2" charset="2"/>
              <a:buChar char="q"/>
            </a:pPr>
            <a:r>
              <a:rPr lang="en-IE" sz="27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Line of best fit: </a:t>
            </a:r>
            <a:br>
              <a:rPr lang="en-IE" sz="27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IE" sz="2700" dirty="0" smtClean="0">
                <a:latin typeface="Tahoma" pitchFamily="34" charset="0"/>
                <a:ea typeface="Tahoma" pitchFamily="34" charset="0"/>
                <a:cs typeface="Tahoma" pitchFamily="34" charset="0"/>
              </a:rPr>
              <a:t>A straight line used as a best approximation of a summary of all the points in a scatter-plot</a:t>
            </a:r>
            <a:r>
              <a:rPr lang="en-IE" sz="3600" dirty="0" smtClean="0">
                <a:latin typeface="Tahoma" pitchFamily="34" charset="0"/>
                <a:ea typeface="Tahoma" pitchFamily="34" charset="0"/>
                <a:cs typeface="Tahoma" pitchFamily="34" charset="0"/>
              </a:rPr>
              <a:t>. </a:t>
            </a:r>
            <a:endParaRPr lang="en-IE" sz="3600" b="1" i="1" dirty="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rot="564838">
            <a:off x="4340681" y="911159"/>
            <a:ext cx="1188818" cy="1847674"/>
          </a:xfrm>
          <a:prstGeom prst="rect">
            <a:avLst/>
          </a:prstGeom>
          <a:noFill/>
          <a:ln w="9525">
            <a:noFill/>
            <a:miter lim="800000"/>
            <a:headEnd/>
            <a:tailEnd/>
          </a:ln>
        </p:spPr>
      </p:pic>
      <p:sp>
        <p:nvSpPr>
          <p:cNvPr id="5" name="TextBox 4"/>
          <p:cNvSpPr txBox="1"/>
          <p:nvPr/>
        </p:nvSpPr>
        <p:spPr>
          <a:xfrm>
            <a:off x="5606716" y="818146"/>
            <a:ext cx="3248526" cy="2246769"/>
          </a:xfrm>
          <a:prstGeom prst="rect">
            <a:avLst/>
          </a:prstGeom>
          <a:noFill/>
        </p:spPr>
        <p:txBody>
          <a:bodyPr wrap="square" rtlCol="0">
            <a:spAutoFit/>
          </a:bodyPr>
          <a:lstStyle/>
          <a:p>
            <a:r>
              <a:rPr lang="en-IE" sz="2400" i="1" u="sng" dirty="0" smtClean="0">
                <a:latin typeface="Tahoma" pitchFamily="34" charset="0"/>
                <a:ea typeface="Tahoma" pitchFamily="34" charset="0"/>
                <a:cs typeface="Tahoma" pitchFamily="34" charset="0"/>
              </a:rPr>
              <a:t>“</a:t>
            </a:r>
            <a:r>
              <a:rPr lang="en-IE" sz="2800" i="1" dirty="0" smtClean="0">
                <a:latin typeface="Tahoma" pitchFamily="34" charset="0"/>
                <a:ea typeface="Tahoma" pitchFamily="34" charset="0"/>
                <a:cs typeface="Tahoma" pitchFamily="34" charset="0"/>
              </a:rPr>
              <a:t>We  draw this line only when we have a strong positive or strong negative correlation </a:t>
            </a:r>
            <a:r>
              <a:rPr lang="en-IE" sz="2400" b="1" i="1" dirty="0" smtClean="0">
                <a:latin typeface="Tahoma" pitchFamily="34" charset="0"/>
                <a:ea typeface="Tahoma" pitchFamily="34" charset="0"/>
                <a:cs typeface="Tahoma" pitchFamily="34" charset="0"/>
              </a:rPr>
              <a:t>“</a:t>
            </a:r>
            <a:endParaRPr lang="en-IE" sz="2400" b="1" i="1" dirty="0">
              <a:latin typeface="Tahoma" pitchFamily="34" charset="0"/>
              <a:ea typeface="Tahoma" pitchFamily="34" charset="0"/>
              <a:cs typeface="Tahoma" pitchFamily="34" charset="0"/>
            </a:endParaRPr>
          </a:p>
        </p:txBody>
      </p:sp>
      <p:pic>
        <p:nvPicPr>
          <p:cNvPr id="7" name="Picture 2"/>
          <p:cNvPicPr>
            <a:picLocks noGrp="1" noChangeAspect="1" noChangeArrowheads="1"/>
          </p:cNvPicPr>
          <p:nvPr>
            <p:ph idx="1"/>
          </p:nvPr>
        </p:nvPicPr>
        <p:blipFill>
          <a:blip r:embed="rId4" cstate="print"/>
          <a:srcRect/>
          <a:stretch>
            <a:fillRect/>
          </a:stretch>
        </p:blipFill>
        <p:spPr bwMode="auto">
          <a:xfrm>
            <a:off x="385011" y="336885"/>
            <a:ext cx="3609473" cy="5332079"/>
          </a:xfrm>
          <a:prstGeom prst="rect">
            <a:avLst/>
          </a:prstGeom>
          <a:solidFill>
            <a:schemeClr val="bg1"/>
          </a:solidFill>
          <a:ln w="50800">
            <a:solidFill>
              <a:schemeClr val="tx1"/>
            </a:solidFill>
            <a:miter lim="800000"/>
            <a:headEnd/>
            <a:tailEnd/>
          </a:ln>
        </p:spPr>
      </p:pic>
      <p:sp>
        <p:nvSpPr>
          <p:cNvPr id="8" name="Rectangle 7">
            <a:hlinkClick r:id="rId5"/>
          </p:cNvPr>
          <p:cNvSpPr/>
          <p:nvPr/>
        </p:nvSpPr>
        <p:spPr>
          <a:xfrm>
            <a:off x="745957" y="5969350"/>
            <a:ext cx="7868653" cy="461665"/>
          </a:xfrm>
          <a:prstGeom prst="rect">
            <a:avLst/>
          </a:prstGeom>
          <a:solidFill>
            <a:srgbClr val="0070C0"/>
          </a:solidFill>
          <a:ln w="38100">
            <a:solidFill>
              <a:schemeClr val="tx1"/>
            </a:solidFill>
          </a:ln>
        </p:spPr>
        <p:txBody>
          <a:bodyPr wrap="square">
            <a:spAutoFit/>
          </a:bodyPr>
          <a:lstStyle/>
          <a:p>
            <a:r>
              <a:rPr lang="en-IE" sz="2400" b="1" dirty="0" smtClean="0">
                <a:solidFill>
                  <a:schemeClr val="bg1"/>
                </a:solidFill>
              </a:rPr>
              <a:t>http://www.shodor.org/interactivate/activities/Regression/</a:t>
            </a:r>
            <a:endParaRPr lang="en-IE" sz="2400" b="1" dirty="0">
              <a:solidFill>
                <a:schemeClr val="bg1"/>
              </a:solidFill>
            </a:endParaRPr>
          </a:p>
        </p:txBody>
      </p:sp>
      <p:pic>
        <p:nvPicPr>
          <p:cNvPr id="141315" name="Picture 3" descr="C:\Users\owner\Desktop\best_fit_line_2_4.jpg"/>
          <p:cNvPicPr>
            <a:picLocks noChangeAspect="1" noChangeArrowheads="1"/>
          </p:cNvPicPr>
          <p:nvPr/>
        </p:nvPicPr>
        <p:blipFill>
          <a:blip r:embed="rId6" cstate="print"/>
          <a:srcRect/>
          <a:stretch>
            <a:fillRect/>
          </a:stretch>
        </p:blipFill>
        <p:spPr bwMode="auto">
          <a:xfrm>
            <a:off x="7027149" y="3240144"/>
            <a:ext cx="1491209" cy="1014022"/>
          </a:xfrm>
          <a:prstGeom prst="rect">
            <a:avLst/>
          </a:prstGeom>
          <a:noFill/>
          <a:ln w="44450">
            <a:solidFill>
              <a:srgbClr val="C00000"/>
            </a:solidFill>
          </a:ln>
        </p:spPr>
      </p:pic>
      <p:pic>
        <p:nvPicPr>
          <p:cNvPr id="9" name="Picture 2"/>
          <p:cNvPicPr>
            <a:picLocks noChangeAspect="1" noChangeArrowheads="1"/>
          </p:cNvPicPr>
          <p:nvPr/>
        </p:nvPicPr>
        <p:blipFill>
          <a:blip r:embed="rId7" cstate="print"/>
          <a:srcRect l="10362" t="18750" r="15132" b="23684"/>
          <a:stretch>
            <a:fillRect/>
          </a:stretch>
        </p:blipFill>
        <p:spPr bwMode="auto">
          <a:xfrm>
            <a:off x="505327" y="842211"/>
            <a:ext cx="8305225" cy="4812631"/>
          </a:xfrm>
          <a:prstGeom prst="rect">
            <a:avLst/>
          </a:prstGeom>
          <a:noFill/>
          <a:ln w="635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9748"/>
            <a:ext cx="8191499" cy="646331"/>
          </a:xfrm>
          <a:prstGeom prst="rect">
            <a:avLst/>
          </a:prstGeom>
        </p:spPr>
        <p:txBody>
          <a:bodyPr wrap="square">
            <a:spAutoFit/>
          </a:bodyPr>
          <a:lstStyle/>
          <a:p>
            <a:pPr algn="ctr"/>
            <a:r>
              <a:rPr lang="en-IE" sz="3600" b="1" i="1" dirty="0" smtClean="0">
                <a:solidFill>
                  <a:srgbClr val="990033"/>
                </a:solidFill>
                <a:effectLst>
                  <a:outerShdw blurRad="38100" dist="38100" dir="2700000" algn="tl">
                    <a:srgbClr val="000000">
                      <a:alpha val="43137"/>
                    </a:srgbClr>
                  </a:outerShdw>
                </a:effectLst>
              </a:rPr>
              <a:t>T&amp;F: </a:t>
            </a:r>
            <a:r>
              <a:rPr lang="en-IE" sz="3600" b="1" i="1" dirty="0" err="1" smtClean="0">
                <a:solidFill>
                  <a:srgbClr val="990033"/>
                </a:solidFill>
                <a:effectLst>
                  <a:outerShdw blurRad="38100" dist="38100" dir="2700000" algn="tl">
                    <a:srgbClr val="000000">
                      <a:alpha val="43137"/>
                    </a:srgbClr>
                  </a:outerShdw>
                </a:effectLst>
              </a:rPr>
              <a:t>Comhéifeacht</a:t>
            </a:r>
            <a:r>
              <a:rPr lang="en-IE" sz="3600" b="1" i="1" dirty="0" smtClean="0">
                <a:solidFill>
                  <a:srgbClr val="990033"/>
                </a:solidFill>
                <a:effectLst>
                  <a:outerShdw blurRad="38100" dist="38100" dir="2700000" algn="tl">
                    <a:srgbClr val="000000">
                      <a:alpha val="43137"/>
                    </a:srgbClr>
                  </a:outerShdw>
                </a:effectLst>
              </a:rPr>
              <a:t> an </a:t>
            </a:r>
            <a:r>
              <a:rPr lang="en-IE" sz="3600" b="1" i="1" dirty="0" err="1" smtClean="0">
                <a:solidFill>
                  <a:srgbClr val="990033"/>
                </a:solidFill>
                <a:effectLst>
                  <a:outerShdw blurRad="38100" dist="38100" dir="2700000" algn="tl">
                    <a:srgbClr val="000000">
                      <a:alpha val="43137"/>
                    </a:srgbClr>
                  </a:outerShdw>
                </a:effectLst>
              </a:rPr>
              <a:t>Chomhghaolaithe</a:t>
            </a:r>
            <a:endParaRPr lang="en-IE" sz="3600" b="1" i="1" dirty="0" smtClean="0">
              <a:solidFill>
                <a:srgbClr val="990033"/>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8954" y="1090194"/>
            <a:ext cx="4582164" cy="440116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152095183"/>
              </p:ext>
            </p:extLst>
          </p:nvPr>
        </p:nvGraphicFramePr>
        <p:xfrm>
          <a:off x="5121275" y="1100138"/>
          <a:ext cx="1244600" cy="901700"/>
        </p:xfrm>
        <a:graphic>
          <a:graphicData uri="http://schemas.openxmlformats.org/presentationml/2006/ole">
            <mc:AlternateContent xmlns:mc="http://schemas.openxmlformats.org/markup-compatibility/2006">
              <mc:Choice xmlns:v="urn:schemas-microsoft-com:vml" Requires="v">
                <p:oleObj spid="_x0000_s299016" name="Equation" r:id="rId5" imgW="596900" imgH="431800" progId="Equation.DSMT4">
                  <p:embed/>
                </p:oleObj>
              </mc:Choice>
              <mc:Fallback>
                <p:oleObj name="Equation" r:id="rId5" imgW="596900" imgH="431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1275" y="1100138"/>
                        <a:ext cx="12446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266950" y="5524500"/>
            <a:ext cx="1695450" cy="369332"/>
          </a:xfrm>
          <a:prstGeom prst="rect">
            <a:avLst/>
          </a:prstGeom>
          <a:noFill/>
        </p:spPr>
        <p:txBody>
          <a:bodyPr wrap="square" rtlCol="0">
            <a:spAutoFit/>
          </a:bodyPr>
          <a:lstStyle/>
          <a:p>
            <a:r>
              <a:rPr lang="en-IE" dirty="0" err="1" smtClean="0"/>
              <a:t>Méíd</a:t>
            </a:r>
            <a:r>
              <a:rPr lang="en-IE" dirty="0" smtClean="0"/>
              <a:t> </a:t>
            </a:r>
            <a:r>
              <a:rPr lang="en-IE" dirty="0" err="1" smtClean="0"/>
              <a:t>Báistí</a:t>
            </a:r>
            <a:r>
              <a:rPr lang="en-IE" dirty="0" smtClean="0"/>
              <a:t> (cm)</a:t>
            </a:r>
            <a:endParaRPr lang="en-IE" dirty="0"/>
          </a:p>
        </p:txBody>
      </p:sp>
      <p:sp>
        <p:nvSpPr>
          <p:cNvPr id="7" name="TextBox 6"/>
          <p:cNvSpPr txBox="1"/>
          <p:nvPr/>
        </p:nvSpPr>
        <p:spPr>
          <a:xfrm rot="16200000">
            <a:off x="-285748" y="2781300"/>
            <a:ext cx="1435201" cy="369332"/>
          </a:xfrm>
          <a:prstGeom prst="rect">
            <a:avLst/>
          </a:prstGeom>
          <a:noFill/>
        </p:spPr>
        <p:txBody>
          <a:bodyPr wrap="none" rtlCol="0">
            <a:spAutoFit/>
          </a:bodyPr>
          <a:lstStyle/>
          <a:p>
            <a:r>
              <a:rPr lang="en-IE" dirty="0" err="1" smtClean="0"/>
              <a:t>Líón</a:t>
            </a:r>
            <a:r>
              <a:rPr lang="en-IE" dirty="0" smtClean="0"/>
              <a:t> </a:t>
            </a:r>
            <a:r>
              <a:rPr lang="en-IE" dirty="0" err="1" smtClean="0"/>
              <a:t>Turasóirí</a:t>
            </a:r>
            <a:endParaRPr lang="en-IE" dirty="0"/>
          </a:p>
        </p:txBody>
      </p:sp>
    </p:spTree>
    <p:extLst>
      <p:ext uri="{BB962C8B-B14F-4D97-AF65-F5344CB8AC3E}">
        <p14:creationId xmlns:p14="http://schemas.microsoft.com/office/powerpoint/2010/main" val="264457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8954" y="1090194"/>
            <a:ext cx="4582164" cy="4401165"/>
          </a:xfrm>
          <a:prstGeom prst="rect">
            <a:avLst/>
          </a:prstGeom>
        </p:spPr>
      </p:pic>
      <p:sp>
        <p:nvSpPr>
          <p:cNvPr id="4" name="Oval 3"/>
          <p:cNvSpPr/>
          <p:nvPr/>
        </p:nvSpPr>
        <p:spPr>
          <a:xfrm rot="1874928">
            <a:off x="489772" y="2122131"/>
            <a:ext cx="5285708" cy="1689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663995" y="367784"/>
            <a:ext cx="7930312" cy="646331"/>
          </a:xfrm>
          <a:prstGeom prst="rect">
            <a:avLst/>
          </a:prstGeom>
        </p:spPr>
        <p:txBody>
          <a:bodyPr wrap="none">
            <a:spAutoFit/>
          </a:bodyPr>
          <a:lstStyle/>
          <a:p>
            <a:pPr algn="ctr"/>
            <a:r>
              <a:rPr lang="en-IE" sz="3600" b="1" i="1" dirty="0" smtClean="0">
                <a:solidFill>
                  <a:srgbClr val="990033"/>
                </a:solidFill>
                <a:effectLst>
                  <a:outerShdw blurRad="38100" dist="38100" dir="2700000" algn="tl">
                    <a:srgbClr val="000000">
                      <a:alpha val="43137"/>
                    </a:srgbClr>
                  </a:outerShdw>
                </a:effectLst>
              </a:rPr>
              <a:t>T&amp;F: </a:t>
            </a:r>
            <a:r>
              <a:rPr lang="en-IE" sz="3600" b="1" i="1" dirty="0" err="1" smtClean="0">
                <a:solidFill>
                  <a:srgbClr val="990033"/>
                </a:solidFill>
                <a:effectLst>
                  <a:outerShdw blurRad="38100" dist="38100" dir="2700000" algn="tl">
                    <a:srgbClr val="000000">
                      <a:alpha val="43137"/>
                    </a:srgbClr>
                  </a:outerShdw>
                </a:effectLst>
              </a:rPr>
              <a:t>Comhéifeacht</a:t>
            </a:r>
            <a:r>
              <a:rPr lang="en-IE" sz="3600" b="1" i="1" dirty="0" smtClean="0">
                <a:solidFill>
                  <a:srgbClr val="990033"/>
                </a:solidFill>
                <a:effectLst>
                  <a:outerShdw blurRad="38100" dist="38100" dir="2700000" algn="tl">
                    <a:srgbClr val="000000">
                      <a:alpha val="43137"/>
                    </a:srgbClr>
                  </a:outerShdw>
                </a:effectLst>
              </a:rPr>
              <a:t> an </a:t>
            </a:r>
            <a:r>
              <a:rPr lang="en-IE" sz="3600" b="1" i="1" dirty="0" err="1" smtClean="0">
                <a:solidFill>
                  <a:srgbClr val="990033"/>
                </a:solidFill>
                <a:effectLst>
                  <a:outerShdw blurRad="38100" dist="38100" dir="2700000" algn="tl">
                    <a:srgbClr val="000000">
                      <a:alpha val="43137"/>
                    </a:srgbClr>
                  </a:outerShdw>
                </a:effectLst>
              </a:rPr>
              <a:t>Chomhghaolaithe</a:t>
            </a:r>
            <a:endParaRPr lang="en-IE" sz="3600" b="1" i="1" dirty="0" smtClean="0">
              <a:solidFill>
                <a:srgbClr val="990033"/>
              </a:solidFill>
              <a:effectLst>
                <a:outerShdw blurRad="38100" dist="38100" dir="2700000" algn="tl">
                  <a:srgbClr val="000000">
                    <a:alpha val="43137"/>
                  </a:srgbClr>
                </a:outerShdw>
              </a:effectLst>
            </a:endParaRPr>
          </a:p>
        </p:txBody>
      </p:sp>
      <p:sp>
        <p:nvSpPr>
          <p:cNvPr id="6" name="TextBox 5"/>
          <p:cNvSpPr txBox="1"/>
          <p:nvPr/>
        </p:nvSpPr>
        <p:spPr>
          <a:xfrm>
            <a:off x="2266950" y="5524500"/>
            <a:ext cx="1943100" cy="369332"/>
          </a:xfrm>
          <a:prstGeom prst="rect">
            <a:avLst/>
          </a:prstGeom>
          <a:noFill/>
        </p:spPr>
        <p:txBody>
          <a:bodyPr wrap="square" rtlCol="0">
            <a:spAutoFit/>
          </a:bodyPr>
          <a:lstStyle/>
          <a:p>
            <a:r>
              <a:rPr lang="en-IE" b="1" dirty="0" err="1" smtClean="0"/>
              <a:t>Méíd</a:t>
            </a:r>
            <a:r>
              <a:rPr lang="en-IE" b="1" dirty="0" smtClean="0"/>
              <a:t> </a:t>
            </a:r>
            <a:r>
              <a:rPr lang="en-IE" b="1" dirty="0" err="1" smtClean="0"/>
              <a:t>Báistí</a:t>
            </a:r>
            <a:r>
              <a:rPr lang="en-IE" b="1" dirty="0" smtClean="0"/>
              <a:t> (cm)</a:t>
            </a:r>
            <a:endParaRPr lang="en-IE" b="1" dirty="0"/>
          </a:p>
        </p:txBody>
      </p:sp>
      <p:sp>
        <p:nvSpPr>
          <p:cNvPr id="7" name="TextBox 6"/>
          <p:cNvSpPr txBox="1"/>
          <p:nvPr/>
        </p:nvSpPr>
        <p:spPr>
          <a:xfrm rot="16200000">
            <a:off x="-299630" y="2781300"/>
            <a:ext cx="1462965" cy="369332"/>
          </a:xfrm>
          <a:prstGeom prst="rect">
            <a:avLst/>
          </a:prstGeom>
          <a:noFill/>
        </p:spPr>
        <p:txBody>
          <a:bodyPr wrap="none" rtlCol="0">
            <a:spAutoFit/>
          </a:bodyPr>
          <a:lstStyle/>
          <a:p>
            <a:r>
              <a:rPr lang="en-IE" b="1" dirty="0" err="1" smtClean="0"/>
              <a:t>Líón</a:t>
            </a:r>
            <a:r>
              <a:rPr lang="en-IE" b="1" dirty="0" smtClean="0"/>
              <a:t> </a:t>
            </a:r>
            <a:r>
              <a:rPr lang="en-IE" b="1" dirty="0" err="1" smtClean="0"/>
              <a:t>Turasóirí</a:t>
            </a:r>
            <a:endParaRPr lang="en-IE" b="1" dirty="0"/>
          </a:p>
        </p:txBody>
      </p:sp>
    </p:spTree>
    <p:extLst>
      <p:ext uri="{BB962C8B-B14F-4D97-AF65-F5344CB8AC3E}">
        <p14:creationId xmlns:p14="http://schemas.microsoft.com/office/powerpoint/2010/main" val="22901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00" t="35938" r="26355" b="2084"/>
          <a:stretch/>
        </p:blipFill>
        <p:spPr bwMode="auto">
          <a:xfrm>
            <a:off x="400049" y="476250"/>
            <a:ext cx="8273303"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372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8954" y="1090194"/>
            <a:ext cx="4582164" cy="4401165"/>
          </a:xfrm>
          <a:prstGeom prst="rect">
            <a:avLst/>
          </a:prstGeom>
        </p:spPr>
      </p:pic>
      <p:cxnSp>
        <p:nvCxnSpPr>
          <p:cNvPr id="6" name="Straight Connector 5"/>
          <p:cNvCxnSpPr/>
          <p:nvPr/>
        </p:nvCxnSpPr>
        <p:spPr>
          <a:xfrm flipH="1" flipV="1">
            <a:off x="3730752" y="3352800"/>
            <a:ext cx="12192" cy="1440000"/>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flipV="1">
            <a:off x="2386896" y="1990032"/>
            <a:ext cx="12192" cy="2628000"/>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1379" name="Object 3"/>
          <p:cNvGraphicFramePr>
            <a:graphicFrameLocks noChangeAspect="1"/>
          </p:cNvGraphicFramePr>
          <p:nvPr/>
        </p:nvGraphicFramePr>
        <p:xfrm>
          <a:off x="5142065" y="1039660"/>
          <a:ext cx="3479800" cy="3108325"/>
        </p:xfrm>
        <a:graphic>
          <a:graphicData uri="http://schemas.openxmlformats.org/presentationml/2006/ole">
            <mc:AlternateContent xmlns:mc="http://schemas.openxmlformats.org/markup-compatibility/2006">
              <mc:Choice xmlns:v="urn:schemas-microsoft-com:vml" Requires="v">
                <p:oleObj spid="_x0000_s300040" name="Equation" r:id="rId5" imgW="2247840" imgH="2006280" progId="Equation.DSMT4">
                  <p:embed/>
                </p:oleObj>
              </mc:Choice>
              <mc:Fallback>
                <p:oleObj name="Equation" r:id="rId5" imgW="2247840" imgH="20062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2065" y="1039660"/>
                        <a:ext cx="3479800" cy="310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5109450" y="2650174"/>
            <a:ext cx="3708874" cy="1470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p:nvSpPr>
        <p:spPr>
          <a:xfrm>
            <a:off x="663995" y="367784"/>
            <a:ext cx="7930312" cy="646331"/>
          </a:xfrm>
          <a:prstGeom prst="rect">
            <a:avLst/>
          </a:prstGeom>
        </p:spPr>
        <p:txBody>
          <a:bodyPr wrap="none">
            <a:spAutoFit/>
          </a:bodyPr>
          <a:lstStyle/>
          <a:p>
            <a:pPr algn="ctr"/>
            <a:r>
              <a:rPr lang="en-IE" sz="3600" b="1" i="1" dirty="0" smtClean="0">
                <a:solidFill>
                  <a:srgbClr val="990033"/>
                </a:solidFill>
                <a:effectLst>
                  <a:outerShdw blurRad="38100" dist="38100" dir="2700000" algn="tl">
                    <a:srgbClr val="000000">
                      <a:alpha val="43137"/>
                    </a:srgbClr>
                  </a:outerShdw>
                </a:effectLst>
              </a:rPr>
              <a:t>T&amp;F: </a:t>
            </a:r>
            <a:r>
              <a:rPr lang="en-IE" sz="3600" b="1" i="1" dirty="0" err="1" smtClean="0">
                <a:solidFill>
                  <a:srgbClr val="990033"/>
                </a:solidFill>
                <a:effectLst>
                  <a:outerShdw blurRad="38100" dist="38100" dir="2700000" algn="tl">
                    <a:srgbClr val="000000">
                      <a:alpha val="43137"/>
                    </a:srgbClr>
                  </a:outerShdw>
                </a:effectLst>
              </a:rPr>
              <a:t>Comhéifeacht</a:t>
            </a:r>
            <a:r>
              <a:rPr lang="en-IE" sz="3600" b="1" i="1" dirty="0" smtClean="0">
                <a:solidFill>
                  <a:srgbClr val="990033"/>
                </a:solidFill>
                <a:effectLst>
                  <a:outerShdw blurRad="38100" dist="38100" dir="2700000" algn="tl">
                    <a:srgbClr val="000000">
                      <a:alpha val="43137"/>
                    </a:srgbClr>
                  </a:outerShdw>
                </a:effectLst>
              </a:rPr>
              <a:t> an </a:t>
            </a:r>
            <a:r>
              <a:rPr lang="en-IE" sz="3600" b="1" i="1" dirty="0" err="1" smtClean="0">
                <a:solidFill>
                  <a:srgbClr val="990033"/>
                </a:solidFill>
                <a:effectLst>
                  <a:outerShdw blurRad="38100" dist="38100" dir="2700000" algn="tl">
                    <a:srgbClr val="000000">
                      <a:alpha val="43137"/>
                    </a:srgbClr>
                  </a:outerShdw>
                </a:effectLst>
              </a:rPr>
              <a:t>Chomhghaolaithe</a:t>
            </a:r>
            <a:endParaRPr lang="en-IE" sz="3600" b="1" i="1" dirty="0" smtClean="0">
              <a:solidFill>
                <a:srgbClr val="990033"/>
              </a:solidFill>
              <a:effectLst>
                <a:outerShdw blurRad="38100" dist="38100" dir="2700000" algn="tl">
                  <a:srgbClr val="000000">
                    <a:alpha val="43137"/>
                  </a:srgbClr>
                </a:outerShdw>
              </a:effectLst>
            </a:endParaRPr>
          </a:p>
        </p:txBody>
      </p:sp>
      <p:sp>
        <p:nvSpPr>
          <p:cNvPr id="10" name="TextBox 9"/>
          <p:cNvSpPr txBox="1"/>
          <p:nvPr/>
        </p:nvSpPr>
        <p:spPr>
          <a:xfrm>
            <a:off x="2266950" y="5524500"/>
            <a:ext cx="1943100" cy="369332"/>
          </a:xfrm>
          <a:prstGeom prst="rect">
            <a:avLst/>
          </a:prstGeom>
          <a:noFill/>
        </p:spPr>
        <p:txBody>
          <a:bodyPr wrap="square" rtlCol="0">
            <a:spAutoFit/>
          </a:bodyPr>
          <a:lstStyle/>
          <a:p>
            <a:r>
              <a:rPr lang="en-IE" b="1" dirty="0" err="1" smtClean="0"/>
              <a:t>Méíd</a:t>
            </a:r>
            <a:r>
              <a:rPr lang="en-IE" b="1" dirty="0" smtClean="0"/>
              <a:t> </a:t>
            </a:r>
            <a:r>
              <a:rPr lang="en-IE" b="1" dirty="0" err="1" smtClean="0"/>
              <a:t>Báistí</a:t>
            </a:r>
            <a:r>
              <a:rPr lang="en-IE" b="1" dirty="0" smtClean="0"/>
              <a:t> (cm)</a:t>
            </a:r>
            <a:endParaRPr lang="en-IE" b="1" dirty="0"/>
          </a:p>
        </p:txBody>
      </p:sp>
      <p:sp>
        <p:nvSpPr>
          <p:cNvPr id="12" name="TextBox 11"/>
          <p:cNvSpPr txBox="1"/>
          <p:nvPr/>
        </p:nvSpPr>
        <p:spPr>
          <a:xfrm rot="16200000">
            <a:off x="-299630" y="2781300"/>
            <a:ext cx="1462965" cy="369332"/>
          </a:xfrm>
          <a:prstGeom prst="rect">
            <a:avLst/>
          </a:prstGeom>
          <a:noFill/>
        </p:spPr>
        <p:txBody>
          <a:bodyPr wrap="none" rtlCol="0">
            <a:spAutoFit/>
          </a:bodyPr>
          <a:lstStyle/>
          <a:p>
            <a:r>
              <a:rPr lang="en-IE" b="1" dirty="0" err="1" smtClean="0"/>
              <a:t>Líón</a:t>
            </a:r>
            <a:r>
              <a:rPr lang="en-IE" b="1" dirty="0" smtClean="0"/>
              <a:t> </a:t>
            </a:r>
            <a:r>
              <a:rPr lang="en-IE" b="1" dirty="0" err="1" smtClean="0"/>
              <a:t>Turasóirí</a:t>
            </a:r>
            <a:endParaRPr lang="en-IE" b="1" dirty="0"/>
          </a:p>
        </p:txBody>
      </p:sp>
    </p:spTree>
    <p:extLst>
      <p:ext uri="{BB962C8B-B14F-4D97-AF65-F5344CB8AC3E}">
        <p14:creationId xmlns:p14="http://schemas.microsoft.com/office/powerpoint/2010/main" val="330642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319549" y="857557"/>
            <a:ext cx="8460676" cy="5845900"/>
            <a:chOff x="319549" y="857557"/>
            <a:chExt cx="8460676" cy="584590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9549" y="857557"/>
              <a:ext cx="8460676" cy="581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5775" y="2990850"/>
              <a:ext cx="485775" cy="369332"/>
            </a:xfrm>
            <a:prstGeom prst="rect">
              <a:avLst/>
            </a:prstGeom>
            <a:noFill/>
          </p:spPr>
          <p:txBody>
            <a:bodyPr wrap="square" rtlCol="0">
              <a:spAutoFit/>
            </a:bodyPr>
            <a:lstStyle/>
            <a:p>
              <a:r>
                <a:rPr lang="en-IE" b="1" dirty="0" smtClean="0">
                  <a:solidFill>
                    <a:schemeClr val="accent1">
                      <a:lumMod val="75000"/>
                    </a:schemeClr>
                  </a:solidFill>
                  <a:latin typeface="Boopee" pitchFamily="2" charset="0"/>
                </a:rPr>
                <a:t>23</a:t>
              </a:r>
              <a:endParaRPr lang="en-IE" b="1" dirty="0">
                <a:solidFill>
                  <a:schemeClr val="accent1">
                    <a:lumMod val="75000"/>
                  </a:schemeClr>
                </a:solidFill>
                <a:latin typeface="Boopee" pitchFamily="2" charset="0"/>
              </a:endParaRPr>
            </a:p>
          </p:txBody>
        </p:sp>
        <p:sp>
          <p:nvSpPr>
            <p:cNvPr id="5" name="TextBox 4"/>
            <p:cNvSpPr txBox="1"/>
            <p:nvPr/>
          </p:nvSpPr>
          <p:spPr>
            <a:xfrm>
              <a:off x="447675" y="6334125"/>
              <a:ext cx="485775" cy="369332"/>
            </a:xfrm>
            <a:prstGeom prst="rect">
              <a:avLst/>
            </a:prstGeom>
            <a:noFill/>
          </p:spPr>
          <p:txBody>
            <a:bodyPr wrap="square" rtlCol="0">
              <a:spAutoFit/>
            </a:bodyPr>
            <a:lstStyle/>
            <a:p>
              <a:r>
                <a:rPr lang="en-IE" b="1" dirty="0" smtClean="0">
                  <a:solidFill>
                    <a:schemeClr val="accent1">
                      <a:lumMod val="75000"/>
                    </a:schemeClr>
                  </a:solidFill>
                  <a:latin typeface="Boopee" pitchFamily="2" charset="0"/>
                </a:rPr>
                <a:t>4</a:t>
              </a:r>
              <a:endParaRPr lang="en-IE" b="1" dirty="0">
                <a:solidFill>
                  <a:schemeClr val="accent1">
                    <a:lumMod val="75000"/>
                  </a:schemeClr>
                </a:solidFill>
                <a:latin typeface="Boopee" pitchFamily="2" charset="0"/>
              </a:endParaRPr>
            </a:p>
          </p:txBody>
        </p:sp>
      </p:grpSp>
      <p:sp>
        <p:nvSpPr>
          <p:cNvPr id="4" name="TextBox 3"/>
          <p:cNvSpPr txBox="1"/>
          <p:nvPr/>
        </p:nvSpPr>
        <p:spPr>
          <a:xfrm>
            <a:off x="314325" y="247650"/>
            <a:ext cx="8324850" cy="584775"/>
          </a:xfrm>
          <a:prstGeom prst="rect">
            <a:avLst/>
          </a:prstGeom>
          <a:noFill/>
        </p:spPr>
        <p:txBody>
          <a:bodyPr wrap="square" rtlCol="0">
            <a:spAutoFit/>
          </a:bodyPr>
          <a:lstStyle/>
          <a:p>
            <a:pPr algn="ctr"/>
            <a:r>
              <a:rPr lang="en-IE" sz="3200" b="1" i="1" dirty="0" smtClean="0">
                <a:solidFill>
                  <a:srgbClr val="990033"/>
                </a:solidFill>
                <a:effectLst>
                  <a:outerShdw blurRad="38100" dist="38100" dir="2700000" algn="tl">
                    <a:srgbClr val="000000">
                      <a:alpha val="43137"/>
                    </a:srgbClr>
                  </a:outerShdw>
                </a:effectLst>
                <a:latin typeface="Century Gothic" pitchFamily="34" charset="0"/>
              </a:rPr>
              <a:t>Sample 30 of Household - Probability</a:t>
            </a:r>
            <a:endParaRPr lang="en-IE" sz="3200" b="1" i="1" dirty="0">
              <a:solidFill>
                <a:srgbClr val="990033"/>
              </a:solidFill>
              <a:effectLst>
                <a:outerShdw blurRad="38100" dist="38100" dir="2700000" algn="tl">
                  <a:srgbClr val="000000">
                    <a:alpha val="43137"/>
                  </a:srgbClr>
                </a:outerShdw>
              </a:effectLst>
              <a:latin typeface="Century Gothic" pitchFamily="34" charset="0"/>
            </a:endParaRPr>
          </a:p>
        </p:txBody>
      </p:sp>
      <p:grpSp>
        <p:nvGrpSpPr>
          <p:cNvPr id="17" name="Group 16"/>
          <p:cNvGrpSpPr/>
          <p:nvPr/>
        </p:nvGrpSpPr>
        <p:grpSpPr>
          <a:xfrm>
            <a:off x="597877" y="1195755"/>
            <a:ext cx="7702062" cy="5262979"/>
            <a:chOff x="597877" y="1195755"/>
            <a:chExt cx="7702062" cy="5262979"/>
          </a:xfrm>
        </p:grpSpPr>
        <p:sp>
          <p:nvSpPr>
            <p:cNvPr id="16" name="TextBox 15"/>
            <p:cNvSpPr txBox="1"/>
            <p:nvPr/>
          </p:nvSpPr>
          <p:spPr>
            <a:xfrm>
              <a:off x="597877" y="1195755"/>
              <a:ext cx="7702062" cy="5262979"/>
            </a:xfrm>
            <a:prstGeom prst="rect">
              <a:avLst/>
            </a:prstGeom>
            <a:solidFill>
              <a:schemeClr val="bg1"/>
            </a:solidFill>
          </p:spPr>
          <p:txBody>
            <a:bodyPr wrap="square" rtlCol="0">
              <a:spAutoFit/>
            </a:bodyPr>
            <a:lstStyle/>
            <a:p>
              <a:r>
                <a:rPr lang="en-IE" sz="5400" dirty="0" smtClean="0">
                  <a:solidFill>
                    <a:srgbClr val="990033"/>
                  </a:solidFill>
                  <a:latin typeface="ES03" pitchFamily="2" charset="0"/>
                </a:rPr>
                <a:t>199q.+1=</a:t>
              </a:r>
              <a:r>
                <a:rPr lang="en-IE" sz="6600" dirty="0" smtClean="0">
                  <a:solidFill>
                    <a:srgbClr val="990033"/>
                  </a:solidFill>
                  <a:latin typeface="ES03" pitchFamily="2" charset="0"/>
                </a:rPr>
                <a:t> </a:t>
              </a:r>
            </a:p>
            <a:p>
              <a:r>
                <a:rPr lang="en-IE" sz="5400" dirty="0" smtClean="0">
                  <a:solidFill>
                    <a:srgbClr val="990033"/>
                  </a:solidFill>
                  <a:latin typeface="ES03" pitchFamily="2" charset="0"/>
                </a:rPr>
                <a:t>=</a:t>
              </a:r>
            </a:p>
            <a:p>
              <a:r>
                <a:rPr lang="en-IE" sz="5400" dirty="0" smtClean="0">
                  <a:solidFill>
                    <a:srgbClr val="990033"/>
                  </a:solidFill>
                  <a:latin typeface="ES03" pitchFamily="2" charset="0"/>
                </a:rPr>
                <a:t>=</a:t>
              </a:r>
            </a:p>
            <a:p>
              <a:r>
                <a:rPr lang="en-IE" sz="5400" dirty="0" smtClean="0">
                  <a:solidFill>
                    <a:srgbClr val="990033"/>
                  </a:solidFill>
                  <a:latin typeface="ES03" pitchFamily="2" charset="0"/>
                </a:rPr>
                <a:t>=</a:t>
              </a:r>
            </a:p>
            <a:p>
              <a:endParaRPr lang="en-IE" sz="5400" dirty="0" smtClean="0">
                <a:solidFill>
                  <a:srgbClr val="990033"/>
                </a:solidFill>
                <a:latin typeface="ES03" pitchFamily="2" charset="0"/>
              </a:endParaRPr>
            </a:p>
          </p:txBody>
        </p:sp>
        <p:pic>
          <p:nvPicPr>
            <p:cNvPr id="15" name="Picture 2" descr="http://www.ryman.co.uk/Catalogue/Ryman/large/global/images/main/12/1201042077.jpg"/>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31329" y="3378095"/>
              <a:ext cx="3927933" cy="24231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317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
          <p:cNvGrpSpPr/>
          <p:nvPr/>
        </p:nvGrpSpPr>
        <p:grpSpPr>
          <a:xfrm>
            <a:off x="319549" y="857557"/>
            <a:ext cx="8460676" cy="5845900"/>
            <a:chOff x="319549" y="857557"/>
            <a:chExt cx="8460676" cy="584590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9549" y="857557"/>
              <a:ext cx="8460676" cy="581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5775" y="2990850"/>
              <a:ext cx="485775" cy="369332"/>
            </a:xfrm>
            <a:prstGeom prst="rect">
              <a:avLst/>
            </a:prstGeom>
            <a:noFill/>
          </p:spPr>
          <p:txBody>
            <a:bodyPr wrap="square" rtlCol="0">
              <a:spAutoFit/>
            </a:bodyPr>
            <a:lstStyle/>
            <a:p>
              <a:r>
                <a:rPr lang="en-IE" b="1" dirty="0" smtClean="0">
                  <a:solidFill>
                    <a:schemeClr val="accent1">
                      <a:lumMod val="75000"/>
                    </a:schemeClr>
                  </a:solidFill>
                  <a:latin typeface="Boopee" pitchFamily="2" charset="0"/>
                </a:rPr>
                <a:t>23</a:t>
              </a:r>
              <a:endParaRPr lang="en-IE" b="1" dirty="0">
                <a:solidFill>
                  <a:schemeClr val="accent1">
                    <a:lumMod val="75000"/>
                  </a:schemeClr>
                </a:solidFill>
                <a:latin typeface="Boopee" pitchFamily="2" charset="0"/>
              </a:endParaRPr>
            </a:p>
          </p:txBody>
        </p:sp>
        <p:sp>
          <p:nvSpPr>
            <p:cNvPr id="5" name="TextBox 4"/>
            <p:cNvSpPr txBox="1"/>
            <p:nvPr/>
          </p:nvSpPr>
          <p:spPr>
            <a:xfrm>
              <a:off x="447675" y="6334125"/>
              <a:ext cx="485775" cy="369332"/>
            </a:xfrm>
            <a:prstGeom prst="rect">
              <a:avLst/>
            </a:prstGeom>
            <a:noFill/>
          </p:spPr>
          <p:txBody>
            <a:bodyPr wrap="square" rtlCol="0">
              <a:spAutoFit/>
            </a:bodyPr>
            <a:lstStyle/>
            <a:p>
              <a:r>
                <a:rPr lang="en-IE" b="1" dirty="0" smtClean="0">
                  <a:solidFill>
                    <a:schemeClr val="accent1">
                      <a:lumMod val="75000"/>
                    </a:schemeClr>
                  </a:solidFill>
                  <a:latin typeface="Boopee" pitchFamily="2" charset="0"/>
                </a:rPr>
                <a:t>4</a:t>
              </a:r>
              <a:endParaRPr lang="en-IE" b="1" dirty="0">
                <a:solidFill>
                  <a:schemeClr val="accent1">
                    <a:lumMod val="75000"/>
                  </a:schemeClr>
                </a:solidFill>
                <a:latin typeface="Boopee" pitchFamily="2" charset="0"/>
              </a:endParaRPr>
            </a:p>
          </p:txBody>
        </p:sp>
      </p:grpSp>
      <p:sp>
        <p:nvSpPr>
          <p:cNvPr id="4" name="TextBox 3"/>
          <p:cNvSpPr txBox="1"/>
          <p:nvPr/>
        </p:nvSpPr>
        <p:spPr>
          <a:xfrm>
            <a:off x="314325" y="247650"/>
            <a:ext cx="8324850" cy="584775"/>
          </a:xfrm>
          <a:prstGeom prst="rect">
            <a:avLst/>
          </a:prstGeom>
          <a:noFill/>
        </p:spPr>
        <p:txBody>
          <a:bodyPr wrap="square" rtlCol="0">
            <a:spAutoFit/>
          </a:bodyPr>
          <a:lstStyle/>
          <a:p>
            <a:pPr algn="ctr"/>
            <a:r>
              <a:rPr lang="en-IE" sz="3200" b="1" i="1" dirty="0" smtClean="0">
                <a:solidFill>
                  <a:srgbClr val="990033"/>
                </a:solidFill>
                <a:effectLst>
                  <a:outerShdw blurRad="38100" dist="38100" dir="2700000" algn="tl">
                    <a:srgbClr val="000000">
                      <a:alpha val="43137"/>
                    </a:srgbClr>
                  </a:outerShdw>
                </a:effectLst>
                <a:latin typeface="Century Gothic" pitchFamily="34" charset="0"/>
              </a:rPr>
              <a:t>Sample 30 of Household - Replacement</a:t>
            </a:r>
            <a:endParaRPr lang="en-IE" sz="3200" b="1" i="1" dirty="0">
              <a:solidFill>
                <a:srgbClr val="990033"/>
              </a:solidFill>
              <a:effectLst>
                <a:outerShdw blurRad="38100" dist="38100" dir="2700000" algn="tl">
                  <a:srgbClr val="000000">
                    <a:alpha val="43137"/>
                  </a:srgbClr>
                </a:outerShdw>
              </a:effectLst>
              <a:latin typeface="Century Gothic" pitchFamily="34" charset="0"/>
            </a:endParaRPr>
          </a:p>
        </p:txBody>
      </p:sp>
      <p:sp>
        <p:nvSpPr>
          <p:cNvPr id="12" name="Oval 11"/>
          <p:cNvSpPr/>
          <p:nvPr/>
        </p:nvSpPr>
        <p:spPr>
          <a:xfrm>
            <a:off x="263768" y="2866293"/>
            <a:ext cx="1072662" cy="633046"/>
          </a:xfrm>
          <a:prstGeom prst="ellipse">
            <a:avLst/>
          </a:prstGeom>
          <a:noFill/>
          <a:ln w="5397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3317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36" y="205041"/>
            <a:ext cx="2856088" cy="12803505"/>
          </a:xfrm>
          <a:prstGeom prst="rect">
            <a:avLst/>
          </a:prstGeom>
          <a:noFill/>
        </p:spPr>
        <p:txBody>
          <a:bodyPr wrap="square" rtlCol="0">
            <a:spAutoFit/>
          </a:bodyPr>
          <a:lstStyle/>
          <a:p>
            <a:r>
              <a:rPr lang="en-IE" sz="41300" dirty="0" smtClean="0">
                <a:solidFill>
                  <a:srgbClr val="990033"/>
                </a:solidFill>
                <a:effectLst>
                  <a:outerShdw blurRad="38100" dist="38100" dir="2700000" algn="tl">
                    <a:srgbClr val="000000">
                      <a:alpha val="43137"/>
                    </a:srgbClr>
                  </a:outerShdw>
                </a:effectLst>
                <a:latin typeface="Century Gothic" pitchFamily="34" charset="0"/>
              </a:rPr>
              <a:t>AM</a:t>
            </a:r>
            <a:endParaRPr lang="en-IE" dirty="0">
              <a:solidFill>
                <a:srgbClr val="990033"/>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3886200" y="1412103"/>
            <a:ext cx="4875840" cy="5509200"/>
          </a:xfrm>
          <a:prstGeom prst="rect">
            <a:avLst/>
          </a:prstGeom>
          <a:noFill/>
        </p:spPr>
        <p:txBody>
          <a:bodyPr wrap="square" rtlCol="0">
            <a:spAutoFit/>
          </a:bodyPr>
          <a:lstStyle/>
          <a:p>
            <a:endParaRPr lang="en-IE" sz="8800" dirty="0" smtClean="0">
              <a:solidFill>
                <a:srgbClr val="990033"/>
              </a:solidFill>
              <a:effectLst>
                <a:outerShdw blurRad="38100" dist="38100" dir="2700000" algn="tl">
                  <a:srgbClr val="000000">
                    <a:alpha val="43137"/>
                  </a:srgbClr>
                </a:outerShdw>
              </a:effectLst>
              <a:latin typeface="Century Gothic" pitchFamily="34" charset="0"/>
            </a:endParaRPr>
          </a:p>
          <a:p>
            <a:endParaRPr lang="en-IE" sz="8800" dirty="0" smtClean="0">
              <a:solidFill>
                <a:srgbClr val="990033"/>
              </a:solidFill>
              <a:effectLst>
                <a:outerShdw blurRad="38100" dist="38100" dir="2700000" algn="tl">
                  <a:srgbClr val="000000">
                    <a:alpha val="43137"/>
                  </a:srgbClr>
                </a:outerShdw>
              </a:effectLst>
              <a:latin typeface="Century Gothic" pitchFamily="34" charset="0"/>
            </a:endParaRPr>
          </a:p>
          <a:p>
            <a:r>
              <a:rPr lang="en-IE" sz="8800" dirty="0" err="1" smtClean="0">
                <a:solidFill>
                  <a:srgbClr val="990033"/>
                </a:solidFill>
                <a:effectLst>
                  <a:outerShdw blurRad="38100" dist="38100" dir="2700000" algn="tl">
                    <a:srgbClr val="000000">
                      <a:alpha val="43137"/>
                    </a:srgbClr>
                  </a:outerShdw>
                </a:effectLst>
                <a:latin typeface="Century Gothic" pitchFamily="34" charset="0"/>
              </a:rPr>
              <a:t>irmheán</a:t>
            </a:r>
            <a:endParaRPr lang="en-IE" sz="8800" dirty="0" smtClean="0">
              <a:solidFill>
                <a:srgbClr val="990033"/>
              </a:solidFill>
              <a:effectLst>
                <a:outerShdw blurRad="38100" dist="38100" dir="2700000" algn="tl">
                  <a:srgbClr val="000000">
                    <a:alpha val="43137"/>
                  </a:srgbClr>
                </a:outerShdw>
              </a:effectLst>
              <a:latin typeface="Century Gothic" pitchFamily="34" charset="0"/>
            </a:endParaRPr>
          </a:p>
          <a:p>
            <a:endParaRPr lang="en-IE" sz="8800" dirty="0">
              <a:solidFill>
                <a:srgbClr val="990033"/>
              </a:solidFill>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423692" y="384048"/>
            <a:ext cx="8302273" cy="523220"/>
          </a:xfrm>
          <a:prstGeom prst="rect">
            <a:avLst/>
          </a:prstGeom>
          <a:noFill/>
        </p:spPr>
        <p:txBody>
          <a:bodyPr wrap="none" rtlCol="0">
            <a:spAutoFit/>
          </a:bodyPr>
          <a:lstStyle/>
          <a:p>
            <a:pPr algn="ctr"/>
            <a:r>
              <a:rPr lang="en-IE" sz="2800" b="1" dirty="0" err="1" smtClean="0">
                <a:latin typeface="Century Gothic" pitchFamily="34" charset="0"/>
              </a:rPr>
              <a:t>Tomhais</a:t>
            </a:r>
            <a:r>
              <a:rPr lang="en-IE" sz="2800" b="1" dirty="0" smtClean="0">
                <a:latin typeface="Century Gothic" pitchFamily="34" charset="0"/>
              </a:rPr>
              <a:t> </a:t>
            </a:r>
            <a:r>
              <a:rPr lang="en-IE" sz="2800" b="1" dirty="0" err="1" smtClean="0">
                <a:latin typeface="Century Gothic" pitchFamily="34" charset="0"/>
              </a:rPr>
              <a:t>ar</a:t>
            </a:r>
            <a:r>
              <a:rPr lang="en-IE" sz="2800" b="1" dirty="0" smtClean="0">
                <a:latin typeface="Century Gothic" pitchFamily="34" charset="0"/>
              </a:rPr>
              <a:t> </a:t>
            </a:r>
            <a:r>
              <a:rPr lang="en-IE" sz="2800" b="1" dirty="0" err="1" smtClean="0">
                <a:latin typeface="Century Gothic" pitchFamily="34" charset="0"/>
              </a:rPr>
              <a:t>Chlaonadh</a:t>
            </a:r>
            <a:r>
              <a:rPr lang="en-IE" sz="2800" b="1" dirty="0" smtClean="0">
                <a:latin typeface="Century Gothic" pitchFamily="34" charset="0"/>
              </a:rPr>
              <a:t> </a:t>
            </a:r>
            <a:r>
              <a:rPr lang="en-IE" sz="2800" b="1" dirty="0" err="1" smtClean="0">
                <a:latin typeface="Century Gothic" pitchFamily="34" charset="0"/>
              </a:rPr>
              <a:t>Lárnach</a:t>
            </a:r>
            <a:r>
              <a:rPr lang="en-IE" sz="2800" b="1" dirty="0" smtClean="0">
                <a:latin typeface="Century Gothic" pitchFamily="34" charset="0"/>
              </a:rPr>
              <a:t> </a:t>
            </a:r>
            <a:r>
              <a:rPr lang="en-IE" sz="2800" b="1" dirty="0" err="1" smtClean="0">
                <a:latin typeface="Century Gothic" pitchFamily="34" charset="0"/>
              </a:rPr>
              <a:t>agus</a:t>
            </a:r>
            <a:r>
              <a:rPr lang="en-IE" sz="2800" b="1" dirty="0" smtClean="0">
                <a:latin typeface="Century Gothic" pitchFamily="34" charset="0"/>
              </a:rPr>
              <a:t> </a:t>
            </a:r>
            <a:r>
              <a:rPr lang="en-IE" sz="2800" b="1" dirty="0" err="1" smtClean="0">
                <a:latin typeface="Century Gothic" pitchFamily="34" charset="0"/>
              </a:rPr>
              <a:t>Leathadh</a:t>
            </a:r>
            <a:endParaRPr lang="en-IE" sz="2800" b="1" dirty="0">
              <a:latin typeface="Century Gothic" pitchFamily="34" charset="0"/>
            </a:endParaRPr>
          </a:p>
        </p:txBody>
      </p:sp>
      <p:pic>
        <p:nvPicPr>
          <p:cNvPr id="8" name="Picture 1"/>
          <p:cNvPicPr>
            <a:picLocks noChangeAspect="1" noChangeArrowheads="1"/>
          </p:cNvPicPr>
          <p:nvPr/>
        </p:nvPicPr>
        <p:blipFill>
          <a:blip r:embed="rId3" cstate="print"/>
          <a:srcRect l="11914" t="46094" r="37886" b="34468"/>
          <a:stretch>
            <a:fillRect/>
          </a:stretch>
        </p:blipFill>
        <p:spPr bwMode="auto">
          <a:xfrm rot="21355701">
            <a:off x="3347349" y="2083489"/>
            <a:ext cx="4687439" cy="1361242"/>
          </a:xfrm>
          <a:prstGeom prst="rect">
            <a:avLst/>
          </a:prstGeom>
          <a:noFill/>
          <a:ln w="50800">
            <a:solidFill>
              <a:srgbClr val="00B0F0"/>
            </a:solid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79234"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7602" y="338964"/>
            <a:ext cx="7117940" cy="612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48488" y="340458"/>
            <a:ext cx="7116169" cy="6125430"/>
          </a:xfrm>
          <a:prstGeom prst="rect">
            <a:avLst/>
          </a:prstGeom>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33856" y="1097280"/>
            <a:ext cx="6132576" cy="2544123"/>
          </a:xfrm>
          <a:prstGeom prst="rect">
            <a:avLst/>
          </a:prstGeom>
        </p:spPr>
      </p:pic>
    </p:spTree>
    <p:extLst>
      <p:ext uri="{BB962C8B-B14F-4D97-AF65-F5344CB8AC3E}">
        <p14:creationId xmlns:p14="http://schemas.microsoft.com/office/powerpoint/2010/main" val="774486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6" presetClass="emph" presetSubtype="0" fill="hold" nodeType="withEffect">
                                  <p:stCondLst>
                                    <p:cond delay="0"/>
                                  </p:stCondLst>
                                  <p:childTnLst>
                                    <p:animScale>
                                      <p:cBhvr>
                                        <p:cTn id="13"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919111" y="1369481"/>
            <a:ext cx="1095022" cy="417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5156" y="1377244"/>
            <a:ext cx="4417484" cy="4166306"/>
          </a:xfrm>
          <a:prstGeom prst="rect">
            <a:avLst/>
          </a:prstGeom>
          <a:noFill/>
          <a:ln w="9525">
            <a:noFill/>
            <a:miter lim="800000"/>
            <a:headEnd/>
            <a:tailEnd/>
          </a:ln>
        </p:spPr>
      </p:pic>
      <p:sp>
        <p:nvSpPr>
          <p:cNvPr id="6" name="Rectangle 5"/>
          <p:cNvSpPr/>
          <p:nvPr/>
        </p:nvSpPr>
        <p:spPr>
          <a:xfrm>
            <a:off x="3979336" y="4099631"/>
            <a:ext cx="338667" cy="795866"/>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7" name="Rectangle 6"/>
          <p:cNvSpPr/>
          <p:nvPr/>
        </p:nvSpPr>
        <p:spPr>
          <a:xfrm>
            <a:off x="4413958" y="3687586"/>
            <a:ext cx="338667" cy="1207911"/>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8" name="Rectangle 7"/>
          <p:cNvSpPr/>
          <p:nvPr/>
        </p:nvSpPr>
        <p:spPr>
          <a:xfrm>
            <a:off x="4848583" y="1898299"/>
            <a:ext cx="338667" cy="2997198"/>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9" name="Rectangle 8"/>
          <p:cNvSpPr/>
          <p:nvPr/>
        </p:nvSpPr>
        <p:spPr>
          <a:xfrm>
            <a:off x="6163750" y="4443945"/>
            <a:ext cx="338667" cy="451552"/>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grpSp>
        <p:nvGrpSpPr>
          <p:cNvPr id="2" name="Group 22"/>
          <p:cNvGrpSpPr/>
          <p:nvPr/>
        </p:nvGrpSpPr>
        <p:grpSpPr>
          <a:xfrm>
            <a:off x="2912514" y="1890853"/>
            <a:ext cx="144000" cy="2991594"/>
            <a:chOff x="2912514" y="1890853"/>
            <a:chExt cx="144000" cy="2991594"/>
          </a:xfrm>
        </p:grpSpPr>
        <p:cxnSp>
          <p:nvCxnSpPr>
            <p:cNvPr id="13" name="Straight Connector 12"/>
            <p:cNvCxnSpPr/>
            <p:nvPr/>
          </p:nvCxnSpPr>
          <p:spPr>
            <a:xfrm>
              <a:off x="2912514" y="450426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12514" y="412608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12514" y="3747901"/>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12514" y="338100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12514" y="3002824"/>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2514" y="2635930"/>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12514" y="22577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12514" y="1890853"/>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2514" y="4882447"/>
              <a:ext cx="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613370" y="4662311"/>
            <a:ext cx="361245" cy="461665"/>
          </a:xfrm>
          <a:prstGeom prst="rect">
            <a:avLst/>
          </a:prstGeom>
          <a:noFill/>
        </p:spPr>
        <p:txBody>
          <a:bodyPr wrap="square" rtlCol="0">
            <a:spAutoFit/>
          </a:bodyPr>
          <a:lstStyle/>
          <a:p>
            <a:r>
              <a:rPr lang="en-IE" sz="2400" b="1" dirty="0" smtClean="0">
                <a:solidFill>
                  <a:schemeClr val="accent3">
                    <a:lumMod val="75000"/>
                  </a:schemeClr>
                </a:solidFill>
                <a:latin typeface="Century Gothic" pitchFamily="34" charset="0"/>
              </a:rPr>
              <a:t>0</a:t>
            </a:r>
            <a:endParaRPr lang="en-IE" sz="2400" b="1" dirty="0">
              <a:solidFill>
                <a:schemeClr val="accent3">
                  <a:lumMod val="75000"/>
                </a:schemeClr>
              </a:solidFill>
              <a:latin typeface="Century Gothic" pitchFamily="34" charset="0"/>
            </a:endParaRPr>
          </a:p>
        </p:txBody>
      </p:sp>
      <p:sp>
        <p:nvSpPr>
          <p:cNvPr id="25" name="TextBox 24"/>
          <p:cNvSpPr txBox="1"/>
          <p:nvPr/>
        </p:nvSpPr>
        <p:spPr>
          <a:xfrm>
            <a:off x="2613370" y="4284128"/>
            <a:ext cx="36124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6</a:t>
            </a:r>
            <a:endParaRPr lang="en-IE" sz="2400" b="1" dirty="0">
              <a:solidFill>
                <a:schemeClr val="accent3">
                  <a:lumMod val="75000"/>
                </a:schemeClr>
              </a:solidFill>
              <a:latin typeface="Century Gothic" pitchFamily="34" charset="0"/>
            </a:endParaRPr>
          </a:p>
        </p:txBody>
      </p:sp>
      <p:sp>
        <p:nvSpPr>
          <p:cNvPr id="26" name="TextBox 25"/>
          <p:cNvSpPr txBox="1"/>
          <p:nvPr/>
        </p:nvSpPr>
        <p:spPr>
          <a:xfrm>
            <a:off x="2314222" y="3872078"/>
            <a:ext cx="6603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12</a:t>
            </a:r>
            <a:endParaRPr lang="en-IE" sz="2400" b="1" dirty="0">
              <a:solidFill>
                <a:schemeClr val="accent3">
                  <a:lumMod val="75000"/>
                </a:schemeClr>
              </a:solidFill>
              <a:latin typeface="Century Gothic" pitchFamily="34" charset="0"/>
            </a:endParaRPr>
          </a:p>
        </p:txBody>
      </p:sp>
      <p:sp>
        <p:nvSpPr>
          <p:cNvPr id="27" name="TextBox 26"/>
          <p:cNvSpPr txBox="1"/>
          <p:nvPr/>
        </p:nvSpPr>
        <p:spPr>
          <a:xfrm>
            <a:off x="2415822" y="3516473"/>
            <a:ext cx="558793"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18</a:t>
            </a:r>
            <a:endParaRPr lang="en-IE" sz="2400" b="1" dirty="0">
              <a:solidFill>
                <a:schemeClr val="accent3">
                  <a:lumMod val="75000"/>
                </a:schemeClr>
              </a:solidFill>
              <a:latin typeface="Century Gothic" pitchFamily="34" charset="0"/>
            </a:endParaRPr>
          </a:p>
        </p:txBody>
      </p:sp>
      <p:sp>
        <p:nvSpPr>
          <p:cNvPr id="28" name="TextBox 27"/>
          <p:cNvSpPr txBox="1"/>
          <p:nvPr/>
        </p:nvSpPr>
        <p:spPr>
          <a:xfrm>
            <a:off x="2257778" y="3138290"/>
            <a:ext cx="7168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24</a:t>
            </a:r>
            <a:endParaRPr lang="en-IE" sz="2400" b="1" dirty="0">
              <a:solidFill>
                <a:schemeClr val="accent3">
                  <a:lumMod val="75000"/>
                </a:schemeClr>
              </a:solidFill>
              <a:latin typeface="Century Gothic" pitchFamily="34" charset="0"/>
            </a:endParaRPr>
          </a:p>
        </p:txBody>
      </p:sp>
      <p:sp>
        <p:nvSpPr>
          <p:cNvPr id="29" name="TextBox 28"/>
          <p:cNvSpPr txBox="1"/>
          <p:nvPr/>
        </p:nvSpPr>
        <p:spPr>
          <a:xfrm>
            <a:off x="2235200" y="2748818"/>
            <a:ext cx="739415"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30</a:t>
            </a:r>
            <a:endParaRPr lang="en-IE" sz="2400" b="1" dirty="0">
              <a:solidFill>
                <a:schemeClr val="accent3">
                  <a:lumMod val="75000"/>
                </a:schemeClr>
              </a:solidFill>
              <a:latin typeface="Century Gothic" pitchFamily="34" charset="0"/>
            </a:endParaRPr>
          </a:p>
        </p:txBody>
      </p:sp>
      <p:sp>
        <p:nvSpPr>
          <p:cNvPr id="30" name="TextBox 29"/>
          <p:cNvSpPr txBox="1"/>
          <p:nvPr/>
        </p:nvSpPr>
        <p:spPr>
          <a:xfrm>
            <a:off x="2393244" y="2404502"/>
            <a:ext cx="581372"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36</a:t>
            </a:r>
            <a:endParaRPr lang="en-IE" sz="2400" b="1" dirty="0">
              <a:solidFill>
                <a:schemeClr val="accent3">
                  <a:lumMod val="75000"/>
                </a:schemeClr>
              </a:solidFill>
              <a:latin typeface="Century Gothic" pitchFamily="34" charset="0"/>
            </a:endParaRPr>
          </a:p>
        </p:txBody>
      </p:sp>
      <p:sp>
        <p:nvSpPr>
          <p:cNvPr id="31" name="TextBox 30"/>
          <p:cNvSpPr txBox="1"/>
          <p:nvPr/>
        </p:nvSpPr>
        <p:spPr>
          <a:xfrm>
            <a:off x="2359378" y="2026319"/>
            <a:ext cx="615237"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42</a:t>
            </a:r>
            <a:endParaRPr lang="en-IE" sz="2400" b="1" dirty="0">
              <a:solidFill>
                <a:schemeClr val="accent3">
                  <a:lumMod val="75000"/>
                </a:schemeClr>
              </a:solidFill>
              <a:latin typeface="Century Gothic" pitchFamily="34" charset="0"/>
            </a:endParaRPr>
          </a:p>
        </p:txBody>
      </p:sp>
      <p:sp>
        <p:nvSpPr>
          <p:cNvPr id="32" name="TextBox 31"/>
          <p:cNvSpPr txBox="1"/>
          <p:nvPr/>
        </p:nvSpPr>
        <p:spPr>
          <a:xfrm>
            <a:off x="2325512" y="1648136"/>
            <a:ext cx="649104" cy="461665"/>
          </a:xfrm>
          <a:prstGeom prst="rect">
            <a:avLst/>
          </a:prstGeom>
          <a:noFill/>
        </p:spPr>
        <p:txBody>
          <a:bodyPr wrap="square" rtlCol="0">
            <a:spAutoFit/>
          </a:bodyPr>
          <a:lstStyle/>
          <a:p>
            <a:pPr algn="r"/>
            <a:r>
              <a:rPr lang="en-IE" sz="2400" b="1" dirty="0" smtClean="0">
                <a:solidFill>
                  <a:schemeClr val="accent3">
                    <a:lumMod val="75000"/>
                  </a:schemeClr>
                </a:solidFill>
                <a:latin typeface="Century Gothic" pitchFamily="34" charset="0"/>
              </a:rPr>
              <a:t>48</a:t>
            </a:r>
            <a:endParaRPr lang="en-IE" sz="2400" b="1" dirty="0">
              <a:solidFill>
                <a:schemeClr val="accent3">
                  <a:lumMod val="75000"/>
                </a:schemeClr>
              </a:solidFill>
              <a:latin typeface="Century Gothic" pitchFamily="34" charset="0"/>
            </a:endParaRPr>
          </a:p>
        </p:txBody>
      </p:sp>
      <p:sp>
        <p:nvSpPr>
          <p:cNvPr id="35" name="Rectangle 34"/>
          <p:cNvSpPr/>
          <p:nvPr/>
        </p:nvSpPr>
        <p:spPr>
          <a:xfrm>
            <a:off x="5277558" y="3687586"/>
            <a:ext cx="338667" cy="1207911"/>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36" name="TextBox 35"/>
          <p:cNvSpPr txBox="1"/>
          <p:nvPr/>
        </p:nvSpPr>
        <p:spPr>
          <a:xfrm>
            <a:off x="2016478" y="1579032"/>
            <a:ext cx="553998" cy="3373968"/>
          </a:xfrm>
          <a:prstGeom prst="rect">
            <a:avLst/>
          </a:prstGeom>
          <a:noFill/>
        </p:spPr>
        <p:txBody>
          <a:bodyPr vert="vert270" wrap="square" rtlCol="0">
            <a:spAutoFit/>
          </a:bodyPr>
          <a:lstStyle/>
          <a:p>
            <a:pPr algn="ctr"/>
            <a:r>
              <a:rPr lang="en-IE" sz="2400" b="1" dirty="0" smtClean="0">
                <a:solidFill>
                  <a:schemeClr val="accent3">
                    <a:lumMod val="75000"/>
                  </a:schemeClr>
                </a:solidFill>
                <a:latin typeface="Century Gothic" pitchFamily="34" charset="0"/>
              </a:rPr>
              <a:t>Relative Frequency %</a:t>
            </a:r>
            <a:endParaRPr lang="en-IE" sz="2400" b="1" dirty="0">
              <a:solidFill>
                <a:schemeClr val="accent3">
                  <a:lumMod val="75000"/>
                </a:schemeClr>
              </a:solidFill>
              <a:latin typeface="Century Gothic" pitchFamily="34" charset="0"/>
            </a:endParaRPr>
          </a:p>
        </p:txBody>
      </p:sp>
      <p:sp>
        <p:nvSpPr>
          <p:cNvPr id="34" name="Rectangle 33"/>
          <p:cNvSpPr/>
          <p:nvPr/>
        </p:nvSpPr>
        <p:spPr>
          <a:xfrm>
            <a:off x="257175" y="510659"/>
            <a:ext cx="8686800" cy="584775"/>
          </a:xfrm>
          <a:prstGeom prst="rect">
            <a:avLst/>
          </a:prstGeom>
        </p:spPr>
        <p:txBody>
          <a:bodyPr wrap="square">
            <a:spAutoFit/>
          </a:bodyPr>
          <a:lstStyle/>
          <a:p>
            <a:pPr algn="ctr"/>
            <a:r>
              <a:rPr lang="en-IE" sz="3200" b="1" i="1" dirty="0" smtClean="0">
                <a:solidFill>
                  <a:srgbClr val="990033"/>
                </a:solidFill>
                <a:effectLst>
                  <a:outerShdw blurRad="38100" dist="38100" dir="2700000" algn="tl">
                    <a:srgbClr val="000000">
                      <a:alpha val="43137"/>
                    </a:srgbClr>
                  </a:outerShdw>
                </a:effectLst>
                <a:latin typeface="Century Gothic" pitchFamily="34" charset="0"/>
              </a:rPr>
              <a:t>Bar Chart to Relative Frequency Bar Chart</a:t>
            </a:r>
            <a:endParaRPr lang="en-IE" sz="3200" dirty="0">
              <a:latin typeface="Century Gothic" pitchFamily="34" charset="0"/>
            </a:endParaRPr>
          </a:p>
        </p:txBody>
      </p:sp>
      <p:pic>
        <p:nvPicPr>
          <p:cNvPr id="6146" name="Picture 2" descr="C:\Users\siona\Desktop\people_standing_in_line_42-223427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552450"/>
            <a:ext cx="8255000" cy="5753100"/>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p:cNvSpPr/>
          <p:nvPr/>
        </p:nvSpPr>
        <p:spPr>
          <a:xfrm>
            <a:off x="4147481" y="3599955"/>
            <a:ext cx="170522" cy="128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flipV="1">
            <a:off x="3024430" y="3563071"/>
            <a:ext cx="158044" cy="2017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2936198" y="3556843"/>
            <a:ext cx="240631" cy="2308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2920156" y="3599955"/>
            <a:ext cx="208548" cy="2999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6657473" y="3615997"/>
            <a:ext cx="96253" cy="691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2" name="Picture 41"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338" y="3119908"/>
            <a:ext cx="584125" cy="2882161"/>
          </a:xfrm>
          <a:prstGeom prst="rect">
            <a:avLst/>
          </a:prstGeom>
        </p:spPr>
      </p:pic>
    </p:spTree>
    <p:extLst>
      <p:ext uri="{BB962C8B-B14F-4D97-AF65-F5344CB8AC3E}">
        <p14:creationId xmlns:p14="http://schemas.microsoft.com/office/powerpoint/2010/main" val="3684282430"/>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400" y="2360298"/>
            <a:ext cx="457264" cy="2105319"/>
          </a:xfrm>
          <a:prstGeom prst="rect">
            <a:avLst/>
          </a:prstGeom>
        </p:spPr>
      </p:pic>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6425" y="2436509"/>
            <a:ext cx="485843" cy="2029108"/>
          </a:xfrm>
          <a:prstGeom prst="rect">
            <a:avLst/>
          </a:prstGeom>
        </p:spPr>
      </p:pic>
      <p:pic>
        <p:nvPicPr>
          <p:cNvPr id="5" name="Picture 4"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2184" y="2400156"/>
            <a:ext cx="466790" cy="2057687"/>
          </a:xfrm>
          <a:prstGeom prst="rect">
            <a:avLst/>
          </a:prstGeom>
        </p:spPr>
      </p:pic>
      <p:grpSp>
        <p:nvGrpSpPr>
          <p:cNvPr id="7" name="Group 29"/>
          <p:cNvGrpSpPr/>
          <p:nvPr/>
        </p:nvGrpSpPr>
        <p:grpSpPr>
          <a:xfrm>
            <a:off x="732146" y="2458194"/>
            <a:ext cx="4809617" cy="2033882"/>
            <a:chOff x="732146" y="2458194"/>
            <a:chExt cx="4809617" cy="2033882"/>
          </a:xfrm>
        </p:grpSpPr>
        <p:grpSp>
          <p:nvGrpSpPr>
            <p:cNvPr id="12" name="Group 17"/>
            <p:cNvGrpSpPr/>
            <p:nvPr/>
          </p:nvGrpSpPr>
          <p:grpSpPr>
            <a:xfrm>
              <a:off x="2422359" y="2573788"/>
              <a:ext cx="850239" cy="1886213"/>
              <a:chOff x="2775283" y="3985484"/>
              <a:chExt cx="850239" cy="1886213"/>
            </a:xfrm>
          </p:grpSpPr>
          <p:pic>
            <p:nvPicPr>
              <p:cNvPr id="15" name="Picture 14"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6412" y="3985484"/>
                <a:ext cx="381053" cy="1886213"/>
              </a:xfrm>
              <a:prstGeom prst="rect">
                <a:avLst/>
              </a:prstGeom>
            </p:spPr>
          </p:pic>
          <p:sp>
            <p:nvSpPr>
              <p:cNvPr id="16" name="Oval 15"/>
              <p:cNvSpPr/>
              <p:nvPr/>
            </p:nvSpPr>
            <p:spPr>
              <a:xfrm>
                <a:off x="2775283" y="4928590"/>
                <a:ext cx="256673" cy="22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3371423" y="4700337"/>
                <a:ext cx="254099" cy="449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 name="Group 11"/>
            <p:cNvGrpSpPr/>
            <p:nvPr/>
          </p:nvGrpSpPr>
          <p:grpSpPr>
            <a:xfrm>
              <a:off x="4431665" y="2504084"/>
              <a:ext cx="656878" cy="1971950"/>
              <a:chOff x="4576043" y="3995990"/>
              <a:chExt cx="656878" cy="1971950"/>
            </a:xfrm>
          </p:grpSpPr>
          <p:pic>
            <p:nvPicPr>
              <p:cNvPr id="8" name="Picture 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6043" y="3995990"/>
                <a:ext cx="457264" cy="1971950"/>
              </a:xfrm>
              <a:prstGeom prst="rect">
                <a:avLst/>
              </a:prstGeom>
            </p:spPr>
          </p:pic>
          <p:sp>
            <p:nvSpPr>
              <p:cNvPr id="10" name="Oval 9"/>
              <p:cNvSpPr/>
              <p:nvPr/>
            </p:nvSpPr>
            <p:spPr>
              <a:xfrm>
                <a:off x="5004289" y="4844716"/>
                <a:ext cx="228632" cy="272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a:off x="5024376" y="5358063"/>
                <a:ext cx="94230" cy="609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6" name="Picture 5"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4499" y="2458194"/>
              <a:ext cx="457264" cy="2000529"/>
            </a:xfrm>
            <a:prstGeom prst="rect">
              <a:avLst/>
            </a:prstGeom>
          </p:spPr>
        </p:pic>
        <p:pic>
          <p:nvPicPr>
            <p:cNvPr id="9" name="Picture 8"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0528" y="2515352"/>
              <a:ext cx="485843" cy="1943371"/>
            </a:xfrm>
            <a:prstGeom prst="rect">
              <a:avLst/>
            </a:prstGeom>
          </p:spPr>
        </p:pic>
        <p:pic>
          <p:nvPicPr>
            <p:cNvPr id="13" name="Picture 12"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12160" y="2495914"/>
              <a:ext cx="409632" cy="1962424"/>
            </a:xfrm>
            <a:prstGeom prst="rect">
              <a:avLst/>
            </a:prstGeom>
          </p:spPr>
        </p:pic>
        <p:pic>
          <p:nvPicPr>
            <p:cNvPr id="19" name="Picture 18"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05855" y="2561627"/>
              <a:ext cx="409632" cy="1895740"/>
            </a:xfrm>
            <a:prstGeom prst="rect">
              <a:avLst/>
            </a:prstGeom>
          </p:spPr>
        </p:pic>
        <p:pic>
          <p:nvPicPr>
            <p:cNvPr id="20" name="Picture 19"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9668" y="2605863"/>
              <a:ext cx="428685" cy="1886213"/>
            </a:xfrm>
            <a:prstGeom prst="rect">
              <a:avLst/>
            </a:prstGeom>
          </p:spPr>
        </p:pic>
        <p:pic>
          <p:nvPicPr>
            <p:cNvPr id="21" name="Picture 20"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2146" y="2656505"/>
              <a:ext cx="428685" cy="1819529"/>
            </a:xfrm>
            <a:prstGeom prst="rect">
              <a:avLst/>
            </a:prstGeom>
          </p:spPr>
        </p:pic>
      </p:grpSp>
      <p:sp>
        <p:nvSpPr>
          <p:cNvPr id="22" name="Rectangle 21"/>
          <p:cNvSpPr/>
          <p:nvPr/>
        </p:nvSpPr>
        <p:spPr>
          <a:xfrm>
            <a:off x="732146" y="4395536"/>
            <a:ext cx="7483701" cy="12171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3" name="Picture 3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09856" y="4796589"/>
            <a:ext cx="1348390" cy="1167700"/>
          </a:xfrm>
          <a:prstGeom prst="rect">
            <a:avLst/>
          </a:prstGeom>
        </p:spPr>
      </p:pic>
      <p:pic>
        <p:nvPicPr>
          <p:cNvPr id="26" name="Picture 25" descr="Screen Clippi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26216" y="2233246"/>
            <a:ext cx="492370" cy="2168623"/>
          </a:xfrm>
          <a:prstGeom prst="rect">
            <a:avLst/>
          </a:prstGeom>
        </p:spPr>
      </p:pic>
      <p:sp>
        <p:nvSpPr>
          <p:cNvPr id="27" name="TextBox 26"/>
          <p:cNvSpPr txBox="1"/>
          <p:nvPr/>
        </p:nvSpPr>
        <p:spPr>
          <a:xfrm>
            <a:off x="5943600" y="6172200"/>
            <a:ext cx="2762250" cy="369332"/>
          </a:xfrm>
          <a:prstGeom prst="rect">
            <a:avLst/>
          </a:prstGeom>
          <a:noFill/>
        </p:spPr>
        <p:txBody>
          <a:bodyPr wrap="square" rtlCol="0">
            <a:spAutoFit/>
          </a:bodyPr>
          <a:lstStyle/>
          <a:p>
            <a:r>
              <a:rPr lang="en-IE" dirty="0" smtClean="0"/>
              <a:t>An </a:t>
            </a:r>
            <a:r>
              <a:rPr lang="en-IE" dirty="0" err="1" smtClean="0"/>
              <a:t>Achoimre</a:t>
            </a:r>
            <a:r>
              <a:rPr lang="en-IE" dirty="0" smtClean="0"/>
              <a:t> </a:t>
            </a:r>
            <a:r>
              <a:rPr lang="en-IE" dirty="0" err="1" smtClean="0"/>
              <a:t>Chúig</a:t>
            </a:r>
            <a:r>
              <a:rPr lang="en-IE" dirty="0" smtClean="0"/>
              <a:t> </a:t>
            </a:r>
            <a:r>
              <a:rPr lang="en-IE" dirty="0" err="1" smtClean="0"/>
              <a:t>Uimhir</a:t>
            </a:r>
            <a:endParaRPr lang="en-IE" dirty="0"/>
          </a:p>
        </p:txBody>
      </p:sp>
    </p:spTree>
    <p:extLst>
      <p:ext uri="{BB962C8B-B14F-4D97-AF65-F5344CB8AC3E}">
        <p14:creationId xmlns:p14="http://schemas.microsoft.com/office/powerpoint/2010/main" val="36450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004" y="2388877"/>
            <a:ext cx="485843" cy="2048161"/>
          </a:xfrm>
          <a:prstGeom prst="rect">
            <a:avLst/>
          </a:prstGeom>
        </p:spPr>
      </p:pic>
      <p:pic>
        <p:nvPicPr>
          <p:cNvPr id="21" name="Picture 20"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46" y="2656505"/>
            <a:ext cx="428685" cy="1819529"/>
          </a:xfrm>
          <a:prstGeom prst="rect">
            <a:avLst/>
          </a:prstGeom>
        </p:spPr>
      </p:pic>
      <p:sp>
        <p:nvSpPr>
          <p:cNvPr id="22" name="Rectangle 21"/>
          <p:cNvSpPr/>
          <p:nvPr/>
        </p:nvSpPr>
        <p:spPr>
          <a:xfrm>
            <a:off x="732146" y="4395536"/>
            <a:ext cx="7483701" cy="12171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3561339" y="657726"/>
            <a:ext cx="2553711" cy="1077218"/>
          </a:xfrm>
          <a:prstGeom prst="rect">
            <a:avLst/>
          </a:prstGeom>
          <a:noFill/>
        </p:spPr>
        <p:txBody>
          <a:bodyPr wrap="square" rtlCol="0">
            <a:spAutoFit/>
          </a:bodyPr>
          <a:lstStyle/>
          <a:p>
            <a:r>
              <a:rPr lang="en-GB" sz="3200" b="1" dirty="0" smtClean="0">
                <a:solidFill>
                  <a:srgbClr val="FF0000"/>
                </a:solidFill>
              </a:rPr>
              <a:t>1. </a:t>
            </a:r>
            <a:r>
              <a:rPr lang="en-GB" sz="3200" b="1" dirty="0" err="1" smtClean="0">
                <a:solidFill>
                  <a:srgbClr val="FF0000"/>
                </a:solidFill>
              </a:rPr>
              <a:t>Uasuimhir</a:t>
            </a:r>
            <a:endParaRPr lang="en-GB" sz="3200" b="1" dirty="0" smtClean="0">
              <a:solidFill>
                <a:srgbClr val="FF0000"/>
              </a:solidFill>
            </a:endParaRPr>
          </a:p>
          <a:p>
            <a:r>
              <a:rPr lang="en-GB" sz="3200" b="1" dirty="0" smtClean="0">
                <a:solidFill>
                  <a:srgbClr val="FF0000"/>
                </a:solidFill>
              </a:rPr>
              <a:t>2. </a:t>
            </a:r>
            <a:r>
              <a:rPr lang="en-GB" sz="3200" b="1" dirty="0" err="1" smtClean="0">
                <a:solidFill>
                  <a:srgbClr val="FF0000"/>
                </a:solidFill>
              </a:rPr>
              <a:t>Íosuimhir</a:t>
            </a:r>
            <a:endParaRPr lang="en-IE" sz="3200" b="1" dirty="0">
              <a:solidFill>
                <a:srgbClr val="FF0000"/>
              </a:solidFill>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09856" y="4796589"/>
            <a:ext cx="1348390" cy="1167700"/>
          </a:xfrm>
          <a:prstGeom prst="rect">
            <a:avLst/>
          </a:prstGeom>
        </p:spPr>
      </p:pic>
      <p:grpSp>
        <p:nvGrpSpPr>
          <p:cNvPr id="5" name="Group 8"/>
          <p:cNvGrpSpPr/>
          <p:nvPr/>
        </p:nvGrpSpPr>
        <p:grpSpPr>
          <a:xfrm>
            <a:off x="144378" y="2348880"/>
            <a:ext cx="8309811" cy="369332"/>
            <a:chOff x="160420" y="2362770"/>
            <a:chExt cx="8309811" cy="369332"/>
          </a:xfrm>
        </p:grpSpPr>
        <p:sp>
          <p:nvSpPr>
            <p:cNvPr id="28" name="TextBox 27"/>
            <p:cNvSpPr txBox="1"/>
            <p:nvPr/>
          </p:nvSpPr>
          <p:spPr>
            <a:xfrm>
              <a:off x="160420" y="2362770"/>
              <a:ext cx="878349" cy="369332"/>
            </a:xfrm>
            <a:prstGeom prst="rect">
              <a:avLst/>
            </a:prstGeom>
            <a:noFill/>
          </p:spPr>
          <p:txBody>
            <a:bodyPr wrap="square" rtlCol="0">
              <a:spAutoFit/>
            </a:bodyPr>
            <a:lstStyle/>
            <a:p>
              <a:r>
                <a:rPr lang="en-GB" b="1" dirty="0" smtClean="0"/>
                <a:t>6’4”</a:t>
              </a:r>
              <a:endParaRPr lang="en-IE" b="1" dirty="0"/>
            </a:p>
          </p:txBody>
        </p:sp>
        <p:cxnSp>
          <p:nvCxnSpPr>
            <p:cNvPr id="7" name="Straight Connector 6"/>
            <p:cNvCxnSpPr/>
            <p:nvPr/>
          </p:nvCxnSpPr>
          <p:spPr>
            <a:xfrm>
              <a:off x="300834" y="2424750"/>
              <a:ext cx="81693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7"/>
          <p:cNvGrpSpPr/>
          <p:nvPr/>
        </p:nvGrpSpPr>
        <p:grpSpPr>
          <a:xfrm>
            <a:off x="156456" y="2663624"/>
            <a:ext cx="8305755" cy="369332"/>
            <a:chOff x="172498" y="2688952"/>
            <a:chExt cx="8305755" cy="369332"/>
          </a:xfrm>
        </p:grpSpPr>
        <p:sp>
          <p:nvSpPr>
            <p:cNvPr id="25" name="TextBox 24"/>
            <p:cNvSpPr txBox="1"/>
            <p:nvPr/>
          </p:nvSpPr>
          <p:spPr>
            <a:xfrm>
              <a:off x="172498" y="2688952"/>
              <a:ext cx="597522" cy="369332"/>
            </a:xfrm>
            <a:prstGeom prst="rect">
              <a:avLst/>
            </a:prstGeom>
            <a:noFill/>
          </p:spPr>
          <p:txBody>
            <a:bodyPr wrap="square" rtlCol="0">
              <a:spAutoFit/>
            </a:bodyPr>
            <a:lstStyle/>
            <a:p>
              <a:r>
                <a:rPr lang="en-GB" b="1" dirty="0" smtClean="0"/>
                <a:t>5’3”</a:t>
              </a:r>
              <a:endParaRPr lang="en-IE" b="1" dirty="0"/>
            </a:p>
          </p:txBody>
        </p:sp>
        <p:cxnSp>
          <p:nvCxnSpPr>
            <p:cNvPr id="18" name="Straight Connector 17"/>
            <p:cNvCxnSpPr/>
            <p:nvPr/>
          </p:nvCxnSpPr>
          <p:spPr>
            <a:xfrm>
              <a:off x="308856" y="2698244"/>
              <a:ext cx="81693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3"/>
          <p:cNvGrpSpPr/>
          <p:nvPr/>
        </p:nvGrpSpPr>
        <p:grpSpPr>
          <a:xfrm>
            <a:off x="228828" y="2057400"/>
            <a:ext cx="1828572" cy="4227564"/>
            <a:chOff x="151305" y="2057400"/>
            <a:chExt cx="1828572" cy="4227564"/>
          </a:xfrm>
        </p:grpSpPr>
        <p:cxnSp>
          <p:nvCxnSpPr>
            <p:cNvPr id="24" name="Straight Connector 23"/>
            <p:cNvCxnSpPr/>
            <p:nvPr/>
          </p:nvCxnSpPr>
          <p:spPr>
            <a:xfrm>
              <a:off x="593558" y="2057400"/>
              <a:ext cx="0" cy="388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C:\Users\siona\AppData\Local\Microsoft\Windows\Temporary Internet Files\Content.IE5\6N3QS13V\MC900433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05" y="4456392"/>
              <a:ext cx="1828572" cy="182857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5943600" y="6172200"/>
            <a:ext cx="2762250" cy="369332"/>
          </a:xfrm>
          <a:prstGeom prst="rect">
            <a:avLst/>
          </a:prstGeom>
          <a:noFill/>
        </p:spPr>
        <p:txBody>
          <a:bodyPr wrap="square" rtlCol="0">
            <a:spAutoFit/>
          </a:bodyPr>
          <a:lstStyle/>
          <a:p>
            <a:r>
              <a:rPr lang="en-IE" dirty="0" smtClean="0"/>
              <a:t>An </a:t>
            </a:r>
            <a:r>
              <a:rPr lang="en-IE" dirty="0" err="1" smtClean="0"/>
              <a:t>Achoimre</a:t>
            </a:r>
            <a:r>
              <a:rPr lang="en-IE" dirty="0" smtClean="0"/>
              <a:t> </a:t>
            </a:r>
            <a:r>
              <a:rPr lang="en-IE" dirty="0" err="1" smtClean="0"/>
              <a:t>Chúig</a:t>
            </a:r>
            <a:r>
              <a:rPr lang="en-IE" dirty="0" smtClean="0"/>
              <a:t> </a:t>
            </a:r>
            <a:r>
              <a:rPr lang="en-IE" dirty="0" err="1" smtClean="0"/>
              <a:t>Uimhir</a:t>
            </a:r>
            <a:endParaRPr lang="en-IE" dirty="0"/>
          </a:p>
        </p:txBody>
      </p:sp>
    </p:spTree>
    <p:extLst>
      <p:ext uri="{BB962C8B-B14F-4D97-AF65-F5344CB8AC3E}">
        <p14:creationId xmlns:p14="http://schemas.microsoft.com/office/powerpoint/2010/main" val="14288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496" y="2268416"/>
            <a:ext cx="485843" cy="2186207"/>
          </a:xfrm>
          <a:prstGeom prst="rect">
            <a:avLst/>
          </a:prstGeom>
        </p:spPr>
      </p:pic>
      <p:pic>
        <p:nvPicPr>
          <p:cNvPr id="3" name="Picture 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400" y="2360298"/>
            <a:ext cx="457264" cy="2105319"/>
          </a:xfrm>
          <a:prstGeom prst="rect">
            <a:avLst/>
          </a:prstGeom>
        </p:spPr>
      </p:pic>
      <p:pic>
        <p:nvPicPr>
          <p:cNvPr id="4" name="Picture 3"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6425" y="2436509"/>
            <a:ext cx="485843" cy="2029108"/>
          </a:xfrm>
          <a:prstGeom prst="rect">
            <a:avLst/>
          </a:prstGeom>
        </p:spPr>
      </p:pic>
      <p:pic>
        <p:nvPicPr>
          <p:cNvPr id="5" name="Picture 4"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184" y="2400156"/>
            <a:ext cx="466790" cy="2057687"/>
          </a:xfrm>
          <a:prstGeom prst="rect">
            <a:avLst/>
          </a:prstGeom>
        </p:spPr>
      </p:pic>
      <p:grpSp>
        <p:nvGrpSpPr>
          <p:cNvPr id="7" name="Group 29"/>
          <p:cNvGrpSpPr/>
          <p:nvPr/>
        </p:nvGrpSpPr>
        <p:grpSpPr>
          <a:xfrm>
            <a:off x="732146" y="2458194"/>
            <a:ext cx="4809617" cy="2033882"/>
            <a:chOff x="732146" y="2458194"/>
            <a:chExt cx="4809617" cy="2033882"/>
          </a:xfrm>
        </p:grpSpPr>
        <p:grpSp>
          <p:nvGrpSpPr>
            <p:cNvPr id="12" name="Group 17"/>
            <p:cNvGrpSpPr/>
            <p:nvPr/>
          </p:nvGrpSpPr>
          <p:grpSpPr>
            <a:xfrm>
              <a:off x="2422359" y="2573788"/>
              <a:ext cx="850239" cy="1886213"/>
              <a:chOff x="2775283" y="3985484"/>
              <a:chExt cx="850239" cy="1886213"/>
            </a:xfrm>
          </p:grpSpPr>
          <p:pic>
            <p:nvPicPr>
              <p:cNvPr id="15" name="Picture 14"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6412" y="3985484"/>
                <a:ext cx="381053" cy="1886213"/>
              </a:xfrm>
              <a:prstGeom prst="rect">
                <a:avLst/>
              </a:prstGeom>
            </p:spPr>
          </p:pic>
          <p:sp>
            <p:nvSpPr>
              <p:cNvPr id="16" name="Oval 15"/>
              <p:cNvSpPr/>
              <p:nvPr/>
            </p:nvSpPr>
            <p:spPr>
              <a:xfrm>
                <a:off x="2775283" y="4928590"/>
                <a:ext cx="256673" cy="22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3371423" y="4700337"/>
                <a:ext cx="254099" cy="449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8" name="Group 11"/>
            <p:cNvGrpSpPr/>
            <p:nvPr/>
          </p:nvGrpSpPr>
          <p:grpSpPr>
            <a:xfrm>
              <a:off x="4431665" y="2504084"/>
              <a:ext cx="656878" cy="1971950"/>
              <a:chOff x="4576043" y="3995990"/>
              <a:chExt cx="656878" cy="1971950"/>
            </a:xfrm>
          </p:grpSpPr>
          <p:pic>
            <p:nvPicPr>
              <p:cNvPr id="8" name="Picture 7"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6043" y="3995990"/>
                <a:ext cx="457264" cy="1971950"/>
              </a:xfrm>
              <a:prstGeom prst="rect">
                <a:avLst/>
              </a:prstGeom>
            </p:spPr>
          </p:pic>
          <p:sp>
            <p:nvSpPr>
              <p:cNvPr id="10" name="Oval 9"/>
              <p:cNvSpPr/>
              <p:nvPr/>
            </p:nvSpPr>
            <p:spPr>
              <a:xfrm>
                <a:off x="5004289" y="4844716"/>
                <a:ext cx="228632" cy="272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a:off x="5024376" y="5358063"/>
                <a:ext cx="94230" cy="609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6" name="Picture 5"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4499" y="2458194"/>
              <a:ext cx="457264" cy="2000529"/>
            </a:xfrm>
            <a:prstGeom prst="rect">
              <a:avLst/>
            </a:prstGeom>
          </p:spPr>
        </p:pic>
        <p:pic>
          <p:nvPicPr>
            <p:cNvPr id="9" name="Picture 8"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0528" y="2515352"/>
              <a:ext cx="485843" cy="1943371"/>
            </a:xfrm>
            <a:prstGeom prst="rect">
              <a:avLst/>
            </a:prstGeom>
          </p:spPr>
        </p:pic>
        <p:pic>
          <p:nvPicPr>
            <p:cNvPr id="13" name="Picture 12"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12160" y="2495914"/>
              <a:ext cx="409632" cy="1962424"/>
            </a:xfrm>
            <a:prstGeom prst="rect">
              <a:avLst/>
            </a:prstGeom>
          </p:spPr>
        </p:pic>
        <p:pic>
          <p:nvPicPr>
            <p:cNvPr id="19" name="Picture 18"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05855" y="2561627"/>
              <a:ext cx="409632" cy="1895740"/>
            </a:xfrm>
            <a:prstGeom prst="rect">
              <a:avLst/>
            </a:prstGeom>
          </p:spPr>
        </p:pic>
        <p:pic>
          <p:nvPicPr>
            <p:cNvPr id="20" name="Picture 19"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29668" y="2605863"/>
              <a:ext cx="428685" cy="1886213"/>
            </a:xfrm>
            <a:prstGeom prst="rect">
              <a:avLst/>
            </a:prstGeom>
          </p:spPr>
        </p:pic>
        <p:pic>
          <p:nvPicPr>
            <p:cNvPr id="21" name="Picture 20" descr="Screen Clippi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2146" y="2656505"/>
              <a:ext cx="428685" cy="1819529"/>
            </a:xfrm>
            <a:prstGeom prst="rect">
              <a:avLst/>
            </a:prstGeom>
          </p:spPr>
        </p:pic>
      </p:grpSp>
      <p:sp>
        <p:nvSpPr>
          <p:cNvPr id="22" name="Rectangle 21"/>
          <p:cNvSpPr/>
          <p:nvPr/>
        </p:nvSpPr>
        <p:spPr>
          <a:xfrm>
            <a:off x="732146" y="4395536"/>
            <a:ext cx="7483701" cy="12171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xtBox 30"/>
          <p:cNvSpPr txBox="1"/>
          <p:nvPr/>
        </p:nvSpPr>
        <p:spPr>
          <a:xfrm>
            <a:off x="1758353" y="753979"/>
            <a:ext cx="5264047" cy="584775"/>
          </a:xfrm>
          <a:prstGeom prst="rect">
            <a:avLst/>
          </a:prstGeom>
          <a:noFill/>
        </p:spPr>
        <p:txBody>
          <a:bodyPr wrap="square" rtlCol="0">
            <a:spAutoFit/>
          </a:bodyPr>
          <a:lstStyle/>
          <a:p>
            <a:pPr algn="ctr"/>
            <a:r>
              <a:rPr lang="en-GB" sz="3200" b="1" dirty="0" smtClean="0">
                <a:solidFill>
                  <a:srgbClr val="FF0000"/>
                </a:solidFill>
              </a:rPr>
              <a:t>3. </a:t>
            </a:r>
            <a:r>
              <a:rPr lang="en-GB" sz="3200" b="1" dirty="0" err="1" smtClean="0">
                <a:solidFill>
                  <a:srgbClr val="FF0000"/>
                </a:solidFill>
              </a:rPr>
              <a:t>Airmheán</a:t>
            </a:r>
            <a:endParaRPr lang="en-IE" sz="3200" b="1" dirty="0">
              <a:solidFill>
                <a:srgbClr val="FF0000"/>
              </a:solidFill>
            </a:endParaRPr>
          </a:p>
        </p:txBody>
      </p:sp>
      <p:pic>
        <p:nvPicPr>
          <p:cNvPr id="33" name="Picture 3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009856" y="4796589"/>
            <a:ext cx="1348390" cy="1167700"/>
          </a:xfrm>
          <a:prstGeom prst="rect">
            <a:avLst/>
          </a:prstGeom>
        </p:spPr>
      </p:pic>
      <p:cxnSp>
        <p:nvCxnSpPr>
          <p:cNvPr id="14" name="Straight Connector 13"/>
          <p:cNvCxnSpPr/>
          <p:nvPr/>
        </p:nvCxnSpPr>
        <p:spPr>
          <a:xfrm>
            <a:off x="4340539" y="1844842"/>
            <a:ext cx="0" cy="3128211"/>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7"/>
          <p:cNvGrpSpPr/>
          <p:nvPr/>
        </p:nvGrpSpPr>
        <p:grpSpPr>
          <a:xfrm>
            <a:off x="3200400" y="4476034"/>
            <a:ext cx="1916183" cy="1204143"/>
            <a:chOff x="3200400" y="4476034"/>
            <a:chExt cx="1916183" cy="1204143"/>
          </a:xfrm>
        </p:grpSpPr>
        <p:cxnSp>
          <p:nvCxnSpPr>
            <p:cNvPr id="24" name="Straight Arrow Connector 23"/>
            <p:cNvCxnSpPr/>
            <p:nvPr/>
          </p:nvCxnSpPr>
          <p:spPr>
            <a:xfrm>
              <a:off x="4033449" y="4476034"/>
              <a:ext cx="0" cy="7055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60297" y="4476034"/>
              <a:ext cx="0" cy="7055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5218512"/>
              <a:ext cx="1075971" cy="461665"/>
            </a:xfrm>
            <a:prstGeom prst="rect">
              <a:avLst/>
            </a:prstGeom>
            <a:noFill/>
            <a:ln>
              <a:solidFill>
                <a:schemeClr val="tx1"/>
              </a:solidFill>
            </a:ln>
          </p:spPr>
          <p:txBody>
            <a:bodyPr wrap="square" rtlCol="0">
              <a:spAutoFit/>
            </a:bodyPr>
            <a:lstStyle/>
            <a:p>
              <a:r>
                <a:rPr lang="en-GB" sz="2400" b="1" dirty="0" smtClean="0"/>
                <a:t>5’6.5”</a:t>
              </a:r>
              <a:endParaRPr lang="en-IE" sz="2400" b="1" dirty="0"/>
            </a:p>
          </p:txBody>
        </p:sp>
        <p:sp>
          <p:nvSpPr>
            <p:cNvPr id="36" name="TextBox 35"/>
            <p:cNvSpPr txBox="1"/>
            <p:nvPr/>
          </p:nvSpPr>
          <p:spPr>
            <a:xfrm>
              <a:off x="4401163" y="5210491"/>
              <a:ext cx="715420" cy="461665"/>
            </a:xfrm>
            <a:prstGeom prst="rect">
              <a:avLst/>
            </a:prstGeom>
            <a:noFill/>
            <a:ln>
              <a:solidFill>
                <a:schemeClr val="tx1"/>
              </a:solidFill>
            </a:ln>
          </p:spPr>
          <p:txBody>
            <a:bodyPr wrap="square" rtlCol="0">
              <a:spAutoFit/>
            </a:bodyPr>
            <a:lstStyle/>
            <a:p>
              <a:r>
                <a:rPr lang="en-GB" sz="2400" b="1" dirty="0" smtClean="0"/>
                <a:t>5’7”</a:t>
              </a:r>
              <a:endParaRPr lang="en-IE" sz="2400" b="1" dirty="0"/>
            </a:p>
          </p:txBody>
        </p:sp>
      </p:grpSp>
      <p:sp>
        <p:nvSpPr>
          <p:cNvPr id="27" name="TextBox 26"/>
          <p:cNvSpPr txBox="1"/>
          <p:nvPr/>
        </p:nvSpPr>
        <p:spPr>
          <a:xfrm>
            <a:off x="2460325" y="5937963"/>
            <a:ext cx="3958303" cy="523220"/>
          </a:xfrm>
          <a:prstGeom prst="rect">
            <a:avLst/>
          </a:prstGeom>
          <a:noFill/>
        </p:spPr>
        <p:txBody>
          <a:bodyPr wrap="square" rtlCol="0">
            <a:spAutoFit/>
          </a:bodyPr>
          <a:lstStyle/>
          <a:p>
            <a:r>
              <a:rPr lang="en-GB" sz="2800" b="1" dirty="0" err="1" smtClean="0">
                <a:solidFill>
                  <a:srgbClr val="FF0000"/>
                </a:solidFill>
              </a:rPr>
              <a:t>Airmheán</a:t>
            </a:r>
            <a:r>
              <a:rPr lang="en-GB" sz="2800" b="1" dirty="0" smtClean="0">
                <a:solidFill>
                  <a:srgbClr val="FF0000"/>
                </a:solidFill>
              </a:rPr>
              <a:t>  = 5’6.75”</a:t>
            </a:r>
            <a:endParaRPr lang="en-IE" sz="2800" b="1" dirty="0">
              <a:solidFill>
                <a:srgbClr val="FF0000"/>
              </a:solidFill>
            </a:endParaRPr>
          </a:p>
        </p:txBody>
      </p:sp>
      <p:sp>
        <p:nvSpPr>
          <p:cNvPr id="37" name="TextBox 36"/>
          <p:cNvSpPr txBox="1"/>
          <p:nvPr/>
        </p:nvSpPr>
        <p:spPr>
          <a:xfrm>
            <a:off x="5943600" y="6172200"/>
            <a:ext cx="2762250" cy="369332"/>
          </a:xfrm>
          <a:prstGeom prst="rect">
            <a:avLst/>
          </a:prstGeom>
          <a:noFill/>
        </p:spPr>
        <p:txBody>
          <a:bodyPr wrap="square" rtlCol="0">
            <a:spAutoFit/>
          </a:bodyPr>
          <a:lstStyle/>
          <a:p>
            <a:r>
              <a:rPr lang="en-IE" dirty="0" smtClean="0"/>
              <a:t>An </a:t>
            </a:r>
            <a:r>
              <a:rPr lang="en-IE" dirty="0" err="1" smtClean="0"/>
              <a:t>Achoimre</a:t>
            </a:r>
            <a:r>
              <a:rPr lang="en-IE" dirty="0" smtClean="0"/>
              <a:t> </a:t>
            </a:r>
            <a:r>
              <a:rPr lang="en-IE" dirty="0" err="1" smtClean="0"/>
              <a:t>Chúig</a:t>
            </a:r>
            <a:r>
              <a:rPr lang="en-IE" dirty="0" smtClean="0"/>
              <a:t> </a:t>
            </a:r>
            <a:r>
              <a:rPr lang="en-IE" dirty="0" err="1" smtClean="0"/>
              <a:t>Uimhir</a:t>
            </a:r>
            <a:endParaRPr lang="en-IE" dirty="0"/>
          </a:p>
        </p:txBody>
      </p:sp>
    </p:spTree>
    <p:extLst>
      <p:ext uri="{BB962C8B-B14F-4D97-AF65-F5344CB8AC3E}">
        <p14:creationId xmlns:p14="http://schemas.microsoft.com/office/powerpoint/2010/main" val="137075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80139758"/>
              </p:ext>
            </p:extLst>
          </p:nvPr>
        </p:nvGraphicFramePr>
        <p:xfrm>
          <a:off x="0" y="1397000"/>
          <a:ext cx="9144000" cy="5175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04775" y="-66675"/>
            <a:ext cx="9324975" cy="132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i="1" dirty="0" smtClean="0">
                <a:solidFill>
                  <a:srgbClr val="990033"/>
                </a:solidFill>
                <a:effectLst>
                  <a:outerShdw blurRad="38100" dist="38100" dir="2700000" algn="tl">
                    <a:srgbClr val="000000">
                      <a:alpha val="43137"/>
                    </a:srgbClr>
                  </a:outerShdw>
                </a:effectLst>
                <a:latin typeface="Century Gothic" pitchFamily="34" charset="0"/>
              </a:rPr>
              <a:t>An </a:t>
            </a:r>
            <a:r>
              <a:rPr lang="en-IE" sz="2800" b="1" i="1" dirty="0" err="1" smtClean="0">
                <a:solidFill>
                  <a:srgbClr val="990033"/>
                </a:solidFill>
                <a:effectLst>
                  <a:outerShdw blurRad="38100" dist="38100" dir="2700000" algn="tl">
                    <a:srgbClr val="000000">
                      <a:alpha val="43137"/>
                    </a:srgbClr>
                  </a:outerShdw>
                </a:effectLst>
                <a:latin typeface="Century Gothic" pitchFamily="34" charset="0"/>
              </a:rPr>
              <a:t>Timthriall</a:t>
            </a:r>
            <a:r>
              <a:rPr lang="en-IE" sz="28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2800" b="1" i="1" dirty="0" err="1" smtClean="0">
                <a:solidFill>
                  <a:srgbClr val="990033"/>
                </a:solidFill>
                <a:effectLst>
                  <a:outerShdw blurRad="38100" dist="38100" dir="2700000" algn="tl">
                    <a:srgbClr val="000000">
                      <a:alpha val="43137"/>
                    </a:srgbClr>
                  </a:outerShdw>
                </a:effectLst>
                <a:latin typeface="Century Gothic" pitchFamily="34" charset="0"/>
              </a:rPr>
              <a:t>Láimhseála</a:t>
            </a:r>
            <a:r>
              <a:rPr lang="en-IE" sz="28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2800" b="1" i="1" dirty="0" err="1" smtClean="0">
                <a:solidFill>
                  <a:srgbClr val="990033"/>
                </a:solidFill>
                <a:effectLst>
                  <a:outerShdw blurRad="38100" dist="38100" dir="2700000" algn="tl">
                    <a:srgbClr val="000000">
                      <a:alpha val="43137"/>
                    </a:srgbClr>
                  </a:outerShdw>
                </a:effectLst>
                <a:latin typeface="Century Gothic" pitchFamily="34" charset="0"/>
              </a:rPr>
              <a:t>Sonraí</a:t>
            </a:r>
            <a:endParaRPr lang="en-IE" sz="2800" b="1" i="1" dirty="0">
              <a:solidFill>
                <a:srgbClr val="990033"/>
              </a:solidFill>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1529862" y="1424354"/>
            <a:ext cx="2422651" cy="369332"/>
          </a:xfrm>
          <a:prstGeom prst="rect">
            <a:avLst/>
          </a:prstGeom>
          <a:noFill/>
        </p:spPr>
        <p:txBody>
          <a:bodyPr wrap="none" rtlCol="0">
            <a:spAutoFit/>
          </a:bodyPr>
          <a:lstStyle/>
          <a:p>
            <a:r>
              <a:rPr lang="en-IE" b="1" dirty="0" err="1" smtClean="0"/>
              <a:t>Cá</a:t>
            </a:r>
            <a:r>
              <a:rPr lang="en-IE" b="1" dirty="0" smtClean="0"/>
              <a:t> </a:t>
            </a:r>
            <a:r>
              <a:rPr lang="en-IE" b="1" dirty="0" err="1" smtClean="0"/>
              <a:t>fhad</a:t>
            </a:r>
            <a:r>
              <a:rPr lang="en-IE" b="1" dirty="0" smtClean="0"/>
              <a:t> </a:t>
            </a:r>
            <a:r>
              <a:rPr lang="en-IE" b="1" dirty="0" err="1" smtClean="0"/>
              <a:t>atá</a:t>
            </a:r>
            <a:r>
              <a:rPr lang="en-IE" b="1" dirty="0" smtClean="0"/>
              <a:t> an </a:t>
            </a:r>
            <a:r>
              <a:rPr lang="en-IE" b="1" dirty="0" err="1" smtClean="0"/>
              <a:t>seomra</a:t>
            </a:r>
            <a:r>
              <a:rPr lang="en-IE" b="1" dirty="0" smtClean="0"/>
              <a:t>?</a:t>
            </a:r>
            <a:endParaRPr lang="en-IE" b="1" dirty="0"/>
          </a:p>
        </p:txBody>
      </p:sp>
    </p:spTree>
    <p:extLst>
      <p:ext uri="{BB962C8B-B14F-4D97-AF65-F5344CB8AC3E}">
        <p14:creationId xmlns:p14="http://schemas.microsoft.com/office/powerpoint/2010/main" val="2437791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081" y="2268417"/>
            <a:ext cx="485843" cy="2203792"/>
          </a:xfrm>
          <a:prstGeom prst="rect">
            <a:avLst/>
          </a:prstGeom>
        </p:spPr>
      </p:pic>
      <p:pic>
        <p:nvPicPr>
          <p:cNvPr id="3" name="Picture 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400" y="2360298"/>
            <a:ext cx="457264" cy="2105319"/>
          </a:xfrm>
          <a:prstGeom prst="rect">
            <a:avLst/>
          </a:prstGeom>
        </p:spPr>
      </p:pic>
      <p:pic>
        <p:nvPicPr>
          <p:cNvPr id="4" name="Picture 3"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6425" y="2436509"/>
            <a:ext cx="485843" cy="2029108"/>
          </a:xfrm>
          <a:prstGeom prst="rect">
            <a:avLst/>
          </a:prstGeom>
        </p:spPr>
      </p:pic>
      <p:pic>
        <p:nvPicPr>
          <p:cNvPr id="5" name="Picture 4"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184" y="2400156"/>
            <a:ext cx="466790" cy="2057687"/>
          </a:xfrm>
          <a:prstGeom prst="rect">
            <a:avLst/>
          </a:prstGeom>
        </p:spPr>
      </p:pic>
      <p:grpSp>
        <p:nvGrpSpPr>
          <p:cNvPr id="7" name="Group 29"/>
          <p:cNvGrpSpPr/>
          <p:nvPr/>
        </p:nvGrpSpPr>
        <p:grpSpPr>
          <a:xfrm>
            <a:off x="732146" y="2458194"/>
            <a:ext cx="4809617" cy="2033882"/>
            <a:chOff x="732146" y="2458194"/>
            <a:chExt cx="4809617" cy="2033882"/>
          </a:xfrm>
        </p:grpSpPr>
        <p:grpSp>
          <p:nvGrpSpPr>
            <p:cNvPr id="12" name="Group 17"/>
            <p:cNvGrpSpPr/>
            <p:nvPr/>
          </p:nvGrpSpPr>
          <p:grpSpPr>
            <a:xfrm>
              <a:off x="2422359" y="2573788"/>
              <a:ext cx="850239" cy="1886213"/>
              <a:chOff x="2775283" y="3985484"/>
              <a:chExt cx="850239" cy="1886213"/>
            </a:xfrm>
          </p:grpSpPr>
          <p:pic>
            <p:nvPicPr>
              <p:cNvPr id="15" name="Picture 14"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6412" y="3985484"/>
                <a:ext cx="381053" cy="1886213"/>
              </a:xfrm>
              <a:prstGeom prst="rect">
                <a:avLst/>
              </a:prstGeom>
            </p:spPr>
          </p:pic>
          <p:sp>
            <p:nvSpPr>
              <p:cNvPr id="16" name="Oval 15"/>
              <p:cNvSpPr/>
              <p:nvPr/>
            </p:nvSpPr>
            <p:spPr>
              <a:xfrm>
                <a:off x="2775283" y="4928590"/>
                <a:ext cx="256673" cy="22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3371423" y="4700337"/>
                <a:ext cx="254099" cy="449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8" name="Group 11"/>
            <p:cNvGrpSpPr/>
            <p:nvPr/>
          </p:nvGrpSpPr>
          <p:grpSpPr>
            <a:xfrm>
              <a:off x="4431665" y="2504084"/>
              <a:ext cx="656878" cy="1971950"/>
              <a:chOff x="4576043" y="3995990"/>
              <a:chExt cx="656878" cy="1971950"/>
            </a:xfrm>
          </p:grpSpPr>
          <p:pic>
            <p:nvPicPr>
              <p:cNvPr id="8" name="Picture 7"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6043" y="3995990"/>
                <a:ext cx="457264" cy="1971950"/>
              </a:xfrm>
              <a:prstGeom prst="rect">
                <a:avLst/>
              </a:prstGeom>
            </p:spPr>
          </p:pic>
          <p:sp>
            <p:nvSpPr>
              <p:cNvPr id="10" name="Oval 9"/>
              <p:cNvSpPr/>
              <p:nvPr/>
            </p:nvSpPr>
            <p:spPr>
              <a:xfrm>
                <a:off x="5004289" y="4844716"/>
                <a:ext cx="228632" cy="272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a:off x="5024376" y="5358063"/>
                <a:ext cx="94230" cy="609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6" name="Picture 5"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4499" y="2458194"/>
              <a:ext cx="457264" cy="2000529"/>
            </a:xfrm>
            <a:prstGeom prst="rect">
              <a:avLst/>
            </a:prstGeom>
          </p:spPr>
        </p:pic>
        <p:pic>
          <p:nvPicPr>
            <p:cNvPr id="9" name="Picture 8"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0528" y="2515352"/>
              <a:ext cx="485843" cy="1943371"/>
            </a:xfrm>
            <a:prstGeom prst="rect">
              <a:avLst/>
            </a:prstGeom>
          </p:spPr>
        </p:pic>
        <p:pic>
          <p:nvPicPr>
            <p:cNvPr id="13" name="Picture 12"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12160" y="2495914"/>
              <a:ext cx="409632" cy="1962424"/>
            </a:xfrm>
            <a:prstGeom prst="rect">
              <a:avLst/>
            </a:prstGeom>
          </p:spPr>
        </p:pic>
        <p:pic>
          <p:nvPicPr>
            <p:cNvPr id="19" name="Picture 18"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05855" y="2561627"/>
              <a:ext cx="409632" cy="1895740"/>
            </a:xfrm>
            <a:prstGeom prst="rect">
              <a:avLst/>
            </a:prstGeom>
          </p:spPr>
        </p:pic>
        <p:pic>
          <p:nvPicPr>
            <p:cNvPr id="20" name="Picture 19"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29668" y="2605863"/>
              <a:ext cx="428685" cy="1886213"/>
            </a:xfrm>
            <a:prstGeom prst="rect">
              <a:avLst/>
            </a:prstGeom>
          </p:spPr>
        </p:pic>
        <p:pic>
          <p:nvPicPr>
            <p:cNvPr id="21" name="Picture 20" descr="Screen Clippi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2146" y="2656505"/>
              <a:ext cx="428685" cy="1819529"/>
            </a:xfrm>
            <a:prstGeom prst="rect">
              <a:avLst/>
            </a:prstGeom>
          </p:spPr>
        </p:pic>
      </p:grpSp>
      <p:sp>
        <p:nvSpPr>
          <p:cNvPr id="22" name="Rectangle 21"/>
          <p:cNvSpPr/>
          <p:nvPr/>
        </p:nvSpPr>
        <p:spPr>
          <a:xfrm>
            <a:off x="732146" y="4395536"/>
            <a:ext cx="7483701" cy="12171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xtBox 30"/>
          <p:cNvSpPr txBox="1"/>
          <p:nvPr/>
        </p:nvSpPr>
        <p:spPr>
          <a:xfrm>
            <a:off x="3082667" y="593558"/>
            <a:ext cx="3394333" cy="1077218"/>
          </a:xfrm>
          <a:prstGeom prst="rect">
            <a:avLst/>
          </a:prstGeom>
          <a:noFill/>
        </p:spPr>
        <p:txBody>
          <a:bodyPr wrap="square" rtlCol="0">
            <a:spAutoFit/>
          </a:bodyPr>
          <a:lstStyle/>
          <a:p>
            <a:r>
              <a:rPr lang="en-GB" sz="3200" b="1" dirty="0" smtClean="0">
                <a:solidFill>
                  <a:srgbClr val="FF0000"/>
                </a:solidFill>
              </a:rPr>
              <a:t>4.  1</a:t>
            </a:r>
            <a:r>
              <a:rPr lang="en-GB" sz="3200" b="1" baseline="30000" dirty="0" smtClean="0">
                <a:solidFill>
                  <a:srgbClr val="FF0000"/>
                </a:solidFill>
              </a:rPr>
              <a:t>ú</a:t>
            </a:r>
            <a:r>
              <a:rPr lang="en-GB" sz="3200" b="1" dirty="0" smtClean="0">
                <a:solidFill>
                  <a:srgbClr val="FF0000"/>
                </a:solidFill>
              </a:rPr>
              <a:t> </a:t>
            </a:r>
            <a:r>
              <a:rPr lang="en-GB" sz="3200" b="1" dirty="0" err="1" smtClean="0">
                <a:solidFill>
                  <a:srgbClr val="FF0000"/>
                </a:solidFill>
              </a:rPr>
              <a:t>Cheathairíl</a:t>
            </a:r>
            <a:endParaRPr lang="en-GB" sz="3200" b="1" dirty="0" smtClean="0">
              <a:solidFill>
                <a:srgbClr val="FF0000"/>
              </a:solidFill>
            </a:endParaRPr>
          </a:p>
          <a:p>
            <a:r>
              <a:rPr lang="en-GB" sz="3200" b="1" dirty="0" smtClean="0">
                <a:solidFill>
                  <a:srgbClr val="FF0000"/>
                </a:solidFill>
              </a:rPr>
              <a:t>5.  3</a:t>
            </a:r>
            <a:r>
              <a:rPr lang="en-GB" sz="3200" b="1" baseline="30000" dirty="0" smtClean="0">
                <a:solidFill>
                  <a:srgbClr val="FF0000"/>
                </a:solidFill>
              </a:rPr>
              <a:t>ú</a:t>
            </a:r>
            <a:r>
              <a:rPr lang="en-GB" sz="3200" b="1" dirty="0" smtClean="0">
                <a:solidFill>
                  <a:srgbClr val="FF0000"/>
                </a:solidFill>
              </a:rPr>
              <a:t> </a:t>
            </a:r>
            <a:r>
              <a:rPr lang="en-GB" sz="3200" b="1" dirty="0" err="1" smtClean="0">
                <a:solidFill>
                  <a:srgbClr val="FF0000"/>
                </a:solidFill>
              </a:rPr>
              <a:t>Cheathairíl</a:t>
            </a:r>
            <a:endParaRPr lang="en-IE" sz="3200" b="1" dirty="0">
              <a:solidFill>
                <a:srgbClr val="FF0000"/>
              </a:solidFill>
            </a:endParaRPr>
          </a:p>
        </p:txBody>
      </p:sp>
      <p:grpSp>
        <p:nvGrpSpPr>
          <p:cNvPr id="24" name="Group 31"/>
          <p:cNvGrpSpPr/>
          <p:nvPr/>
        </p:nvGrpSpPr>
        <p:grpSpPr>
          <a:xfrm>
            <a:off x="6858000" y="4796589"/>
            <a:ext cx="2092572" cy="1787705"/>
            <a:chOff x="65412" y="425933"/>
            <a:chExt cx="2092572" cy="2483715"/>
          </a:xfrm>
        </p:grpSpPr>
        <p:pic>
          <p:nvPicPr>
            <p:cNvPr id="33" name="Picture 3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30612" y="425933"/>
              <a:ext cx="1348390" cy="1622323"/>
            </a:xfrm>
            <a:prstGeom prst="rect">
              <a:avLst/>
            </a:prstGeom>
          </p:spPr>
        </p:pic>
        <p:sp>
          <p:nvSpPr>
            <p:cNvPr id="34" name="TextBox 33"/>
            <p:cNvSpPr txBox="1"/>
            <p:nvPr/>
          </p:nvSpPr>
          <p:spPr>
            <a:xfrm>
              <a:off x="65412" y="2011680"/>
              <a:ext cx="2092572" cy="897968"/>
            </a:xfrm>
            <a:prstGeom prst="rect">
              <a:avLst/>
            </a:prstGeom>
            <a:noFill/>
          </p:spPr>
          <p:txBody>
            <a:bodyPr wrap="square" rtlCol="0">
              <a:spAutoFit/>
            </a:bodyPr>
            <a:lstStyle/>
            <a:p>
              <a:pPr algn="ctr"/>
              <a:r>
                <a:rPr lang="en-IE" b="1" i="1" dirty="0" smtClean="0">
                  <a:solidFill>
                    <a:srgbClr val="FF0000"/>
                  </a:solidFill>
                  <a:latin typeface="Century Gothic" pitchFamily="34" charset="0"/>
                </a:rPr>
                <a:t>An </a:t>
              </a:r>
              <a:r>
                <a:rPr lang="en-IE" b="1" i="1" dirty="0" err="1" smtClean="0">
                  <a:solidFill>
                    <a:srgbClr val="FF0000"/>
                  </a:solidFill>
                  <a:latin typeface="Century Gothic" pitchFamily="34" charset="0"/>
                </a:rPr>
                <a:t>Achoimre</a:t>
              </a:r>
              <a:r>
                <a:rPr lang="en-IE" b="1" i="1" dirty="0" smtClean="0">
                  <a:solidFill>
                    <a:srgbClr val="FF0000"/>
                  </a:solidFill>
                  <a:latin typeface="Century Gothic" pitchFamily="34" charset="0"/>
                </a:rPr>
                <a:t> 5</a:t>
              </a:r>
            </a:p>
            <a:p>
              <a:pPr algn="ctr"/>
              <a:r>
                <a:rPr lang="en-IE" b="1" i="1" dirty="0" err="1" smtClean="0">
                  <a:solidFill>
                    <a:srgbClr val="FF0000"/>
                  </a:solidFill>
                  <a:latin typeface="Century Gothic" pitchFamily="34" charset="0"/>
                </a:rPr>
                <a:t>Uimhir</a:t>
              </a:r>
              <a:endParaRPr lang="en-IE" b="1" i="1" dirty="0">
                <a:solidFill>
                  <a:srgbClr val="FF0000"/>
                </a:solidFill>
                <a:latin typeface="Century Gothic" pitchFamily="34" charset="0"/>
              </a:endParaRPr>
            </a:p>
          </p:txBody>
        </p:sp>
      </p:grpSp>
      <p:cxnSp>
        <p:nvCxnSpPr>
          <p:cNvPr id="14" name="Straight Connector 13"/>
          <p:cNvCxnSpPr/>
          <p:nvPr/>
        </p:nvCxnSpPr>
        <p:spPr>
          <a:xfrm>
            <a:off x="2518611" y="1491916"/>
            <a:ext cx="0" cy="3577389"/>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65226" y="1499946"/>
            <a:ext cx="0" cy="3577389"/>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8"/>
          <p:cNvGrpSpPr/>
          <p:nvPr/>
        </p:nvGrpSpPr>
        <p:grpSpPr>
          <a:xfrm>
            <a:off x="1600200" y="4460001"/>
            <a:ext cx="2004646" cy="1204143"/>
            <a:chOff x="3444621" y="4476034"/>
            <a:chExt cx="2004646" cy="1204143"/>
          </a:xfrm>
        </p:grpSpPr>
        <p:cxnSp>
          <p:nvCxnSpPr>
            <p:cNvPr id="35" name="Straight Arrow Connector 34"/>
            <p:cNvCxnSpPr/>
            <p:nvPr/>
          </p:nvCxnSpPr>
          <p:spPr>
            <a:xfrm>
              <a:off x="4033449" y="4476034"/>
              <a:ext cx="0" cy="7055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60297" y="4476034"/>
              <a:ext cx="0" cy="7055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44621" y="5218512"/>
              <a:ext cx="819018" cy="461665"/>
            </a:xfrm>
            <a:prstGeom prst="rect">
              <a:avLst/>
            </a:prstGeom>
            <a:noFill/>
            <a:ln>
              <a:solidFill>
                <a:schemeClr val="tx1"/>
              </a:solidFill>
            </a:ln>
          </p:spPr>
          <p:txBody>
            <a:bodyPr wrap="square" rtlCol="0">
              <a:spAutoFit/>
            </a:bodyPr>
            <a:lstStyle/>
            <a:p>
              <a:r>
                <a:rPr lang="en-GB" sz="2400" b="1" dirty="0" smtClean="0"/>
                <a:t>5’4”</a:t>
              </a:r>
              <a:endParaRPr lang="en-IE" sz="2400" b="1" dirty="0"/>
            </a:p>
          </p:txBody>
        </p:sp>
        <p:sp>
          <p:nvSpPr>
            <p:cNvPr id="38" name="TextBox 37"/>
            <p:cNvSpPr txBox="1"/>
            <p:nvPr/>
          </p:nvSpPr>
          <p:spPr>
            <a:xfrm>
              <a:off x="4401162" y="5210491"/>
              <a:ext cx="1048105" cy="461665"/>
            </a:xfrm>
            <a:prstGeom prst="rect">
              <a:avLst/>
            </a:prstGeom>
            <a:noFill/>
            <a:ln>
              <a:solidFill>
                <a:schemeClr val="tx1"/>
              </a:solidFill>
            </a:ln>
          </p:spPr>
          <p:txBody>
            <a:bodyPr wrap="square" rtlCol="0">
              <a:spAutoFit/>
            </a:bodyPr>
            <a:lstStyle/>
            <a:p>
              <a:r>
                <a:rPr lang="en-GB" sz="2400" b="1" dirty="0" smtClean="0"/>
                <a:t>5’4.8”</a:t>
              </a:r>
              <a:endParaRPr lang="en-IE" sz="2400" b="1" dirty="0"/>
            </a:p>
          </p:txBody>
        </p:sp>
      </p:grpSp>
      <p:grpSp>
        <p:nvGrpSpPr>
          <p:cNvPr id="27" name="Group 38"/>
          <p:cNvGrpSpPr/>
          <p:nvPr/>
        </p:nvGrpSpPr>
        <p:grpSpPr>
          <a:xfrm>
            <a:off x="5386961" y="4484056"/>
            <a:ext cx="1497391" cy="1196122"/>
            <a:chOff x="3481144" y="4476034"/>
            <a:chExt cx="1497391" cy="1196122"/>
          </a:xfrm>
        </p:grpSpPr>
        <p:cxnSp>
          <p:nvCxnSpPr>
            <p:cNvPr id="40" name="Straight Arrow Connector 39"/>
            <p:cNvCxnSpPr/>
            <p:nvPr/>
          </p:nvCxnSpPr>
          <p:spPr>
            <a:xfrm>
              <a:off x="4033449" y="4476034"/>
              <a:ext cx="0" cy="7055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660297" y="4476034"/>
              <a:ext cx="0" cy="7055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81144" y="5202470"/>
              <a:ext cx="859395" cy="461665"/>
            </a:xfrm>
            <a:prstGeom prst="rect">
              <a:avLst/>
            </a:prstGeom>
            <a:noFill/>
            <a:ln>
              <a:solidFill>
                <a:schemeClr val="tx1"/>
              </a:solidFill>
            </a:ln>
          </p:spPr>
          <p:txBody>
            <a:bodyPr wrap="square" rtlCol="0">
              <a:spAutoFit/>
            </a:bodyPr>
            <a:lstStyle/>
            <a:p>
              <a:r>
                <a:rPr lang="en-GB" sz="2400" b="1" dirty="0" smtClean="0"/>
                <a:t>5’11”</a:t>
              </a:r>
              <a:endParaRPr lang="en-IE" sz="2400" b="1" dirty="0"/>
            </a:p>
          </p:txBody>
        </p:sp>
        <p:sp>
          <p:nvSpPr>
            <p:cNvPr id="43" name="TextBox 42"/>
            <p:cNvSpPr txBox="1"/>
            <p:nvPr/>
          </p:nvSpPr>
          <p:spPr>
            <a:xfrm>
              <a:off x="4433247" y="5210491"/>
              <a:ext cx="545288" cy="461665"/>
            </a:xfrm>
            <a:prstGeom prst="rect">
              <a:avLst/>
            </a:prstGeom>
            <a:noFill/>
            <a:ln>
              <a:solidFill>
                <a:schemeClr val="tx1"/>
              </a:solidFill>
            </a:ln>
          </p:spPr>
          <p:txBody>
            <a:bodyPr wrap="square" rtlCol="0">
              <a:spAutoFit/>
            </a:bodyPr>
            <a:lstStyle/>
            <a:p>
              <a:r>
                <a:rPr lang="en-GB" sz="2400" b="1" dirty="0" smtClean="0"/>
                <a:t>6’</a:t>
              </a:r>
              <a:endParaRPr lang="en-IE" sz="2400" b="1" dirty="0"/>
            </a:p>
          </p:txBody>
        </p:sp>
      </p:grpSp>
      <p:sp>
        <p:nvSpPr>
          <p:cNvPr id="23" name="TextBox 22"/>
          <p:cNvSpPr txBox="1"/>
          <p:nvPr/>
        </p:nvSpPr>
        <p:spPr>
          <a:xfrm>
            <a:off x="1730718" y="5857753"/>
            <a:ext cx="2460860" cy="523220"/>
          </a:xfrm>
          <a:prstGeom prst="rect">
            <a:avLst/>
          </a:prstGeom>
          <a:noFill/>
        </p:spPr>
        <p:txBody>
          <a:bodyPr wrap="square" rtlCol="0">
            <a:spAutoFit/>
          </a:bodyPr>
          <a:lstStyle/>
          <a:p>
            <a:r>
              <a:rPr lang="en-GB" sz="2800" b="1" dirty="0" smtClean="0">
                <a:solidFill>
                  <a:srgbClr val="FF0000"/>
                </a:solidFill>
              </a:rPr>
              <a:t>Q1 = 5’4.4”</a:t>
            </a:r>
            <a:endParaRPr lang="en-IE" sz="2800" b="1" dirty="0">
              <a:solidFill>
                <a:srgbClr val="FF0000"/>
              </a:solidFill>
            </a:endParaRPr>
          </a:p>
        </p:txBody>
      </p:sp>
      <p:sp>
        <p:nvSpPr>
          <p:cNvPr id="44" name="TextBox 43"/>
          <p:cNvSpPr txBox="1"/>
          <p:nvPr/>
        </p:nvSpPr>
        <p:spPr>
          <a:xfrm>
            <a:off x="4871366" y="5838703"/>
            <a:ext cx="2460860" cy="523220"/>
          </a:xfrm>
          <a:prstGeom prst="rect">
            <a:avLst/>
          </a:prstGeom>
          <a:noFill/>
        </p:spPr>
        <p:txBody>
          <a:bodyPr wrap="square" rtlCol="0">
            <a:spAutoFit/>
          </a:bodyPr>
          <a:lstStyle/>
          <a:p>
            <a:r>
              <a:rPr lang="en-GB" sz="2800" b="1" dirty="0" smtClean="0">
                <a:solidFill>
                  <a:srgbClr val="FF0000"/>
                </a:solidFill>
              </a:rPr>
              <a:t>Q3 = 5’11.5”</a:t>
            </a:r>
            <a:endParaRPr lang="en-IE" sz="2800" b="1" dirty="0">
              <a:solidFill>
                <a:srgbClr val="FF0000"/>
              </a:solidFill>
            </a:endParaRPr>
          </a:p>
        </p:txBody>
      </p:sp>
      <p:cxnSp>
        <p:nvCxnSpPr>
          <p:cNvPr id="25" name="Straight Arrow Connector 24"/>
          <p:cNvCxnSpPr/>
          <p:nvPr/>
        </p:nvCxnSpPr>
        <p:spPr>
          <a:xfrm>
            <a:off x="2556742" y="1876926"/>
            <a:ext cx="361223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066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1000" fill="hold"/>
                                        <p:tgtEl>
                                          <p:spTgt spid="25"/>
                                        </p:tgtEl>
                                        <p:attrNameLst>
                                          <p:attrName>ppt_w</p:attrName>
                                        </p:attrNameLst>
                                      </p:cBhvr>
                                      <p:tavLst>
                                        <p:tav tm="0">
                                          <p:val>
                                            <p:strVal val="#ppt_w*0.70"/>
                                          </p:val>
                                        </p:tav>
                                        <p:tav tm="100000">
                                          <p:val>
                                            <p:strVal val="#ppt_w"/>
                                          </p:val>
                                        </p:tav>
                                      </p:tavLst>
                                    </p:anim>
                                    <p:anim calcmode="lin" valueType="num">
                                      <p:cBhvr>
                                        <p:cTn id="42" dur="1000" fill="hold"/>
                                        <p:tgtEl>
                                          <p:spTgt spid="25"/>
                                        </p:tgtEl>
                                        <p:attrNameLst>
                                          <p:attrName>ppt_h</p:attrName>
                                        </p:attrNameLst>
                                      </p:cBhvr>
                                      <p:tavLst>
                                        <p:tav tm="0">
                                          <p:val>
                                            <p:strVal val="#ppt_h"/>
                                          </p:val>
                                        </p:tav>
                                        <p:tav tm="100000">
                                          <p:val>
                                            <p:strVal val="#ppt_h"/>
                                          </p:val>
                                        </p:tav>
                                      </p:tavLst>
                                    </p:anim>
                                    <p:animEffect transition="in" filter="fade">
                                      <p:cBhvr>
                                        <p:cTn id="4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b="1" i="1" dirty="0" err="1" smtClean="0">
                <a:solidFill>
                  <a:srgbClr val="990033"/>
                </a:solidFill>
                <a:effectLst>
                  <a:outerShdw blurRad="38100" dist="38100" dir="2700000" algn="tl">
                    <a:srgbClr val="000000">
                      <a:alpha val="43137"/>
                    </a:srgbClr>
                  </a:outerShdw>
                </a:effectLst>
              </a:rPr>
              <a:t>Anailís</a:t>
            </a:r>
            <a:r>
              <a:rPr lang="en-IE" sz="3600" b="1" i="1" dirty="0" smtClean="0">
                <a:solidFill>
                  <a:srgbClr val="990033"/>
                </a:solidFill>
                <a:effectLst>
                  <a:outerShdw blurRad="38100" dist="38100" dir="2700000" algn="tl">
                    <a:srgbClr val="000000">
                      <a:alpha val="43137"/>
                    </a:srgbClr>
                  </a:outerShdw>
                </a:effectLst>
              </a:rPr>
              <a:t> á </a:t>
            </a:r>
            <a:r>
              <a:rPr lang="en-IE" sz="3600" b="1" i="1" dirty="0" err="1" smtClean="0">
                <a:solidFill>
                  <a:srgbClr val="990033"/>
                </a:solidFill>
                <a:effectLst>
                  <a:outerShdw blurRad="38100" dist="38100" dir="2700000" algn="tl">
                    <a:srgbClr val="000000">
                      <a:alpha val="43137"/>
                    </a:srgbClr>
                  </a:outerShdw>
                </a:effectLst>
              </a:rPr>
              <a:t>déanamh</a:t>
            </a:r>
            <a:r>
              <a:rPr lang="en-IE" sz="3600" b="1" i="1" dirty="0" smtClean="0">
                <a:solidFill>
                  <a:srgbClr val="990033"/>
                </a:solidFill>
                <a:effectLst>
                  <a:outerShdw blurRad="38100" dist="38100" dir="2700000" algn="tl">
                    <a:srgbClr val="000000">
                      <a:alpha val="43137"/>
                    </a:srgbClr>
                  </a:outerShdw>
                </a:effectLst>
              </a:rPr>
              <a:t> </a:t>
            </a:r>
            <a:r>
              <a:rPr lang="en-IE" sz="3600" b="1" i="1" dirty="0" err="1" smtClean="0">
                <a:solidFill>
                  <a:srgbClr val="990033"/>
                </a:solidFill>
                <a:effectLst>
                  <a:outerShdw blurRad="38100" dist="38100" dir="2700000" algn="tl">
                    <a:srgbClr val="000000">
                      <a:alpha val="43137"/>
                    </a:srgbClr>
                  </a:outerShdw>
                </a:effectLst>
              </a:rPr>
              <a:t>ar</a:t>
            </a:r>
            <a:r>
              <a:rPr lang="en-IE" sz="3600" b="1" i="1" dirty="0" smtClean="0">
                <a:solidFill>
                  <a:srgbClr val="990033"/>
                </a:solidFill>
                <a:effectLst>
                  <a:outerShdw blurRad="38100" dist="38100" dir="2700000" algn="tl">
                    <a:srgbClr val="000000">
                      <a:alpha val="43137"/>
                    </a:srgbClr>
                  </a:outerShdw>
                </a:effectLst>
              </a:rPr>
              <a:t> do </a:t>
            </a:r>
            <a:r>
              <a:rPr lang="en-IE" sz="3600" b="1" i="1" dirty="0" err="1" smtClean="0">
                <a:solidFill>
                  <a:srgbClr val="990033"/>
                </a:solidFill>
                <a:effectLst>
                  <a:outerShdw blurRad="38100" dist="38100" dir="2700000" algn="tl">
                    <a:srgbClr val="000000">
                      <a:alpha val="43137"/>
                    </a:srgbClr>
                  </a:outerShdw>
                </a:effectLst>
              </a:rPr>
              <a:t>líneghraf</a:t>
            </a:r>
            <a:r>
              <a:rPr lang="en-IE" sz="3600" b="1" i="1" dirty="0" smtClean="0">
                <a:solidFill>
                  <a:srgbClr val="990033"/>
                </a:solidFill>
                <a:effectLst>
                  <a:outerShdw blurRad="38100" dist="38100" dir="2700000" algn="tl">
                    <a:srgbClr val="000000">
                      <a:alpha val="43137"/>
                    </a:srgbClr>
                  </a:outerShdw>
                </a:effectLst>
              </a:rPr>
              <a:t>: C. 12</a:t>
            </a:r>
            <a:endParaRPr lang="en-IE" sz="3600"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0"/>
            <a:ext cx="8415867" cy="4525963"/>
          </a:xfrm>
        </p:spPr>
        <p:txBody>
          <a:bodyPr>
            <a:normAutofit/>
          </a:bodyPr>
          <a:lstStyle/>
          <a:p>
            <a:pPr marL="0" indent="0">
              <a:buNone/>
            </a:pPr>
            <a:endParaRPr lang="en-IE" i="1" dirty="0">
              <a:solidFill>
                <a:srgbClr val="990033"/>
              </a:solidFill>
            </a:endParaRPr>
          </a:p>
          <a:p>
            <a:pPr marL="0" indent="0">
              <a:buNone/>
            </a:pPr>
            <a:endParaRPr lang="en-IE" i="1" dirty="0">
              <a:solidFill>
                <a:srgbClr val="990033"/>
              </a:solidFill>
            </a:endParaRPr>
          </a:p>
        </p:txBody>
      </p:sp>
      <p:graphicFrame>
        <p:nvGraphicFramePr>
          <p:cNvPr id="433154" name="Object 2"/>
          <p:cNvGraphicFramePr>
            <a:graphicFrameLocks noChangeAspect="1"/>
          </p:cNvGraphicFramePr>
          <p:nvPr/>
        </p:nvGraphicFramePr>
        <p:xfrm>
          <a:off x="419100" y="314487"/>
          <a:ext cx="8420100" cy="6314345"/>
        </p:xfrm>
        <a:graphic>
          <a:graphicData uri="http://schemas.openxmlformats.org/presentationml/2006/ole">
            <mc:AlternateContent xmlns:mc="http://schemas.openxmlformats.org/markup-compatibility/2006">
              <mc:Choice xmlns:v="urn:schemas-microsoft-com:vml" Requires="v">
                <p:oleObj spid="_x0000_s434184" name="Presentation" r:id="rId5" imgW="4570544" imgH="3427517" progId="PowerPoint.Show.12">
                  <p:embed/>
                </p:oleObj>
              </mc:Choice>
              <mc:Fallback>
                <p:oleObj name="Presentation" r:id="rId5" imgW="4570544" imgH="3427517" progId="PowerPoint.Show.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314487"/>
                        <a:ext cx="8420100" cy="631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4"/>
          <p:cNvSpPr/>
          <p:nvPr/>
        </p:nvSpPr>
        <p:spPr>
          <a:xfrm>
            <a:off x="6819900" y="2609850"/>
            <a:ext cx="1409700" cy="222885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36" y="205041"/>
            <a:ext cx="2856088" cy="6447919"/>
          </a:xfrm>
          <a:prstGeom prst="rect">
            <a:avLst/>
          </a:prstGeom>
          <a:noFill/>
        </p:spPr>
        <p:txBody>
          <a:bodyPr wrap="square" rtlCol="0">
            <a:spAutoFit/>
          </a:bodyPr>
          <a:lstStyle/>
          <a:p>
            <a:r>
              <a:rPr lang="en-IE" sz="41300" dirty="0" smtClean="0">
                <a:solidFill>
                  <a:srgbClr val="990033"/>
                </a:solidFill>
                <a:effectLst>
                  <a:outerShdw blurRad="38100" dist="38100" dir="2700000" algn="tl">
                    <a:srgbClr val="000000">
                      <a:alpha val="43137"/>
                    </a:srgbClr>
                  </a:outerShdw>
                </a:effectLst>
                <a:latin typeface="Century Gothic" pitchFamily="34" charset="0"/>
              </a:rPr>
              <a:t>M</a:t>
            </a:r>
            <a:endParaRPr lang="en-IE" dirty="0">
              <a:solidFill>
                <a:srgbClr val="990033"/>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699326" y="1412103"/>
            <a:ext cx="4062714" cy="5509200"/>
          </a:xfrm>
          <a:prstGeom prst="rect">
            <a:avLst/>
          </a:prstGeom>
          <a:noFill/>
        </p:spPr>
        <p:txBody>
          <a:bodyPr wrap="square" rtlCol="0">
            <a:spAutoFit/>
          </a:bodyPr>
          <a:lstStyle/>
          <a:p>
            <a:endParaRPr lang="en-IE" sz="8800" dirty="0" smtClean="0">
              <a:solidFill>
                <a:srgbClr val="990033"/>
              </a:solidFill>
              <a:effectLst>
                <a:outerShdw blurRad="38100" dist="38100" dir="2700000" algn="tl">
                  <a:srgbClr val="000000">
                    <a:alpha val="43137"/>
                  </a:srgbClr>
                </a:outerShdw>
              </a:effectLst>
              <a:latin typeface="Century Gothic" pitchFamily="34" charset="0"/>
            </a:endParaRPr>
          </a:p>
          <a:p>
            <a:endParaRPr lang="en-IE" sz="8800" dirty="0" smtClean="0">
              <a:solidFill>
                <a:srgbClr val="990033"/>
              </a:solidFill>
              <a:effectLst>
                <a:outerShdw blurRad="38100" dist="38100" dir="2700000" algn="tl">
                  <a:srgbClr val="000000">
                    <a:alpha val="43137"/>
                  </a:srgbClr>
                </a:outerShdw>
              </a:effectLst>
              <a:latin typeface="Century Gothic" pitchFamily="34" charset="0"/>
            </a:endParaRPr>
          </a:p>
          <a:p>
            <a:r>
              <a:rPr lang="en-IE" sz="8800" dirty="0" err="1" smtClean="0">
                <a:solidFill>
                  <a:srgbClr val="990033"/>
                </a:solidFill>
                <a:effectLst>
                  <a:outerShdw blurRad="38100" dist="38100" dir="2700000" algn="tl">
                    <a:srgbClr val="000000">
                      <a:alpha val="43137"/>
                    </a:srgbClr>
                  </a:outerShdw>
                </a:effectLst>
                <a:latin typeface="Century Gothic" pitchFamily="34" charset="0"/>
              </a:rPr>
              <a:t>eán</a:t>
            </a:r>
            <a:endParaRPr lang="en-IE" sz="8800" dirty="0" smtClean="0">
              <a:solidFill>
                <a:srgbClr val="990033"/>
              </a:solidFill>
              <a:effectLst>
                <a:outerShdw blurRad="38100" dist="38100" dir="2700000" algn="tl">
                  <a:srgbClr val="000000">
                    <a:alpha val="43137"/>
                  </a:srgbClr>
                </a:outerShdw>
              </a:effectLst>
              <a:latin typeface="Century Gothic" pitchFamily="34" charset="0"/>
            </a:endParaRPr>
          </a:p>
          <a:p>
            <a:endParaRPr lang="en-IE" sz="8800" dirty="0" smtClean="0">
              <a:solidFill>
                <a:srgbClr val="990033"/>
              </a:solidFill>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5967278" y="488745"/>
            <a:ext cx="2861664"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3200" b="1" dirty="0" err="1" smtClean="0"/>
              <a:t>Leathnach</a:t>
            </a:r>
            <a:r>
              <a:rPr lang="en-GB" sz="3200" b="1" dirty="0" smtClean="0"/>
              <a:t>: 8 </a:t>
            </a:r>
            <a:endParaRPr lang="en-IE" sz="32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7644626"/>
              </p:ext>
            </p:extLst>
          </p:nvPr>
        </p:nvGraphicFramePr>
        <p:xfrm>
          <a:off x="296235" y="1107155"/>
          <a:ext cx="8502876" cy="4896003"/>
        </p:xfrm>
        <a:graphic>
          <a:graphicData uri="http://schemas.openxmlformats.org/drawingml/2006/table">
            <a:tbl>
              <a:tblPr/>
              <a:tblGrid>
                <a:gridCol w="546876"/>
                <a:gridCol w="504000"/>
                <a:gridCol w="504000"/>
                <a:gridCol w="504000"/>
                <a:gridCol w="504000"/>
                <a:gridCol w="504000"/>
                <a:gridCol w="504000"/>
                <a:gridCol w="504000"/>
                <a:gridCol w="504000"/>
                <a:gridCol w="504000"/>
                <a:gridCol w="684000"/>
                <a:gridCol w="684000"/>
                <a:gridCol w="684000"/>
                <a:gridCol w="684000"/>
                <a:gridCol w="684000"/>
              </a:tblGrid>
              <a:tr h="699429">
                <a:tc>
                  <a:txBody>
                    <a:bodyPr/>
                    <a:lstStyle/>
                    <a:p>
                      <a:pPr algn="ctr" fontAlgn="ctr"/>
                      <a:endParaRPr lang="en-IE" sz="1800" b="1"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1</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2</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3</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4</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5</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6</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7</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8</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9</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r>
                        <a:rPr lang="en-IE" sz="1200" b="1" i="1" dirty="0" smtClean="0">
                          <a:latin typeface="Century Gothic" pitchFamily="34" charset="0"/>
                        </a:rPr>
                        <a:t>Rang-</a:t>
                      </a:r>
                      <a:r>
                        <a:rPr lang="en-IE" sz="1200" b="1" i="1" dirty="0" err="1" smtClean="0">
                          <a:latin typeface="Century Gothic" pitchFamily="34" charset="0"/>
                        </a:rPr>
                        <a:t>ord</a:t>
                      </a:r>
                      <a:endParaRPr lang="en-IE" sz="1200" b="1" i="1"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100" b="1" i="1" u="none" strike="noStrike" dirty="0" err="1" smtClean="0">
                          <a:latin typeface="Century Gothic" pitchFamily="34" charset="0"/>
                        </a:rPr>
                        <a:t>Airmheán</a:t>
                      </a:r>
                      <a:r>
                        <a:rPr lang="en-IE" sz="1200" b="1" i="1" u="none" strike="noStrike" dirty="0" smtClean="0">
                          <a:latin typeface="Century Gothic" pitchFamily="34" charset="0"/>
                        </a:rPr>
                        <a:t> </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Bearta</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Meán</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r>
              <a:tr h="699429">
                <a:tc>
                  <a:txBody>
                    <a:bodyPr/>
                    <a:lstStyle/>
                    <a:p>
                      <a:pPr algn="ctr" fontAlgn="ctr"/>
                      <a:r>
                        <a:rPr lang="en-IE" sz="1800" b="1" i="1" u="none" strike="noStrike" dirty="0">
                          <a:latin typeface="Century Gothic" pitchFamily="34" charset="0"/>
                        </a:rPr>
                        <a:t>A</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B</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C</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smtClean="0">
                          <a:latin typeface="Century Gothic" pitchFamily="34" charset="0"/>
                        </a:rPr>
                        <a:t>F</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smtClean="0">
                          <a:latin typeface="Century Gothic" pitchFamily="34" charset="0"/>
                        </a:rPr>
                        <a:t>8</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4</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3</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
        <p:nvSpPr>
          <p:cNvPr id="3" name="Rectangle 2"/>
          <p:cNvSpPr/>
          <p:nvPr/>
        </p:nvSpPr>
        <p:spPr>
          <a:xfrm>
            <a:off x="2541637" y="365668"/>
            <a:ext cx="5666936" cy="646331"/>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Leithdháiltí</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Neamhchóra</a:t>
            </a:r>
            <a:endParaRPr lang="en-IE" sz="3600" dirty="0" smtClean="0">
              <a:solidFill>
                <a:srgbClr val="990033"/>
              </a:solidFill>
              <a:latin typeface="Century Gothic" pitchFamily="34" charset="0"/>
            </a:endParaRPr>
          </a:p>
        </p:txBody>
      </p:sp>
      <p:sp>
        <p:nvSpPr>
          <p:cNvPr id="6" name="TextBox 5"/>
          <p:cNvSpPr txBox="1"/>
          <p:nvPr/>
        </p:nvSpPr>
        <p:spPr>
          <a:xfrm>
            <a:off x="496712" y="6152445"/>
            <a:ext cx="2951338" cy="369332"/>
          </a:xfrm>
          <a:prstGeom prst="rect">
            <a:avLst/>
          </a:prstGeom>
          <a:noFill/>
        </p:spPr>
        <p:txBody>
          <a:bodyPr wrap="square" rtlCol="0">
            <a:spAutoFit/>
          </a:bodyPr>
          <a:lstStyle/>
          <a:p>
            <a:r>
              <a:rPr lang="en-IE" i="1" dirty="0" err="1" smtClean="0">
                <a:latin typeface="Century Gothic" pitchFamily="34" charset="0"/>
              </a:rPr>
              <a:t>Iomlán</a:t>
            </a:r>
            <a:r>
              <a:rPr lang="en-IE" i="1" dirty="0" smtClean="0">
                <a:latin typeface="Century Gothic" pitchFamily="34" charset="0"/>
              </a:rPr>
              <a:t> </a:t>
            </a:r>
            <a:r>
              <a:rPr lang="en-IE" i="1" dirty="0" err="1" smtClean="0">
                <a:latin typeface="Century Gothic" pitchFamily="34" charset="0"/>
              </a:rPr>
              <a:t>gach</a:t>
            </a:r>
            <a:r>
              <a:rPr lang="en-IE" i="1" dirty="0" smtClean="0">
                <a:latin typeface="Century Gothic" pitchFamily="34" charset="0"/>
              </a:rPr>
              <a:t> </a:t>
            </a:r>
            <a:r>
              <a:rPr lang="en-IE" i="1" dirty="0" err="1" smtClean="0">
                <a:latin typeface="Century Gothic" pitchFamily="34" charset="0"/>
              </a:rPr>
              <a:t>sraithe</a:t>
            </a:r>
            <a:r>
              <a:rPr lang="en-IE" i="1" dirty="0" smtClean="0">
                <a:latin typeface="Century Gothic" pitchFamily="34" charset="0"/>
              </a:rPr>
              <a:t>: 45</a:t>
            </a:r>
            <a:endParaRPr lang="en-IE" i="1" dirty="0">
              <a:latin typeface="Century Gothic"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7187347"/>
              </p:ext>
            </p:extLst>
          </p:nvPr>
        </p:nvGraphicFramePr>
        <p:xfrm>
          <a:off x="296235" y="1107155"/>
          <a:ext cx="8502876" cy="4896003"/>
        </p:xfrm>
        <a:graphic>
          <a:graphicData uri="http://schemas.openxmlformats.org/drawingml/2006/table">
            <a:tbl>
              <a:tblPr/>
              <a:tblGrid>
                <a:gridCol w="546876"/>
                <a:gridCol w="504000"/>
                <a:gridCol w="504000"/>
                <a:gridCol w="504000"/>
                <a:gridCol w="504000"/>
                <a:gridCol w="504000"/>
                <a:gridCol w="504000"/>
                <a:gridCol w="504000"/>
                <a:gridCol w="504000"/>
                <a:gridCol w="504000"/>
                <a:gridCol w="684000"/>
                <a:gridCol w="684000"/>
                <a:gridCol w="684000"/>
                <a:gridCol w="684000"/>
                <a:gridCol w="684000"/>
              </a:tblGrid>
              <a:tr h="699429">
                <a:tc>
                  <a:txBody>
                    <a:bodyPr/>
                    <a:lstStyle/>
                    <a:p>
                      <a:pPr algn="ctr" fontAlgn="ctr"/>
                      <a:endParaRPr lang="en-IE" sz="1800" b="1"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1</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2</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3</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4</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5</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6</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7</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8</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9</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r>
                        <a:rPr lang="en-IE" sz="1200" b="1" i="1" dirty="0" smtClean="0">
                          <a:latin typeface="Century Gothic" pitchFamily="34" charset="0"/>
                        </a:rPr>
                        <a:t>Rang-</a:t>
                      </a:r>
                      <a:r>
                        <a:rPr lang="en-IE" sz="1200" b="1" i="1" dirty="0" err="1" smtClean="0">
                          <a:latin typeface="Century Gothic" pitchFamily="34" charset="0"/>
                        </a:rPr>
                        <a:t>ord</a:t>
                      </a:r>
                      <a:endParaRPr lang="en-IE" sz="1200" b="1" i="1"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050" b="1" i="1" u="none" strike="noStrike" dirty="0" err="1" smtClean="0">
                          <a:latin typeface="Century Gothic" pitchFamily="34" charset="0"/>
                        </a:rPr>
                        <a:t>Airmheá</a:t>
                      </a:r>
                      <a:r>
                        <a:rPr lang="en-IE" sz="1200" b="1" i="1" u="none" strike="noStrike" dirty="0" err="1" smtClean="0">
                          <a:latin typeface="Century Gothic" pitchFamily="34" charset="0"/>
                        </a:rPr>
                        <a:t>n</a:t>
                      </a:r>
                      <a:r>
                        <a:rPr lang="en-IE" sz="1200" b="1" i="1" u="none" strike="noStrike" dirty="0" smtClean="0">
                          <a:latin typeface="Century Gothic" pitchFamily="34" charset="0"/>
                        </a:rPr>
                        <a:t> </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Bearta</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Meán</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r>
              <a:tr h="699429">
                <a:tc>
                  <a:txBody>
                    <a:bodyPr/>
                    <a:lstStyle/>
                    <a:p>
                      <a:pPr algn="ctr" fontAlgn="ctr"/>
                      <a:r>
                        <a:rPr lang="en-IE" sz="1800" b="1" i="1" u="none" strike="noStrike" dirty="0">
                          <a:latin typeface="Century Gothic" pitchFamily="34" charset="0"/>
                        </a:rPr>
                        <a:t>A</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rgbClr val="FF0000"/>
                          </a:solidFill>
                          <a:latin typeface="Century Gothic" pitchFamily="34" charset="0"/>
                        </a:rPr>
                        <a:t>1</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B</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rgbClr val="FF0000"/>
                          </a:solidFill>
                          <a:latin typeface="Century Gothic" pitchFamily="34" charset="0"/>
                        </a:rPr>
                        <a:t>6</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C</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rgbClr val="FF0000"/>
                          </a:solidFill>
                          <a:latin typeface="Century Gothic" pitchFamily="34" charset="0"/>
                        </a:rPr>
                        <a:t>3</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rgbClr val="FF0000"/>
                          </a:solidFill>
                          <a:latin typeface="Century Gothic" pitchFamily="34" charset="0"/>
                        </a:rPr>
                        <a:t>2</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rgbClr val="FF0000"/>
                          </a:solidFill>
                          <a:latin typeface="Century Gothic" pitchFamily="34" charset="0"/>
                        </a:rPr>
                        <a:t>4</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smtClean="0">
                          <a:latin typeface="Century Gothic" pitchFamily="34" charset="0"/>
                        </a:rPr>
                        <a:t>F</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smtClean="0">
                          <a:latin typeface="Century Gothic" pitchFamily="34" charset="0"/>
                        </a:rPr>
                        <a:t>8</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4</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3</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
        <p:nvSpPr>
          <p:cNvPr id="3" name="Rectangle 2"/>
          <p:cNvSpPr/>
          <p:nvPr/>
        </p:nvSpPr>
        <p:spPr>
          <a:xfrm>
            <a:off x="2541637" y="365668"/>
            <a:ext cx="5666936" cy="646331"/>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Leithdháiltí</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Neamhchóra</a:t>
            </a:r>
            <a:endParaRPr lang="en-IE" sz="3600" dirty="0" smtClean="0">
              <a:solidFill>
                <a:srgbClr val="990033"/>
              </a:solidFill>
              <a:latin typeface="Century Gothic" pitchFamily="34" charset="0"/>
            </a:endParaRPr>
          </a:p>
        </p:txBody>
      </p:sp>
      <p:sp>
        <p:nvSpPr>
          <p:cNvPr id="6" name="TextBox 5"/>
          <p:cNvSpPr txBox="1"/>
          <p:nvPr/>
        </p:nvSpPr>
        <p:spPr>
          <a:xfrm>
            <a:off x="496712" y="6152445"/>
            <a:ext cx="2779888" cy="369332"/>
          </a:xfrm>
          <a:prstGeom prst="rect">
            <a:avLst/>
          </a:prstGeom>
          <a:noFill/>
        </p:spPr>
        <p:txBody>
          <a:bodyPr wrap="square" rtlCol="0">
            <a:spAutoFit/>
          </a:bodyPr>
          <a:lstStyle/>
          <a:p>
            <a:r>
              <a:rPr lang="en-IE" i="1" dirty="0" err="1" smtClean="0">
                <a:latin typeface="Century Gothic" pitchFamily="34" charset="0"/>
              </a:rPr>
              <a:t>Iomlán</a:t>
            </a:r>
            <a:r>
              <a:rPr lang="en-IE" i="1" dirty="0" smtClean="0">
                <a:latin typeface="Century Gothic" pitchFamily="34" charset="0"/>
              </a:rPr>
              <a:t> </a:t>
            </a:r>
            <a:r>
              <a:rPr lang="en-IE" i="1" dirty="0" err="1" smtClean="0">
                <a:latin typeface="Century Gothic" pitchFamily="34" charset="0"/>
              </a:rPr>
              <a:t>gach</a:t>
            </a:r>
            <a:r>
              <a:rPr lang="en-IE" i="1" dirty="0" smtClean="0">
                <a:latin typeface="Century Gothic" pitchFamily="34" charset="0"/>
              </a:rPr>
              <a:t> </a:t>
            </a:r>
            <a:r>
              <a:rPr lang="en-IE" i="1" dirty="0" err="1" smtClean="0">
                <a:latin typeface="Century Gothic" pitchFamily="34" charset="0"/>
              </a:rPr>
              <a:t>sraithe</a:t>
            </a:r>
            <a:r>
              <a:rPr lang="en-IE" i="1" dirty="0" smtClean="0">
                <a:latin typeface="Century Gothic" pitchFamily="34" charset="0"/>
              </a:rPr>
              <a:t>: 45</a:t>
            </a:r>
            <a:endParaRPr lang="en-IE" i="1" dirty="0">
              <a:latin typeface="Century Gothic" pitchFamily="34" charset="0"/>
            </a:endParaRPr>
          </a:p>
        </p:txBody>
      </p:sp>
    </p:spTree>
    <p:extLst>
      <p:ext uri="{BB962C8B-B14F-4D97-AF65-F5344CB8AC3E}">
        <p14:creationId xmlns:p14="http://schemas.microsoft.com/office/powerpoint/2010/main" val="19261553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1546851"/>
              </p:ext>
            </p:extLst>
          </p:nvPr>
        </p:nvGraphicFramePr>
        <p:xfrm>
          <a:off x="296235" y="1107155"/>
          <a:ext cx="8502876" cy="4896003"/>
        </p:xfrm>
        <a:graphic>
          <a:graphicData uri="http://schemas.openxmlformats.org/drawingml/2006/table">
            <a:tbl>
              <a:tblPr/>
              <a:tblGrid>
                <a:gridCol w="546876"/>
                <a:gridCol w="504000"/>
                <a:gridCol w="504000"/>
                <a:gridCol w="504000"/>
                <a:gridCol w="504000"/>
                <a:gridCol w="504000"/>
                <a:gridCol w="504000"/>
                <a:gridCol w="504000"/>
                <a:gridCol w="504000"/>
                <a:gridCol w="504000"/>
                <a:gridCol w="684000"/>
                <a:gridCol w="684000"/>
                <a:gridCol w="684000"/>
                <a:gridCol w="684000"/>
                <a:gridCol w="684000"/>
              </a:tblGrid>
              <a:tr h="699429">
                <a:tc>
                  <a:txBody>
                    <a:bodyPr/>
                    <a:lstStyle/>
                    <a:p>
                      <a:pPr algn="ctr" fontAlgn="ctr"/>
                      <a:endParaRPr lang="en-IE" sz="1800" b="1"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1</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2</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3</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4</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5</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6</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7</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8</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9</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r>
                        <a:rPr lang="en-IE" sz="1200" b="1" i="1" dirty="0" smtClean="0">
                          <a:latin typeface="Century Gothic" pitchFamily="34" charset="0"/>
                        </a:rPr>
                        <a:t>Rang-</a:t>
                      </a:r>
                      <a:r>
                        <a:rPr lang="en-IE" sz="1200" b="1" i="1" dirty="0" err="1" smtClean="0">
                          <a:latin typeface="Century Gothic" pitchFamily="34" charset="0"/>
                        </a:rPr>
                        <a:t>ord</a:t>
                      </a:r>
                      <a:endParaRPr lang="en-IE" sz="1200" b="1" i="1"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100" b="1" i="1" u="none" strike="noStrike" dirty="0" err="1" smtClean="0">
                          <a:latin typeface="Century Gothic" pitchFamily="34" charset="0"/>
                        </a:rPr>
                        <a:t>Airmheán</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Bearta</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Meán</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r>
              <a:tr h="699429">
                <a:tc>
                  <a:txBody>
                    <a:bodyPr/>
                    <a:lstStyle/>
                    <a:p>
                      <a:pPr algn="ctr" fontAlgn="ctr"/>
                      <a:r>
                        <a:rPr lang="en-IE" sz="1800" b="1" i="1" u="none" strike="noStrike" dirty="0">
                          <a:latin typeface="Century Gothic" pitchFamily="34" charset="0"/>
                        </a:rPr>
                        <a:t>A</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B</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6</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1</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C</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3</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2</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4</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4</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smtClean="0">
                          <a:latin typeface="Century Gothic" pitchFamily="34" charset="0"/>
                        </a:rPr>
                        <a:t>F</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smtClean="0">
                          <a:latin typeface="Century Gothic" pitchFamily="34" charset="0"/>
                        </a:rPr>
                        <a:t>8</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4</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3</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7</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I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
        <p:nvSpPr>
          <p:cNvPr id="3" name="Rectangle 2"/>
          <p:cNvSpPr/>
          <p:nvPr/>
        </p:nvSpPr>
        <p:spPr>
          <a:xfrm>
            <a:off x="2541637" y="365668"/>
            <a:ext cx="5389617" cy="646331"/>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Leithdháiltí</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Neamhcóra</a:t>
            </a:r>
            <a:endParaRPr lang="en-IE" sz="3600" dirty="0" smtClean="0">
              <a:solidFill>
                <a:srgbClr val="990033"/>
              </a:solidFill>
              <a:latin typeface="Century Gothic" pitchFamily="34" charset="0"/>
            </a:endParaRPr>
          </a:p>
        </p:txBody>
      </p:sp>
      <p:sp>
        <p:nvSpPr>
          <p:cNvPr id="6" name="TextBox 5"/>
          <p:cNvSpPr txBox="1"/>
          <p:nvPr/>
        </p:nvSpPr>
        <p:spPr>
          <a:xfrm>
            <a:off x="496712" y="6152445"/>
            <a:ext cx="3008488" cy="369332"/>
          </a:xfrm>
          <a:prstGeom prst="rect">
            <a:avLst/>
          </a:prstGeom>
          <a:noFill/>
        </p:spPr>
        <p:txBody>
          <a:bodyPr wrap="square" rtlCol="0">
            <a:spAutoFit/>
          </a:bodyPr>
          <a:lstStyle/>
          <a:p>
            <a:r>
              <a:rPr lang="en-IE" i="1" dirty="0" err="1" smtClean="0">
                <a:latin typeface="Century Gothic" pitchFamily="34" charset="0"/>
              </a:rPr>
              <a:t>Iomlán</a:t>
            </a:r>
            <a:r>
              <a:rPr lang="en-IE" i="1" dirty="0" smtClean="0">
                <a:latin typeface="Century Gothic" pitchFamily="34" charset="0"/>
              </a:rPr>
              <a:t> </a:t>
            </a:r>
            <a:r>
              <a:rPr lang="en-IE" i="1" dirty="0" err="1" smtClean="0">
                <a:latin typeface="Century Gothic" pitchFamily="34" charset="0"/>
              </a:rPr>
              <a:t>gach</a:t>
            </a:r>
            <a:r>
              <a:rPr lang="en-IE" i="1" dirty="0" smtClean="0">
                <a:latin typeface="Century Gothic" pitchFamily="34" charset="0"/>
              </a:rPr>
              <a:t> </a:t>
            </a:r>
            <a:r>
              <a:rPr lang="en-IE" i="1" dirty="0" err="1" smtClean="0">
                <a:latin typeface="Century Gothic" pitchFamily="34" charset="0"/>
              </a:rPr>
              <a:t>sraithe</a:t>
            </a:r>
            <a:r>
              <a:rPr lang="en-IE" i="1" dirty="0" smtClean="0">
                <a:latin typeface="Century Gothic" pitchFamily="34" charset="0"/>
              </a:rPr>
              <a:t>: 45</a:t>
            </a:r>
            <a:endParaRPr lang="en-IE" i="1" dirty="0">
              <a:latin typeface="Century Gothic" pitchFamily="34" charset="0"/>
            </a:endParaRPr>
          </a:p>
        </p:txBody>
      </p:sp>
    </p:spTree>
    <p:extLst>
      <p:ext uri="{BB962C8B-B14F-4D97-AF65-F5344CB8AC3E}">
        <p14:creationId xmlns:p14="http://schemas.microsoft.com/office/powerpoint/2010/main" val="40628766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2167217" y="3957087"/>
            <a:ext cx="640308" cy="2328149"/>
            <a:chOff x="1758287" y="3787282"/>
            <a:chExt cx="847725" cy="2644350"/>
          </a:xfrm>
        </p:grpSpPr>
        <p:pic>
          <p:nvPicPr>
            <p:cNvPr id="13" name="Picture 12"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5517232"/>
              <a:ext cx="847725" cy="914400"/>
            </a:xfrm>
            <a:prstGeom prst="rect">
              <a:avLst/>
            </a:prstGeom>
          </p:spPr>
        </p:pic>
        <p:pic>
          <p:nvPicPr>
            <p:cNvPr id="7" name="Picture 6"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4941168"/>
              <a:ext cx="847725" cy="914400"/>
            </a:xfrm>
            <a:prstGeom prst="rect">
              <a:avLst/>
            </a:prstGeom>
          </p:spPr>
        </p:pic>
        <p:pic>
          <p:nvPicPr>
            <p:cNvPr id="14" name="Picture 13"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4385996"/>
              <a:ext cx="847725" cy="914400"/>
            </a:xfrm>
            <a:prstGeom prst="rect">
              <a:avLst/>
            </a:prstGeom>
          </p:spPr>
        </p:pic>
        <p:pic>
          <p:nvPicPr>
            <p:cNvPr id="15" name="Picture 14"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3787282"/>
              <a:ext cx="847725" cy="914400"/>
            </a:xfrm>
            <a:prstGeom prst="rect">
              <a:avLst/>
            </a:prstGeom>
          </p:spPr>
        </p:pic>
      </p:grpSp>
      <p:grpSp>
        <p:nvGrpSpPr>
          <p:cNvPr id="57" name="Group 56"/>
          <p:cNvGrpSpPr/>
          <p:nvPr/>
        </p:nvGrpSpPr>
        <p:grpSpPr>
          <a:xfrm>
            <a:off x="1249144" y="4507440"/>
            <a:ext cx="640308" cy="1830551"/>
            <a:chOff x="4145834" y="4461656"/>
            <a:chExt cx="847725" cy="2079171"/>
          </a:xfrm>
        </p:grpSpPr>
        <p:pic>
          <p:nvPicPr>
            <p:cNvPr id="8" name="Picture 7"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834" y="5626427"/>
              <a:ext cx="847725" cy="914400"/>
            </a:xfrm>
            <a:prstGeom prst="rect">
              <a:avLst/>
            </a:prstGeom>
          </p:spPr>
        </p:pic>
        <p:pic>
          <p:nvPicPr>
            <p:cNvPr id="27" name="Picture 26"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834" y="5016827"/>
              <a:ext cx="847725" cy="914400"/>
            </a:xfrm>
            <a:prstGeom prst="rect">
              <a:avLst/>
            </a:prstGeom>
          </p:spPr>
        </p:pic>
        <p:pic>
          <p:nvPicPr>
            <p:cNvPr id="28" name="Picture 27"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834" y="4461656"/>
              <a:ext cx="847725" cy="914400"/>
            </a:xfrm>
            <a:prstGeom prst="rect">
              <a:avLst/>
            </a:prstGeom>
          </p:spPr>
        </p:pic>
      </p:grpSp>
      <p:grpSp>
        <p:nvGrpSpPr>
          <p:cNvPr id="54" name="Group 53"/>
          <p:cNvGrpSpPr/>
          <p:nvPr/>
        </p:nvGrpSpPr>
        <p:grpSpPr>
          <a:xfrm>
            <a:off x="480929" y="4990581"/>
            <a:ext cx="640308" cy="1312240"/>
            <a:chOff x="611560" y="5013176"/>
            <a:chExt cx="847725" cy="1490464"/>
          </a:xfrm>
        </p:grpSpPr>
        <p:pic>
          <p:nvPicPr>
            <p:cNvPr id="3" name="Picture 2"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589240"/>
              <a:ext cx="847725" cy="914400"/>
            </a:xfrm>
            <a:prstGeom prst="rect">
              <a:avLst/>
            </a:prstGeom>
          </p:spPr>
        </p:pic>
        <p:pic>
          <p:nvPicPr>
            <p:cNvPr id="12" name="Picture 11"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013176"/>
              <a:ext cx="847725" cy="914400"/>
            </a:xfrm>
            <a:prstGeom prst="rect">
              <a:avLst/>
            </a:prstGeom>
          </p:spPr>
        </p:pic>
      </p:grpSp>
      <p:grpSp>
        <p:nvGrpSpPr>
          <p:cNvPr id="58" name="Group 57"/>
          <p:cNvGrpSpPr/>
          <p:nvPr/>
        </p:nvGrpSpPr>
        <p:grpSpPr>
          <a:xfrm>
            <a:off x="4131185" y="3552202"/>
            <a:ext cx="640308" cy="2750619"/>
            <a:chOff x="5343060" y="3372138"/>
            <a:chExt cx="847725" cy="3124199"/>
          </a:xfrm>
        </p:grpSpPr>
        <p:pic>
          <p:nvPicPr>
            <p:cNvPr id="6" name="Picture 5"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581937"/>
              <a:ext cx="847725" cy="914400"/>
            </a:xfrm>
            <a:prstGeom prst="rect">
              <a:avLst/>
            </a:prstGeom>
          </p:spPr>
        </p:pic>
        <p:pic>
          <p:nvPicPr>
            <p:cNvPr id="37" name="Picture 36"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026766"/>
              <a:ext cx="847725" cy="914400"/>
            </a:xfrm>
            <a:prstGeom prst="rect">
              <a:avLst/>
            </a:prstGeom>
          </p:spPr>
        </p:pic>
        <p:pic>
          <p:nvPicPr>
            <p:cNvPr id="38" name="Picture 37"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4471595"/>
              <a:ext cx="847725" cy="914400"/>
            </a:xfrm>
            <a:prstGeom prst="rect">
              <a:avLst/>
            </a:prstGeom>
          </p:spPr>
        </p:pic>
        <p:pic>
          <p:nvPicPr>
            <p:cNvPr id="39" name="Picture 38"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927309"/>
              <a:ext cx="847725" cy="914400"/>
            </a:xfrm>
            <a:prstGeom prst="rect">
              <a:avLst/>
            </a:prstGeom>
          </p:spPr>
        </p:pic>
        <p:pic>
          <p:nvPicPr>
            <p:cNvPr id="40" name="Picture 39"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372138"/>
              <a:ext cx="847725" cy="914400"/>
            </a:xfrm>
            <a:prstGeom prst="rect">
              <a:avLst/>
            </a:prstGeom>
          </p:spPr>
        </p:pic>
      </p:grpSp>
      <p:grpSp>
        <p:nvGrpSpPr>
          <p:cNvPr id="60" name="Group 59"/>
          <p:cNvGrpSpPr/>
          <p:nvPr/>
        </p:nvGrpSpPr>
        <p:grpSpPr>
          <a:xfrm>
            <a:off x="5112250" y="3521864"/>
            <a:ext cx="640308" cy="2798540"/>
            <a:chOff x="7701068" y="3337045"/>
            <a:chExt cx="847725" cy="3178629"/>
          </a:xfrm>
        </p:grpSpPr>
        <p:pic>
          <p:nvPicPr>
            <p:cNvPr id="47" name="Picture 46"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5601274"/>
              <a:ext cx="847725" cy="914400"/>
            </a:xfrm>
            <a:prstGeom prst="rect">
              <a:avLst/>
            </a:prstGeom>
          </p:spPr>
        </p:pic>
        <p:pic>
          <p:nvPicPr>
            <p:cNvPr id="48" name="Picture 47"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5013445"/>
              <a:ext cx="847725" cy="914400"/>
            </a:xfrm>
            <a:prstGeom prst="rect">
              <a:avLst/>
            </a:prstGeom>
          </p:spPr>
        </p:pic>
        <p:pic>
          <p:nvPicPr>
            <p:cNvPr id="49" name="Picture 48"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4447388"/>
              <a:ext cx="847725" cy="914400"/>
            </a:xfrm>
            <a:prstGeom prst="rect">
              <a:avLst/>
            </a:prstGeom>
          </p:spPr>
        </p:pic>
        <p:pic>
          <p:nvPicPr>
            <p:cNvPr id="50" name="Picture 49"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3903102"/>
              <a:ext cx="847725" cy="914400"/>
            </a:xfrm>
            <a:prstGeom prst="rect">
              <a:avLst/>
            </a:prstGeom>
          </p:spPr>
        </p:pic>
        <p:pic>
          <p:nvPicPr>
            <p:cNvPr id="51" name="Picture 50"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3337045"/>
              <a:ext cx="847725" cy="914400"/>
            </a:xfrm>
            <a:prstGeom prst="rect">
              <a:avLst/>
            </a:prstGeom>
          </p:spPr>
        </p:pic>
      </p:grpSp>
      <p:grpSp>
        <p:nvGrpSpPr>
          <p:cNvPr id="61" name="Group 60"/>
          <p:cNvGrpSpPr/>
          <p:nvPr/>
        </p:nvGrpSpPr>
        <p:grpSpPr>
          <a:xfrm>
            <a:off x="7027139" y="2505958"/>
            <a:ext cx="640308" cy="3814449"/>
            <a:chOff x="611560" y="2171126"/>
            <a:chExt cx="847725" cy="4332514"/>
          </a:xfrm>
        </p:grpSpPr>
        <p:pic>
          <p:nvPicPr>
            <p:cNvPr id="62" name="Picture 61"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589240"/>
              <a:ext cx="847725" cy="914400"/>
            </a:xfrm>
            <a:prstGeom prst="rect">
              <a:avLst/>
            </a:prstGeom>
          </p:spPr>
        </p:pic>
        <p:pic>
          <p:nvPicPr>
            <p:cNvPr id="63" name="Picture 62"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013176"/>
              <a:ext cx="847725" cy="914400"/>
            </a:xfrm>
            <a:prstGeom prst="rect">
              <a:avLst/>
            </a:prstGeom>
          </p:spPr>
        </p:pic>
        <p:pic>
          <p:nvPicPr>
            <p:cNvPr id="64" name="Picture 63"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4446240"/>
              <a:ext cx="847725" cy="914400"/>
            </a:xfrm>
            <a:prstGeom prst="rect">
              <a:avLst/>
            </a:prstGeom>
          </p:spPr>
        </p:pic>
        <p:pic>
          <p:nvPicPr>
            <p:cNvPr id="65" name="Picture 64"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3870176"/>
              <a:ext cx="847725" cy="914400"/>
            </a:xfrm>
            <a:prstGeom prst="rect">
              <a:avLst/>
            </a:prstGeom>
          </p:spPr>
        </p:pic>
        <p:pic>
          <p:nvPicPr>
            <p:cNvPr id="66" name="Picture 65"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3314126"/>
              <a:ext cx="847725" cy="914400"/>
            </a:xfrm>
            <a:prstGeom prst="rect">
              <a:avLst/>
            </a:prstGeom>
          </p:spPr>
        </p:pic>
        <p:pic>
          <p:nvPicPr>
            <p:cNvPr id="67" name="Picture 66"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2738062"/>
              <a:ext cx="847725" cy="914400"/>
            </a:xfrm>
            <a:prstGeom prst="rect">
              <a:avLst/>
            </a:prstGeom>
          </p:spPr>
        </p:pic>
        <p:pic>
          <p:nvPicPr>
            <p:cNvPr id="68" name="Picture 67"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2171126"/>
              <a:ext cx="847725" cy="914400"/>
            </a:xfrm>
            <a:prstGeom prst="rect">
              <a:avLst/>
            </a:prstGeom>
          </p:spPr>
        </p:pic>
      </p:grpSp>
      <p:grpSp>
        <p:nvGrpSpPr>
          <p:cNvPr id="70" name="Group 69"/>
          <p:cNvGrpSpPr/>
          <p:nvPr/>
        </p:nvGrpSpPr>
        <p:grpSpPr>
          <a:xfrm>
            <a:off x="3174268" y="3587371"/>
            <a:ext cx="640308" cy="2750619"/>
            <a:chOff x="5343060" y="3372138"/>
            <a:chExt cx="847725" cy="3124199"/>
          </a:xfrm>
        </p:grpSpPr>
        <p:pic>
          <p:nvPicPr>
            <p:cNvPr id="71" name="Picture 70"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581937"/>
              <a:ext cx="847725" cy="914400"/>
            </a:xfrm>
            <a:prstGeom prst="rect">
              <a:avLst/>
            </a:prstGeom>
          </p:spPr>
        </p:pic>
        <p:pic>
          <p:nvPicPr>
            <p:cNvPr id="72" name="Picture 71"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026766"/>
              <a:ext cx="847725" cy="914400"/>
            </a:xfrm>
            <a:prstGeom prst="rect">
              <a:avLst/>
            </a:prstGeom>
          </p:spPr>
        </p:pic>
        <p:pic>
          <p:nvPicPr>
            <p:cNvPr id="73" name="Picture 72"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4471595"/>
              <a:ext cx="847725" cy="914400"/>
            </a:xfrm>
            <a:prstGeom prst="rect">
              <a:avLst/>
            </a:prstGeom>
          </p:spPr>
        </p:pic>
        <p:pic>
          <p:nvPicPr>
            <p:cNvPr id="74" name="Picture 73"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927309"/>
              <a:ext cx="847725" cy="914400"/>
            </a:xfrm>
            <a:prstGeom prst="rect">
              <a:avLst/>
            </a:prstGeom>
          </p:spPr>
        </p:pic>
        <p:pic>
          <p:nvPicPr>
            <p:cNvPr id="75" name="Picture 74"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372138"/>
              <a:ext cx="847725" cy="914400"/>
            </a:xfrm>
            <a:prstGeom prst="rect">
              <a:avLst/>
            </a:prstGeom>
          </p:spPr>
        </p:pic>
      </p:grpSp>
      <p:grpSp>
        <p:nvGrpSpPr>
          <p:cNvPr id="78" name="Group 77"/>
          <p:cNvGrpSpPr/>
          <p:nvPr/>
        </p:nvGrpSpPr>
        <p:grpSpPr>
          <a:xfrm>
            <a:off x="8038641" y="2104306"/>
            <a:ext cx="640308" cy="4286438"/>
            <a:chOff x="2126437" y="2234103"/>
            <a:chExt cx="640308" cy="4286438"/>
          </a:xfrm>
        </p:grpSpPr>
        <p:grpSp>
          <p:nvGrpSpPr>
            <p:cNvPr id="56" name="Group 55"/>
            <p:cNvGrpSpPr/>
            <p:nvPr/>
          </p:nvGrpSpPr>
          <p:grpSpPr>
            <a:xfrm>
              <a:off x="2126437" y="2734845"/>
              <a:ext cx="640308" cy="3785696"/>
              <a:chOff x="2976668" y="2183160"/>
              <a:chExt cx="847725" cy="4299857"/>
            </a:xfrm>
          </p:grpSpPr>
          <p:pic>
            <p:nvPicPr>
              <p:cNvPr id="11" name="Picture 10"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5568617"/>
                <a:ext cx="847725" cy="914400"/>
              </a:xfrm>
              <a:prstGeom prst="rect">
                <a:avLst/>
              </a:prstGeom>
            </p:spPr>
          </p:pic>
          <p:pic>
            <p:nvPicPr>
              <p:cNvPr id="21" name="Picture 20"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4980788"/>
                <a:ext cx="847725" cy="914400"/>
              </a:xfrm>
              <a:prstGeom prst="rect">
                <a:avLst/>
              </a:prstGeom>
            </p:spPr>
          </p:pic>
          <p:pic>
            <p:nvPicPr>
              <p:cNvPr id="22" name="Picture 21"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4414731"/>
                <a:ext cx="847725" cy="914400"/>
              </a:xfrm>
              <a:prstGeom prst="rect">
                <a:avLst/>
              </a:prstGeom>
            </p:spPr>
          </p:pic>
          <p:pic>
            <p:nvPicPr>
              <p:cNvPr id="23" name="Picture 22"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3870445"/>
                <a:ext cx="847725" cy="914400"/>
              </a:xfrm>
              <a:prstGeom prst="rect">
                <a:avLst/>
              </a:prstGeom>
            </p:spPr>
          </p:pic>
          <p:pic>
            <p:nvPicPr>
              <p:cNvPr id="24" name="Picture 23"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3304388"/>
                <a:ext cx="847725" cy="914400"/>
              </a:xfrm>
              <a:prstGeom prst="rect">
                <a:avLst/>
              </a:prstGeom>
            </p:spPr>
          </p:pic>
          <p:pic>
            <p:nvPicPr>
              <p:cNvPr id="25" name="Picture 24"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2749217"/>
                <a:ext cx="847725" cy="914400"/>
              </a:xfrm>
              <a:prstGeom prst="rect">
                <a:avLst/>
              </a:prstGeom>
            </p:spPr>
          </p:pic>
          <p:pic>
            <p:nvPicPr>
              <p:cNvPr id="26" name="Picture 25"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2183160"/>
                <a:ext cx="847725" cy="914400"/>
              </a:xfrm>
              <a:prstGeom prst="rect">
                <a:avLst/>
              </a:prstGeom>
            </p:spPr>
          </p:pic>
        </p:grpSp>
        <p:pic>
          <p:nvPicPr>
            <p:cNvPr id="77" name="Picture 76"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26437" y="2234103"/>
              <a:ext cx="640308" cy="805059"/>
            </a:xfrm>
            <a:prstGeom prst="rect">
              <a:avLst/>
            </a:prstGeom>
          </p:spPr>
        </p:pic>
      </p:grpSp>
      <p:grpSp>
        <p:nvGrpSpPr>
          <p:cNvPr id="80" name="Group 79"/>
          <p:cNvGrpSpPr/>
          <p:nvPr/>
        </p:nvGrpSpPr>
        <p:grpSpPr>
          <a:xfrm>
            <a:off x="6010902" y="2956920"/>
            <a:ext cx="640308" cy="3345901"/>
            <a:chOff x="5117227" y="3174640"/>
            <a:chExt cx="640308" cy="3345901"/>
          </a:xfrm>
        </p:grpSpPr>
        <p:grpSp>
          <p:nvGrpSpPr>
            <p:cNvPr id="59" name="Group 58"/>
            <p:cNvGrpSpPr/>
            <p:nvPr/>
          </p:nvGrpSpPr>
          <p:grpSpPr>
            <a:xfrm>
              <a:off x="5117227" y="3664497"/>
              <a:ext cx="640308" cy="2856044"/>
              <a:chOff x="6595120" y="3231569"/>
              <a:chExt cx="847725" cy="3243943"/>
            </a:xfrm>
          </p:grpSpPr>
          <p:pic>
            <p:nvPicPr>
              <p:cNvPr id="42" name="Picture 41"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5561112"/>
                <a:ext cx="847725" cy="914400"/>
              </a:xfrm>
              <a:prstGeom prst="rect">
                <a:avLst/>
              </a:prstGeom>
            </p:spPr>
          </p:pic>
          <p:pic>
            <p:nvPicPr>
              <p:cNvPr id="43" name="Picture 42"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4951512"/>
                <a:ext cx="847725" cy="914400"/>
              </a:xfrm>
              <a:prstGeom prst="rect">
                <a:avLst/>
              </a:prstGeom>
            </p:spPr>
          </p:pic>
          <p:pic>
            <p:nvPicPr>
              <p:cNvPr id="44" name="Picture 43"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4396341"/>
                <a:ext cx="847725" cy="914400"/>
              </a:xfrm>
              <a:prstGeom prst="rect">
                <a:avLst/>
              </a:prstGeom>
            </p:spPr>
          </p:pic>
          <p:pic>
            <p:nvPicPr>
              <p:cNvPr id="45" name="Picture 44"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3808512"/>
                <a:ext cx="847725" cy="914400"/>
              </a:xfrm>
              <a:prstGeom prst="rect">
                <a:avLst/>
              </a:prstGeom>
            </p:spPr>
          </p:pic>
          <p:pic>
            <p:nvPicPr>
              <p:cNvPr id="46" name="Picture 45"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3231569"/>
                <a:ext cx="847725" cy="914400"/>
              </a:xfrm>
              <a:prstGeom prst="rect">
                <a:avLst/>
              </a:prstGeom>
            </p:spPr>
          </p:pic>
        </p:grpSp>
        <p:pic>
          <p:nvPicPr>
            <p:cNvPr id="79" name="Picture 78"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7227" y="3174640"/>
              <a:ext cx="640308" cy="805059"/>
            </a:xfrm>
            <a:prstGeom prst="rect">
              <a:avLst/>
            </a:prstGeom>
          </p:spPr>
        </p:pic>
      </p:grpSp>
      <p:sp>
        <p:nvSpPr>
          <p:cNvPr id="69" name="Rectangle 68"/>
          <p:cNvSpPr/>
          <p:nvPr/>
        </p:nvSpPr>
        <p:spPr>
          <a:xfrm>
            <a:off x="1025995" y="230201"/>
            <a:ext cx="7092006" cy="646331"/>
          </a:xfrm>
          <a:prstGeom prst="rect">
            <a:avLst/>
          </a:prstGeom>
        </p:spPr>
        <p:txBody>
          <a:bodyPr wrap="none">
            <a:spAutoFit/>
          </a:bodyPr>
          <a:lstStyle/>
          <a:p>
            <a:pPr algn="ct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Cion</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Cothrom</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agus</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Éagothrom</a:t>
            </a:r>
            <a:endParaRPr lang="en-IE" sz="3600" dirty="0" smtClean="0">
              <a:solidFill>
                <a:srgbClr val="990033"/>
              </a:solidFill>
              <a:latin typeface="Century Gothic" pitchFamily="34" charset="0"/>
            </a:endParaRPr>
          </a:p>
        </p:txBody>
      </p:sp>
      <p:sp>
        <p:nvSpPr>
          <p:cNvPr id="76" name="TextBox 75"/>
          <p:cNvSpPr txBox="1"/>
          <p:nvPr/>
        </p:nvSpPr>
        <p:spPr>
          <a:xfrm>
            <a:off x="334107" y="844062"/>
            <a:ext cx="8598877" cy="1754326"/>
          </a:xfrm>
          <a:prstGeom prst="rect">
            <a:avLst/>
          </a:prstGeom>
          <a:noFill/>
        </p:spPr>
        <p:txBody>
          <a:bodyPr wrap="square" rtlCol="0">
            <a:spAutoFit/>
          </a:bodyPr>
          <a:lstStyle/>
          <a:p>
            <a:r>
              <a:rPr lang="en-IE" sz="3600" dirty="0" smtClean="0"/>
              <a:t>1.Déan an </a:t>
            </a:r>
            <a:r>
              <a:rPr lang="en-IE" sz="3600" dirty="0" err="1" smtClean="0"/>
              <a:t>leithdháileadh</a:t>
            </a:r>
            <a:r>
              <a:rPr lang="en-IE" sz="3600" dirty="0" smtClean="0"/>
              <a:t> </a:t>
            </a:r>
            <a:r>
              <a:rPr lang="en-IE" sz="3600" dirty="0" err="1" smtClean="0"/>
              <a:t>éagothrom</a:t>
            </a:r>
            <a:r>
              <a:rPr lang="en-IE" sz="3600" dirty="0" smtClean="0"/>
              <a:t> </a:t>
            </a:r>
            <a:r>
              <a:rPr lang="en-IE" sz="3600" dirty="0" err="1" smtClean="0"/>
              <a:t>cothrom</a:t>
            </a:r>
            <a:endParaRPr lang="en-IE" sz="3600" dirty="0" smtClean="0"/>
          </a:p>
          <a:p>
            <a:r>
              <a:rPr lang="en-IE" sz="3600" dirty="0" smtClean="0"/>
              <a:t>2.  </a:t>
            </a:r>
            <a:r>
              <a:rPr lang="en-IE" sz="3600" dirty="0" err="1" smtClean="0"/>
              <a:t>Comhairigh</a:t>
            </a:r>
            <a:r>
              <a:rPr lang="en-IE" sz="3600" dirty="0" smtClean="0"/>
              <a:t> </a:t>
            </a:r>
            <a:r>
              <a:rPr lang="en-IE" sz="3600" dirty="0" err="1" smtClean="0"/>
              <a:t>líon</a:t>
            </a:r>
            <a:r>
              <a:rPr lang="en-IE" sz="3600" dirty="0" smtClean="0"/>
              <a:t> </a:t>
            </a:r>
            <a:r>
              <a:rPr lang="en-IE" sz="3600" dirty="0" err="1" smtClean="0"/>
              <a:t>na</a:t>
            </a:r>
            <a:r>
              <a:rPr lang="en-IE" sz="3600" dirty="0" smtClean="0"/>
              <a:t> </a:t>
            </a:r>
            <a:r>
              <a:rPr lang="en-IE" sz="3600" dirty="0" err="1" smtClean="0"/>
              <a:t>ngluaiseachtaí</a:t>
            </a:r>
            <a:r>
              <a:rPr lang="en-IE" sz="3600" dirty="0" smtClean="0"/>
              <a:t> </a:t>
            </a:r>
            <a:endParaRPr lang="en-IE"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1393493" y="3974672"/>
            <a:ext cx="640308" cy="2328149"/>
            <a:chOff x="1758287" y="3787282"/>
            <a:chExt cx="847725" cy="2644350"/>
          </a:xfrm>
        </p:grpSpPr>
        <p:pic>
          <p:nvPicPr>
            <p:cNvPr id="13" name="Picture 12"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5517232"/>
              <a:ext cx="847725" cy="914400"/>
            </a:xfrm>
            <a:prstGeom prst="rect">
              <a:avLst/>
            </a:prstGeom>
          </p:spPr>
        </p:pic>
        <p:pic>
          <p:nvPicPr>
            <p:cNvPr id="7" name="Picture 6"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4941168"/>
              <a:ext cx="847725" cy="914400"/>
            </a:xfrm>
            <a:prstGeom prst="rect">
              <a:avLst/>
            </a:prstGeom>
          </p:spPr>
        </p:pic>
        <p:pic>
          <p:nvPicPr>
            <p:cNvPr id="14" name="Picture 13"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4385996"/>
              <a:ext cx="847725" cy="914400"/>
            </a:xfrm>
            <a:prstGeom prst="rect">
              <a:avLst/>
            </a:prstGeom>
          </p:spPr>
        </p:pic>
        <p:pic>
          <p:nvPicPr>
            <p:cNvPr id="15" name="Picture 14"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3787282"/>
              <a:ext cx="847725" cy="914400"/>
            </a:xfrm>
            <a:prstGeom prst="rect">
              <a:avLst/>
            </a:prstGeom>
          </p:spPr>
        </p:pic>
      </p:grpSp>
      <p:grpSp>
        <p:nvGrpSpPr>
          <p:cNvPr id="4" name="Group 56"/>
          <p:cNvGrpSpPr/>
          <p:nvPr/>
        </p:nvGrpSpPr>
        <p:grpSpPr>
          <a:xfrm>
            <a:off x="3218621" y="4472270"/>
            <a:ext cx="640308" cy="1830551"/>
            <a:chOff x="4145834" y="4461656"/>
            <a:chExt cx="847725" cy="2079171"/>
          </a:xfrm>
        </p:grpSpPr>
        <p:pic>
          <p:nvPicPr>
            <p:cNvPr id="8" name="Picture 7"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834" y="5626427"/>
              <a:ext cx="847725" cy="914400"/>
            </a:xfrm>
            <a:prstGeom prst="rect">
              <a:avLst/>
            </a:prstGeom>
          </p:spPr>
        </p:pic>
        <p:pic>
          <p:nvPicPr>
            <p:cNvPr id="27" name="Picture 26"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834" y="5016827"/>
              <a:ext cx="847725" cy="914400"/>
            </a:xfrm>
            <a:prstGeom prst="rect">
              <a:avLst/>
            </a:prstGeom>
          </p:spPr>
        </p:pic>
        <p:pic>
          <p:nvPicPr>
            <p:cNvPr id="28" name="Picture 27"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834" y="4461656"/>
              <a:ext cx="847725" cy="914400"/>
            </a:xfrm>
            <a:prstGeom prst="rect">
              <a:avLst/>
            </a:prstGeom>
          </p:spPr>
        </p:pic>
      </p:grpSp>
      <p:grpSp>
        <p:nvGrpSpPr>
          <p:cNvPr id="5" name="Group 53"/>
          <p:cNvGrpSpPr/>
          <p:nvPr/>
        </p:nvGrpSpPr>
        <p:grpSpPr>
          <a:xfrm>
            <a:off x="480929" y="4990581"/>
            <a:ext cx="640308" cy="1312240"/>
            <a:chOff x="611560" y="5013176"/>
            <a:chExt cx="847725" cy="1490464"/>
          </a:xfrm>
        </p:grpSpPr>
        <p:pic>
          <p:nvPicPr>
            <p:cNvPr id="3" name="Picture 2"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589240"/>
              <a:ext cx="847725" cy="914400"/>
            </a:xfrm>
            <a:prstGeom prst="rect">
              <a:avLst/>
            </a:prstGeom>
          </p:spPr>
        </p:pic>
        <p:pic>
          <p:nvPicPr>
            <p:cNvPr id="12" name="Picture 11"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013176"/>
              <a:ext cx="847725" cy="914400"/>
            </a:xfrm>
            <a:prstGeom prst="rect">
              <a:avLst/>
            </a:prstGeom>
          </p:spPr>
        </p:pic>
      </p:grpSp>
      <p:grpSp>
        <p:nvGrpSpPr>
          <p:cNvPr id="9" name="Group 57"/>
          <p:cNvGrpSpPr/>
          <p:nvPr/>
        </p:nvGrpSpPr>
        <p:grpSpPr>
          <a:xfrm>
            <a:off x="4131185" y="3552202"/>
            <a:ext cx="640308" cy="2750619"/>
            <a:chOff x="5343060" y="3372138"/>
            <a:chExt cx="847725" cy="3124199"/>
          </a:xfrm>
        </p:grpSpPr>
        <p:pic>
          <p:nvPicPr>
            <p:cNvPr id="6" name="Picture 5"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581937"/>
              <a:ext cx="847725" cy="914400"/>
            </a:xfrm>
            <a:prstGeom prst="rect">
              <a:avLst/>
            </a:prstGeom>
          </p:spPr>
        </p:pic>
        <p:pic>
          <p:nvPicPr>
            <p:cNvPr id="37" name="Picture 36"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026766"/>
              <a:ext cx="847725" cy="914400"/>
            </a:xfrm>
            <a:prstGeom prst="rect">
              <a:avLst/>
            </a:prstGeom>
          </p:spPr>
        </p:pic>
        <p:pic>
          <p:nvPicPr>
            <p:cNvPr id="38" name="Picture 37"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4471595"/>
              <a:ext cx="847725" cy="914400"/>
            </a:xfrm>
            <a:prstGeom prst="rect">
              <a:avLst/>
            </a:prstGeom>
          </p:spPr>
        </p:pic>
        <p:pic>
          <p:nvPicPr>
            <p:cNvPr id="39" name="Picture 38"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927309"/>
              <a:ext cx="847725" cy="914400"/>
            </a:xfrm>
            <a:prstGeom prst="rect">
              <a:avLst/>
            </a:prstGeom>
          </p:spPr>
        </p:pic>
        <p:pic>
          <p:nvPicPr>
            <p:cNvPr id="40" name="Picture 39"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372138"/>
              <a:ext cx="847725" cy="914400"/>
            </a:xfrm>
            <a:prstGeom prst="rect">
              <a:avLst/>
            </a:prstGeom>
          </p:spPr>
        </p:pic>
      </p:grpSp>
      <p:grpSp>
        <p:nvGrpSpPr>
          <p:cNvPr id="10" name="Group 59"/>
          <p:cNvGrpSpPr/>
          <p:nvPr/>
        </p:nvGrpSpPr>
        <p:grpSpPr>
          <a:xfrm>
            <a:off x="5956313" y="3504280"/>
            <a:ext cx="640308" cy="2798540"/>
            <a:chOff x="7701068" y="3337045"/>
            <a:chExt cx="847725" cy="3178629"/>
          </a:xfrm>
        </p:grpSpPr>
        <p:pic>
          <p:nvPicPr>
            <p:cNvPr id="47" name="Picture 46"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5601274"/>
              <a:ext cx="847725" cy="914400"/>
            </a:xfrm>
            <a:prstGeom prst="rect">
              <a:avLst/>
            </a:prstGeom>
          </p:spPr>
        </p:pic>
        <p:pic>
          <p:nvPicPr>
            <p:cNvPr id="48" name="Picture 47"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5013445"/>
              <a:ext cx="847725" cy="914400"/>
            </a:xfrm>
            <a:prstGeom prst="rect">
              <a:avLst/>
            </a:prstGeom>
          </p:spPr>
        </p:pic>
        <p:pic>
          <p:nvPicPr>
            <p:cNvPr id="49" name="Picture 48"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4447388"/>
              <a:ext cx="847725" cy="914400"/>
            </a:xfrm>
            <a:prstGeom prst="rect">
              <a:avLst/>
            </a:prstGeom>
          </p:spPr>
        </p:pic>
        <p:pic>
          <p:nvPicPr>
            <p:cNvPr id="50" name="Picture 49"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3903102"/>
              <a:ext cx="847725" cy="914400"/>
            </a:xfrm>
            <a:prstGeom prst="rect">
              <a:avLst/>
            </a:prstGeom>
          </p:spPr>
        </p:pic>
        <p:pic>
          <p:nvPicPr>
            <p:cNvPr id="51" name="Picture 50"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3337045"/>
              <a:ext cx="847725" cy="914400"/>
            </a:xfrm>
            <a:prstGeom prst="rect">
              <a:avLst/>
            </a:prstGeom>
          </p:spPr>
        </p:pic>
      </p:grpSp>
      <p:grpSp>
        <p:nvGrpSpPr>
          <p:cNvPr id="16" name="Group 60"/>
          <p:cNvGrpSpPr/>
          <p:nvPr/>
        </p:nvGrpSpPr>
        <p:grpSpPr>
          <a:xfrm>
            <a:off x="6868877" y="3505583"/>
            <a:ext cx="640308" cy="2808124"/>
            <a:chOff x="611560" y="3314126"/>
            <a:chExt cx="847725" cy="3189514"/>
          </a:xfrm>
        </p:grpSpPr>
        <p:pic>
          <p:nvPicPr>
            <p:cNvPr id="62" name="Picture 61"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589240"/>
              <a:ext cx="847725" cy="914400"/>
            </a:xfrm>
            <a:prstGeom prst="rect">
              <a:avLst/>
            </a:prstGeom>
          </p:spPr>
        </p:pic>
        <p:pic>
          <p:nvPicPr>
            <p:cNvPr id="63" name="Picture 62"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013176"/>
              <a:ext cx="847725" cy="914400"/>
            </a:xfrm>
            <a:prstGeom prst="rect">
              <a:avLst/>
            </a:prstGeom>
          </p:spPr>
        </p:pic>
        <p:pic>
          <p:nvPicPr>
            <p:cNvPr id="64" name="Picture 63"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4446240"/>
              <a:ext cx="847725" cy="914400"/>
            </a:xfrm>
            <a:prstGeom prst="rect">
              <a:avLst/>
            </a:prstGeom>
          </p:spPr>
        </p:pic>
        <p:pic>
          <p:nvPicPr>
            <p:cNvPr id="65" name="Picture 64"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3870176"/>
              <a:ext cx="847725" cy="914400"/>
            </a:xfrm>
            <a:prstGeom prst="rect">
              <a:avLst/>
            </a:prstGeom>
          </p:spPr>
        </p:pic>
        <p:pic>
          <p:nvPicPr>
            <p:cNvPr id="66" name="Picture 65"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3314126"/>
              <a:ext cx="847725" cy="914400"/>
            </a:xfrm>
            <a:prstGeom prst="rect">
              <a:avLst/>
            </a:prstGeom>
          </p:spPr>
        </p:pic>
      </p:grpSp>
      <p:grpSp>
        <p:nvGrpSpPr>
          <p:cNvPr id="17" name="Group 69"/>
          <p:cNvGrpSpPr/>
          <p:nvPr/>
        </p:nvGrpSpPr>
        <p:grpSpPr>
          <a:xfrm>
            <a:off x="7781438" y="3552202"/>
            <a:ext cx="640308" cy="2750619"/>
            <a:chOff x="5343060" y="3372138"/>
            <a:chExt cx="847725" cy="3124199"/>
          </a:xfrm>
        </p:grpSpPr>
        <p:pic>
          <p:nvPicPr>
            <p:cNvPr id="71" name="Picture 70"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581937"/>
              <a:ext cx="847725" cy="914400"/>
            </a:xfrm>
            <a:prstGeom prst="rect">
              <a:avLst/>
            </a:prstGeom>
          </p:spPr>
        </p:pic>
        <p:pic>
          <p:nvPicPr>
            <p:cNvPr id="72" name="Picture 71"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026766"/>
              <a:ext cx="847725" cy="914400"/>
            </a:xfrm>
            <a:prstGeom prst="rect">
              <a:avLst/>
            </a:prstGeom>
          </p:spPr>
        </p:pic>
        <p:pic>
          <p:nvPicPr>
            <p:cNvPr id="73" name="Picture 72"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4471595"/>
              <a:ext cx="847725" cy="914400"/>
            </a:xfrm>
            <a:prstGeom prst="rect">
              <a:avLst/>
            </a:prstGeom>
          </p:spPr>
        </p:pic>
        <p:pic>
          <p:nvPicPr>
            <p:cNvPr id="74" name="Picture 73"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927309"/>
              <a:ext cx="847725" cy="914400"/>
            </a:xfrm>
            <a:prstGeom prst="rect">
              <a:avLst/>
            </a:prstGeom>
          </p:spPr>
        </p:pic>
        <p:pic>
          <p:nvPicPr>
            <p:cNvPr id="75" name="Picture 74"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372138"/>
              <a:ext cx="847725" cy="914400"/>
            </a:xfrm>
            <a:prstGeom prst="rect">
              <a:avLst/>
            </a:prstGeom>
          </p:spPr>
        </p:pic>
      </p:grpSp>
      <p:grpSp>
        <p:nvGrpSpPr>
          <p:cNvPr id="19" name="Group 55"/>
          <p:cNvGrpSpPr/>
          <p:nvPr/>
        </p:nvGrpSpPr>
        <p:grpSpPr>
          <a:xfrm>
            <a:off x="2306057" y="3504280"/>
            <a:ext cx="640308" cy="2798540"/>
            <a:chOff x="2976668" y="3304388"/>
            <a:chExt cx="847725" cy="3178629"/>
          </a:xfrm>
        </p:grpSpPr>
        <p:pic>
          <p:nvPicPr>
            <p:cNvPr id="11" name="Picture 10"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5568617"/>
              <a:ext cx="847725" cy="914400"/>
            </a:xfrm>
            <a:prstGeom prst="rect">
              <a:avLst/>
            </a:prstGeom>
          </p:spPr>
        </p:pic>
        <p:pic>
          <p:nvPicPr>
            <p:cNvPr id="21" name="Picture 20"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4980788"/>
              <a:ext cx="847725" cy="914400"/>
            </a:xfrm>
            <a:prstGeom prst="rect">
              <a:avLst/>
            </a:prstGeom>
          </p:spPr>
        </p:pic>
        <p:pic>
          <p:nvPicPr>
            <p:cNvPr id="22" name="Picture 21"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4414731"/>
              <a:ext cx="847725" cy="914400"/>
            </a:xfrm>
            <a:prstGeom prst="rect">
              <a:avLst/>
            </a:prstGeom>
          </p:spPr>
        </p:pic>
        <p:pic>
          <p:nvPicPr>
            <p:cNvPr id="23" name="Picture 22"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3870445"/>
              <a:ext cx="847725" cy="914400"/>
            </a:xfrm>
            <a:prstGeom prst="rect">
              <a:avLst/>
            </a:prstGeom>
          </p:spPr>
        </p:pic>
        <p:pic>
          <p:nvPicPr>
            <p:cNvPr id="24" name="Picture 23"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3304388"/>
              <a:ext cx="847725" cy="914400"/>
            </a:xfrm>
            <a:prstGeom prst="rect">
              <a:avLst/>
            </a:prstGeom>
          </p:spPr>
        </p:pic>
      </p:grpSp>
      <p:grpSp>
        <p:nvGrpSpPr>
          <p:cNvPr id="29" name="Group 58"/>
          <p:cNvGrpSpPr/>
          <p:nvPr/>
        </p:nvGrpSpPr>
        <p:grpSpPr>
          <a:xfrm>
            <a:off x="5043749" y="3446777"/>
            <a:ext cx="640308" cy="2856044"/>
            <a:chOff x="6595120" y="3231569"/>
            <a:chExt cx="847725" cy="3243943"/>
          </a:xfrm>
        </p:grpSpPr>
        <p:pic>
          <p:nvPicPr>
            <p:cNvPr id="42" name="Picture 41"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5561112"/>
              <a:ext cx="847725" cy="914400"/>
            </a:xfrm>
            <a:prstGeom prst="rect">
              <a:avLst/>
            </a:prstGeom>
          </p:spPr>
        </p:pic>
        <p:pic>
          <p:nvPicPr>
            <p:cNvPr id="43" name="Picture 42"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4951512"/>
              <a:ext cx="847725" cy="914400"/>
            </a:xfrm>
            <a:prstGeom prst="rect">
              <a:avLst/>
            </a:prstGeom>
          </p:spPr>
        </p:pic>
        <p:pic>
          <p:nvPicPr>
            <p:cNvPr id="44" name="Picture 43"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4396341"/>
              <a:ext cx="847725" cy="914400"/>
            </a:xfrm>
            <a:prstGeom prst="rect">
              <a:avLst/>
            </a:prstGeom>
          </p:spPr>
        </p:pic>
        <p:pic>
          <p:nvPicPr>
            <p:cNvPr id="45" name="Picture 44"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3808512"/>
              <a:ext cx="847725" cy="914400"/>
            </a:xfrm>
            <a:prstGeom prst="rect">
              <a:avLst/>
            </a:prstGeom>
          </p:spPr>
        </p:pic>
        <p:pic>
          <p:nvPicPr>
            <p:cNvPr id="46" name="Picture 45"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3231569"/>
              <a:ext cx="847725" cy="914400"/>
            </a:xfrm>
            <a:prstGeom prst="rect">
              <a:avLst/>
            </a:prstGeom>
          </p:spPr>
        </p:pic>
      </p:grpSp>
      <p:grpSp>
        <p:nvGrpSpPr>
          <p:cNvPr id="78" name="Group 77"/>
          <p:cNvGrpSpPr/>
          <p:nvPr/>
        </p:nvGrpSpPr>
        <p:grpSpPr>
          <a:xfrm>
            <a:off x="2306057" y="1509422"/>
            <a:ext cx="640308" cy="1804171"/>
            <a:chOff x="2306057" y="1417653"/>
            <a:chExt cx="640308" cy="1804171"/>
          </a:xfrm>
        </p:grpSpPr>
        <p:pic>
          <p:nvPicPr>
            <p:cNvPr id="58" name="Picture 57"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6057" y="2416765"/>
              <a:ext cx="640308" cy="805059"/>
            </a:xfrm>
            <a:prstGeom prst="rect">
              <a:avLst/>
            </a:prstGeom>
          </p:spPr>
        </p:pic>
        <p:pic>
          <p:nvPicPr>
            <p:cNvPr id="59" name="Picture 58"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6057" y="1918395"/>
              <a:ext cx="640308" cy="805059"/>
            </a:xfrm>
            <a:prstGeom prst="rect">
              <a:avLst/>
            </a:prstGeom>
          </p:spPr>
        </p:pic>
        <p:pic>
          <p:nvPicPr>
            <p:cNvPr id="60" name="Picture 59"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6057" y="1417653"/>
              <a:ext cx="640308" cy="805059"/>
            </a:xfrm>
            <a:prstGeom prst="rect">
              <a:avLst/>
            </a:prstGeom>
          </p:spPr>
        </p:pic>
      </p:grpSp>
      <p:pic>
        <p:nvPicPr>
          <p:cNvPr id="61" name="Picture 60"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3749" y="2508534"/>
            <a:ext cx="640308" cy="805059"/>
          </a:xfrm>
          <a:prstGeom prst="rect">
            <a:avLst/>
          </a:prstGeom>
        </p:spPr>
      </p:pic>
      <p:grpSp>
        <p:nvGrpSpPr>
          <p:cNvPr id="76" name="Group 75"/>
          <p:cNvGrpSpPr/>
          <p:nvPr/>
        </p:nvGrpSpPr>
        <p:grpSpPr>
          <a:xfrm>
            <a:off x="6868877" y="2009389"/>
            <a:ext cx="640308" cy="1304204"/>
            <a:chOff x="6868877" y="2009389"/>
            <a:chExt cx="640308" cy="1304204"/>
          </a:xfrm>
        </p:grpSpPr>
        <p:pic>
          <p:nvPicPr>
            <p:cNvPr id="69" name="Picture 68"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8877" y="2508533"/>
              <a:ext cx="640308" cy="805060"/>
            </a:xfrm>
            <a:prstGeom prst="rect">
              <a:avLst/>
            </a:prstGeom>
          </p:spPr>
        </p:pic>
        <p:pic>
          <p:nvPicPr>
            <p:cNvPr id="70" name="Picture 69"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8877" y="2009389"/>
              <a:ext cx="640308" cy="805060"/>
            </a:xfrm>
            <a:prstGeom prst="rect">
              <a:avLst/>
            </a:prstGeom>
          </p:spPr>
        </p:pic>
      </p:grpSp>
      <p:sp>
        <p:nvSpPr>
          <p:cNvPr id="67" name="Rectangle 66"/>
          <p:cNvSpPr/>
          <p:nvPr/>
        </p:nvSpPr>
        <p:spPr>
          <a:xfrm>
            <a:off x="574755" y="230201"/>
            <a:ext cx="7994496" cy="646331"/>
          </a:xfrm>
          <a:prstGeom prst="rect">
            <a:avLst/>
          </a:prstGeom>
        </p:spPr>
        <p:txBody>
          <a:bodyPr wrap="none">
            <a:spAutoFit/>
          </a:bodyPr>
          <a:lstStyle/>
          <a:p>
            <a:pPr algn="ct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Leithdháiltí</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córa</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agus</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neamhchóra</a:t>
            </a:r>
            <a:endParaRPr lang="en-IE" sz="3600" dirty="0" smtClean="0">
              <a:solidFill>
                <a:srgbClr val="990033"/>
              </a:solidFill>
              <a:latin typeface="Century Gothic"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1393493" y="3974672"/>
            <a:ext cx="640308" cy="2328149"/>
            <a:chOff x="1758287" y="3787282"/>
            <a:chExt cx="847725" cy="2644350"/>
          </a:xfrm>
        </p:grpSpPr>
        <p:pic>
          <p:nvPicPr>
            <p:cNvPr id="13" name="Picture 12"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5517232"/>
              <a:ext cx="847725" cy="914400"/>
            </a:xfrm>
            <a:prstGeom prst="rect">
              <a:avLst/>
            </a:prstGeom>
          </p:spPr>
        </p:pic>
        <p:pic>
          <p:nvPicPr>
            <p:cNvPr id="7" name="Picture 6"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4941168"/>
              <a:ext cx="847725" cy="914400"/>
            </a:xfrm>
            <a:prstGeom prst="rect">
              <a:avLst/>
            </a:prstGeom>
          </p:spPr>
        </p:pic>
        <p:pic>
          <p:nvPicPr>
            <p:cNvPr id="14" name="Picture 13"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4385996"/>
              <a:ext cx="847725" cy="914400"/>
            </a:xfrm>
            <a:prstGeom prst="rect">
              <a:avLst/>
            </a:prstGeom>
          </p:spPr>
        </p:pic>
        <p:pic>
          <p:nvPicPr>
            <p:cNvPr id="15" name="Picture 14" descr="Pl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287" y="3787282"/>
              <a:ext cx="847725" cy="914400"/>
            </a:xfrm>
            <a:prstGeom prst="rect">
              <a:avLst/>
            </a:prstGeom>
          </p:spPr>
        </p:pic>
      </p:grpSp>
      <p:grpSp>
        <p:nvGrpSpPr>
          <p:cNvPr id="4" name="Group 56"/>
          <p:cNvGrpSpPr/>
          <p:nvPr/>
        </p:nvGrpSpPr>
        <p:grpSpPr>
          <a:xfrm>
            <a:off x="3218621" y="4472270"/>
            <a:ext cx="640308" cy="1830551"/>
            <a:chOff x="4145834" y="4461656"/>
            <a:chExt cx="847725" cy="2079171"/>
          </a:xfrm>
        </p:grpSpPr>
        <p:pic>
          <p:nvPicPr>
            <p:cNvPr id="8" name="Picture 7"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834" y="5626427"/>
              <a:ext cx="847725" cy="914400"/>
            </a:xfrm>
            <a:prstGeom prst="rect">
              <a:avLst/>
            </a:prstGeom>
          </p:spPr>
        </p:pic>
        <p:pic>
          <p:nvPicPr>
            <p:cNvPr id="27" name="Picture 26"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834" y="5016827"/>
              <a:ext cx="847725" cy="914400"/>
            </a:xfrm>
            <a:prstGeom prst="rect">
              <a:avLst/>
            </a:prstGeom>
          </p:spPr>
        </p:pic>
        <p:pic>
          <p:nvPicPr>
            <p:cNvPr id="28" name="Picture 27"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834" y="4461656"/>
              <a:ext cx="847725" cy="914400"/>
            </a:xfrm>
            <a:prstGeom prst="rect">
              <a:avLst/>
            </a:prstGeom>
          </p:spPr>
        </p:pic>
      </p:grpSp>
      <p:grpSp>
        <p:nvGrpSpPr>
          <p:cNvPr id="5" name="Group 53"/>
          <p:cNvGrpSpPr/>
          <p:nvPr/>
        </p:nvGrpSpPr>
        <p:grpSpPr>
          <a:xfrm>
            <a:off x="480929" y="4990581"/>
            <a:ext cx="640308" cy="1312240"/>
            <a:chOff x="611560" y="5013176"/>
            <a:chExt cx="847725" cy="1490464"/>
          </a:xfrm>
        </p:grpSpPr>
        <p:pic>
          <p:nvPicPr>
            <p:cNvPr id="3" name="Picture 2"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589240"/>
              <a:ext cx="847725" cy="914400"/>
            </a:xfrm>
            <a:prstGeom prst="rect">
              <a:avLst/>
            </a:prstGeom>
          </p:spPr>
        </p:pic>
        <p:pic>
          <p:nvPicPr>
            <p:cNvPr id="12" name="Picture 11"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013176"/>
              <a:ext cx="847725" cy="914400"/>
            </a:xfrm>
            <a:prstGeom prst="rect">
              <a:avLst/>
            </a:prstGeom>
          </p:spPr>
        </p:pic>
      </p:grpSp>
      <p:grpSp>
        <p:nvGrpSpPr>
          <p:cNvPr id="9" name="Group 57"/>
          <p:cNvGrpSpPr/>
          <p:nvPr/>
        </p:nvGrpSpPr>
        <p:grpSpPr>
          <a:xfrm>
            <a:off x="4131185" y="3552202"/>
            <a:ext cx="640308" cy="2750619"/>
            <a:chOff x="5343060" y="3372138"/>
            <a:chExt cx="847725" cy="3124199"/>
          </a:xfrm>
        </p:grpSpPr>
        <p:pic>
          <p:nvPicPr>
            <p:cNvPr id="6" name="Picture 5"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581937"/>
              <a:ext cx="847725" cy="914400"/>
            </a:xfrm>
            <a:prstGeom prst="rect">
              <a:avLst/>
            </a:prstGeom>
          </p:spPr>
        </p:pic>
        <p:pic>
          <p:nvPicPr>
            <p:cNvPr id="37" name="Picture 36"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026766"/>
              <a:ext cx="847725" cy="914400"/>
            </a:xfrm>
            <a:prstGeom prst="rect">
              <a:avLst/>
            </a:prstGeom>
          </p:spPr>
        </p:pic>
        <p:pic>
          <p:nvPicPr>
            <p:cNvPr id="38" name="Picture 37"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4471595"/>
              <a:ext cx="847725" cy="914400"/>
            </a:xfrm>
            <a:prstGeom prst="rect">
              <a:avLst/>
            </a:prstGeom>
          </p:spPr>
        </p:pic>
        <p:pic>
          <p:nvPicPr>
            <p:cNvPr id="39" name="Picture 38"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927309"/>
              <a:ext cx="847725" cy="914400"/>
            </a:xfrm>
            <a:prstGeom prst="rect">
              <a:avLst/>
            </a:prstGeom>
          </p:spPr>
        </p:pic>
        <p:pic>
          <p:nvPicPr>
            <p:cNvPr id="40" name="Picture 39"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372138"/>
              <a:ext cx="847725" cy="914400"/>
            </a:xfrm>
            <a:prstGeom prst="rect">
              <a:avLst/>
            </a:prstGeom>
          </p:spPr>
        </p:pic>
      </p:grpSp>
      <p:grpSp>
        <p:nvGrpSpPr>
          <p:cNvPr id="10" name="Group 59"/>
          <p:cNvGrpSpPr/>
          <p:nvPr/>
        </p:nvGrpSpPr>
        <p:grpSpPr>
          <a:xfrm>
            <a:off x="5956313" y="3504280"/>
            <a:ext cx="640308" cy="2798540"/>
            <a:chOff x="7701068" y="3337045"/>
            <a:chExt cx="847725" cy="3178629"/>
          </a:xfrm>
        </p:grpSpPr>
        <p:pic>
          <p:nvPicPr>
            <p:cNvPr id="47" name="Picture 46"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5601274"/>
              <a:ext cx="847725" cy="914400"/>
            </a:xfrm>
            <a:prstGeom prst="rect">
              <a:avLst/>
            </a:prstGeom>
          </p:spPr>
        </p:pic>
        <p:pic>
          <p:nvPicPr>
            <p:cNvPr id="48" name="Picture 47"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5013445"/>
              <a:ext cx="847725" cy="914400"/>
            </a:xfrm>
            <a:prstGeom prst="rect">
              <a:avLst/>
            </a:prstGeom>
          </p:spPr>
        </p:pic>
        <p:pic>
          <p:nvPicPr>
            <p:cNvPr id="49" name="Picture 48"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4447388"/>
              <a:ext cx="847725" cy="914400"/>
            </a:xfrm>
            <a:prstGeom prst="rect">
              <a:avLst/>
            </a:prstGeom>
          </p:spPr>
        </p:pic>
        <p:pic>
          <p:nvPicPr>
            <p:cNvPr id="50" name="Picture 49"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3903102"/>
              <a:ext cx="847725" cy="914400"/>
            </a:xfrm>
            <a:prstGeom prst="rect">
              <a:avLst/>
            </a:prstGeom>
          </p:spPr>
        </p:pic>
        <p:pic>
          <p:nvPicPr>
            <p:cNvPr id="51" name="Picture 50"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1068" y="3337045"/>
              <a:ext cx="847725" cy="914400"/>
            </a:xfrm>
            <a:prstGeom prst="rect">
              <a:avLst/>
            </a:prstGeom>
          </p:spPr>
        </p:pic>
      </p:grpSp>
      <p:grpSp>
        <p:nvGrpSpPr>
          <p:cNvPr id="16" name="Group 60"/>
          <p:cNvGrpSpPr/>
          <p:nvPr/>
        </p:nvGrpSpPr>
        <p:grpSpPr>
          <a:xfrm>
            <a:off x="6868877" y="3505583"/>
            <a:ext cx="640308" cy="2808124"/>
            <a:chOff x="611560" y="3314126"/>
            <a:chExt cx="847725" cy="3189514"/>
          </a:xfrm>
        </p:grpSpPr>
        <p:pic>
          <p:nvPicPr>
            <p:cNvPr id="62" name="Picture 61"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589240"/>
              <a:ext cx="847725" cy="914400"/>
            </a:xfrm>
            <a:prstGeom prst="rect">
              <a:avLst/>
            </a:prstGeom>
          </p:spPr>
        </p:pic>
        <p:pic>
          <p:nvPicPr>
            <p:cNvPr id="63" name="Picture 62"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5013176"/>
              <a:ext cx="847725" cy="914400"/>
            </a:xfrm>
            <a:prstGeom prst="rect">
              <a:avLst/>
            </a:prstGeom>
          </p:spPr>
        </p:pic>
        <p:pic>
          <p:nvPicPr>
            <p:cNvPr id="64" name="Picture 63"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4446240"/>
              <a:ext cx="847725" cy="914400"/>
            </a:xfrm>
            <a:prstGeom prst="rect">
              <a:avLst/>
            </a:prstGeom>
          </p:spPr>
        </p:pic>
        <p:pic>
          <p:nvPicPr>
            <p:cNvPr id="65" name="Picture 64"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3870176"/>
              <a:ext cx="847725" cy="914400"/>
            </a:xfrm>
            <a:prstGeom prst="rect">
              <a:avLst/>
            </a:prstGeom>
          </p:spPr>
        </p:pic>
        <p:pic>
          <p:nvPicPr>
            <p:cNvPr id="66" name="Picture 65"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3314126"/>
              <a:ext cx="847725" cy="914400"/>
            </a:xfrm>
            <a:prstGeom prst="rect">
              <a:avLst/>
            </a:prstGeom>
          </p:spPr>
        </p:pic>
      </p:grpSp>
      <p:grpSp>
        <p:nvGrpSpPr>
          <p:cNvPr id="17" name="Group 69"/>
          <p:cNvGrpSpPr/>
          <p:nvPr/>
        </p:nvGrpSpPr>
        <p:grpSpPr>
          <a:xfrm>
            <a:off x="7781438" y="3552202"/>
            <a:ext cx="640308" cy="2750619"/>
            <a:chOff x="5343060" y="3372138"/>
            <a:chExt cx="847725" cy="3124199"/>
          </a:xfrm>
        </p:grpSpPr>
        <p:pic>
          <p:nvPicPr>
            <p:cNvPr id="71" name="Picture 70"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581937"/>
              <a:ext cx="847725" cy="914400"/>
            </a:xfrm>
            <a:prstGeom prst="rect">
              <a:avLst/>
            </a:prstGeom>
          </p:spPr>
        </p:pic>
        <p:pic>
          <p:nvPicPr>
            <p:cNvPr id="72" name="Picture 71"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5026766"/>
              <a:ext cx="847725" cy="914400"/>
            </a:xfrm>
            <a:prstGeom prst="rect">
              <a:avLst/>
            </a:prstGeom>
          </p:spPr>
        </p:pic>
        <p:pic>
          <p:nvPicPr>
            <p:cNvPr id="73" name="Picture 72"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4471595"/>
              <a:ext cx="847725" cy="914400"/>
            </a:xfrm>
            <a:prstGeom prst="rect">
              <a:avLst/>
            </a:prstGeom>
          </p:spPr>
        </p:pic>
        <p:pic>
          <p:nvPicPr>
            <p:cNvPr id="74" name="Picture 73"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927309"/>
              <a:ext cx="847725" cy="914400"/>
            </a:xfrm>
            <a:prstGeom prst="rect">
              <a:avLst/>
            </a:prstGeom>
          </p:spPr>
        </p:pic>
        <p:pic>
          <p:nvPicPr>
            <p:cNvPr id="75" name="Picture 74" descr="Gree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060" y="3372138"/>
              <a:ext cx="847725" cy="914400"/>
            </a:xfrm>
            <a:prstGeom prst="rect">
              <a:avLst/>
            </a:prstGeom>
          </p:spPr>
        </p:pic>
      </p:grpSp>
      <p:grpSp>
        <p:nvGrpSpPr>
          <p:cNvPr id="18" name="Group 55"/>
          <p:cNvGrpSpPr/>
          <p:nvPr/>
        </p:nvGrpSpPr>
        <p:grpSpPr>
          <a:xfrm>
            <a:off x="2306057" y="3504280"/>
            <a:ext cx="640308" cy="2798540"/>
            <a:chOff x="2976668" y="3304388"/>
            <a:chExt cx="847725" cy="3178629"/>
          </a:xfrm>
        </p:grpSpPr>
        <p:pic>
          <p:nvPicPr>
            <p:cNvPr id="11" name="Picture 10"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5568617"/>
              <a:ext cx="847725" cy="914400"/>
            </a:xfrm>
            <a:prstGeom prst="rect">
              <a:avLst/>
            </a:prstGeom>
          </p:spPr>
        </p:pic>
        <p:pic>
          <p:nvPicPr>
            <p:cNvPr id="21" name="Picture 20"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4980788"/>
              <a:ext cx="847725" cy="914400"/>
            </a:xfrm>
            <a:prstGeom prst="rect">
              <a:avLst/>
            </a:prstGeom>
          </p:spPr>
        </p:pic>
        <p:pic>
          <p:nvPicPr>
            <p:cNvPr id="22" name="Picture 21"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4414731"/>
              <a:ext cx="847725" cy="914400"/>
            </a:xfrm>
            <a:prstGeom prst="rect">
              <a:avLst/>
            </a:prstGeom>
          </p:spPr>
        </p:pic>
        <p:pic>
          <p:nvPicPr>
            <p:cNvPr id="23" name="Picture 22"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3870445"/>
              <a:ext cx="847725" cy="914400"/>
            </a:xfrm>
            <a:prstGeom prst="rect">
              <a:avLst/>
            </a:prstGeom>
          </p:spPr>
        </p:pic>
        <p:pic>
          <p:nvPicPr>
            <p:cNvPr id="24" name="Picture 23"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6668" y="3304388"/>
              <a:ext cx="847725" cy="914400"/>
            </a:xfrm>
            <a:prstGeom prst="rect">
              <a:avLst/>
            </a:prstGeom>
          </p:spPr>
        </p:pic>
      </p:grpSp>
      <p:grpSp>
        <p:nvGrpSpPr>
          <p:cNvPr id="19" name="Group 58"/>
          <p:cNvGrpSpPr/>
          <p:nvPr/>
        </p:nvGrpSpPr>
        <p:grpSpPr>
          <a:xfrm>
            <a:off x="5043749" y="3446777"/>
            <a:ext cx="640308" cy="2856044"/>
            <a:chOff x="6595120" y="3231569"/>
            <a:chExt cx="847725" cy="3243943"/>
          </a:xfrm>
        </p:grpSpPr>
        <p:pic>
          <p:nvPicPr>
            <p:cNvPr id="42" name="Picture 41"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5561112"/>
              <a:ext cx="847725" cy="914400"/>
            </a:xfrm>
            <a:prstGeom prst="rect">
              <a:avLst/>
            </a:prstGeom>
          </p:spPr>
        </p:pic>
        <p:pic>
          <p:nvPicPr>
            <p:cNvPr id="43" name="Picture 42"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4951512"/>
              <a:ext cx="847725" cy="914400"/>
            </a:xfrm>
            <a:prstGeom prst="rect">
              <a:avLst/>
            </a:prstGeom>
          </p:spPr>
        </p:pic>
        <p:pic>
          <p:nvPicPr>
            <p:cNvPr id="44" name="Picture 43"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4396341"/>
              <a:ext cx="847725" cy="914400"/>
            </a:xfrm>
            <a:prstGeom prst="rect">
              <a:avLst/>
            </a:prstGeom>
          </p:spPr>
        </p:pic>
        <p:pic>
          <p:nvPicPr>
            <p:cNvPr id="45" name="Picture 44"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3808512"/>
              <a:ext cx="847725" cy="914400"/>
            </a:xfrm>
            <a:prstGeom prst="rect">
              <a:avLst/>
            </a:prstGeom>
          </p:spPr>
        </p:pic>
        <p:pic>
          <p:nvPicPr>
            <p:cNvPr id="46" name="Picture 45"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20" y="3231569"/>
              <a:ext cx="847725" cy="914400"/>
            </a:xfrm>
            <a:prstGeom prst="rect">
              <a:avLst/>
            </a:prstGeom>
          </p:spPr>
        </p:pic>
      </p:grpSp>
      <p:grpSp>
        <p:nvGrpSpPr>
          <p:cNvPr id="20" name="Group 77"/>
          <p:cNvGrpSpPr/>
          <p:nvPr/>
        </p:nvGrpSpPr>
        <p:grpSpPr>
          <a:xfrm>
            <a:off x="2306057" y="1509422"/>
            <a:ext cx="640308" cy="1804171"/>
            <a:chOff x="2306057" y="1417653"/>
            <a:chExt cx="640308" cy="1804171"/>
          </a:xfrm>
        </p:grpSpPr>
        <p:pic>
          <p:nvPicPr>
            <p:cNvPr id="58" name="Picture 57"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6057" y="2416765"/>
              <a:ext cx="640308" cy="805059"/>
            </a:xfrm>
            <a:prstGeom prst="rect">
              <a:avLst/>
            </a:prstGeom>
          </p:spPr>
        </p:pic>
        <p:pic>
          <p:nvPicPr>
            <p:cNvPr id="59" name="Picture 58"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6057" y="1918395"/>
              <a:ext cx="640308" cy="805059"/>
            </a:xfrm>
            <a:prstGeom prst="rect">
              <a:avLst/>
            </a:prstGeom>
          </p:spPr>
        </p:pic>
        <p:pic>
          <p:nvPicPr>
            <p:cNvPr id="60" name="Picture 59" descr="Yello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6057" y="1417653"/>
              <a:ext cx="640308" cy="805059"/>
            </a:xfrm>
            <a:prstGeom prst="rect">
              <a:avLst/>
            </a:prstGeom>
          </p:spPr>
        </p:pic>
      </p:grpSp>
      <p:pic>
        <p:nvPicPr>
          <p:cNvPr id="61" name="Picture 60" descr="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3749" y="2508534"/>
            <a:ext cx="640308" cy="805059"/>
          </a:xfrm>
          <a:prstGeom prst="rect">
            <a:avLst/>
          </a:prstGeom>
        </p:spPr>
      </p:pic>
      <p:grpSp>
        <p:nvGrpSpPr>
          <p:cNvPr id="25" name="Group 75"/>
          <p:cNvGrpSpPr/>
          <p:nvPr/>
        </p:nvGrpSpPr>
        <p:grpSpPr>
          <a:xfrm>
            <a:off x="6868877" y="2009389"/>
            <a:ext cx="640308" cy="1304204"/>
            <a:chOff x="6868877" y="2009389"/>
            <a:chExt cx="640308" cy="1304204"/>
          </a:xfrm>
        </p:grpSpPr>
        <p:pic>
          <p:nvPicPr>
            <p:cNvPr id="69" name="Picture 68"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8877" y="2508533"/>
              <a:ext cx="640308" cy="805060"/>
            </a:xfrm>
            <a:prstGeom prst="rect">
              <a:avLst/>
            </a:prstGeom>
          </p:spPr>
        </p:pic>
        <p:pic>
          <p:nvPicPr>
            <p:cNvPr id="70" name="Picture 69" descr="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8877" y="2009389"/>
              <a:ext cx="640308" cy="805060"/>
            </a:xfrm>
            <a:prstGeom prst="rect">
              <a:avLst/>
            </a:prstGeom>
          </p:spPr>
        </p:pic>
      </p:grpSp>
      <p:sp>
        <p:nvSpPr>
          <p:cNvPr id="68" name="Rectangle 67"/>
          <p:cNvSpPr/>
          <p:nvPr/>
        </p:nvSpPr>
        <p:spPr>
          <a:xfrm>
            <a:off x="574754" y="230201"/>
            <a:ext cx="7994496" cy="646331"/>
          </a:xfrm>
          <a:prstGeom prst="rect">
            <a:avLst/>
          </a:prstGeom>
        </p:spPr>
        <p:txBody>
          <a:bodyPr wrap="none">
            <a:spAutoFit/>
          </a:bodyPr>
          <a:lstStyle/>
          <a:p>
            <a:pPr algn="ct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Leithdháiltí</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córa</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agus</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neamhchóra</a:t>
            </a:r>
            <a:endParaRPr lang="en-IE" sz="3600" dirty="0" smtClean="0">
              <a:solidFill>
                <a:srgbClr val="990033"/>
              </a:solidFill>
              <a:latin typeface="Century Gothic" pitchFamily="34" charset="0"/>
            </a:endParaRPr>
          </a:p>
        </p:txBody>
      </p:sp>
      <p:sp>
        <p:nvSpPr>
          <p:cNvPr id="29" name="TextBox 28"/>
          <p:cNvSpPr txBox="1"/>
          <p:nvPr/>
        </p:nvSpPr>
        <p:spPr>
          <a:xfrm>
            <a:off x="161925" y="2828925"/>
            <a:ext cx="1162050" cy="369332"/>
          </a:xfrm>
          <a:prstGeom prst="rect">
            <a:avLst/>
          </a:prstGeom>
          <a:noFill/>
        </p:spPr>
        <p:txBody>
          <a:bodyPr wrap="square" rtlCol="0">
            <a:spAutoFit/>
          </a:bodyPr>
          <a:lstStyle/>
          <a:p>
            <a:pPr algn="ctr"/>
            <a:r>
              <a:rPr lang="en-IE" b="1" i="1" dirty="0" smtClean="0">
                <a:solidFill>
                  <a:srgbClr val="990033"/>
                </a:solidFill>
                <a:latin typeface="Century Gothic" pitchFamily="34" charset="0"/>
              </a:rPr>
              <a:t>3 </a:t>
            </a:r>
            <a:r>
              <a:rPr lang="en-IE" b="1" i="1" dirty="0" err="1" smtClean="0">
                <a:solidFill>
                  <a:srgbClr val="990033"/>
                </a:solidFill>
                <a:latin typeface="Century Gothic" pitchFamily="34" charset="0"/>
              </a:rPr>
              <a:t>bheart</a:t>
            </a:r>
            <a:endParaRPr lang="en-IE" b="1" i="1" dirty="0">
              <a:solidFill>
                <a:srgbClr val="990033"/>
              </a:solidFill>
              <a:latin typeface="Century Gothic" pitchFamily="34" charset="0"/>
            </a:endParaRPr>
          </a:p>
        </p:txBody>
      </p:sp>
      <p:sp>
        <p:nvSpPr>
          <p:cNvPr id="76" name="TextBox 75"/>
          <p:cNvSpPr txBox="1"/>
          <p:nvPr/>
        </p:nvSpPr>
        <p:spPr>
          <a:xfrm>
            <a:off x="1143000" y="2828925"/>
            <a:ext cx="1162050" cy="369332"/>
          </a:xfrm>
          <a:prstGeom prst="rect">
            <a:avLst/>
          </a:prstGeom>
          <a:noFill/>
        </p:spPr>
        <p:txBody>
          <a:bodyPr wrap="square" rtlCol="0">
            <a:spAutoFit/>
          </a:bodyPr>
          <a:lstStyle/>
          <a:p>
            <a:pPr algn="ctr"/>
            <a:r>
              <a:rPr lang="en-IE" b="1" i="1" dirty="0" smtClean="0">
                <a:solidFill>
                  <a:srgbClr val="990033"/>
                </a:solidFill>
                <a:latin typeface="Century Gothic" pitchFamily="34" charset="0"/>
              </a:rPr>
              <a:t>1 </a:t>
            </a:r>
            <a:r>
              <a:rPr lang="en-IE" b="1" i="1" dirty="0" err="1" smtClean="0">
                <a:solidFill>
                  <a:srgbClr val="990033"/>
                </a:solidFill>
                <a:latin typeface="Century Gothic" pitchFamily="34" charset="0"/>
              </a:rPr>
              <a:t>bheart</a:t>
            </a:r>
            <a:endParaRPr lang="en-IE" b="1" i="1" dirty="0">
              <a:solidFill>
                <a:srgbClr val="990033"/>
              </a:solidFill>
              <a:latin typeface="Century Gothic" pitchFamily="34" charset="0"/>
            </a:endParaRPr>
          </a:p>
        </p:txBody>
      </p:sp>
      <p:sp>
        <p:nvSpPr>
          <p:cNvPr id="77" name="TextBox 76"/>
          <p:cNvSpPr txBox="1"/>
          <p:nvPr/>
        </p:nvSpPr>
        <p:spPr>
          <a:xfrm>
            <a:off x="2933700" y="2828925"/>
            <a:ext cx="1162050" cy="369332"/>
          </a:xfrm>
          <a:prstGeom prst="rect">
            <a:avLst/>
          </a:prstGeom>
          <a:noFill/>
        </p:spPr>
        <p:txBody>
          <a:bodyPr wrap="square" rtlCol="0">
            <a:spAutoFit/>
          </a:bodyPr>
          <a:lstStyle/>
          <a:p>
            <a:pPr algn="ctr"/>
            <a:r>
              <a:rPr lang="en-IE" b="1" i="1" dirty="0" smtClean="0">
                <a:solidFill>
                  <a:srgbClr val="990033"/>
                </a:solidFill>
                <a:latin typeface="Century Gothic" pitchFamily="34" charset="0"/>
              </a:rPr>
              <a:t>2 </a:t>
            </a:r>
            <a:r>
              <a:rPr lang="en-IE" b="1" i="1" dirty="0" err="1" smtClean="0">
                <a:solidFill>
                  <a:srgbClr val="990033"/>
                </a:solidFill>
                <a:latin typeface="Century Gothic" pitchFamily="34" charset="0"/>
              </a:rPr>
              <a:t>bheart</a:t>
            </a:r>
            <a:endParaRPr lang="en-IE" b="1" i="1" dirty="0">
              <a:solidFill>
                <a:srgbClr val="990033"/>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4184 -0.0912 C -0.05885 -0.08704 -0.19184 -0.07731 -0.22864 -0.02593 C -0.28142 0.04815 -0.23316 -0.01435 -0.2526 0.01042 C -0.25451 0.01597 -0.25798 0.0206 -0.25955 0.02639 C -0.26128 0.03241 -0.26146 0.03912 -0.26302 0.04537 C -0.26423 0.0544 -0.26701 0.06065 -0.26909 0.06921 C -0.26701 0.08403 -0.26649 0.09931 -0.26302 0.11366 C -0.26111 0.12292 -0.25521 0.13009 -0.2526 0.13912 C -0.25052 0.15162 -0.24444 0.16227 -0.24062 0.17407 C -0.23593 0.18889 -0.23003 0.20625 -0.22621 0.22153 C -0.2243 0.2294 -0.22361 0.23773 -0.22135 0.24537 C -0.22118 0.24653 -0.21458 0.27014 -0.20955 0.27407 C -0.20729 0.27616 -0.20139 0.27708 -0.20139 0.27732 C -0.19843 0.28287 -0.19878 0.28009 -0.19878 0.28519 " pathEditMode="relative" rAng="0" ptsTypes="fffffffffffffA">
                                      <p:cBhvr>
                                        <p:cTn id="6" dur="2000" fill="hold"/>
                                        <p:tgtEl>
                                          <p:spTgt spid="20"/>
                                        </p:tgtEl>
                                        <p:attrNameLst>
                                          <p:attrName>ppt_x</p:attrName>
                                          <p:attrName>ppt_y</p:attrName>
                                        </p:attrNameLst>
                                      </p:cBhvr>
                                      <p:rCtr x="-12000" y="1880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795 0.00416 C -0.09861 0.00185 -0.16927 0.00717 -0.23993 0.01064 C -0.38993 0.00555 -0.33541 0.0125 -0.40416 0.00277 C -0.41857 0.01203 -0.41632 0.00694 -0.40903 0.0456 C -0.40833 0.04884 -0.40486 0.04953 -0.40295 0.05185 C -0.40121 0.05416 -0.39982 0.05717 -0.39826 0.05972 C -0.39427 0.08611 -0.39844 0.05439 -0.40069 0.11851 C -0.40121 0.13588 -0.4026 0.13333 -0.39826 0.13912 " pathEditMode="relative" rAng="0" ptsTypes="fffffffA">
                                      <p:cBhvr>
                                        <p:cTn id="14" dur="2000" fill="hold"/>
                                        <p:tgtEl>
                                          <p:spTgt spid="61"/>
                                        </p:tgtEl>
                                        <p:attrNameLst>
                                          <p:attrName>ppt_x</p:attrName>
                                          <p:attrName>ppt_y</p:attrName>
                                        </p:attrNameLst>
                                      </p:cBhvr>
                                      <p:rCtr x="-19500" y="6600"/>
                                    </p:animMotion>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3611 -0.03634 C -0.08819 -0.03981 -0.09983 -0.04236 -0.17292 -0.01898 C -0.20989 -0.00717 -0.24305 0.0213 -0.28003 0.03357 C -0.3125 0.04422 -0.34114 0.0551 -0.37413 0.0669 C -0.37951 0.06875 -0.39045 0.07408 -0.39548 0.0794 C -0.39896 0.0831 -0.40503 0.09213 -0.40503 0.09236 C -0.40798 0.11135 -0.40677 0.10278 -0.40868 0.1176 C -0.40746 0.14028 -0.40694 0.1632 -0.40503 0.18588 C -0.40434 0.19537 -0.39913 0.19908 -0.39913 0.21135 " pathEditMode="relative" rAng="0" ptsTypes="ffffffffA">
                                      <p:cBhvr>
                                        <p:cTn id="22" dur="2000" fill="hold"/>
                                        <p:tgtEl>
                                          <p:spTgt spid="25"/>
                                        </p:tgtEl>
                                        <p:attrNameLst>
                                          <p:attrName>ppt_x</p:attrName>
                                          <p:attrName>ppt_y</p:attrName>
                                        </p:attrNameLst>
                                      </p:cBhvr>
                                      <p:rCtr x="-18600" y="12100"/>
                                    </p:animMotion>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6" grpId="0"/>
      <p:bldP spid="7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4811898"/>
              </p:ext>
            </p:extLst>
          </p:nvPr>
        </p:nvGraphicFramePr>
        <p:xfrm>
          <a:off x="296235" y="1107155"/>
          <a:ext cx="8502876" cy="4896003"/>
        </p:xfrm>
        <a:graphic>
          <a:graphicData uri="http://schemas.openxmlformats.org/drawingml/2006/table">
            <a:tbl>
              <a:tblPr/>
              <a:tblGrid>
                <a:gridCol w="546876"/>
                <a:gridCol w="504000"/>
                <a:gridCol w="504000"/>
                <a:gridCol w="504000"/>
                <a:gridCol w="504000"/>
                <a:gridCol w="504000"/>
                <a:gridCol w="504000"/>
                <a:gridCol w="504000"/>
                <a:gridCol w="504000"/>
                <a:gridCol w="504000"/>
                <a:gridCol w="684000"/>
                <a:gridCol w="684000"/>
                <a:gridCol w="684000"/>
                <a:gridCol w="684000"/>
                <a:gridCol w="684000"/>
              </a:tblGrid>
              <a:tr h="699429">
                <a:tc>
                  <a:txBody>
                    <a:bodyPr/>
                    <a:lstStyle/>
                    <a:p>
                      <a:pPr algn="ctr" fontAlgn="ctr"/>
                      <a:endParaRPr lang="en-IE" sz="1800" b="1"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1</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2</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3</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4</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5</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6</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7</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8</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9</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r>
                        <a:rPr lang="en-IE" sz="1200" b="1" i="1" dirty="0" smtClean="0">
                          <a:latin typeface="Century Gothic" pitchFamily="34" charset="0"/>
                        </a:rPr>
                        <a:t>Rang-</a:t>
                      </a:r>
                      <a:r>
                        <a:rPr lang="en-IE" sz="1200" b="1" i="1" dirty="0" err="1" smtClean="0">
                          <a:latin typeface="Century Gothic" pitchFamily="34" charset="0"/>
                        </a:rPr>
                        <a:t>ord</a:t>
                      </a:r>
                      <a:endParaRPr lang="en-IE" sz="1200" b="1" i="1"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100" b="1" i="1" u="none" strike="noStrike" dirty="0" err="1" smtClean="0">
                          <a:latin typeface="Century Gothic" pitchFamily="34" charset="0"/>
                        </a:rPr>
                        <a:t>Airmheán</a:t>
                      </a:r>
                      <a:r>
                        <a:rPr lang="en-IE" sz="1200" b="1" i="1" u="none" strike="noStrike" dirty="0" smtClean="0">
                          <a:latin typeface="Century Gothic" pitchFamily="34" charset="0"/>
                        </a:rPr>
                        <a:t> </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Bearta</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Meán</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r>
              <a:tr h="699429">
                <a:tc>
                  <a:txBody>
                    <a:bodyPr/>
                    <a:lstStyle/>
                    <a:p>
                      <a:pPr algn="ctr" fontAlgn="ctr"/>
                      <a:r>
                        <a:rPr lang="en-IE" sz="1800" b="1" i="1" u="none" strike="noStrike" dirty="0">
                          <a:latin typeface="Century Gothic" pitchFamily="34" charset="0"/>
                        </a:rPr>
                        <a:t>A</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rgbClr val="FF0000"/>
                          </a:solidFill>
                          <a:latin typeface="Century Gothic" pitchFamily="34" charset="0"/>
                        </a:rPr>
                        <a:t>2</a:t>
                      </a:r>
                      <a:endParaRPr lang="en-IE" sz="2400" b="1" i="1"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B</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6</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rgbClr val="FF0000"/>
                          </a:solidFill>
                          <a:latin typeface="Century Gothic" pitchFamily="34" charset="0"/>
                        </a:rPr>
                        <a:t>20</a:t>
                      </a:r>
                      <a:endParaRPr lang="en-IE" sz="2400" b="1" i="1"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C</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3</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rgbClr val="FF0000"/>
                          </a:solidFill>
                          <a:latin typeface="Century Gothic" pitchFamily="34" charset="0"/>
                        </a:rPr>
                        <a:t>7</a:t>
                      </a:r>
                      <a:endParaRPr lang="en-IE" sz="2400" b="1" i="1"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2</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rgbClr val="FF0000"/>
                          </a:solidFill>
                          <a:latin typeface="Century Gothic" pitchFamily="34" charset="0"/>
                        </a:rPr>
                        <a:t>5</a:t>
                      </a:r>
                      <a:endParaRPr lang="en-IE" sz="2400" b="1" i="1"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rgbClr val="FF0000"/>
                          </a:solidFill>
                          <a:latin typeface="Century Gothic" pitchFamily="34" charset="0"/>
                        </a:rPr>
                        <a:t>8</a:t>
                      </a:r>
                      <a:endParaRPr lang="en-IE" sz="2400" b="1" i="1"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smtClean="0">
                          <a:latin typeface="Century Gothic" pitchFamily="34" charset="0"/>
                        </a:rPr>
                        <a:t>F</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smtClean="0">
                          <a:latin typeface="Century Gothic" pitchFamily="34" charset="0"/>
                        </a:rPr>
                        <a:t>8</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4</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3</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7</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rgbClr val="FF0000"/>
                          </a:solidFill>
                          <a:latin typeface="Century Gothic" pitchFamily="34" charset="0"/>
                        </a:rPr>
                        <a:t>11</a:t>
                      </a:r>
                      <a:endParaRPr lang="en-IE" sz="2400" b="1" i="1"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
        <p:nvSpPr>
          <p:cNvPr id="3" name="Rectangle 2"/>
          <p:cNvSpPr/>
          <p:nvPr/>
        </p:nvSpPr>
        <p:spPr>
          <a:xfrm>
            <a:off x="2541637" y="365668"/>
            <a:ext cx="5666936" cy="646331"/>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Leithdháiltí</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Neamhchóra</a:t>
            </a:r>
            <a:endParaRPr lang="en-IE" sz="3600" dirty="0" smtClean="0">
              <a:solidFill>
                <a:srgbClr val="990033"/>
              </a:solidFill>
              <a:latin typeface="Century Gothic" pitchFamily="34" charset="0"/>
            </a:endParaRPr>
          </a:p>
        </p:txBody>
      </p:sp>
      <p:sp>
        <p:nvSpPr>
          <p:cNvPr id="6" name="TextBox 5"/>
          <p:cNvSpPr txBox="1"/>
          <p:nvPr/>
        </p:nvSpPr>
        <p:spPr>
          <a:xfrm>
            <a:off x="496712" y="6152445"/>
            <a:ext cx="2562578" cy="369332"/>
          </a:xfrm>
          <a:prstGeom prst="rect">
            <a:avLst/>
          </a:prstGeom>
          <a:noFill/>
        </p:spPr>
        <p:txBody>
          <a:bodyPr wrap="square" rtlCol="0">
            <a:spAutoFit/>
          </a:bodyPr>
          <a:lstStyle/>
          <a:p>
            <a:r>
              <a:rPr lang="en-IE" i="1" dirty="0" smtClean="0">
                <a:latin typeface="Century Gothic" pitchFamily="34" charset="0"/>
              </a:rPr>
              <a:t>Each row totals 45</a:t>
            </a:r>
            <a:endParaRPr lang="en-IE" i="1" dirty="0">
              <a:latin typeface="Century Gothic" pitchFamily="34" charset="0"/>
            </a:endParaRPr>
          </a:p>
        </p:txBody>
      </p:sp>
    </p:spTree>
    <p:extLst>
      <p:ext uri="{BB962C8B-B14F-4D97-AF65-F5344CB8AC3E}">
        <p14:creationId xmlns:p14="http://schemas.microsoft.com/office/powerpoint/2010/main" val="2970944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643042" y="5357826"/>
            <a:ext cx="5486400" cy="804862"/>
          </a:xfrm>
        </p:spPr>
        <p:txBody>
          <a:bodyPr>
            <a:normAutofit/>
          </a:bodyPr>
          <a:lstStyle/>
          <a:p>
            <a:endParaRPr lang="en-IE" sz="2400" dirty="0" smtClean="0">
              <a:hlinkClick r:id="rId4"/>
            </a:endParaRPr>
          </a:p>
          <a:p>
            <a:endParaRPr lang="en-IE" dirty="0">
              <a:hlinkClick r:id="rId4"/>
            </a:endParaRPr>
          </a:p>
        </p:txBody>
      </p:sp>
      <p:sp>
        <p:nvSpPr>
          <p:cNvPr id="7" name="Interview bias Yes Minister - YouTube.flv">
            <a:hlinkClick r:id="rId5" action="ppaction://hlinkfile"/>
          </p:cNvPr>
          <p:cNvSpPr>
            <a:spLocks noChangeAspect="1"/>
          </p:cNvSpPr>
          <p:nvPr>
            <p:custDataLst>
              <p:tags r:id="rId1"/>
            </p:custDataLst>
          </p:nvPr>
        </p:nvSpPr>
        <p:spPr>
          <a:xfrm rot="430231">
            <a:off x="2252608" y="2015183"/>
            <a:ext cx="5890415" cy="3796092"/>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6" name="TextBox 5"/>
          <p:cNvSpPr txBox="1"/>
          <p:nvPr/>
        </p:nvSpPr>
        <p:spPr>
          <a:xfrm>
            <a:off x="334109" y="756138"/>
            <a:ext cx="8458200" cy="707886"/>
          </a:xfrm>
          <a:prstGeom prst="rect">
            <a:avLst/>
          </a:prstGeom>
          <a:solidFill>
            <a:srgbClr val="FFC000"/>
          </a:solidFill>
        </p:spPr>
        <p:txBody>
          <a:bodyPr wrap="square" rtlCol="0">
            <a:spAutoFit/>
          </a:bodyPr>
          <a:lstStyle/>
          <a:p>
            <a:pPr algn="ctr"/>
            <a:r>
              <a:rPr lang="en-IE" sz="4000" b="1" i="1" dirty="0" smtClean="0">
                <a:solidFill>
                  <a:srgbClr val="990033"/>
                </a:solidFill>
                <a:latin typeface="Century Gothic" pitchFamily="34" charset="0"/>
              </a:rPr>
              <a:t>LAOFACHT</a:t>
            </a:r>
            <a:endParaRPr lang="en-IE" sz="4000" b="1" i="1" dirty="0">
              <a:solidFill>
                <a:srgbClr val="990033"/>
              </a:solidFill>
              <a:latin typeface="Century Gothic" pitchFamily="34" charset="0"/>
            </a:endParaRPr>
          </a:p>
        </p:txBody>
      </p:sp>
    </p:spTree>
    <p:extLst>
      <p:ext uri="{BB962C8B-B14F-4D97-AF65-F5344CB8AC3E}">
        <p14:creationId xmlns:p14="http://schemas.microsoft.com/office/powerpoint/2010/main" val="1282940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2721094"/>
              </p:ext>
            </p:extLst>
          </p:nvPr>
        </p:nvGraphicFramePr>
        <p:xfrm>
          <a:off x="296235" y="1107155"/>
          <a:ext cx="8502876" cy="4896003"/>
        </p:xfrm>
        <a:graphic>
          <a:graphicData uri="http://schemas.openxmlformats.org/drawingml/2006/table">
            <a:tbl>
              <a:tblPr/>
              <a:tblGrid>
                <a:gridCol w="546876"/>
                <a:gridCol w="504000"/>
                <a:gridCol w="504000"/>
                <a:gridCol w="504000"/>
                <a:gridCol w="504000"/>
                <a:gridCol w="504000"/>
                <a:gridCol w="504000"/>
                <a:gridCol w="504000"/>
                <a:gridCol w="504000"/>
                <a:gridCol w="504000"/>
                <a:gridCol w="684000"/>
                <a:gridCol w="684000"/>
                <a:gridCol w="684000"/>
                <a:gridCol w="684000"/>
                <a:gridCol w="684000"/>
              </a:tblGrid>
              <a:tr h="699429">
                <a:tc>
                  <a:txBody>
                    <a:bodyPr/>
                    <a:lstStyle/>
                    <a:p>
                      <a:pPr algn="ctr" fontAlgn="ctr"/>
                      <a:endParaRPr lang="en-IE" sz="1800" b="1"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1</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2</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3</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4</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5</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6</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7</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8</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9</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r>
                        <a:rPr lang="en-IE" sz="1200" b="1" i="1" dirty="0" smtClean="0">
                          <a:latin typeface="Century Gothic" pitchFamily="34" charset="0"/>
                        </a:rPr>
                        <a:t>Rang-</a:t>
                      </a:r>
                      <a:r>
                        <a:rPr lang="en-IE" sz="1200" b="1" i="1" dirty="0" err="1" smtClean="0">
                          <a:latin typeface="Century Gothic" pitchFamily="34" charset="0"/>
                        </a:rPr>
                        <a:t>ord</a:t>
                      </a:r>
                      <a:endParaRPr lang="en-IE" sz="1200" b="1" i="1"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100" b="1" i="1" u="none" strike="noStrike" dirty="0" err="1" smtClean="0">
                          <a:latin typeface="Century Gothic" pitchFamily="34" charset="0"/>
                        </a:rPr>
                        <a:t>Airmheán</a:t>
                      </a:r>
                      <a:r>
                        <a:rPr lang="en-IE" sz="1100" b="1" i="1" u="none" strike="noStrike" dirty="0" smtClean="0">
                          <a:latin typeface="Century Gothic" pitchFamily="34" charset="0"/>
                        </a:rPr>
                        <a:t> </a:t>
                      </a:r>
                      <a:endParaRPr lang="en-IE" sz="11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Bearta</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Meán</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r>
              <a:tr h="699429">
                <a:tc>
                  <a:txBody>
                    <a:bodyPr/>
                    <a:lstStyle/>
                    <a:p>
                      <a:pPr algn="ctr" fontAlgn="ctr"/>
                      <a:r>
                        <a:rPr lang="en-IE" sz="1800" b="1" i="1" u="none" strike="noStrike" dirty="0">
                          <a:latin typeface="Century Gothic" pitchFamily="34" charset="0"/>
                        </a:rPr>
                        <a:t>A</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2</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B</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6</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20</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C</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3</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7</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2</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5</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8</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smtClean="0">
                          <a:latin typeface="Century Gothic" pitchFamily="34" charset="0"/>
                        </a:rPr>
                        <a:t>F</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smtClean="0">
                          <a:latin typeface="Century Gothic" pitchFamily="34" charset="0"/>
                        </a:rPr>
                        <a:t>8</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4</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3</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7</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11</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
        <p:nvSpPr>
          <p:cNvPr id="3" name="Rectangle 2"/>
          <p:cNvSpPr/>
          <p:nvPr/>
        </p:nvSpPr>
        <p:spPr>
          <a:xfrm>
            <a:off x="2541637" y="365668"/>
            <a:ext cx="5666936" cy="646331"/>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Leithdháiltí</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Neamhchóra</a:t>
            </a:r>
            <a:endParaRPr lang="en-IE" sz="3600" dirty="0" smtClean="0">
              <a:solidFill>
                <a:srgbClr val="990033"/>
              </a:solidFill>
              <a:latin typeface="Century Gothic" pitchFamily="34" charset="0"/>
            </a:endParaRPr>
          </a:p>
        </p:txBody>
      </p:sp>
      <p:sp>
        <p:nvSpPr>
          <p:cNvPr id="6" name="TextBox 5"/>
          <p:cNvSpPr txBox="1"/>
          <p:nvPr/>
        </p:nvSpPr>
        <p:spPr>
          <a:xfrm>
            <a:off x="496712" y="6152445"/>
            <a:ext cx="2856088" cy="369332"/>
          </a:xfrm>
          <a:prstGeom prst="rect">
            <a:avLst/>
          </a:prstGeom>
          <a:noFill/>
        </p:spPr>
        <p:txBody>
          <a:bodyPr wrap="square" rtlCol="0">
            <a:spAutoFit/>
          </a:bodyPr>
          <a:lstStyle/>
          <a:p>
            <a:r>
              <a:rPr lang="en-IE" i="1" dirty="0" err="1" smtClean="0">
                <a:latin typeface="Century Gothic" pitchFamily="34" charset="0"/>
              </a:rPr>
              <a:t>Iomlán</a:t>
            </a:r>
            <a:r>
              <a:rPr lang="en-IE" i="1" dirty="0" smtClean="0">
                <a:latin typeface="Century Gothic" pitchFamily="34" charset="0"/>
              </a:rPr>
              <a:t> </a:t>
            </a:r>
            <a:r>
              <a:rPr lang="en-IE" i="1" dirty="0" err="1" smtClean="0">
                <a:latin typeface="Century Gothic" pitchFamily="34" charset="0"/>
              </a:rPr>
              <a:t>gach</a:t>
            </a:r>
            <a:r>
              <a:rPr lang="en-IE" i="1" dirty="0" smtClean="0">
                <a:latin typeface="Century Gothic" pitchFamily="34" charset="0"/>
              </a:rPr>
              <a:t> </a:t>
            </a:r>
            <a:r>
              <a:rPr lang="en-IE" i="1" dirty="0" err="1" smtClean="0">
                <a:latin typeface="Century Gothic" pitchFamily="34" charset="0"/>
              </a:rPr>
              <a:t>sraithe</a:t>
            </a:r>
            <a:r>
              <a:rPr lang="en-IE" i="1" dirty="0" smtClean="0">
                <a:latin typeface="Century Gothic" pitchFamily="34" charset="0"/>
              </a:rPr>
              <a:t>: 45</a:t>
            </a:r>
            <a:endParaRPr lang="en-IE" i="1" dirty="0">
              <a:latin typeface="Century Gothic" pitchFamily="34" charset="0"/>
            </a:endParaRPr>
          </a:p>
        </p:txBody>
      </p:sp>
    </p:spTree>
    <p:extLst>
      <p:ext uri="{BB962C8B-B14F-4D97-AF65-F5344CB8AC3E}">
        <p14:creationId xmlns:p14="http://schemas.microsoft.com/office/powerpoint/2010/main" val="22860528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7204" y="356539"/>
            <a:ext cx="6109593" cy="923330"/>
          </a:xfrm>
          <a:prstGeom prst="rect">
            <a:avLst/>
          </a:prstGeom>
        </p:spPr>
        <p:txBody>
          <a:bodyPr wrap="square">
            <a:spAutoFit/>
          </a:bodyPr>
          <a:lstStyle/>
          <a:p>
            <a:pPr algn="ctr"/>
            <a:r>
              <a:rPr lang="en-IE" sz="3600" b="1" i="1" dirty="0" smtClean="0">
                <a:solidFill>
                  <a:srgbClr val="990033"/>
                </a:solidFill>
                <a:effectLst>
                  <a:outerShdw blurRad="38100" dist="38100" dir="2700000" algn="tl">
                    <a:srgbClr val="000000">
                      <a:alpha val="43137"/>
                    </a:srgbClr>
                  </a:outerShdw>
                </a:effectLst>
                <a:latin typeface="Century Gothic" pitchFamily="34" charset="0"/>
              </a:rPr>
              <a:t>An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Meán</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&amp; An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tAirmheán</a:t>
            </a:r>
            <a:r>
              <a:rPr lang="en-IE" dirty="0" smtClean="0">
                <a:latin typeface="Century Gothic" pitchFamily="34" charset="0"/>
              </a:rPr>
              <a:t/>
            </a:r>
            <a:br>
              <a:rPr lang="en-IE" dirty="0" smtClean="0">
                <a:latin typeface="Century Gothic" pitchFamily="34" charset="0"/>
              </a:rPr>
            </a:br>
            <a:endParaRPr lang="en-IE" dirty="0">
              <a:latin typeface="Century Gothic" pitchFamily="34" charset="0"/>
            </a:endParaRPr>
          </a:p>
        </p:txBody>
      </p:sp>
      <p:sp>
        <p:nvSpPr>
          <p:cNvPr id="18433" name="Rectangle 1"/>
          <p:cNvSpPr>
            <a:spLocks noChangeArrowheads="1"/>
          </p:cNvSpPr>
          <p:nvPr/>
        </p:nvSpPr>
        <p:spPr bwMode="auto">
          <a:xfrm>
            <a:off x="392838" y="1882425"/>
            <a:ext cx="850497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IE" sz="3600" b="1" dirty="0" err="1" smtClean="0">
                <a:solidFill>
                  <a:srgbClr val="990033"/>
                </a:solidFill>
                <a:latin typeface="Century Gothic" pitchFamily="34" charset="0"/>
                <a:ea typeface="Calibri" pitchFamily="34" charset="0"/>
                <a:cs typeface="Times New Roman" pitchFamily="18" charset="0"/>
              </a:rPr>
              <a:t>Déanaimis</a:t>
            </a:r>
            <a:r>
              <a:rPr lang="en-IE" sz="3600" b="1" dirty="0" smtClean="0">
                <a:solidFill>
                  <a:srgbClr val="990033"/>
                </a:solidFill>
                <a:latin typeface="Century Gothic" pitchFamily="34" charset="0"/>
                <a:ea typeface="Calibri" pitchFamily="34" charset="0"/>
                <a:cs typeface="Times New Roman" pitchFamily="18" charset="0"/>
              </a:rPr>
              <a:t> </a:t>
            </a:r>
            <a:r>
              <a:rPr lang="en-IE" sz="3600" b="1" dirty="0" err="1" smtClean="0">
                <a:solidFill>
                  <a:srgbClr val="990033"/>
                </a:solidFill>
                <a:latin typeface="Century Gothic" pitchFamily="34" charset="0"/>
                <a:ea typeface="Calibri" pitchFamily="34" charset="0"/>
                <a:cs typeface="Times New Roman" pitchFamily="18" charset="0"/>
              </a:rPr>
              <a:t>codarsnacht</a:t>
            </a:r>
            <a:r>
              <a:rPr lang="en-IE" sz="3600" b="1" dirty="0" smtClean="0">
                <a:solidFill>
                  <a:srgbClr val="990033"/>
                </a:solidFill>
                <a:latin typeface="Century Gothic" pitchFamily="34" charset="0"/>
                <a:ea typeface="Calibri" pitchFamily="34" charset="0"/>
                <a:cs typeface="Times New Roman" pitchFamily="18" charset="0"/>
              </a:rPr>
              <a:t> </a:t>
            </a:r>
            <a:r>
              <a:rPr lang="en-IE" sz="3600" b="1" dirty="0" err="1" smtClean="0">
                <a:solidFill>
                  <a:srgbClr val="990033"/>
                </a:solidFill>
                <a:latin typeface="Century Gothic" pitchFamily="34" charset="0"/>
                <a:ea typeface="Calibri" pitchFamily="34" charset="0"/>
                <a:cs typeface="Times New Roman" pitchFamily="18" charset="0"/>
              </a:rPr>
              <a:t>anois</a:t>
            </a:r>
            <a:r>
              <a:rPr lang="en-IE" sz="3600" b="1" dirty="0" smtClean="0">
                <a:solidFill>
                  <a:srgbClr val="990033"/>
                </a:solidFill>
                <a:latin typeface="Century Gothic" pitchFamily="34" charset="0"/>
                <a:ea typeface="Calibri" pitchFamily="34" charset="0"/>
                <a:cs typeface="Times New Roman" pitchFamily="18" charset="0"/>
              </a:rPr>
              <a:t> </a:t>
            </a:r>
            <a:r>
              <a:rPr lang="en-IE" sz="3600" b="1" dirty="0" err="1" smtClean="0">
                <a:solidFill>
                  <a:srgbClr val="990033"/>
                </a:solidFill>
                <a:latin typeface="Century Gothic" pitchFamily="34" charset="0"/>
                <a:ea typeface="Calibri" pitchFamily="34" charset="0"/>
                <a:cs typeface="Times New Roman" pitchFamily="18" charset="0"/>
              </a:rPr>
              <a:t>idir</a:t>
            </a:r>
            <a:r>
              <a:rPr lang="en-IE" sz="3600" b="1" dirty="0" smtClean="0">
                <a:solidFill>
                  <a:srgbClr val="990033"/>
                </a:solidFill>
                <a:latin typeface="Century Gothic" pitchFamily="34" charset="0"/>
                <a:ea typeface="Calibri" pitchFamily="34" charset="0"/>
                <a:cs typeface="Times New Roman" pitchFamily="18" charset="0"/>
              </a:rPr>
              <a:t> an </a:t>
            </a:r>
            <a:r>
              <a:rPr lang="en-IE" sz="3600" b="1" dirty="0" err="1" smtClean="0">
                <a:solidFill>
                  <a:srgbClr val="990033"/>
                </a:solidFill>
                <a:latin typeface="Century Gothic" pitchFamily="34" charset="0"/>
                <a:ea typeface="Calibri" pitchFamily="34" charset="0"/>
                <a:cs typeface="Times New Roman" pitchFamily="18" charset="0"/>
              </a:rPr>
              <a:t>meán</a:t>
            </a:r>
            <a:r>
              <a:rPr lang="en-IE" sz="3600" b="1" dirty="0" smtClean="0">
                <a:solidFill>
                  <a:srgbClr val="990033"/>
                </a:solidFill>
                <a:latin typeface="Century Gothic" pitchFamily="34" charset="0"/>
                <a:ea typeface="Calibri" pitchFamily="34" charset="0"/>
                <a:cs typeface="Times New Roman" pitchFamily="18" charset="0"/>
              </a:rPr>
              <a:t> </a:t>
            </a:r>
            <a:r>
              <a:rPr lang="en-IE" sz="3600" b="1" dirty="0" err="1" smtClean="0">
                <a:solidFill>
                  <a:srgbClr val="990033"/>
                </a:solidFill>
                <a:latin typeface="Century Gothic" pitchFamily="34" charset="0"/>
                <a:ea typeface="Calibri" pitchFamily="34" charset="0"/>
                <a:cs typeface="Times New Roman" pitchFamily="18" charset="0"/>
              </a:rPr>
              <a:t>agus</a:t>
            </a:r>
            <a:r>
              <a:rPr lang="en-IE" sz="3600" b="1" dirty="0" smtClean="0">
                <a:solidFill>
                  <a:srgbClr val="990033"/>
                </a:solidFill>
                <a:latin typeface="Century Gothic" pitchFamily="34" charset="0"/>
                <a:ea typeface="Calibri" pitchFamily="34" charset="0"/>
                <a:cs typeface="Times New Roman" pitchFamily="18" charset="0"/>
              </a:rPr>
              <a:t> an t-</a:t>
            </a:r>
            <a:r>
              <a:rPr lang="en-IE" sz="3600" b="1" dirty="0" err="1" smtClean="0">
                <a:solidFill>
                  <a:srgbClr val="990033"/>
                </a:solidFill>
                <a:latin typeface="Century Gothic" pitchFamily="34" charset="0"/>
                <a:ea typeface="Calibri" pitchFamily="34" charset="0"/>
                <a:cs typeface="Times New Roman" pitchFamily="18" charset="0"/>
              </a:rPr>
              <a:t>airmheán</a:t>
            </a:r>
            <a:r>
              <a:rPr lang="en-IE" sz="3600" b="1" dirty="0" smtClean="0">
                <a:solidFill>
                  <a:srgbClr val="990033"/>
                </a:solidFill>
                <a:latin typeface="Century Gothic" pitchFamily="34" charset="0"/>
                <a:ea typeface="Calibri" pitchFamily="34" charset="0"/>
                <a:cs typeface="Times New Roman" pitchFamily="18" charset="0"/>
              </a:rPr>
              <a:t> mar </a:t>
            </a:r>
            <a:r>
              <a:rPr lang="en-IE" sz="3600" b="1" dirty="0" err="1" smtClean="0">
                <a:solidFill>
                  <a:srgbClr val="990033"/>
                </a:solidFill>
                <a:latin typeface="Century Gothic" pitchFamily="34" charset="0"/>
                <a:ea typeface="Calibri" pitchFamily="34" charset="0"/>
                <a:cs typeface="Times New Roman" pitchFamily="18" charset="0"/>
              </a:rPr>
              <a:t>thomhas</a:t>
            </a:r>
            <a:r>
              <a:rPr lang="en-IE" sz="3600" b="1" dirty="0" smtClean="0">
                <a:solidFill>
                  <a:srgbClr val="990033"/>
                </a:solidFill>
                <a:latin typeface="Century Gothic" pitchFamily="34" charset="0"/>
                <a:ea typeface="Calibri" pitchFamily="34" charset="0"/>
                <a:cs typeface="Times New Roman" pitchFamily="18" charset="0"/>
              </a:rPr>
              <a:t> </a:t>
            </a:r>
            <a:r>
              <a:rPr lang="en-IE" sz="3600" b="1" dirty="0" err="1" smtClean="0">
                <a:solidFill>
                  <a:srgbClr val="990033"/>
                </a:solidFill>
                <a:latin typeface="Century Gothic" pitchFamily="34" charset="0"/>
                <a:ea typeface="Calibri" pitchFamily="34" charset="0"/>
                <a:cs typeface="Times New Roman" pitchFamily="18" charset="0"/>
              </a:rPr>
              <a:t>achomaireacha</a:t>
            </a:r>
            <a:endParaRPr kumimoji="0" lang="en-IE" sz="2400" i="0" u="none" strike="noStrike" cap="none" normalizeH="0" baseline="0" dirty="0" smtClean="0">
              <a:ln>
                <a:noFill/>
              </a:ln>
              <a:solidFill>
                <a:srgbClr val="990033"/>
              </a:solidFill>
              <a:effectLst/>
              <a:latin typeface="Century Gothic"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IE" sz="2400" i="0" u="none" strike="noStrike" cap="none" normalizeH="0" baseline="0" dirty="0" smtClean="0">
              <a:ln>
                <a:noFill/>
              </a:ln>
              <a:solidFill>
                <a:srgbClr val="990033"/>
              </a:solidFill>
              <a:effectLst/>
              <a:latin typeface="Century Gothic" pitchFamily="34" charset="0"/>
              <a:ea typeface="Times New Roman" pitchFamily="18" charset="0"/>
              <a:cs typeface="Arial" pitchFamily="34" charset="0"/>
            </a:endParaRPr>
          </a:p>
        </p:txBody>
      </p:sp>
      <p:sp>
        <p:nvSpPr>
          <p:cNvPr id="4" name="TextBox 3"/>
          <p:cNvSpPr txBox="1"/>
          <p:nvPr/>
        </p:nvSpPr>
        <p:spPr>
          <a:xfrm>
            <a:off x="5802923" y="5767754"/>
            <a:ext cx="2514600" cy="646331"/>
          </a:xfrm>
          <a:prstGeom prst="rect">
            <a:avLst/>
          </a:prstGeom>
          <a:noFill/>
        </p:spPr>
        <p:txBody>
          <a:bodyPr wrap="square" rtlCol="0">
            <a:spAutoFit/>
          </a:bodyPr>
          <a:lstStyle/>
          <a:p>
            <a:r>
              <a:rPr lang="en-IE" dirty="0" err="1" smtClean="0"/>
              <a:t>Bileog</a:t>
            </a:r>
            <a:r>
              <a:rPr lang="en-IE" dirty="0" smtClean="0"/>
              <a:t> le </a:t>
            </a:r>
            <a:r>
              <a:rPr lang="en-IE" dirty="0" err="1" smtClean="0"/>
              <a:t>línteghraf</a:t>
            </a:r>
            <a:r>
              <a:rPr lang="en-IE" dirty="0" smtClean="0"/>
              <a:t> do </a:t>
            </a:r>
            <a:r>
              <a:rPr lang="en-IE" dirty="0" err="1" smtClean="0"/>
              <a:t>leithdháiltí</a:t>
            </a:r>
            <a:r>
              <a:rPr lang="en-IE" dirty="0" smtClean="0"/>
              <a:t> </a:t>
            </a:r>
            <a:r>
              <a:rPr lang="en-IE" dirty="0" err="1" smtClean="0"/>
              <a:t>neamhchóra</a:t>
            </a:r>
            <a:endParaRPr lang="en-I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a:spLocks noChangeArrowheads="1"/>
          </p:cNvSpPr>
          <p:nvPr/>
        </p:nvSpPr>
        <p:spPr bwMode="auto">
          <a:xfrm>
            <a:off x="324544" y="5013176"/>
            <a:ext cx="9144000" cy="430887"/>
          </a:xfrm>
          <a:prstGeom prst="rect">
            <a:avLst/>
          </a:prstGeom>
          <a:noFill/>
          <a:ln w="9525">
            <a:noFill/>
            <a:miter lim="800000"/>
            <a:headEnd/>
            <a:tailEnd/>
          </a:ln>
        </p:spPr>
        <p:txBody>
          <a:bodyPr>
            <a:spAutoFit/>
          </a:bodyPr>
          <a:lstStyle/>
          <a:p>
            <a:pPr marL="342900" indent="-342900" algn="ctr" eaLnBrk="0" fontAlgn="auto" hangingPunct="0">
              <a:spcBef>
                <a:spcPts val="0"/>
              </a:spcBef>
              <a:spcAft>
                <a:spcPts val="0"/>
              </a:spcAft>
              <a:defRPr/>
            </a:pPr>
            <a:r>
              <a:rPr lang="en-GB" sz="2200" i="1" dirty="0" err="1" smtClean="0">
                <a:latin typeface="Calibri" pitchFamily="34" charset="0"/>
                <a:ea typeface="+mj-ea"/>
                <a:cs typeface="+mj-cs"/>
              </a:rPr>
              <a:t>Nuari</a:t>
            </a:r>
            <a:r>
              <a:rPr lang="en-GB" sz="2200" i="1" dirty="0" smtClean="0">
                <a:latin typeface="Calibri" pitchFamily="34" charset="0"/>
                <a:ea typeface="+mj-ea"/>
                <a:cs typeface="+mj-cs"/>
              </a:rPr>
              <a:t> a </a:t>
            </a:r>
            <a:r>
              <a:rPr lang="en-GB" sz="2200" i="1" dirty="0" err="1" smtClean="0">
                <a:latin typeface="Calibri" pitchFamily="34" charset="0"/>
                <a:ea typeface="+mj-ea"/>
                <a:cs typeface="+mj-cs"/>
              </a:rPr>
              <a:t>bhíonn</a:t>
            </a:r>
            <a:r>
              <a:rPr lang="en-GB" sz="2200" i="1" dirty="0" smtClean="0">
                <a:latin typeface="Calibri" pitchFamily="34" charset="0"/>
                <a:ea typeface="+mj-ea"/>
                <a:cs typeface="+mj-cs"/>
              </a:rPr>
              <a:t> an </a:t>
            </a:r>
            <a:r>
              <a:rPr lang="en-GB" sz="2200" i="1" dirty="0" err="1" smtClean="0">
                <a:latin typeface="Calibri" pitchFamily="34" charset="0"/>
                <a:ea typeface="+mj-ea"/>
                <a:cs typeface="+mj-cs"/>
              </a:rPr>
              <a:t>Meán</a:t>
            </a:r>
            <a:r>
              <a:rPr lang="en-GB" sz="2200" i="1" dirty="0" smtClean="0">
                <a:latin typeface="Calibri" pitchFamily="34" charset="0"/>
                <a:ea typeface="+mj-ea"/>
                <a:cs typeface="+mj-cs"/>
              </a:rPr>
              <a:t> </a:t>
            </a:r>
            <a:r>
              <a:rPr lang="en-GB" sz="2200" i="1" dirty="0" err="1" smtClean="0">
                <a:latin typeface="Calibri" pitchFamily="34" charset="0"/>
                <a:ea typeface="+mj-ea"/>
                <a:cs typeface="+mj-cs"/>
              </a:rPr>
              <a:t>agus</a:t>
            </a:r>
            <a:r>
              <a:rPr lang="en-GB" sz="2200" i="1" dirty="0" smtClean="0">
                <a:latin typeface="Calibri" pitchFamily="34" charset="0"/>
                <a:ea typeface="+mj-ea"/>
                <a:cs typeface="+mj-cs"/>
              </a:rPr>
              <a:t> an t-</a:t>
            </a:r>
            <a:r>
              <a:rPr lang="en-GB" sz="2200" i="1" dirty="0" err="1" smtClean="0">
                <a:latin typeface="Calibri" pitchFamily="34" charset="0"/>
                <a:ea typeface="+mj-ea"/>
                <a:cs typeface="+mj-cs"/>
              </a:rPr>
              <a:t>Airmheán</a:t>
            </a:r>
            <a:r>
              <a:rPr lang="en-GB" sz="2200" i="1" dirty="0" smtClean="0">
                <a:latin typeface="Calibri" pitchFamily="34" charset="0"/>
                <a:ea typeface="+mj-ea"/>
                <a:cs typeface="+mj-cs"/>
              </a:rPr>
              <a:t> </a:t>
            </a:r>
            <a:r>
              <a:rPr lang="en-GB" sz="2200" i="1" dirty="0" err="1" smtClean="0">
                <a:latin typeface="Calibri" pitchFamily="34" charset="0"/>
                <a:ea typeface="+mj-ea"/>
                <a:cs typeface="+mj-cs"/>
              </a:rPr>
              <a:t>cothrom</a:t>
            </a:r>
            <a:r>
              <a:rPr lang="en-GB" sz="2200" i="1" dirty="0" smtClean="0">
                <a:latin typeface="Calibri" pitchFamily="34" charset="0"/>
                <a:ea typeface="+mj-ea"/>
                <a:cs typeface="+mj-cs"/>
              </a:rPr>
              <a:t>. </a:t>
            </a:r>
          </a:p>
        </p:txBody>
      </p:sp>
      <p:sp>
        <p:nvSpPr>
          <p:cNvPr id="39" name="Title 38"/>
          <p:cNvSpPr>
            <a:spLocks noGrp="1"/>
          </p:cNvSpPr>
          <p:nvPr>
            <p:ph type="title"/>
          </p:nvPr>
        </p:nvSpPr>
        <p:spPr/>
        <p:txBody>
          <a:bodyPr>
            <a:noAutofit/>
          </a:bodyPr>
          <a:lstStyle/>
          <a:p>
            <a:r>
              <a:rPr lang="en-GB" dirty="0" err="1" smtClean="0"/>
              <a:t>Clogchruthach</a:t>
            </a:r>
            <a:r>
              <a:rPr lang="en-GB" dirty="0" smtClean="0"/>
              <a:t> (</a:t>
            </a:r>
            <a:r>
              <a:rPr lang="en-GB" dirty="0" err="1" smtClean="0"/>
              <a:t>Simréadach</a:t>
            </a:r>
            <a:r>
              <a:rPr lang="en-GB" dirty="0" smtClean="0"/>
              <a:t>)</a:t>
            </a:r>
            <a:endParaRPr lang="en-IE" dirty="0"/>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139265" name="Object 1"/>
          <p:cNvGraphicFramePr>
            <a:graphicFrameLocks noChangeAspect="1"/>
          </p:cNvGraphicFramePr>
          <p:nvPr/>
        </p:nvGraphicFramePr>
        <p:xfrm>
          <a:off x="650631" y="1846384"/>
          <a:ext cx="3513882" cy="2620107"/>
        </p:xfrm>
        <a:graphic>
          <a:graphicData uri="http://schemas.openxmlformats.org/presentationml/2006/ole">
            <mc:AlternateContent xmlns:mc="http://schemas.openxmlformats.org/markup-compatibility/2006">
              <mc:Choice xmlns:v="urn:schemas-microsoft-com:vml" Requires="v">
                <p:oleObj spid="_x0000_s139278" name="Slide" r:id="rId5" imgW="4570428" imgH="3427552" progId="PowerPoint.Slide.12">
                  <p:embed/>
                </p:oleObj>
              </mc:Choice>
              <mc:Fallback>
                <p:oleObj name="Slide" r:id="rId5" imgW="4570428" imgH="3427552" progId="PowerPoint.Slide.12">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631" y="1846384"/>
                        <a:ext cx="3513882" cy="26201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139267" name="Object 3"/>
          <p:cNvGraphicFramePr>
            <a:graphicFrameLocks noChangeAspect="1"/>
          </p:cNvGraphicFramePr>
          <p:nvPr/>
        </p:nvGraphicFramePr>
        <p:xfrm>
          <a:off x="4718153" y="1899138"/>
          <a:ext cx="3474124" cy="2602524"/>
        </p:xfrm>
        <a:graphic>
          <a:graphicData uri="http://schemas.openxmlformats.org/presentationml/2006/ole">
            <mc:AlternateContent xmlns:mc="http://schemas.openxmlformats.org/markup-compatibility/2006">
              <mc:Choice xmlns:v="urn:schemas-microsoft-com:vml" Requires="v">
                <p:oleObj spid="_x0000_s139279" name="Slide" r:id="rId8" imgW="4570428" imgH="3427552" progId="PowerPoint.Slide.12">
                  <p:embed/>
                </p:oleObj>
              </mc:Choice>
              <mc:Fallback>
                <p:oleObj name="Slide" r:id="rId8" imgW="4570428" imgH="3427552" progId="PowerPoint.Slide.12">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8153" y="1899138"/>
                        <a:ext cx="3474124" cy="2602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Freeform 63"/>
          <p:cNvSpPr/>
          <p:nvPr/>
        </p:nvSpPr>
        <p:spPr>
          <a:xfrm>
            <a:off x="5310554" y="3390900"/>
            <a:ext cx="2145323" cy="583223"/>
          </a:xfrm>
          <a:custGeom>
            <a:avLst/>
            <a:gdLst>
              <a:gd name="connsiteX0" fmla="*/ 0 w 2145323"/>
              <a:gd name="connsiteY0" fmla="*/ 583223 h 583223"/>
              <a:gd name="connsiteX1" fmla="*/ 1019908 w 2145323"/>
              <a:gd name="connsiteY1" fmla="*/ 2931 h 583223"/>
              <a:gd name="connsiteX2" fmla="*/ 2145323 w 2145323"/>
              <a:gd name="connsiteY2" fmla="*/ 565638 h 583223"/>
            </a:gdLst>
            <a:ahLst/>
            <a:cxnLst>
              <a:cxn ang="0">
                <a:pos x="connsiteX0" y="connsiteY0"/>
              </a:cxn>
              <a:cxn ang="0">
                <a:pos x="connsiteX1" y="connsiteY1"/>
              </a:cxn>
              <a:cxn ang="0">
                <a:pos x="connsiteX2" y="connsiteY2"/>
              </a:cxn>
            </a:cxnLst>
            <a:rect l="l" t="t" r="r" b="b"/>
            <a:pathLst>
              <a:path w="2145323" h="583223">
                <a:moveTo>
                  <a:pt x="0" y="583223"/>
                </a:moveTo>
                <a:cubicBezTo>
                  <a:pt x="331177" y="294542"/>
                  <a:pt x="662354" y="5862"/>
                  <a:pt x="1019908" y="2931"/>
                </a:cubicBezTo>
                <a:cubicBezTo>
                  <a:pt x="1377462" y="0"/>
                  <a:pt x="1761392" y="282819"/>
                  <a:pt x="2145323" y="565638"/>
                </a:cubicBezTo>
              </a:path>
            </a:pathLst>
          </a:custGeom>
          <a:ln w="5080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5" name="Freeform 64"/>
          <p:cNvSpPr/>
          <p:nvPr/>
        </p:nvSpPr>
        <p:spPr>
          <a:xfrm>
            <a:off x="1670538" y="2514600"/>
            <a:ext cx="1143000" cy="1477108"/>
          </a:xfrm>
          <a:custGeom>
            <a:avLst/>
            <a:gdLst>
              <a:gd name="connsiteX0" fmla="*/ 0 w 1143000"/>
              <a:gd name="connsiteY0" fmla="*/ 1477108 h 1477108"/>
              <a:gd name="connsiteX1" fmla="*/ 545124 w 1143000"/>
              <a:gd name="connsiteY1" fmla="*/ 0 h 1477108"/>
              <a:gd name="connsiteX2" fmla="*/ 1143000 w 1143000"/>
              <a:gd name="connsiteY2" fmla="*/ 1477108 h 1477108"/>
            </a:gdLst>
            <a:ahLst/>
            <a:cxnLst>
              <a:cxn ang="0">
                <a:pos x="connsiteX0" y="connsiteY0"/>
              </a:cxn>
              <a:cxn ang="0">
                <a:pos x="connsiteX1" y="connsiteY1"/>
              </a:cxn>
              <a:cxn ang="0">
                <a:pos x="connsiteX2" y="connsiteY2"/>
              </a:cxn>
            </a:cxnLst>
            <a:rect l="l" t="t" r="r" b="b"/>
            <a:pathLst>
              <a:path w="1143000" h="1477108">
                <a:moveTo>
                  <a:pt x="0" y="1477108"/>
                </a:moveTo>
                <a:cubicBezTo>
                  <a:pt x="177312" y="738554"/>
                  <a:pt x="354624" y="0"/>
                  <a:pt x="545124" y="0"/>
                </a:cubicBezTo>
                <a:cubicBezTo>
                  <a:pt x="735624" y="0"/>
                  <a:pt x="939312" y="738554"/>
                  <a:pt x="1143000" y="1477108"/>
                </a:cubicBezTo>
              </a:path>
            </a:pathLst>
          </a:custGeom>
          <a:ln w="5080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6" name="TextBox 65"/>
          <p:cNvSpPr txBox="1"/>
          <p:nvPr/>
        </p:nvSpPr>
        <p:spPr>
          <a:xfrm>
            <a:off x="5081954" y="5890846"/>
            <a:ext cx="3675186" cy="646331"/>
          </a:xfrm>
          <a:prstGeom prst="rect">
            <a:avLst/>
          </a:prstGeom>
          <a:noFill/>
        </p:spPr>
        <p:txBody>
          <a:bodyPr wrap="square" rtlCol="0">
            <a:spAutoFit/>
          </a:bodyPr>
          <a:lstStyle/>
          <a:p>
            <a:r>
              <a:rPr lang="en-IE" b="1" dirty="0" err="1" smtClean="0"/>
              <a:t>Cé</a:t>
            </a:r>
            <a:r>
              <a:rPr lang="en-IE" b="1" dirty="0" smtClean="0"/>
              <a:t> </a:t>
            </a:r>
            <a:r>
              <a:rPr lang="en-IE" b="1" dirty="0" err="1" smtClean="0"/>
              <a:t>acu</a:t>
            </a:r>
            <a:r>
              <a:rPr lang="en-IE" b="1" dirty="0" smtClean="0"/>
              <a:t> is </a:t>
            </a:r>
            <a:r>
              <a:rPr lang="en-IE" b="1" dirty="0" err="1" smtClean="0"/>
              <a:t>mó</a:t>
            </a:r>
            <a:r>
              <a:rPr lang="en-IE" b="1" dirty="0" smtClean="0"/>
              <a:t> </a:t>
            </a:r>
            <a:r>
              <a:rPr lang="en-IE" b="1" dirty="0" err="1" smtClean="0"/>
              <a:t>atá</a:t>
            </a:r>
            <a:r>
              <a:rPr lang="en-IE" b="1" dirty="0" smtClean="0"/>
              <a:t> </a:t>
            </a:r>
            <a:r>
              <a:rPr lang="en-IE" b="1" dirty="0" err="1" smtClean="0"/>
              <a:t>scaipthe</a:t>
            </a:r>
            <a:r>
              <a:rPr lang="en-IE" b="1" dirty="0" smtClean="0"/>
              <a:t> </a:t>
            </a:r>
            <a:r>
              <a:rPr lang="en-IE" b="1" dirty="0" err="1" smtClean="0"/>
              <a:t>amach</a:t>
            </a:r>
            <a:r>
              <a:rPr lang="en-IE" b="1" dirty="0" smtClean="0"/>
              <a:t>?</a:t>
            </a:r>
          </a:p>
          <a:p>
            <a:r>
              <a:rPr lang="en-IE" b="1" dirty="0" err="1" smtClean="0"/>
              <a:t>Scrúdaigh</a:t>
            </a:r>
            <a:r>
              <a:rPr lang="en-IE" b="1" dirty="0" smtClean="0"/>
              <a:t> </a:t>
            </a:r>
            <a:r>
              <a:rPr lang="en-IE" b="1" dirty="0" err="1" smtClean="0"/>
              <a:t>na</a:t>
            </a:r>
            <a:r>
              <a:rPr lang="en-IE" b="1" dirty="0" smtClean="0"/>
              <a:t> </a:t>
            </a:r>
            <a:r>
              <a:rPr lang="en-IE" b="1" dirty="0" err="1" smtClean="0"/>
              <a:t>gluaiseachtaí</a:t>
            </a:r>
            <a:endParaRPr lang="en-IE" b="1" dirty="0"/>
          </a:p>
        </p:txBody>
      </p:sp>
    </p:spTree>
    <p:extLst>
      <p:ext uri="{BB962C8B-B14F-4D97-AF65-F5344CB8AC3E}">
        <p14:creationId xmlns:p14="http://schemas.microsoft.com/office/powerpoint/2010/main" val="13115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9" grpId="0"/>
      <p:bldP spid="64" grpId="0" animBg="1"/>
      <p:bldP spid="6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2721094"/>
              </p:ext>
            </p:extLst>
          </p:nvPr>
        </p:nvGraphicFramePr>
        <p:xfrm>
          <a:off x="296235" y="1107155"/>
          <a:ext cx="8502876" cy="4896003"/>
        </p:xfrm>
        <a:graphic>
          <a:graphicData uri="http://schemas.openxmlformats.org/drawingml/2006/table">
            <a:tbl>
              <a:tblPr/>
              <a:tblGrid>
                <a:gridCol w="546876"/>
                <a:gridCol w="504000"/>
                <a:gridCol w="504000"/>
                <a:gridCol w="504000"/>
                <a:gridCol w="504000"/>
                <a:gridCol w="504000"/>
                <a:gridCol w="504000"/>
                <a:gridCol w="504000"/>
                <a:gridCol w="504000"/>
                <a:gridCol w="504000"/>
                <a:gridCol w="684000"/>
                <a:gridCol w="684000"/>
                <a:gridCol w="684000"/>
                <a:gridCol w="684000"/>
                <a:gridCol w="684000"/>
              </a:tblGrid>
              <a:tr h="699429">
                <a:tc>
                  <a:txBody>
                    <a:bodyPr/>
                    <a:lstStyle/>
                    <a:p>
                      <a:pPr algn="ctr" fontAlgn="ctr"/>
                      <a:endParaRPr lang="en-IE" sz="1800" b="1"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1</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2</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3</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4</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5</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6</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7</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8</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9</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r>
                        <a:rPr lang="en-IE" sz="1200" b="1" i="1" dirty="0" smtClean="0">
                          <a:latin typeface="Century Gothic" pitchFamily="34" charset="0"/>
                        </a:rPr>
                        <a:t>Rang-</a:t>
                      </a:r>
                      <a:r>
                        <a:rPr lang="en-IE" sz="1200" b="1" i="1" dirty="0" err="1" smtClean="0">
                          <a:latin typeface="Century Gothic" pitchFamily="34" charset="0"/>
                        </a:rPr>
                        <a:t>ord</a:t>
                      </a:r>
                      <a:endParaRPr lang="en-IE" sz="1200" b="1" i="1"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100" b="1" i="1" u="none" strike="noStrike" dirty="0" err="1" smtClean="0">
                          <a:latin typeface="Century Gothic" pitchFamily="34" charset="0"/>
                        </a:rPr>
                        <a:t>Airmheán</a:t>
                      </a:r>
                      <a:r>
                        <a:rPr lang="en-IE" sz="1100" b="1" i="1" u="none" strike="noStrike" dirty="0" smtClean="0">
                          <a:latin typeface="Century Gothic" pitchFamily="34" charset="0"/>
                        </a:rPr>
                        <a:t> </a:t>
                      </a:r>
                      <a:endParaRPr lang="en-IE" sz="11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Bearta</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Meán</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r>
              <a:tr h="699429">
                <a:tc>
                  <a:txBody>
                    <a:bodyPr/>
                    <a:lstStyle/>
                    <a:p>
                      <a:pPr algn="ctr" fontAlgn="ctr"/>
                      <a:r>
                        <a:rPr lang="en-IE" sz="1800" b="1" i="1" u="none" strike="noStrike" dirty="0">
                          <a:latin typeface="Century Gothic" pitchFamily="34" charset="0"/>
                        </a:rPr>
                        <a:t>A</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2</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B</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6</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20</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C</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3</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7</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2</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5</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8</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smtClean="0">
                          <a:latin typeface="Century Gothic" pitchFamily="34" charset="0"/>
                        </a:rPr>
                        <a:t>F</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smtClean="0">
                          <a:latin typeface="Century Gothic" pitchFamily="34" charset="0"/>
                        </a:rPr>
                        <a:t>8</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4</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3</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7</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11</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
        <p:nvSpPr>
          <p:cNvPr id="3" name="Rectangle 2"/>
          <p:cNvSpPr/>
          <p:nvPr/>
        </p:nvSpPr>
        <p:spPr>
          <a:xfrm>
            <a:off x="2541637" y="365668"/>
            <a:ext cx="5666936" cy="646331"/>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Leithdháiltí</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Neamhchóra</a:t>
            </a:r>
            <a:endParaRPr lang="en-IE" sz="3600" dirty="0" smtClean="0">
              <a:solidFill>
                <a:srgbClr val="990033"/>
              </a:solidFill>
              <a:latin typeface="Century Gothic" pitchFamily="34" charset="0"/>
            </a:endParaRPr>
          </a:p>
        </p:txBody>
      </p:sp>
      <p:sp>
        <p:nvSpPr>
          <p:cNvPr id="6" name="TextBox 5"/>
          <p:cNvSpPr txBox="1"/>
          <p:nvPr/>
        </p:nvSpPr>
        <p:spPr>
          <a:xfrm>
            <a:off x="496712" y="6152445"/>
            <a:ext cx="2989438" cy="369332"/>
          </a:xfrm>
          <a:prstGeom prst="rect">
            <a:avLst/>
          </a:prstGeom>
          <a:noFill/>
        </p:spPr>
        <p:txBody>
          <a:bodyPr wrap="square" rtlCol="0">
            <a:spAutoFit/>
          </a:bodyPr>
          <a:lstStyle/>
          <a:p>
            <a:r>
              <a:rPr lang="en-IE" i="1" dirty="0" err="1" smtClean="0">
                <a:latin typeface="Century Gothic" pitchFamily="34" charset="0"/>
              </a:rPr>
              <a:t>Iomlán</a:t>
            </a:r>
            <a:r>
              <a:rPr lang="en-IE" i="1" dirty="0" smtClean="0">
                <a:latin typeface="Century Gothic" pitchFamily="34" charset="0"/>
              </a:rPr>
              <a:t> </a:t>
            </a:r>
            <a:r>
              <a:rPr lang="en-IE" i="1" dirty="0" err="1" smtClean="0">
                <a:latin typeface="Century Gothic" pitchFamily="34" charset="0"/>
              </a:rPr>
              <a:t>gach</a:t>
            </a:r>
            <a:r>
              <a:rPr lang="en-IE" i="1" dirty="0" smtClean="0">
                <a:latin typeface="Century Gothic" pitchFamily="34" charset="0"/>
              </a:rPr>
              <a:t> </a:t>
            </a:r>
            <a:r>
              <a:rPr lang="en-IE" i="1" dirty="0" err="1" smtClean="0">
                <a:latin typeface="Century Gothic" pitchFamily="34" charset="0"/>
              </a:rPr>
              <a:t>sraithe</a:t>
            </a:r>
            <a:r>
              <a:rPr lang="en-IE" i="1" dirty="0" smtClean="0">
                <a:latin typeface="Century Gothic" pitchFamily="34" charset="0"/>
              </a:rPr>
              <a:t>: 45</a:t>
            </a:r>
            <a:endParaRPr lang="en-IE" i="1" dirty="0">
              <a:latin typeface="Century Gothic" pitchFamily="34" charset="0"/>
            </a:endParaRPr>
          </a:p>
        </p:txBody>
      </p:sp>
      <p:sp>
        <p:nvSpPr>
          <p:cNvPr id="5" name="Oval 4"/>
          <p:cNvSpPr/>
          <p:nvPr/>
        </p:nvSpPr>
        <p:spPr>
          <a:xfrm>
            <a:off x="6559062" y="1846385"/>
            <a:ext cx="967153" cy="720969"/>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6588370" y="3212124"/>
            <a:ext cx="967153" cy="720969"/>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860528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a:spLocks noChangeArrowheads="1"/>
          </p:cNvSpPr>
          <p:nvPr/>
        </p:nvSpPr>
        <p:spPr bwMode="auto">
          <a:xfrm>
            <a:off x="324544" y="5013176"/>
            <a:ext cx="9144000" cy="430887"/>
          </a:xfrm>
          <a:prstGeom prst="rect">
            <a:avLst/>
          </a:prstGeom>
          <a:noFill/>
          <a:ln w="9525">
            <a:noFill/>
            <a:miter lim="800000"/>
            <a:headEnd/>
            <a:tailEnd/>
          </a:ln>
        </p:spPr>
        <p:txBody>
          <a:bodyPr>
            <a:spAutoFit/>
          </a:bodyPr>
          <a:lstStyle/>
          <a:p>
            <a:pPr marL="342900" indent="-342900" eaLnBrk="0" fontAlgn="auto" hangingPunct="0">
              <a:spcBef>
                <a:spcPts val="0"/>
              </a:spcBef>
              <a:spcAft>
                <a:spcPts val="0"/>
              </a:spcAft>
              <a:defRPr/>
            </a:pPr>
            <a:r>
              <a:rPr lang="en-GB" sz="2200" i="1" dirty="0" smtClean="0">
                <a:latin typeface="Calibri" pitchFamily="34" charset="0"/>
                <a:ea typeface="+mj-ea"/>
                <a:cs typeface="+mj-cs"/>
              </a:rPr>
              <a:t> </a:t>
            </a:r>
          </a:p>
        </p:txBody>
      </p:sp>
      <p:sp>
        <p:nvSpPr>
          <p:cNvPr id="39" name="Title 38"/>
          <p:cNvSpPr>
            <a:spLocks noGrp="1"/>
          </p:cNvSpPr>
          <p:nvPr>
            <p:ph type="title"/>
          </p:nvPr>
        </p:nvSpPr>
        <p:spPr/>
        <p:txBody>
          <a:bodyPr>
            <a:noAutofit/>
          </a:bodyPr>
          <a:lstStyle/>
          <a:p>
            <a:r>
              <a:rPr lang="en-GB" dirty="0" err="1" smtClean="0"/>
              <a:t>Sceabhach</a:t>
            </a:r>
            <a:endParaRPr lang="en-IE" dirty="0"/>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9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66" name="TextBox 65"/>
          <p:cNvSpPr txBox="1"/>
          <p:nvPr/>
        </p:nvSpPr>
        <p:spPr>
          <a:xfrm>
            <a:off x="5010150" y="5890846"/>
            <a:ext cx="3746989" cy="646331"/>
          </a:xfrm>
          <a:prstGeom prst="rect">
            <a:avLst/>
          </a:prstGeom>
          <a:noFill/>
        </p:spPr>
        <p:txBody>
          <a:bodyPr wrap="square" rtlCol="0">
            <a:spAutoFit/>
          </a:bodyPr>
          <a:lstStyle/>
          <a:p>
            <a:r>
              <a:rPr lang="en-IE" b="1" dirty="0" err="1" smtClean="0"/>
              <a:t>Cé</a:t>
            </a:r>
            <a:r>
              <a:rPr lang="en-IE" b="1" dirty="0" smtClean="0"/>
              <a:t> </a:t>
            </a:r>
            <a:r>
              <a:rPr lang="en-IE" b="1" dirty="0" err="1" smtClean="0"/>
              <a:t>acu</a:t>
            </a:r>
            <a:r>
              <a:rPr lang="en-IE" b="1" dirty="0" smtClean="0"/>
              <a:t> is </a:t>
            </a:r>
            <a:r>
              <a:rPr lang="en-IE" b="1" dirty="0" err="1" smtClean="0"/>
              <a:t>mó</a:t>
            </a:r>
            <a:r>
              <a:rPr lang="en-IE" b="1" dirty="0" smtClean="0"/>
              <a:t> </a:t>
            </a:r>
            <a:r>
              <a:rPr lang="en-IE" b="1" dirty="0" err="1" smtClean="0"/>
              <a:t>atá</a:t>
            </a:r>
            <a:r>
              <a:rPr lang="en-IE" b="1" dirty="0" smtClean="0"/>
              <a:t> </a:t>
            </a:r>
            <a:r>
              <a:rPr lang="en-IE" b="1" dirty="0" err="1" smtClean="0"/>
              <a:t>scaipaithe</a:t>
            </a:r>
            <a:r>
              <a:rPr lang="en-IE" b="1" dirty="0" smtClean="0"/>
              <a:t> </a:t>
            </a:r>
            <a:r>
              <a:rPr lang="en-IE" b="1" dirty="0" err="1" smtClean="0"/>
              <a:t>amach</a:t>
            </a:r>
            <a:r>
              <a:rPr lang="en-IE" b="1" dirty="0" smtClean="0"/>
              <a:t>?</a:t>
            </a:r>
          </a:p>
          <a:p>
            <a:r>
              <a:rPr lang="en-IE" b="1" dirty="0" err="1" smtClean="0"/>
              <a:t>Scrúdaigh</a:t>
            </a:r>
            <a:r>
              <a:rPr lang="en-IE" b="1" dirty="0" smtClean="0"/>
              <a:t> </a:t>
            </a:r>
            <a:r>
              <a:rPr lang="en-IE" b="1" dirty="0" err="1" smtClean="0"/>
              <a:t>na</a:t>
            </a:r>
            <a:r>
              <a:rPr lang="en-IE" b="1" dirty="0" smtClean="0"/>
              <a:t> </a:t>
            </a:r>
            <a:r>
              <a:rPr lang="en-IE" b="1" dirty="0" err="1" smtClean="0"/>
              <a:t>gluaiseachtaí</a:t>
            </a:r>
            <a:endParaRPr lang="en-IE" b="1" dirty="0"/>
          </a:p>
        </p:txBody>
      </p:sp>
      <p:sp>
        <p:nvSpPr>
          <p:cNvPr id="1771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177156" name="Object 4"/>
          <p:cNvGraphicFramePr>
            <a:graphicFrameLocks noChangeAspect="1"/>
          </p:cNvGraphicFramePr>
          <p:nvPr/>
        </p:nvGraphicFramePr>
        <p:xfrm>
          <a:off x="914399" y="2211263"/>
          <a:ext cx="3461241" cy="2595931"/>
        </p:xfrm>
        <a:graphic>
          <a:graphicData uri="http://schemas.openxmlformats.org/presentationml/2006/ole">
            <mc:AlternateContent xmlns:mc="http://schemas.openxmlformats.org/markup-compatibility/2006">
              <mc:Choice xmlns:v="urn:schemas-microsoft-com:vml" Requires="v">
                <p:oleObj spid="_x0000_s177169" name="Slide" r:id="rId5" imgW="4135989" imgH="3101393" progId="PowerPoint.Slide.12">
                  <p:embed/>
                </p:oleObj>
              </mc:Choice>
              <mc:Fallback>
                <p:oleObj name="Slide" r:id="rId5" imgW="4135989" imgH="3101393" progId="PowerPoint.Slide.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399" y="2211263"/>
                        <a:ext cx="3461241" cy="25959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1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177158" name="Object 6"/>
          <p:cNvGraphicFramePr>
            <a:graphicFrameLocks noChangeAspect="1"/>
          </p:cNvGraphicFramePr>
          <p:nvPr/>
        </p:nvGraphicFramePr>
        <p:xfrm>
          <a:off x="4823027" y="2338755"/>
          <a:ext cx="3392652" cy="2499214"/>
        </p:xfrm>
        <a:graphic>
          <a:graphicData uri="http://schemas.openxmlformats.org/presentationml/2006/ole">
            <mc:AlternateContent xmlns:mc="http://schemas.openxmlformats.org/markup-compatibility/2006">
              <mc:Choice xmlns:v="urn:schemas-microsoft-com:vml" Requires="v">
                <p:oleObj spid="_x0000_s177170" name="Slide" r:id="rId8" imgW="4530836" imgH="3396952" progId="PowerPoint.Slide.12">
                  <p:embed/>
                </p:oleObj>
              </mc:Choice>
              <mc:Fallback>
                <p:oleObj name="Slide" r:id="rId8" imgW="4530836" imgH="3396952" progId="PowerPoint.Slide.12">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3027" y="2338755"/>
                        <a:ext cx="3392652" cy="24992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Freeform 16"/>
          <p:cNvSpPr/>
          <p:nvPr/>
        </p:nvSpPr>
        <p:spPr>
          <a:xfrm>
            <a:off x="1811215" y="3024554"/>
            <a:ext cx="1688123" cy="1318846"/>
          </a:xfrm>
          <a:custGeom>
            <a:avLst/>
            <a:gdLst>
              <a:gd name="connsiteX0" fmla="*/ 0 w 1688123"/>
              <a:gd name="connsiteY0" fmla="*/ 1318846 h 1318846"/>
              <a:gd name="connsiteX1" fmla="*/ 386862 w 1688123"/>
              <a:gd name="connsiteY1" fmla="*/ 0 h 1318846"/>
              <a:gd name="connsiteX2" fmla="*/ 1688123 w 1688123"/>
              <a:gd name="connsiteY2" fmla="*/ 1318846 h 1318846"/>
            </a:gdLst>
            <a:ahLst/>
            <a:cxnLst>
              <a:cxn ang="0">
                <a:pos x="connsiteX0" y="connsiteY0"/>
              </a:cxn>
              <a:cxn ang="0">
                <a:pos x="connsiteX1" y="connsiteY1"/>
              </a:cxn>
              <a:cxn ang="0">
                <a:pos x="connsiteX2" y="connsiteY2"/>
              </a:cxn>
            </a:cxnLst>
            <a:rect l="l" t="t" r="r" b="b"/>
            <a:pathLst>
              <a:path w="1688123" h="1318846">
                <a:moveTo>
                  <a:pt x="0" y="1318846"/>
                </a:moveTo>
                <a:cubicBezTo>
                  <a:pt x="52754" y="659423"/>
                  <a:pt x="105508" y="0"/>
                  <a:pt x="386862" y="0"/>
                </a:cubicBezTo>
                <a:cubicBezTo>
                  <a:pt x="668216" y="0"/>
                  <a:pt x="1178169" y="659423"/>
                  <a:pt x="1688123" y="1318846"/>
                </a:cubicBezTo>
              </a:path>
            </a:pathLst>
          </a:cu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9" name="Freeform 18"/>
          <p:cNvSpPr/>
          <p:nvPr/>
        </p:nvSpPr>
        <p:spPr>
          <a:xfrm>
            <a:off x="4870938" y="2875084"/>
            <a:ext cx="2778370" cy="1345224"/>
          </a:xfrm>
          <a:custGeom>
            <a:avLst/>
            <a:gdLst>
              <a:gd name="connsiteX0" fmla="*/ 2778370 w 2778370"/>
              <a:gd name="connsiteY0" fmla="*/ 1345224 h 1345224"/>
              <a:gd name="connsiteX1" fmla="*/ 2074985 w 2778370"/>
              <a:gd name="connsiteY1" fmla="*/ 43962 h 1345224"/>
              <a:gd name="connsiteX2" fmla="*/ 0 w 2778370"/>
              <a:gd name="connsiteY2" fmla="*/ 1081454 h 1345224"/>
            </a:gdLst>
            <a:ahLst/>
            <a:cxnLst>
              <a:cxn ang="0">
                <a:pos x="connsiteX0" y="connsiteY0"/>
              </a:cxn>
              <a:cxn ang="0">
                <a:pos x="connsiteX1" y="connsiteY1"/>
              </a:cxn>
              <a:cxn ang="0">
                <a:pos x="connsiteX2" y="connsiteY2"/>
              </a:cxn>
            </a:cxnLst>
            <a:rect l="l" t="t" r="r" b="b"/>
            <a:pathLst>
              <a:path w="2778370" h="1345224">
                <a:moveTo>
                  <a:pt x="2778370" y="1345224"/>
                </a:moveTo>
                <a:cubicBezTo>
                  <a:pt x="2658208" y="716574"/>
                  <a:pt x="2538047" y="87924"/>
                  <a:pt x="2074985" y="43962"/>
                </a:cubicBezTo>
                <a:cubicBezTo>
                  <a:pt x="1611923" y="0"/>
                  <a:pt x="805961" y="540727"/>
                  <a:pt x="0" y="1081454"/>
                </a:cubicBezTo>
              </a:path>
            </a:pathLst>
          </a:cu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0" name="TextBox 19"/>
          <p:cNvSpPr txBox="1"/>
          <p:nvPr/>
        </p:nvSpPr>
        <p:spPr>
          <a:xfrm>
            <a:off x="1072662" y="5310553"/>
            <a:ext cx="3575538" cy="461665"/>
          </a:xfrm>
          <a:prstGeom prst="rect">
            <a:avLst/>
          </a:prstGeom>
          <a:noFill/>
        </p:spPr>
        <p:txBody>
          <a:bodyPr wrap="square" rtlCol="0">
            <a:spAutoFit/>
          </a:bodyPr>
          <a:lstStyle/>
          <a:p>
            <a:r>
              <a:rPr lang="en-IE" sz="2400" b="1" dirty="0" err="1" smtClean="0"/>
              <a:t>Meán</a:t>
            </a:r>
            <a:r>
              <a:rPr lang="en-IE" sz="2400" b="1" dirty="0" smtClean="0"/>
              <a:t> = 5; </a:t>
            </a:r>
            <a:r>
              <a:rPr lang="en-IE" sz="2400" b="1" dirty="0" err="1" smtClean="0"/>
              <a:t>Airmheán</a:t>
            </a:r>
            <a:r>
              <a:rPr lang="en-IE" sz="2400" b="1" dirty="0" smtClean="0"/>
              <a:t> = 4</a:t>
            </a:r>
            <a:endParaRPr lang="en-IE" sz="2400" b="1" dirty="0"/>
          </a:p>
        </p:txBody>
      </p:sp>
      <p:sp>
        <p:nvSpPr>
          <p:cNvPr id="21" name="TextBox 20"/>
          <p:cNvSpPr txBox="1"/>
          <p:nvPr/>
        </p:nvSpPr>
        <p:spPr>
          <a:xfrm>
            <a:off x="5099538" y="5328139"/>
            <a:ext cx="3530112" cy="461665"/>
          </a:xfrm>
          <a:prstGeom prst="rect">
            <a:avLst/>
          </a:prstGeom>
          <a:noFill/>
        </p:spPr>
        <p:txBody>
          <a:bodyPr wrap="square" rtlCol="0">
            <a:spAutoFit/>
          </a:bodyPr>
          <a:lstStyle/>
          <a:p>
            <a:r>
              <a:rPr lang="en-IE" sz="2400" b="1" dirty="0" err="1" smtClean="0"/>
              <a:t>Meán</a:t>
            </a:r>
            <a:r>
              <a:rPr lang="en-IE" sz="2400" b="1" dirty="0" smtClean="0"/>
              <a:t> = 5; </a:t>
            </a:r>
            <a:r>
              <a:rPr lang="en-IE" sz="2400" b="1" dirty="0" err="1" smtClean="0"/>
              <a:t>Airmheán</a:t>
            </a:r>
            <a:r>
              <a:rPr lang="en-IE" sz="2400" b="1" dirty="0" smtClean="0"/>
              <a:t> = 7</a:t>
            </a:r>
            <a:endParaRPr lang="en-IE" sz="2400" b="1" dirty="0"/>
          </a:p>
        </p:txBody>
      </p:sp>
    </p:spTree>
    <p:extLst>
      <p:ext uri="{BB962C8B-B14F-4D97-AF65-F5344CB8AC3E}">
        <p14:creationId xmlns:p14="http://schemas.microsoft.com/office/powerpoint/2010/main" val="13115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6" grpId="0"/>
      <p:bldP spid="17" grpId="0" animBg="1"/>
      <p:bldP spid="19" grpId="0" animBg="1"/>
      <p:bldP spid="20" grpId="0"/>
      <p:bldP spid="2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2721094"/>
              </p:ext>
            </p:extLst>
          </p:nvPr>
        </p:nvGraphicFramePr>
        <p:xfrm>
          <a:off x="296235" y="1107155"/>
          <a:ext cx="8502876" cy="4896003"/>
        </p:xfrm>
        <a:graphic>
          <a:graphicData uri="http://schemas.openxmlformats.org/drawingml/2006/table">
            <a:tbl>
              <a:tblPr/>
              <a:tblGrid>
                <a:gridCol w="546876"/>
                <a:gridCol w="504000"/>
                <a:gridCol w="504000"/>
                <a:gridCol w="504000"/>
                <a:gridCol w="504000"/>
                <a:gridCol w="504000"/>
                <a:gridCol w="504000"/>
                <a:gridCol w="504000"/>
                <a:gridCol w="504000"/>
                <a:gridCol w="504000"/>
                <a:gridCol w="684000"/>
                <a:gridCol w="684000"/>
                <a:gridCol w="684000"/>
                <a:gridCol w="684000"/>
                <a:gridCol w="684000"/>
              </a:tblGrid>
              <a:tr h="699429">
                <a:tc>
                  <a:txBody>
                    <a:bodyPr/>
                    <a:lstStyle/>
                    <a:p>
                      <a:pPr algn="ctr" fontAlgn="ctr"/>
                      <a:endParaRPr lang="en-IE" sz="1800" b="1"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1</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2</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3</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4</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5</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6</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7</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8</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9</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r>
                        <a:rPr lang="en-IE" sz="1200" b="1" i="1" dirty="0" smtClean="0">
                          <a:latin typeface="Century Gothic" pitchFamily="34" charset="0"/>
                        </a:rPr>
                        <a:t>Rang-</a:t>
                      </a:r>
                      <a:r>
                        <a:rPr lang="en-IE" sz="1200" b="1" i="1" dirty="0" err="1" smtClean="0">
                          <a:latin typeface="Century Gothic" pitchFamily="34" charset="0"/>
                        </a:rPr>
                        <a:t>ord</a:t>
                      </a:r>
                      <a:endParaRPr lang="en-IE" sz="1200" b="1" i="1"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Airmheán</a:t>
                      </a:r>
                      <a:r>
                        <a:rPr lang="en-IE" sz="1200" b="1" i="1" u="none" strike="noStrike" dirty="0" smtClean="0">
                          <a:latin typeface="Century Gothic" pitchFamily="34" charset="0"/>
                        </a:rPr>
                        <a:t> </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Bearta</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Meán</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r>
              <a:tr h="699429">
                <a:tc>
                  <a:txBody>
                    <a:bodyPr/>
                    <a:lstStyle/>
                    <a:p>
                      <a:pPr algn="ctr" fontAlgn="ctr"/>
                      <a:r>
                        <a:rPr lang="en-IE" sz="1800" b="1" i="1" u="none" strike="noStrike" dirty="0">
                          <a:latin typeface="Century Gothic" pitchFamily="34" charset="0"/>
                        </a:rPr>
                        <a:t>A</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2</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B</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6</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20</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C</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3</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7</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2</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5</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8</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smtClean="0">
                          <a:latin typeface="Century Gothic" pitchFamily="34" charset="0"/>
                        </a:rPr>
                        <a:t>F</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smtClean="0">
                          <a:latin typeface="Century Gothic" pitchFamily="34" charset="0"/>
                        </a:rPr>
                        <a:t>8</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4</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3</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7</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11</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endParaRPr lang="en-IE" sz="24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
        <p:nvSpPr>
          <p:cNvPr id="3" name="Rectangle 2"/>
          <p:cNvSpPr/>
          <p:nvPr/>
        </p:nvSpPr>
        <p:spPr>
          <a:xfrm>
            <a:off x="2541637" y="365668"/>
            <a:ext cx="5666936" cy="1200329"/>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Leithdháiltí</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Neamhchóra</a:t>
            </a:r>
            <a:endParaRPr lang="en-IE" sz="3600" dirty="0" smtClean="0">
              <a:solidFill>
                <a:srgbClr val="990033"/>
              </a:solidFill>
              <a:latin typeface="Century Gothic" pitchFamily="34" charset="0"/>
            </a:endParaRPr>
          </a:p>
          <a:p>
            <a:endParaRPr lang="en-IE" sz="3600" dirty="0" smtClean="0">
              <a:solidFill>
                <a:srgbClr val="990033"/>
              </a:solidFill>
              <a:latin typeface="Century Gothic" pitchFamily="34" charset="0"/>
            </a:endParaRPr>
          </a:p>
        </p:txBody>
      </p:sp>
      <p:sp>
        <p:nvSpPr>
          <p:cNvPr id="6" name="TextBox 5"/>
          <p:cNvSpPr txBox="1"/>
          <p:nvPr/>
        </p:nvSpPr>
        <p:spPr>
          <a:xfrm>
            <a:off x="496712" y="6152445"/>
            <a:ext cx="3732388" cy="369332"/>
          </a:xfrm>
          <a:prstGeom prst="rect">
            <a:avLst/>
          </a:prstGeom>
          <a:noFill/>
        </p:spPr>
        <p:txBody>
          <a:bodyPr wrap="square" rtlCol="0">
            <a:spAutoFit/>
          </a:bodyPr>
          <a:lstStyle/>
          <a:p>
            <a:r>
              <a:rPr lang="en-IE" i="1" dirty="0" err="1" smtClean="0">
                <a:latin typeface="Century Gothic" pitchFamily="34" charset="0"/>
              </a:rPr>
              <a:t>Iomlán</a:t>
            </a:r>
            <a:r>
              <a:rPr lang="en-IE" i="1" dirty="0" smtClean="0">
                <a:latin typeface="Century Gothic" pitchFamily="34" charset="0"/>
              </a:rPr>
              <a:t> </a:t>
            </a:r>
            <a:r>
              <a:rPr lang="en-IE" i="1" dirty="0" err="1" smtClean="0">
                <a:latin typeface="Century Gothic" pitchFamily="34" charset="0"/>
              </a:rPr>
              <a:t>gach</a:t>
            </a:r>
            <a:r>
              <a:rPr lang="en-IE" i="1" dirty="0" smtClean="0">
                <a:latin typeface="Century Gothic" pitchFamily="34" charset="0"/>
              </a:rPr>
              <a:t> </a:t>
            </a:r>
            <a:r>
              <a:rPr lang="en-IE" i="1" dirty="0" err="1" smtClean="0">
                <a:latin typeface="Century Gothic" pitchFamily="34" charset="0"/>
              </a:rPr>
              <a:t>sraithe</a:t>
            </a:r>
            <a:r>
              <a:rPr lang="en-IE" i="1" dirty="0" smtClean="0">
                <a:latin typeface="Century Gothic" pitchFamily="34" charset="0"/>
              </a:rPr>
              <a:t> 45</a:t>
            </a:r>
            <a:endParaRPr lang="en-IE" i="1" dirty="0">
              <a:latin typeface="Century Gothic" pitchFamily="34" charset="0"/>
            </a:endParaRPr>
          </a:p>
        </p:txBody>
      </p:sp>
      <p:sp>
        <p:nvSpPr>
          <p:cNvPr id="5" name="Oval 4"/>
          <p:cNvSpPr/>
          <p:nvPr/>
        </p:nvSpPr>
        <p:spPr>
          <a:xfrm>
            <a:off x="6541478" y="5363309"/>
            <a:ext cx="967153" cy="720969"/>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6594231" y="3903785"/>
            <a:ext cx="967153" cy="720969"/>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860528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960" y="1786203"/>
            <a:ext cx="7920080" cy="3285595"/>
          </a:xfrm>
          <a:prstGeom prst="rect">
            <a:avLst/>
          </a:prstGeom>
          <a:noFill/>
          <a:ln w="9525">
            <a:noFill/>
            <a:miter lim="800000"/>
            <a:headEnd/>
            <a:tailEnd/>
          </a:ln>
        </p:spPr>
      </p:pic>
      <p:sp>
        <p:nvSpPr>
          <p:cNvPr id="7" name="Rectangle 6"/>
          <p:cNvSpPr/>
          <p:nvPr/>
        </p:nvSpPr>
        <p:spPr>
          <a:xfrm>
            <a:off x="279918" y="356539"/>
            <a:ext cx="8490858" cy="984885"/>
          </a:xfrm>
          <a:prstGeom prst="rect">
            <a:avLst/>
          </a:prstGeom>
        </p:spPr>
        <p:txBody>
          <a:bodyPr wrap="square">
            <a:spAutoFit/>
          </a:bodyPr>
          <a:lstStyle/>
          <a:p>
            <a:pPr algn="ctr"/>
            <a:r>
              <a:rPr lang="en-IE" sz="4000" b="1" i="1" dirty="0" err="1" smtClean="0">
                <a:solidFill>
                  <a:srgbClr val="990033"/>
                </a:solidFill>
                <a:effectLst>
                  <a:outerShdw blurRad="38100" dist="38100" dir="2700000" algn="tl">
                    <a:srgbClr val="000000">
                      <a:alpha val="43137"/>
                    </a:srgbClr>
                  </a:outerShdw>
                </a:effectLst>
                <a:latin typeface="Century Gothic" pitchFamily="34" charset="0"/>
              </a:rPr>
              <a:t>Diallta</a:t>
            </a:r>
            <a:r>
              <a:rPr lang="en-IE" sz="40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4000" b="1" i="1" dirty="0" err="1" smtClean="0">
                <a:solidFill>
                  <a:srgbClr val="990033"/>
                </a:solidFill>
                <a:effectLst>
                  <a:outerShdw blurRad="38100" dist="38100" dir="2700000" algn="tl">
                    <a:srgbClr val="000000">
                      <a:alpha val="43137"/>
                    </a:srgbClr>
                  </a:outerShdw>
                </a:effectLst>
                <a:latin typeface="Century Gothic" pitchFamily="34" charset="0"/>
              </a:rPr>
              <a:t>ón</a:t>
            </a:r>
            <a:r>
              <a:rPr lang="en-IE" sz="40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4000" b="1" i="1" dirty="0" err="1" smtClean="0">
                <a:solidFill>
                  <a:srgbClr val="990033"/>
                </a:solidFill>
                <a:effectLst>
                  <a:outerShdw blurRad="38100" dist="38100" dir="2700000" algn="tl">
                    <a:srgbClr val="000000">
                      <a:alpha val="43137"/>
                    </a:srgbClr>
                  </a:outerShdw>
                </a:effectLst>
                <a:latin typeface="Century Gothic" pitchFamily="34" charset="0"/>
              </a:rPr>
              <a:t>Meán</a:t>
            </a:r>
            <a:r>
              <a:rPr lang="en-IE" dirty="0" smtClean="0">
                <a:latin typeface="Century Gothic" pitchFamily="34" charset="0"/>
              </a:rPr>
              <a:t/>
            </a:r>
            <a:br>
              <a:rPr lang="en-IE" dirty="0" smtClean="0">
                <a:latin typeface="Century Gothic" pitchFamily="34" charset="0"/>
              </a:rPr>
            </a:br>
            <a:endParaRPr lang="en-IE" dirty="0">
              <a:latin typeface="Century Gothic" pitchFamily="34" charset="0"/>
            </a:endParaRPr>
          </a:p>
        </p:txBody>
      </p:sp>
      <p:sp>
        <p:nvSpPr>
          <p:cNvPr id="8" name="Rectangle 7"/>
          <p:cNvSpPr/>
          <p:nvPr/>
        </p:nvSpPr>
        <p:spPr>
          <a:xfrm>
            <a:off x="647999" y="3909483"/>
            <a:ext cx="7947378" cy="1174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5" name="TextBox 4"/>
          <p:cNvSpPr txBox="1"/>
          <p:nvPr/>
        </p:nvSpPr>
        <p:spPr>
          <a:xfrm>
            <a:off x="5890847" y="5556739"/>
            <a:ext cx="2883876" cy="707886"/>
          </a:xfrm>
          <a:prstGeom prst="rect">
            <a:avLst/>
          </a:prstGeom>
          <a:noFill/>
        </p:spPr>
        <p:txBody>
          <a:bodyPr wrap="square" rtlCol="0">
            <a:spAutoFit/>
          </a:bodyPr>
          <a:lstStyle/>
          <a:p>
            <a:endParaRPr lang="en-IE" sz="2000" b="1" dirty="0" smtClean="0"/>
          </a:p>
          <a:p>
            <a:r>
              <a:rPr lang="en-IE" sz="2000" b="1" dirty="0" smtClean="0"/>
              <a:t>An </a:t>
            </a:r>
            <a:r>
              <a:rPr lang="en-IE" sz="2000" b="1" dirty="0" err="1" smtClean="0"/>
              <a:t>fhad</a:t>
            </a:r>
            <a:r>
              <a:rPr lang="en-IE" sz="2000" b="1" dirty="0" smtClean="0"/>
              <a:t> </a:t>
            </a:r>
            <a:r>
              <a:rPr lang="en-IE" sz="2000" b="1" dirty="0" err="1" smtClean="0"/>
              <a:t>ón</a:t>
            </a:r>
            <a:r>
              <a:rPr lang="en-IE" sz="2000" b="1" dirty="0" smtClean="0"/>
              <a:t> </a:t>
            </a:r>
            <a:r>
              <a:rPr lang="en-IE" sz="2000" b="1" dirty="0" err="1" smtClean="0"/>
              <a:t>meán</a:t>
            </a:r>
            <a:endParaRPr lang="en-IE"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9918" y="356539"/>
            <a:ext cx="8490858" cy="984885"/>
          </a:xfrm>
          <a:prstGeom prst="rect">
            <a:avLst/>
          </a:prstGeom>
        </p:spPr>
        <p:txBody>
          <a:bodyPr wrap="square">
            <a:spAutoFit/>
          </a:bodyPr>
          <a:lstStyle/>
          <a:p>
            <a:pPr algn="ctr"/>
            <a:r>
              <a:rPr lang="en-IE" sz="4000" b="1" i="1" dirty="0" err="1" smtClean="0">
                <a:solidFill>
                  <a:srgbClr val="990033"/>
                </a:solidFill>
                <a:effectLst>
                  <a:outerShdw blurRad="38100" dist="38100" dir="2700000" algn="tl">
                    <a:srgbClr val="000000">
                      <a:alpha val="43137"/>
                    </a:srgbClr>
                  </a:outerShdw>
                </a:effectLst>
                <a:latin typeface="Century Gothic" pitchFamily="34" charset="0"/>
              </a:rPr>
              <a:t>Diall</a:t>
            </a:r>
            <a:r>
              <a:rPr lang="en-IE" sz="40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4000" b="1" i="1" dirty="0" err="1" smtClean="0">
                <a:solidFill>
                  <a:srgbClr val="990033"/>
                </a:solidFill>
                <a:effectLst>
                  <a:outerShdw blurRad="38100" dist="38100" dir="2700000" algn="tl">
                    <a:srgbClr val="000000">
                      <a:alpha val="43137"/>
                    </a:srgbClr>
                  </a:outerShdw>
                </a:effectLst>
                <a:latin typeface="Century Gothic" pitchFamily="34" charset="0"/>
              </a:rPr>
              <a:t>Caighdeánach</a:t>
            </a:r>
            <a:r>
              <a:rPr lang="en-IE" dirty="0" smtClean="0">
                <a:latin typeface="Century Gothic" pitchFamily="34" charset="0"/>
              </a:rPr>
              <a:t/>
            </a:r>
            <a:br>
              <a:rPr lang="en-IE" dirty="0" smtClean="0">
                <a:latin typeface="Century Gothic" pitchFamily="34" charset="0"/>
              </a:rPr>
            </a:br>
            <a:endParaRPr lang="en-IE" dirty="0">
              <a:latin typeface="Century Gothic" pitchFamily="34" charset="0"/>
            </a:endParaRPr>
          </a:p>
        </p:txBody>
      </p:sp>
      <p:pic>
        <p:nvPicPr>
          <p:cNvPr id="880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000" y="1783499"/>
            <a:ext cx="7920000" cy="3291003"/>
          </a:xfrm>
          <a:prstGeom prst="rect">
            <a:avLst/>
          </a:prstGeom>
          <a:noFill/>
          <a:ln w="9525">
            <a:noFill/>
            <a:miter lim="800000"/>
            <a:headEnd/>
            <a:tailEnd/>
          </a:ln>
        </p:spPr>
      </p:pic>
      <p:sp>
        <p:nvSpPr>
          <p:cNvPr id="8" name="Rectangle 7"/>
          <p:cNvSpPr/>
          <p:nvPr/>
        </p:nvSpPr>
        <p:spPr>
          <a:xfrm>
            <a:off x="571853" y="3896430"/>
            <a:ext cx="7947378" cy="1174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72643642"/>
              </p:ext>
            </p:extLst>
          </p:nvPr>
        </p:nvGraphicFramePr>
        <p:xfrm>
          <a:off x="518160" y="5078984"/>
          <a:ext cx="3412998" cy="1516888"/>
        </p:xfrm>
        <a:graphic>
          <a:graphicData uri="http://schemas.openxmlformats.org/presentationml/2006/ole">
            <mc:AlternateContent xmlns:mc="http://schemas.openxmlformats.org/markup-compatibility/2006">
              <mc:Choice xmlns:v="urn:schemas-microsoft-com:vml" Requires="v">
                <p:oleObj spid="_x0000_s5132" name="Equation" r:id="rId5" imgW="914400" imgH="406080" progId="Equation.DSMT4">
                  <p:embed/>
                </p:oleObj>
              </mc:Choice>
              <mc:Fallback>
                <p:oleObj name="Equation" r:id="rId5" imgW="914400" imgH="4060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 y="5078984"/>
                        <a:ext cx="3412998" cy="1516888"/>
                      </a:xfrm>
                      <a:prstGeom prst="rect">
                        <a:avLst/>
                      </a:prstGeom>
                      <a:solidFill>
                        <a:srgbClr val="FFCC33"/>
                      </a:solidFill>
                      <a:ln w="28575">
                        <a:solidFill>
                          <a:srgbClr val="990033"/>
                        </a:solidFill>
                        <a:miter lim="800000"/>
                        <a:headEnd/>
                        <a:tailEnd/>
                      </a:ln>
                    </p:spPr>
                  </p:pic>
                </p:oleObj>
              </mc:Fallback>
            </mc:AlternateContent>
          </a:graphicData>
        </a:graphic>
      </p:graphicFrame>
      <p:sp>
        <p:nvSpPr>
          <p:cNvPr id="4" name="TextBox 3"/>
          <p:cNvSpPr txBox="1"/>
          <p:nvPr/>
        </p:nvSpPr>
        <p:spPr>
          <a:xfrm>
            <a:off x="7132320" y="7766304"/>
            <a:ext cx="184731" cy="369332"/>
          </a:xfrm>
          <a:prstGeom prst="rect">
            <a:avLst/>
          </a:prstGeom>
          <a:noFill/>
        </p:spPr>
        <p:txBody>
          <a:bodyPr wrap="none" rtlCol="0">
            <a:spAutoFit/>
          </a:bodyPr>
          <a:lstStyle/>
          <a:p>
            <a:endParaRPr lang="en-IE" dirty="0"/>
          </a:p>
        </p:txBody>
      </p:sp>
      <p:sp>
        <p:nvSpPr>
          <p:cNvPr id="5" name="Rectangle 4"/>
          <p:cNvSpPr/>
          <p:nvPr/>
        </p:nvSpPr>
        <p:spPr>
          <a:xfrm>
            <a:off x="475488" y="4998720"/>
            <a:ext cx="3645408" cy="164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1889122"/>
              </p:ext>
            </p:extLst>
          </p:nvPr>
        </p:nvGraphicFramePr>
        <p:xfrm>
          <a:off x="296235" y="1107155"/>
          <a:ext cx="8502876" cy="4896003"/>
        </p:xfrm>
        <a:graphic>
          <a:graphicData uri="http://schemas.openxmlformats.org/drawingml/2006/table">
            <a:tbl>
              <a:tblPr/>
              <a:tblGrid>
                <a:gridCol w="546876"/>
                <a:gridCol w="504000"/>
                <a:gridCol w="504000"/>
                <a:gridCol w="504000"/>
                <a:gridCol w="504000"/>
                <a:gridCol w="504000"/>
                <a:gridCol w="504000"/>
                <a:gridCol w="504000"/>
                <a:gridCol w="504000"/>
                <a:gridCol w="504000"/>
                <a:gridCol w="684000"/>
                <a:gridCol w="684000"/>
                <a:gridCol w="684000"/>
                <a:gridCol w="684000"/>
                <a:gridCol w="684000"/>
              </a:tblGrid>
              <a:tr h="699429">
                <a:tc>
                  <a:txBody>
                    <a:bodyPr/>
                    <a:lstStyle/>
                    <a:p>
                      <a:pPr algn="ctr" fontAlgn="ctr"/>
                      <a:endParaRPr lang="en-IE" sz="1800" b="1"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1</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2</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3</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4</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5</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6</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7</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8</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1" i="1" u="none" strike="noStrike" dirty="0" smtClean="0">
                          <a:latin typeface="Century Gothic" pitchFamily="34" charset="0"/>
                        </a:rPr>
                        <a:t>9</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r>
                        <a:rPr lang="en-IE" sz="1200" b="1" i="1" dirty="0" smtClean="0">
                          <a:latin typeface="Century Gothic" pitchFamily="34" charset="0"/>
                        </a:rPr>
                        <a:t>Rang-</a:t>
                      </a:r>
                      <a:r>
                        <a:rPr lang="en-IE" sz="1200" b="1" i="1" dirty="0" err="1" smtClean="0">
                          <a:latin typeface="Century Gothic" pitchFamily="34" charset="0"/>
                        </a:rPr>
                        <a:t>Ord</a:t>
                      </a:r>
                      <a:endParaRPr lang="en-IE" sz="1200" b="1" i="1"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100" b="1" i="1" u="none" strike="noStrike" dirty="0" err="1" smtClean="0">
                          <a:latin typeface="Century Gothic" pitchFamily="34" charset="0"/>
                        </a:rPr>
                        <a:t>Airmheán</a:t>
                      </a:r>
                      <a:r>
                        <a:rPr lang="en-IE" sz="1200" b="1" i="1" u="none" strike="noStrike" dirty="0" smtClean="0">
                          <a:latin typeface="Century Gothic" pitchFamily="34" charset="0"/>
                        </a:rPr>
                        <a:t> </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Bearta</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err="1" smtClean="0">
                          <a:latin typeface="Century Gothic" pitchFamily="34" charset="0"/>
                        </a:rPr>
                        <a:t>Meán</a:t>
                      </a:r>
                      <a:endParaRPr lang="en-IE" sz="12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200" b="1" i="1" u="none" strike="noStrike" dirty="0" smtClean="0">
                          <a:solidFill>
                            <a:srgbClr val="FF0000"/>
                          </a:solidFill>
                          <a:latin typeface="Century Gothic" pitchFamily="34" charset="0"/>
                        </a:rPr>
                        <a:t>D.C.</a:t>
                      </a:r>
                      <a:endParaRPr lang="en-IE" sz="12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r>
              <a:tr h="699429">
                <a:tc>
                  <a:txBody>
                    <a:bodyPr/>
                    <a:lstStyle/>
                    <a:p>
                      <a:pPr algn="ctr" fontAlgn="ctr"/>
                      <a:r>
                        <a:rPr lang="en-IE" sz="1800" b="1" i="1" u="none" strike="noStrike" dirty="0">
                          <a:latin typeface="Century Gothic" pitchFamily="34" charset="0"/>
                        </a:rPr>
                        <a:t>A</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2</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0.67</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B</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6</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1</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20</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4.47</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C</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3</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7</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1.83</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7</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2</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5</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1.25</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a:latin typeface="Century Gothic" pitchFamily="34" charset="0"/>
                        </a:rPr>
                        <a:t>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a:latin typeface="Century Gothic"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a:latin typeface="Century Gothic" pitchFamily="34" charset="0"/>
                        </a:rPr>
                        <a:t>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4</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8</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2.11</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699429">
                <a:tc>
                  <a:txBody>
                    <a:bodyPr/>
                    <a:lstStyle/>
                    <a:p>
                      <a:pPr algn="ctr" fontAlgn="ctr"/>
                      <a:r>
                        <a:rPr lang="en-IE" sz="1800" b="1" i="1" u="none" strike="noStrike" dirty="0" smtClean="0">
                          <a:latin typeface="Century Gothic" pitchFamily="34" charset="0"/>
                        </a:rPr>
                        <a:t>F</a:t>
                      </a:r>
                      <a:endParaRPr lang="en-IE" sz="1800" b="1" i="1"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IE" sz="1800" b="0" i="0" u="none" strike="noStrike" dirty="0" smtClean="0">
                          <a:latin typeface="Century Gothic" pitchFamily="34" charset="0"/>
                        </a:rPr>
                        <a:t>8</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4</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1</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3</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1800" b="0" i="0" u="none" strike="noStrike" dirty="0" smtClean="0">
                          <a:latin typeface="Century Gothic" pitchFamily="34" charset="0"/>
                        </a:rPr>
                        <a:t>7</a:t>
                      </a:r>
                      <a:endParaRPr lang="en-IE" sz="1800" b="0" i="0" u="none" strike="noStrike" dirty="0">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7</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IE" sz="2400" b="1" i="1" dirty="0" smtClean="0">
                          <a:solidFill>
                            <a:schemeClr val="tx1"/>
                          </a:solidFill>
                          <a:latin typeface="Century Gothic" pitchFamily="34" charset="0"/>
                        </a:rPr>
                        <a:t>11</a:t>
                      </a:r>
                      <a:endParaRPr lang="en-IE" sz="2400" b="1" i="1"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chemeClr val="tx1"/>
                          </a:solidFill>
                          <a:latin typeface="Century Gothic" pitchFamily="34" charset="0"/>
                        </a:rPr>
                        <a:t>5</a:t>
                      </a:r>
                      <a:endParaRPr lang="en-IE" sz="2400" b="1" i="1" u="none" strike="noStrike" dirty="0">
                        <a:solidFill>
                          <a:schemeClr val="tx1"/>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IE" sz="2400" b="1" i="1" u="none" strike="noStrike" dirty="0" smtClean="0">
                          <a:solidFill>
                            <a:srgbClr val="FF0000"/>
                          </a:solidFill>
                          <a:latin typeface="Century Gothic" pitchFamily="34" charset="0"/>
                        </a:rPr>
                        <a:t>2.62</a:t>
                      </a:r>
                      <a:endParaRPr lang="en-IE" sz="2400" b="1" i="1" u="none" strike="noStrike" dirty="0">
                        <a:solidFill>
                          <a:srgbClr val="FF0000"/>
                        </a:solidFill>
                        <a:latin typeface="Century Gothic"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
        <p:nvSpPr>
          <p:cNvPr id="3" name="Rectangle 2"/>
          <p:cNvSpPr/>
          <p:nvPr/>
        </p:nvSpPr>
        <p:spPr>
          <a:xfrm>
            <a:off x="2541637" y="365668"/>
            <a:ext cx="5666936" cy="646331"/>
          </a:xfrm>
          <a:prstGeom prst="rect">
            <a:avLst/>
          </a:prstGeom>
        </p:spPr>
        <p:txBody>
          <a:bodyPr wrap="none">
            <a:spAutoFit/>
          </a:bodyPr>
          <a:lstStyle/>
          <a:p>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Leithdháiltí</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err="1" smtClean="0">
                <a:solidFill>
                  <a:srgbClr val="990033"/>
                </a:solidFill>
                <a:effectLst>
                  <a:outerShdw blurRad="38100" dist="38100" dir="2700000" algn="tl">
                    <a:srgbClr val="000000">
                      <a:alpha val="43137"/>
                    </a:srgbClr>
                  </a:outerShdw>
                </a:effectLst>
                <a:latin typeface="Century Gothic" pitchFamily="34" charset="0"/>
              </a:rPr>
              <a:t>Neamhchóra</a:t>
            </a:r>
            <a:endParaRPr lang="en-IE" sz="3600" dirty="0" smtClean="0">
              <a:solidFill>
                <a:srgbClr val="990033"/>
              </a:solidFill>
              <a:latin typeface="Century Gothic" pitchFamily="34" charset="0"/>
            </a:endParaRPr>
          </a:p>
        </p:txBody>
      </p:sp>
      <p:sp>
        <p:nvSpPr>
          <p:cNvPr id="6" name="TextBox 5"/>
          <p:cNvSpPr txBox="1"/>
          <p:nvPr/>
        </p:nvSpPr>
        <p:spPr>
          <a:xfrm>
            <a:off x="496712" y="6152445"/>
            <a:ext cx="2932288" cy="646331"/>
          </a:xfrm>
          <a:prstGeom prst="rect">
            <a:avLst/>
          </a:prstGeom>
          <a:noFill/>
        </p:spPr>
        <p:txBody>
          <a:bodyPr wrap="square" rtlCol="0">
            <a:spAutoFit/>
          </a:bodyPr>
          <a:lstStyle/>
          <a:p>
            <a:r>
              <a:rPr lang="en-IE" i="1" dirty="0" err="1" smtClean="0">
                <a:latin typeface="Century Gothic" pitchFamily="34" charset="0"/>
              </a:rPr>
              <a:t>Iomlán</a:t>
            </a:r>
            <a:r>
              <a:rPr lang="en-IE" i="1" dirty="0" smtClean="0">
                <a:latin typeface="Century Gothic" pitchFamily="34" charset="0"/>
              </a:rPr>
              <a:t> </a:t>
            </a:r>
            <a:r>
              <a:rPr lang="en-IE" i="1" dirty="0" err="1" smtClean="0">
                <a:latin typeface="Century Gothic" pitchFamily="34" charset="0"/>
              </a:rPr>
              <a:t>gach</a:t>
            </a:r>
            <a:r>
              <a:rPr lang="en-IE" i="1" dirty="0" smtClean="0">
                <a:latin typeface="Century Gothic" pitchFamily="34" charset="0"/>
              </a:rPr>
              <a:t> </a:t>
            </a:r>
            <a:r>
              <a:rPr lang="en-IE" i="1" dirty="0" err="1" smtClean="0">
                <a:latin typeface="Century Gothic" pitchFamily="34" charset="0"/>
              </a:rPr>
              <a:t>sraithe</a:t>
            </a:r>
            <a:r>
              <a:rPr lang="en-IE" i="1" dirty="0" smtClean="0">
                <a:latin typeface="Century Gothic" pitchFamily="34" charset="0"/>
              </a:rPr>
              <a:t> 45</a:t>
            </a:r>
          </a:p>
          <a:p>
            <a:endParaRPr lang="en-IE" i="1" dirty="0">
              <a:latin typeface="Century Gothic" pitchFamily="34" charset="0"/>
            </a:endParaRPr>
          </a:p>
        </p:txBody>
      </p:sp>
    </p:spTree>
    <p:extLst>
      <p:ext uri="{BB962C8B-B14F-4D97-AF65-F5344CB8AC3E}">
        <p14:creationId xmlns:p14="http://schemas.microsoft.com/office/powerpoint/2010/main" val="26121135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GB" sz="2400" b="1" i="1" dirty="0" err="1" smtClean="0">
                <a:solidFill>
                  <a:srgbClr val="990033"/>
                </a:solidFill>
                <a:effectLst>
                  <a:outerShdw blurRad="38100" dist="38100" dir="2700000" algn="tl">
                    <a:srgbClr val="000000">
                      <a:alpha val="43137"/>
                    </a:srgbClr>
                  </a:outerShdw>
                </a:effectLst>
              </a:rPr>
              <a:t>Diall</a:t>
            </a:r>
            <a:r>
              <a:rPr lang="en-GB" sz="2400" b="1" i="1" dirty="0" smtClean="0">
                <a:solidFill>
                  <a:srgbClr val="990033"/>
                </a:solidFill>
                <a:effectLst>
                  <a:outerShdw blurRad="38100" dist="38100" dir="2700000" algn="tl">
                    <a:srgbClr val="000000">
                      <a:alpha val="43137"/>
                    </a:srgbClr>
                  </a:outerShdw>
                </a:effectLst>
              </a:rPr>
              <a:t> </a:t>
            </a:r>
            <a:r>
              <a:rPr lang="en-GB" sz="2400" b="1" i="1" dirty="0" err="1" smtClean="0">
                <a:solidFill>
                  <a:srgbClr val="990033"/>
                </a:solidFill>
                <a:effectLst>
                  <a:outerShdw blurRad="38100" dist="38100" dir="2700000" algn="tl">
                    <a:srgbClr val="000000">
                      <a:alpha val="43137"/>
                    </a:srgbClr>
                  </a:outerShdw>
                </a:effectLst>
              </a:rPr>
              <a:t>Caighdeánach</a:t>
            </a:r>
            <a:r>
              <a:rPr lang="en-GB" sz="2400" b="1" i="1" dirty="0" smtClean="0">
                <a:solidFill>
                  <a:srgbClr val="990033"/>
                </a:solidFill>
                <a:effectLst>
                  <a:outerShdw blurRad="38100" dist="38100" dir="2700000" algn="tl">
                    <a:srgbClr val="000000">
                      <a:alpha val="43137"/>
                    </a:srgbClr>
                  </a:outerShdw>
                </a:effectLst>
              </a:rPr>
              <a:t> a </a:t>
            </a:r>
            <a:r>
              <a:rPr lang="en-GB" sz="2400" b="1" i="1" dirty="0" err="1" smtClean="0">
                <a:solidFill>
                  <a:srgbClr val="990033"/>
                </a:solidFill>
                <a:effectLst>
                  <a:outerShdw blurRad="38100" dist="38100" dir="2700000" algn="tl">
                    <a:srgbClr val="000000">
                      <a:alpha val="43137"/>
                    </a:srgbClr>
                  </a:outerShdw>
                </a:effectLst>
              </a:rPr>
              <a:t>Bhreathnú</a:t>
            </a:r>
            <a:r>
              <a:rPr lang="en-GB" sz="2400" b="1" i="1" dirty="0" smtClean="0">
                <a:solidFill>
                  <a:srgbClr val="990033"/>
                </a:solidFill>
                <a:effectLst>
                  <a:outerShdw blurRad="38100" dist="38100" dir="2700000" algn="tl">
                    <a:srgbClr val="000000">
                      <a:alpha val="43137"/>
                    </a:srgbClr>
                  </a:outerShdw>
                </a:effectLst>
              </a:rPr>
              <a:t> ó </a:t>
            </a:r>
            <a:r>
              <a:rPr lang="en-GB" sz="2400" b="1" i="1" dirty="0" err="1" smtClean="0">
                <a:solidFill>
                  <a:srgbClr val="990033"/>
                </a:solidFill>
                <a:effectLst>
                  <a:outerShdw blurRad="38100" dist="38100" dir="2700000" algn="tl">
                    <a:srgbClr val="000000">
                      <a:alpha val="43137"/>
                    </a:srgbClr>
                  </a:outerShdw>
                </a:effectLst>
              </a:rPr>
              <a:t>Ghraf</a:t>
            </a:r>
            <a:endParaRPr lang="en-IE" sz="2400" b="1" i="1" dirty="0">
              <a:solidFill>
                <a:srgbClr val="990033"/>
              </a:solidFill>
              <a:effectLst>
                <a:outerShdw blurRad="38100" dist="38100" dir="2700000" algn="tl">
                  <a:srgbClr val="000000">
                    <a:alpha val="43137"/>
                  </a:srgbClr>
                </a:outerShdw>
              </a:effectLst>
            </a:endParaRPr>
          </a:p>
        </p:txBody>
      </p:sp>
      <p:graphicFrame>
        <p:nvGraphicFramePr>
          <p:cNvPr id="4" name="Chart 3"/>
          <p:cNvGraphicFramePr/>
          <p:nvPr>
            <p:extLst>
              <p:ext uri="{D42A27DB-BD31-4B8C-83A1-F6EECF244321}">
                <p14:modId xmlns:p14="http://schemas.microsoft.com/office/powerpoint/2010/main" val="10015470"/>
              </p:ext>
            </p:extLst>
          </p:nvPr>
        </p:nvGraphicFramePr>
        <p:xfrm>
          <a:off x="1540048" y="1258856"/>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794404736"/>
              </p:ext>
            </p:extLst>
          </p:nvPr>
        </p:nvGraphicFramePr>
        <p:xfrm>
          <a:off x="1540048" y="1258856"/>
          <a:ext cx="6096000"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4005753502"/>
              </p:ext>
            </p:extLst>
          </p:nvPr>
        </p:nvGraphicFramePr>
        <p:xfrm>
          <a:off x="1540048" y="1258856"/>
          <a:ext cx="60960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416488" y="5859752"/>
            <a:ext cx="8239832" cy="523220"/>
          </a:xfrm>
          <a:prstGeom prst="rect">
            <a:avLst/>
          </a:prstGeom>
          <a:noFill/>
        </p:spPr>
        <p:txBody>
          <a:bodyPr wrap="square" rtlCol="0">
            <a:spAutoFit/>
          </a:bodyPr>
          <a:lstStyle/>
          <a:p>
            <a:pPr algn="ctr"/>
            <a:r>
              <a:rPr lang="en-GB" sz="2800" b="1" i="1" dirty="0" err="1" smtClean="0">
                <a:latin typeface="Century Gothic" pitchFamily="34" charset="0"/>
              </a:rPr>
              <a:t>Diall</a:t>
            </a:r>
            <a:r>
              <a:rPr lang="en-GB" sz="2800" b="1" i="1" dirty="0" smtClean="0">
                <a:latin typeface="Century Gothic" pitchFamily="34" charset="0"/>
              </a:rPr>
              <a:t> </a:t>
            </a:r>
            <a:r>
              <a:rPr lang="en-GB" sz="2800" b="1" i="1" dirty="0" err="1" smtClean="0">
                <a:latin typeface="Century Gothic" pitchFamily="34" charset="0"/>
              </a:rPr>
              <a:t>Caighdeánach</a:t>
            </a:r>
            <a:r>
              <a:rPr lang="en-GB" sz="2800" b="1" i="1" dirty="0" smtClean="0">
                <a:latin typeface="Century Gothic" pitchFamily="34" charset="0"/>
              </a:rPr>
              <a:t> </a:t>
            </a:r>
            <a:r>
              <a:rPr lang="en-GB" sz="2800" b="1" i="1" dirty="0" err="1" smtClean="0">
                <a:solidFill>
                  <a:srgbClr val="0070C0"/>
                </a:solidFill>
                <a:latin typeface="Century Gothic" pitchFamily="34" charset="0"/>
              </a:rPr>
              <a:t>Íseal</a:t>
            </a:r>
            <a:r>
              <a:rPr lang="en-GB" sz="2800" b="1" i="1" dirty="0" smtClean="0">
                <a:latin typeface="Century Gothic" pitchFamily="34" charset="0"/>
              </a:rPr>
              <a:t>,</a:t>
            </a:r>
            <a:r>
              <a:rPr lang="en-GB" sz="2800" b="1" i="1" dirty="0" smtClean="0">
                <a:solidFill>
                  <a:srgbClr val="0070C0"/>
                </a:solidFill>
                <a:latin typeface="Century Gothic" pitchFamily="34" charset="0"/>
              </a:rPr>
              <a:t> </a:t>
            </a:r>
            <a:r>
              <a:rPr lang="en-GB" sz="2800" b="1" i="1" dirty="0" err="1" smtClean="0">
                <a:solidFill>
                  <a:srgbClr val="FF0000"/>
                </a:solidFill>
                <a:latin typeface="Century Gothic" pitchFamily="34" charset="0"/>
              </a:rPr>
              <a:t>Ard</a:t>
            </a:r>
            <a:r>
              <a:rPr lang="en-GB" sz="2800" b="1" i="1" dirty="0" smtClean="0">
                <a:latin typeface="Century Gothic" pitchFamily="34" charset="0"/>
              </a:rPr>
              <a:t> </a:t>
            </a:r>
            <a:r>
              <a:rPr lang="en-GB" sz="2800" b="1" i="1" dirty="0" err="1" smtClean="0">
                <a:latin typeface="Century Gothic" pitchFamily="34" charset="0"/>
              </a:rPr>
              <a:t>agus</a:t>
            </a:r>
            <a:r>
              <a:rPr lang="en-GB" sz="2800" b="1" i="1" dirty="0" smtClean="0">
                <a:latin typeface="Century Gothic" pitchFamily="34" charset="0"/>
              </a:rPr>
              <a:t> </a:t>
            </a:r>
            <a:r>
              <a:rPr lang="en-GB" sz="2800" b="1" i="1" dirty="0" smtClean="0">
                <a:solidFill>
                  <a:srgbClr val="00B050"/>
                </a:solidFill>
                <a:latin typeface="Century Gothic" pitchFamily="34" charset="0"/>
              </a:rPr>
              <a:t>An-</a:t>
            </a:r>
            <a:r>
              <a:rPr lang="en-GB" sz="2800" b="1" i="1" dirty="0" err="1" smtClean="0">
                <a:solidFill>
                  <a:srgbClr val="00B050"/>
                </a:solidFill>
                <a:latin typeface="Century Gothic" pitchFamily="34" charset="0"/>
              </a:rPr>
              <a:t>ard</a:t>
            </a:r>
            <a:endParaRPr lang="en-IE" sz="2800" b="1" i="1" dirty="0">
              <a:latin typeface="Century Gothic" pitchFamily="34" charset="0"/>
            </a:endParaRPr>
          </a:p>
        </p:txBody>
      </p:sp>
    </p:spTree>
    <p:extLst>
      <p:ext uri="{BB962C8B-B14F-4D97-AF65-F5344CB8AC3E}">
        <p14:creationId xmlns:p14="http://schemas.microsoft.com/office/powerpoint/2010/main" val="27472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3832" y="3561347"/>
            <a:ext cx="9036000" cy="32164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sp>
        <p:nvSpPr>
          <p:cNvPr id="36" name="Rectangle 35"/>
          <p:cNvSpPr/>
          <p:nvPr/>
        </p:nvSpPr>
        <p:spPr>
          <a:xfrm>
            <a:off x="54000" y="64168"/>
            <a:ext cx="9036000" cy="327259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Century Gothic" pitchFamily="34" charset="0"/>
            </a:endParaRPr>
          </a:p>
        </p:txBody>
      </p:sp>
      <p:graphicFrame>
        <p:nvGraphicFramePr>
          <p:cNvPr id="2" name="Table 1"/>
          <p:cNvGraphicFramePr>
            <a:graphicFrameLocks noGrp="1"/>
          </p:cNvGraphicFramePr>
          <p:nvPr/>
        </p:nvGraphicFramePr>
        <p:xfrm>
          <a:off x="161764" y="3953612"/>
          <a:ext cx="8820472" cy="2438400"/>
        </p:xfrm>
        <a:graphic>
          <a:graphicData uri="http://schemas.openxmlformats.org/drawingml/2006/table">
            <a:tbl>
              <a:tblPr/>
              <a:tblGrid>
                <a:gridCol w="7344816"/>
                <a:gridCol w="1475656"/>
              </a:tblGrid>
              <a:tr h="522058">
                <a:tc>
                  <a:txBody>
                    <a:bodyPr/>
                    <a:lstStyle/>
                    <a:p>
                      <a:pPr algn="l">
                        <a:lnSpc>
                          <a:spcPct val="100000"/>
                        </a:lnSpc>
                        <a:spcAft>
                          <a:spcPts val="0"/>
                        </a:spcAft>
                      </a:pPr>
                      <a:r>
                        <a:rPr lang="en-IE" sz="2000" dirty="0" smtClean="0">
                          <a:latin typeface="Century Gothic" pitchFamily="34" charset="0"/>
                          <a:ea typeface="Calibri"/>
                          <a:cs typeface="Times New Roman"/>
                        </a:rPr>
                        <a:t>An </a:t>
                      </a:r>
                      <a:r>
                        <a:rPr lang="en-IE" sz="2000" dirty="0" err="1" smtClean="0">
                          <a:latin typeface="Century Gothic" pitchFamily="34" charset="0"/>
                          <a:ea typeface="Calibri"/>
                          <a:cs typeface="Times New Roman"/>
                        </a:rPr>
                        <a:t>bhfuil</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imní</a:t>
                      </a:r>
                      <a:r>
                        <a:rPr lang="en-IE" sz="2000" baseline="0" dirty="0" smtClean="0">
                          <a:latin typeface="Century Gothic" pitchFamily="34" charset="0"/>
                          <a:ea typeface="Calibri"/>
                          <a:cs typeface="Times New Roman"/>
                        </a:rPr>
                        <a:t> ort </a:t>
                      </a:r>
                      <a:r>
                        <a:rPr lang="en-IE" sz="2000" baseline="0" dirty="0" err="1" smtClean="0">
                          <a:latin typeface="Century Gothic" pitchFamily="34" charset="0"/>
                          <a:ea typeface="Calibri"/>
                          <a:cs typeface="Times New Roman"/>
                        </a:rPr>
                        <a:t>maidir</a:t>
                      </a:r>
                      <a:r>
                        <a:rPr lang="en-IE" sz="2000" baseline="0" dirty="0" smtClean="0">
                          <a:latin typeface="Century Gothic" pitchFamily="34" charset="0"/>
                          <a:ea typeface="Calibri"/>
                          <a:cs typeface="Times New Roman"/>
                        </a:rPr>
                        <a:t> le </a:t>
                      </a:r>
                      <a:r>
                        <a:rPr lang="en-IE" sz="2000" baseline="0" dirty="0" err="1" smtClean="0">
                          <a:latin typeface="Century Gothic" pitchFamily="34" charset="0"/>
                          <a:ea typeface="Calibri"/>
                          <a:cs typeface="Times New Roman"/>
                        </a:rPr>
                        <a:t>tionchar</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ollmhargaí</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móra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ar</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ghnóthaí</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beaga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i</a:t>
                      </a:r>
                      <a:r>
                        <a:rPr lang="en-IE" sz="2000" baseline="0" dirty="0" smtClean="0">
                          <a:latin typeface="Century Gothic" pitchFamily="34" charset="0"/>
                          <a:ea typeface="Calibri"/>
                          <a:cs typeface="Times New Roman"/>
                        </a:rPr>
                        <a:t> do </a:t>
                      </a:r>
                      <a:r>
                        <a:rPr lang="en-IE" sz="2000" baseline="0" dirty="0" err="1" smtClean="0">
                          <a:latin typeface="Century Gothic" pitchFamily="34" charset="0"/>
                          <a:ea typeface="Calibri"/>
                          <a:cs typeface="Times New Roman"/>
                        </a:rPr>
                        <a:t>cheantar</a:t>
                      </a:r>
                      <a:r>
                        <a:rPr lang="en-IE" sz="2000" dirty="0" smtClean="0">
                          <a:latin typeface="Century Gothic" pitchFamily="34" charset="0"/>
                          <a:ea typeface="Calibri"/>
                          <a:cs typeface="Times New Roman"/>
                        </a:rPr>
                        <a:t>?</a:t>
                      </a:r>
                      <a:endParaRPr lang="en-IE" sz="2000" dirty="0">
                        <a:latin typeface="Century Gothic"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a:lnSpc>
                          <a:spcPct val="115000"/>
                        </a:lnSpc>
                        <a:spcAft>
                          <a:spcPts val="0"/>
                        </a:spcAft>
                      </a:pPr>
                      <a:endParaRPr lang="en-IE" sz="1600" dirty="0">
                        <a:latin typeface="Century Gothic"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22058">
                <a:tc>
                  <a:txBody>
                    <a:bodyPr/>
                    <a:lstStyle/>
                    <a:p>
                      <a:pPr algn="l">
                        <a:lnSpc>
                          <a:spcPct val="100000"/>
                        </a:lnSpc>
                        <a:spcAft>
                          <a:spcPts val="0"/>
                        </a:spcAft>
                      </a:pPr>
                      <a:r>
                        <a:rPr lang="en-IE" sz="2000" dirty="0" smtClean="0">
                          <a:latin typeface="Century Gothic" pitchFamily="34" charset="0"/>
                          <a:ea typeface="Calibri"/>
                          <a:cs typeface="Times New Roman"/>
                        </a:rPr>
                        <a:t>An </a:t>
                      </a:r>
                      <a:r>
                        <a:rPr lang="en-IE" sz="2000" dirty="0" err="1" smtClean="0">
                          <a:latin typeface="Century Gothic" pitchFamily="34" charset="0"/>
                          <a:ea typeface="Calibri"/>
                          <a:cs typeface="Times New Roman"/>
                        </a:rPr>
                        <a:t>aontaíonn</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tú</a:t>
                      </a:r>
                      <a:r>
                        <a:rPr lang="en-IE" sz="2000" dirty="0" smtClean="0">
                          <a:latin typeface="Century Gothic" pitchFamily="34" charset="0"/>
                          <a:ea typeface="Calibri"/>
                          <a:cs typeface="Times New Roman"/>
                        </a:rPr>
                        <a:t> go </a:t>
                      </a:r>
                      <a:r>
                        <a:rPr lang="en-IE" sz="2000" dirty="0" err="1" smtClean="0">
                          <a:latin typeface="Century Gothic" pitchFamily="34" charset="0"/>
                          <a:ea typeface="Calibri"/>
                          <a:cs typeface="Times New Roman"/>
                        </a:rPr>
                        <a:t>dtagann</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meath</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ar</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lár</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na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mbailte</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móra</a:t>
                      </a:r>
                      <a:r>
                        <a:rPr lang="en-IE" sz="2000" baseline="0" dirty="0" smtClean="0">
                          <a:latin typeface="Century Gothic" pitchFamily="34" charset="0"/>
                          <a:ea typeface="Calibri"/>
                          <a:cs typeface="Times New Roman"/>
                        </a:rPr>
                        <a:t> de </a:t>
                      </a:r>
                      <a:r>
                        <a:rPr lang="en-IE" sz="2000" baseline="0" dirty="0" err="1" smtClean="0">
                          <a:latin typeface="Century Gothic" pitchFamily="34" charset="0"/>
                          <a:ea typeface="Calibri"/>
                          <a:cs typeface="Times New Roman"/>
                        </a:rPr>
                        <a:t>bharr</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na</a:t>
                      </a:r>
                      <a:r>
                        <a:rPr lang="en-IE" sz="2000" baseline="0" dirty="0" smtClean="0">
                          <a:latin typeface="Century Gothic" pitchFamily="34" charset="0"/>
                          <a:ea typeface="Calibri"/>
                          <a:cs typeface="Times New Roman"/>
                        </a:rPr>
                        <a:t> n-</a:t>
                      </a:r>
                      <a:r>
                        <a:rPr lang="en-IE" sz="2000" baseline="0" dirty="0" err="1" smtClean="0">
                          <a:latin typeface="Century Gothic" pitchFamily="34" charset="0"/>
                          <a:ea typeface="Calibri"/>
                          <a:cs typeface="Times New Roman"/>
                        </a:rPr>
                        <a:t>ollmhargaí</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móra</a:t>
                      </a:r>
                      <a:r>
                        <a:rPr lang="en-IE" sz="2000" dirty="0" smtClean="0">
                          <a:latin typeface="Century Gothic" pitchFamily="34" charset="0"/>
                          <a:ea typeface="Calibri"/>
                          <a:cs typeface="Times New Roman"/>
                        </a:rPr>
                        <a:t>?</a:t>
                      </a:r>
                      <a:endParaRPr lang="en-IE" sz="2000" dirty="0">
                        <a:latin typeface="Century Gothic"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a:lnSpc>
                          <a:spcPct val="115000"/>
                        </a:lnSpc>
                        <a:spcAft>
                          <a:spcPts val="0"/>
                        </a:spcAft>
                      </a:pPr>
                      <a:endParaRPr lang="en-IE" sz="1600" dirty="0">
                        <a:latin typeface="Century Gothic"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22058">
                <a:tc>
                  <a:txBody>
                    <a:bodyPr/>
                    <a:lstStyle/>
                    <a:p>
                      <a:pPr algn="l">
                        <a:lnSpc>
                          <a:spcPct val="100000"/>
                        </a:lnSpc>
                        <a:spcAft>
                          <a:spcPts val="0"/>
                        </a:spcAft>
                      </a:pPr>
                      <a:r>
                        <a:rPr lang="en-IE" sz="2000" dirty="0" smtClean="0">
                          <a:latin typeface="Century Gothic" pitchFamily="34" charset="0"/>
                          <a:ea typeface="Calibri"/>
                          <a:cs typeface="Times New Roman"/>
                        </a:rPr>
                        <a:t>An </a:t>
                      </a:r>
                      <a:r>
                        <a:rPr lang="en-IE" sz="2000" dirty="0" err="1" smtClean="0">
                          <a:latin typeface="Century Gothic" pitchFamily="34" charset="0"/>
                          <a:ea typeface="Calibri"/>
                          <a:cs typeface="Times New Roman"/>
                        </a:rPr>
                        <a:t>gcreideann</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tú</a:t>
                      </a:r>
                      <a:r>
                        <a:rPr lang="en-IE" sz="2000" baseline="0" dirty="0" smtClean="0">
                          <a:latin typeface="Century Gothic" pitchFamily="34" charset="0"/>
                          <a:ea typeface="Calibri"/>
                          <a:cs typeface="Times New Roman"/>
                        </a:rPr>
                        <a:t> go </a:t>
                      </a:r>
                      <a:r>
                        <a:rPr lang="en-IE" sz="2000" baseline="0" dirty="0" err="1" smtClean="0">
                          <a:latin typeface="Century Gothic" pitchFamily="34" charset="0"/>
                          <a:ea typeface="Calibri"/>
                          <a:cs typeface="Times New Roman"/>
                        </a:rPr>
                        <a:t>bhfuil</a:t>
                      </a:r>
                      <a:r>
                        <a:rPr lang="en-IE" sz="2000" baseline="0" dirty="0" smtClean="0">
                          <a:latin typeface="Century Gothic" pitchFamily="34" charset="0"/>
                          <a:ea typeface="Calibri"/>
                          <a:cs typeface="Times New Roman"/>
                        </a:rPr>
                        <a:t> an </a:t>
                      </a:r>
                      <a:r>
                        <a:rPr lang="en-IE" sz="2000" baseline="0" dirty="0" err="1" smtClean="0">
                          <a:latin typeface="Century Gothic" pitchFamily="34" charset="0"/>
                          <a:ea typeface="Calibri"/>
                          <a:cs typeface="Times New Roman"/>
                        </a:rPr>
                        <a:t>iomarca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cumhachta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ag</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ollmhargaí</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móra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ar</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sholáthróirí</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áitiúla</a:t>
                      </a:r>
                      <a:r>
                        <a:rPr lang="en-IE" sz="2000" dirty="0" smtClean="0">
                          <a:latin typeface="Century Gothic" pitchFamily="34" charset="0"/>
                          <a:ea typeface="Calibri"/>
                          <a:cs typeface="Times New Roman"/>
                        </a:rPr>
                        <a:t>?</a:t>
                      </a:r>
                      <a:endParaRPr lang="en-IE" sz="2000" dirty="0">
                        <a:latin typeface="Century Gothic"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a:lnSpc>
                          <a:spcPct val="115000"/>
                        </a:lnSpc>
                        <a:spcAft>
                          <a:spcPts val="0"/>
                        </a:spcAft>
                      </a:pPr>
                      <a:endParaRPr lang="en-IE" sz="1600" dirty="0">
                        <a:latin typeface="Century Gothic"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22058">
                <a:tc>
                  <a:txBody>
                    <a:bodyPr/>
                    <a:lstStyle/>
                    <a:p>
                      <a:pPr algn="l">
                        <a:lnSpc>
                          <a:spcPct val="100000"/>
                        </a:lnSpc>
                        <a:spcAft>
                          <a:spcPts val="0"/>
                        </a:spcAft>
                      </a:pPr>
                      <a:r>
                        <a:rPr lang="en-IE" sz="2000" dirty="0" err="1" smtClean="0">
                          <a:latin typeface="Century Gothic" pitchFamily="34" charset="0"/>
                          <a:ea typeface="Calibri"/>
                          <a:cs typeface="Times New Roman"/>
                        </a:rPr>
                        <a:t>Ar</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chóir</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dúinn</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dar</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leat</a:t>
                      </a:r>
                      <a:r>
                        <a:rPr lang="en-IE" sz="2000" dirty="0" smtClean="0">
                          <a:latin typeface="Century Gothic" pitchFamily="34" charset="0"/>
                          <a:ea typeface="Calibri"/>
                          <a:cs typeface="Times New Roman"/>
                        </a:rPr>
                        <a:t>, an </a:t>
                      </a:r>
                      <a:r>
                        <a:rPr lang="en-IE" sz="2000" dirty="0" err="1" smtClean="0">
                          <a:latin typeface="Century Gothic" pitchFamily="34" charset="0"/>
                          <a:ea typeface="Calibri"/>
                          <a:cs typeface="Times New Roman"/>
                        </a:rPr>
                        <a:t>líon</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ollmhargaí</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móra</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inár</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mbailte</a:t>
                      </a:r>
                      <a:r>
                        <a:rPr lang="en-IE" sz="2000" dirty="0" smtClean="0">
                          <a:latin typeface="Century Gothic" pitchFamily="34" charset="0"/>
                          <a:ea typeface="Calibri"/>
                          <a:cs typeface="Times New Roman"/>
                        </a:rPr>
                        <a:t> 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laghdú</a:t>
                      </a:r>
                      <a:r>
                        <a:rPr lang="en-IE" sz="2000" dirty="0" smtClean="0">
                          <a:latin typeface="Century Gothic" pitchFamily="34" charset="0"/>
                          <a:ea typeface="Calibri"/>
                          <a:cs typeface="Times New Roman"/>
                        </a:rPr>
                        <a:t>?</a:t>
                      </a:r>
                      <a:endParaRPr lang="en-IE" sz="2000" dirty="0">
                        <a:latin typeface="Century Gothic"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a:lnSpc>
                          <a:spcPct val="115000"/>
                        </a:lnSpc>
                        <a:spcAft>
                          <a:spcPts val="0"/>
                        </a:spcAft>
                      </a:pPr>
                      <a:endParaRPr lang="en-IE" sz="1600" dirty="0">
                        <a:latin typeface="Century Gothic"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pSp>
        <p:nvGrpSpPr>
          <p:cNvPr id="3" name="Group 12"/>
          <p:cNvGrpSpPr/>
          <p:nvPr/>
        </p:nvGrpSpPr>
        <p:grpSpPr>
          <a:xfrm>
            <a:off x="7735503" y="4099276"/>
            <a:ext cx="961889" cy="360040"/>
            <a:chOff x="7699340" y="3986982"/>
            <a:chExt cx="961889" cy="360040"/>
          </a:xfrm>
        </p:grpSpPr>
        <p:sp>
          <p:nvSpPr>
            <p:cNvPr id="8" name="Rectangle 7"/>
            <p:cNvSpPr/>
            <p:nvPr/>
          </p:nvSpPr>
          <p:spPr>
            <a:xfrm>
              <a:off x="7699340"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sp>
          <p:nvSpPr>
            <p:cNvPr id="9" name="Rectangle 8"/>
            <p:cNvSpPr/>
            <p:nvPr/>
          </p:nvSpPr>
          <p:spPr>
            <a:xfrm>
              <a:off x="8301189"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grpSp>
      <p:grpSp>
        <p:nvGrpSpPr>
          <p:cNvPr id="4" name="Group 13"/>
          <p:cNvGrpSpPr/>
          <p:nvPr/>
        </p:nvGrpSpPr>
        <p:grpSpPr>
          <a:xfrm>
            <a:off x="7735503" y="4680464"/>
            <a:ext cx="961889" cy="360040"/>
            <a:chOff x="7699340" y="3986982"/>
            <a:chExt cx="961889" cy="360040"/>
          </a:xfrm>
        </p:grpSpPr>
        <p:sp>
          <p:nvSpPr>
            <p:cNvPr id="15" name="Rectangle 14"/>
            <p:cNvSpPr/>
            <p:nvPr/>
          </p:nvSpPr>
          <p:spPr>
            <a:xfrm>
              <a:off x="7699340"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sp>
          <p:nvSpPr>
            <p:cNvPr id="16" name="Rectangle 15"/>
            <p:cNvSpPr/>
            <p:nvPr/>
          </p:nvSpPr>
          <p:spPr>
            <a:xfrm>
              <a:off x="8301189"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grpSp>
      <p:grpSp>
        <p:nvGrpSpPr>
          <p:cNvPr id="5" name="Group 16"/>
          <p:cNvGrpSpPr/>
          <p:nvPr/>
        </p:nvGrpSpPr>
        <p:grpSpPr>
          <a:xfrm>
            <a:off x="7735503" y="5307058"/>
            <a:ext cx="961889" cy="360040"/>
            <a:chOff x="7699340" y="3986982"/>
            <a:chExt cx="961889" cy="360040"/>
          </a:xfrm>
        </p:grpSpPr>
        <p:sp>
          <p:nvSpPr>
            <p:cNvPr id="18" name="Rectangle 17"/>
            <p:cNvSpPr/>
            <p:nvPr/>
          </p:nvSpPr>
          <p:spPr>
            <a:xfrm>
              <a:off x="7699340"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sp>
          <p:nvSpPr>
            <p:cNvPr id="19" name="Rectangle 18"/>
            <p:cNvSpPr/>
            <p:nvPr/>
          </p:nvSpPr>
          <p:spPr>
            <a:xfrm>
              <a:off x="8301189"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grpSp>
      <p:grpSp>
        <p:nvGrpSpPr>
          <p:cNvPr id="6" name="Group 19"/>
          <p:cNvGrpSpPr/>
          <p:nvPr/>
        </p:nvGrpSpPr>
        <p:grpSpPr>
          <a:xfrm>
            <a:off x="7735503" y="5918699"/>
            <a:ext cx="961889" cy="360040"/>
            <a:chOff x="7699340" y="3986982"/>
            <a:chExt cx="961889" cy="360040"/>
          </a:xfrm>
        </p:grpSpPr>
        <p:sp>
          <p:nvSpPr>
            <p:cNvPr id="21" name="Rectangle 20"/>
            <p:cNvSpPr/>
            <p:nvPr/>
          </p:nvSpPr>
          <p:spPr>
            <a:xfrm>
              <a:off x="7699340"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sp>
          <p:nvSpPr>
            <p:cNvPr id="22" name="Rectangle 21"/>
            <p:cNvSpPr/>
            <p:nvPr/>
          </p:nvSpPr>
          <p:spPr>
            <a:xfrm>
              <a:off x="8301189"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grpSp>
      <p:graphicFrame>
        <p:nvGraphicFramePr>
          <p:cNvPr id="23" name="Table 22"/>
          <p:cNvGraphicFramePr>
            <a:graphicFrameLocks noGrp="1"/>
          </p:cNvGraphicFramePr>
          <p:nvPr/>
        </p:nvGraphicFramePr>
        <p:xfrm>
          <a:off x="161764" y="416332"/>
          <a:ext cx="8820472" cy="2438400"/>
        </p:xfrm>
        <a:graphic>
          <a:graphicData uri="http://schemas.openxmlformats.org/drawingml/2006/table">
            <a:tbl>
              <a:tblPr/>
              <a:tblGrid>
                <a:gridCol w="7344816"/>
                <a:gridCol w="1475656"/>
              </a:tblGrid>
              <a:tr h="522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dirty="0" smtClean="0">
                          <a:latin typeface="Century Gothic" pitchFamily="34" charset="0"/>
                          <a:ea typeface="Calibri"/>
                          <a:cs typeface="Times New Roman"/>
                        </a:rPr>
                        <a:t>An </a:t>
                      </a:r>
                      <a:r>
                        <a:rPr lang="en-IE" sz="2000" dirty="0" err="1" smtClean="0">
                          <a:latin typeface="Century Gothic" pitchFamily="34" charset="0"/>
                          <a:ea typeface="Calibri"/>
                          <a:cs typeface="Times New Roman"/>
                        </a:rPr>
                        <a:t>bhfuil</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imní</a:t>
                      </a:r>
                      <a:r>
                        <a:rPr lang="en-IE" sz="2000" dirty="0" smtClean="0">
                          <a:latin typeface="Century Gothic" pitchFamily="34" charset="0"/>
                          <a:ea typeface="Calibri"/>
                          <a:cs typeface="Times New Roman"/>
                        </a:rPr>
                        <a:t> ort </a:t>
                      </a:r>
                      <a:r>
                        <a:rPr lang="en-IE" sz="2000" dirty="0" err="1" smtClean="0">
                          <a:latin typeface="Century Gothic" pitchFamily="34" charset="0"/>
                          <a:ea typeface="Calibri"/>
                          <a:cs typeface="Times New Roman"/>
                        </a:rPr>
                        <a:t>faoi</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chailliúint</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postanna</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i</a:t>
                      </a:r>
                      <a:r>
                        <a:rPr lang="en-IE" sz="2000" dirty="0" smtClean="0">
                          <a:latin typeface="Century Gothic" pitchFamily="34" charset="0"/>
                          <a:ea typeface="Calibri"/>
                          <a:cs typeface="Times New Roman"/>
                        </a:rPr>
                        <a:t> do </a:t>
                      </a:r>
                      <a:r>
                        <a:rPr lang="en-IE" sz="2000" dirty="0" err="1" smtClean="0">
                          <a:latin typeface="Century Gothic" pitchFamily="34" charset="0"/>
                          <a:ea typeface="Calibri"/>
                          <a:cs typeface="Times New Roman"/>
                        </a:rPr>
                        <a:t>cheantar</a:t>
                      </a:r>
                      <a:r>
                        <a:rPr lang="en-IE" sz="2000" dirty="0" smtClean="0">
                          <a:latin typeface="Century Gothic" pitchFamily="34" charset="0"/>
                          <a:ea typeface="Calibri"/>
                          <a:cs typeface="Times New Roman"/>
                        </a:rPr>
                        <a:t>?</a:t>
                      </a:r>
                    </a:p>
                    <a:p>
                      <a:pPr algn="l">
                        <a:lnSpc>
                          <a:spcPct val="100000"/>
                        </a:lnSpc>
                        <a:spcAft>
                          <a:spcPts val="0"/>
                        </a:spcAft>
                      </a:pPr>
                      <a:endParaRPr lang="en-IE" sz="2000" dirty="0">
                        <a:latin typeface="Century Gothic"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lnSpc>
                          <a:spcPct val="115000"/>
                        </a:lnSpc>
                        <a:spcAft>
                          <a:spcPts val="0"/>
                        </a:spcAft>
                      </a:pPr>
                      <a:endParaRPr lang="en-IE" sz="1600" dirty="0">
                        <a:latin typeface="Century Gothic"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522058">
                <a:tc>
                  <a:txBody>
                    <a:bodyPr/>
                    <a:lstStyle/>
                    <a:p>
                      <a:pPr algn="l">
                        <a:lnSpc>
                          <a:spcPct val="100000"/>
                        </a:lnSpc>
                        <a:spcAft>
                          <a:spcPts val="0"/>
                        </a:spcAft>
                      </a:pPr>
                      <a:r>
                        <a:rPr lang="en-IE" sz="2000" dirty="0" smtClean="0">
                          <a:latin typeface="Century Gothic" pitchFamily="34" charset="0"/>
                          <a:ea typeface="Calibri"/>
                          <a:cs typeface="Times New Roman"/>
                        </a:rPr>
                        <a:t>An </a:t>
                      </a:r>
                      <a:r>
                        <a:rPr lang="en-IE" sz="2000" dirty="0" err="1" smtClean="0">
                          <a:latin typeface="Century Gothic" pitchFamily="34" charset="0"/>
                          <a:ea typeface="Calibri"/>
                          <a:cs typeface="Times New Roman"/>
                        </a:rPr>
                        <a:t>aontaíonn</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tú</a:t>
                      </a:r>
                      <a:r>
                        <a:rPr lang="en-IE" sz="2000" dirty="0" smtClean="0">
                          <a:latin typeface="Century Gothic" pitchFamily="34" charset="0"/>
                          <a:ea typeface="Calibri"/>
                          <a:cs typeface="Times New Roman"/>
                        </a:rPr>
                        <a:t> go </a:t>
                      </a:r>
                      <a:r>
                        <a:rPr lang="en-IE" sz="2000" dirty="0" err="1" smtClean="0">
                          <a:latin typeface="Century Gothic" pitchFamily="34" charset="0"/>
                          <a:ea typeface="Calibri"/>
                          <a:cs typeface="Times New Roman"/>
                        </a:rPr>
                        <a:t>gcruthaíonn</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tógáil</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ollmhargaí</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móra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fostaíocht</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áitiúil</a:t>
                      </a:r>
                      <a:r>
                        <a:rPr lang="en-IE" sz="2000" dirty="0" smtClean="0">
                          <a:latin typeface="Century Gothic" pitchFamily="34" charset="0"/>
                          <a:ea typeface="Calibri"/>
                          <a:cs typeface="Times New Roman"/>
                        </a:rPr>
                        <a:t>?</a:t>
                      </a:r>
                      <a:endParaRPr lang="en-IE" sz="2000" dirty="0">
                        <a:latin typeface="Century Gothic"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lnSpc>
                          <a:spcPct val="115000"/>
                        </a:lnSpc>
                        <a:spcAft>
                          <a:spcPts val="0"/>
                        </a:spcAft>
                      </a:pPr>
                      <a:endParaRPr lang="en-IE" sz="1600" dirty="0">
                        <a:latin typeface="Century Gothic"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522058">
                <a:tc>
                  <a:txBody>
                    <a:bodyPr/>
                    <a:lstStyle/>
                    <a:p>
                      <a:pPr algn="l">
                        <a:lnSpc>
                          <a:spcPct val="100000"/>
                        </a:lnSpc>
                        <a:spcAft>
                          <a:spcPts val="0"/>
                        </a:spcAft>
                      </a:pPr>
                      <a:r>
                        <a:rPr lang="en-IE" sz="2000" dirty="0" smtClean="0">
                          <a:latin typeface="Century Gothic" pitchFamily="34" charset="0"/>
                          <a:ea typeface="Calibri"/>
                          <a:cs typeface="Times New Roman"/>
                        </a:rPr>
                        <a:t> An </a:t>
                      </a:r>
                      <a:r>
                        <a:rPr lang="en-IE" sz="2000" dirty="0" err="1" smtClean="0">
                          <a:latin typeface="Century Gothic" pitchFamily="34" charset="0"/>
                          <a:ea typeface="Calibri"/>
                          <a:cs typeface="Times New Roman"/>
                        </a:rPr>
                        <a:t>bhfuil</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siopaí</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grósaeireachta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beaga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iomaíoch</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i</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dtaca</a:t>
                      </a:r>
                      <a:r>
                        <a:rPr lang="en-IE" sz="2000" baseline="0" dirty="0" smtClean="0">
                          <a:latin typeface="Century Gothic" pitchFamily="34" charset="0"/>
                          <a:ea typeface="Calibri"/>
                          <a:cs typeface="Times New Roman"/>
                        </a:rPr>
                        <a:t> le </a:t>
                      </a:r>
                      <a:r>
                        <a:rPr lang="en-IE" sz="2000" baseline="0" dirty="0" err="1" smtClean="0">
                          <a:latin typeface="Century Gothic" pitchFamily="34" charset="0"/>
                          <a:ea typeface="Calibri"/>
                          <a:cs typeface="Times New Roman"/>
                        </a:rPr>
                        <a:t>praghsanna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na</a:t>
                      </a:r>
                      <a:r>
                        <a:rPr lang="en-IE" sz="2000" dirty="0" smtClean="0">
                          <a:latin typeface="Century Gothic" pitchFamily="34" charset="0"/>
                          <a:ea typeface="Calibri"/>
                          <a:cs typeface="Times New Roman"/>
                        </a:rPr>
                        <a:t> n-</a:t>
                      </a:r>
                      <a:r>
                        <a:rPr lang="en-IE" sz="2000" dirty="0" err="1" smtClean="0">
                          <a:latin typeface="Century Gothic" pitchFamily="34" charset="0"/>
                          <a:ea typeface="Calibri"/>
                          <a:cs typeface="Times New Roman"/>
                        </a:rPr>
                        <a:t>ollmhargaí</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móra</a:t>
                      </a:r>
                      <a:r>
                        <a:rPr lang="en-IE" sz="2000" dirty="0" smtClean="0">
                          <a:latin typeface="Century Gothic" pitchFamily="34" charset="0"/>
                          <a:ea typeface="Calibri"/>
                          <a:cs typeface="Times New Roman"/>
                        </a:rPr>
                        <a:t>?</a:t>
                      </a:r>
                      <a:endParaRPr lang="en-IE" sz="2000" dirty="0">
                        <a:latin typeface="Century Gothic"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lnSpc>
                          <a:spcPct val="115000"/>
                        </a:lnSpc>
                        <a:spcAft>
                          <a:spcPts val="0"/>
                        </a:spcAft>
                      </a:pPr>
                      <a:endParaRPr lang="en-IE" sz="1600" dirty="0">
                        <a:latin typeface="Century Gothic"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522058">
                <a:tc>
                  <a:txBody>
                    <a:bodyPr/>
                    <a:lstStyle/>
                    <a:p>
                      <a:pPr algn="l">
                        <a:lnSpc>
                          <a:spcPct val="100000"/>
                        </a:lnSpc>
                        <a:spcAft>
                          <a:spcPts val="0"/>
                        </a:spcAft>
                      </a:pPr>
                      <a:r>
                        <a:rPr lang="en-IE" sz="2000" dirty="0" err="1" smtClean="0">
                          <a:latin typeface="Century Gothic" pitchFamily="34" charset="0"/>
                          <a:ea typeface="Calibri"/>
                          <a:cs typeface="Times New Roman"/>
                        </a:rPr>
                        <a:t>Ar</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chóir</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dúinn</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dar</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leat</a:t>
                      </a:r>
                      <a:r>
                        <a:rPr lang="en-IE" sz="2000" dirty="0" smtClean="0">
                          <a:latin typeface="Century Gothic" pitchFamily="34" charset="0"/>
                          <a:ea typeface="Calibri"/>
                          <a:cs typeface="Times New Roman"/>
                        </a:rPr>
                        <a:t>, an </a:t>
                      </a:r>
                      <a:r>
                        <a:rPr lang="en-IE" sz="2000" dirty="0" err="1" smtClean="0">
                          <a:latin typeface="Century Gothic" pitchFamily="34" charset="0"/>
                          <a:ea typeface="Calibri"/>
                          <a:cs typeface="Times New Roman"/>
                        </a:rPr>
                        <a:t>líon</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ollmhargaí</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móra</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inár</a:t>
                      </a:r>
                      <a:r>
                        <a:rPr lang="en-IE" sz="2000" dirty="0" smtClean="0">
                          <a:latin typeface="Century Gothic" pitchFamily="34" charset="0"/>
                          <a:ea typeface="Calibri"/>
                          <a:cs typeface="Times New Roman"/>
                        </a:rPr>
                        <a:t> </a:t>
                      </a:r>
                      <a:r>
                        <a:rPr lang="en-IE" sz="2000" dirty="0" err="1" smtClean="0">
                          <a:latin typeface="Century Gothic" pitchFamily="34" charset="0"/>
                          <a:ea typeface="Calibri"/>
                          <a:cs typeface="Times New Roman"/>
                        </a:rPr>
                        <a:t>mbailte</a:t>
                      </a:r>
                      <a:r>
                        <a:rPr lang="en-IE" sz="2000" dirty="0" smtClean="0">
                          <a:latin typeface="Century Gothic" pitchFamily="34" charset="0"/>
                          <a:ea typeface="Calibri"/>
                          <a:cs typeface="Times New Roman"/>
                        </a:rPr>
                        <a:t> a</a:t>
                      </a:r>
                      <a:r>
                        <a:rPr lang="en-IE" sz="2000" baseline="0" dirty="0" smtClean="0">
                          <a:latin typeface="Century Gothic" pitchFamily="34" charset="0"/>
                          <a:ea typeface="Calibri"/>
                          <a:cs typeface="Times New Roman"/>
                        </a:rPr>
                        <a:t> </a:t>
                      </a:r>
                      <a:r>
                        <a:rPr lang="en-IE" sz="2000" baseline="0" dirty="0" err="1" smtClean="0">
                          <a:latin typeface="Century Gothic" pitchFamily="34" charset="0"/>
                          <a:ea typeface="Calibri"/>
                          <a:cs typeface="Times New Roman"/>
                        </a:rPr>
                        <a:t>laghdú</a:t>
                      </a:r>
                      <a:r>
                        <a:rPr lang="en-IE" sz="2000" dirty="0" smtClean="0">
                          <a:latin typeface="Century Gothic" pitchFamily="34" charset="0"/>
                          <a:ea typeface="Calibri"/>
                          <a:cs typeface="Times New Roman"/>
                        </a:rPr>
                        <a:t>?</a:t>
                      </a:r>
                      <a:endParaRPr lang="en-IE" sz="2000" dirty="0">
                        <a:latin typeface="Century Gothic"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lnSpc>
                          <a:spcPct val="115000"/>
                        </a:lnSpc>
                        <a:spcAft>
                          <a:spcPts val="0"/>
                        </a:spcAft>
                      </a:pPr>
                      <a:endParaRPr lang="en-IE" sz="1600" dirty="0">
                        <a:latin typeface="Century Gothic"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grpSp>
        <p:nvGrpSpPr>
          <p:cNvPr id="7" name="Group 23"/>
          <p:cNvGrpSpPr/>
          <p:nvPr/>
        </p:nvGrpSpPr>
        <p:grpSpPr>
          <a:xfrm>
            <a:off x="7735503" y="562536"/>
            <a:ext cx="961889" cy="360040"/>
            <a:chOff x="7699340" y="3986982"/>
            <a:chExt cx="961889" cy="360040"/>
          </a:xfrm>
        </p:grpSpPr>
        <p:sp>
          <p:nvSpPr>
            <p:cNvPr id="25" name="Rectangle 24"/>
            <p:cNvSpPr/>
            <p:nvPr/>
          </p:nvSpPr>
          <p:spPr>
            <a:xfrm>
              <a:off x="7699340"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sp>
          <p:nvSpPr>
            <p:cNvPr id="26" name="Rectangle 25"/>
            <p:cNvSpPr/>
            <p:nvPr/>
          </p:nvSpPr>
          <p:spPr>
            <a:xfrm>
              <a:off x="8301189"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grpSp>
      <p:grpSp>
        <p:nvGrpSpPr>
          <p:cNvPr id="10" name="Group 26"/>
          <p:cNvGrpSpPr/>
          <p:nvPr/>
        </p:nvGrpSpPr>
        <p:grpSpPr>
          <a:xfrm>
            <a:off x="7735503" y="1159222"/>
            <a:ext cx="961889" cy="360040"/>
            <a:chOff x="7699340" y="3986982"/>
            <a:chExt cx="961889" cy="360040"/>
          </a:xfrm>
        </p:grpSpPr>
        <p:sp>
          <p:nvSpPr>
            <p:cNvPr id="28" name="Rectangle 27"/>
            <p:cNvSpPr/>
            <p:nvPr/>
          </p:nvSpPr>
          <p:spPr>
            <a:xfrm>
              <a:off x="7699340"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sp>
          <p:nvSpPr>
            <p:cNvPr id="29" name="Rectangle 28"/>
            <p:cNvSpPr/>
            <p:nvPr/>
          </p:nvSpPr>
          <p:spPr>
            <a:xfrm>
              <a:off x="8301189"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grpSp>
      <p:grpSp>
        <p:nvGrpSpPr>
          <p:cNvPr id="11" name="Group 29"/>
          <p:cNvGrpSpPr/>
          <p:nvPr/>
        </p:nvGrpSpPr>
        <p:grpSpPr>
          <a:xfrm>
            <a:off x="7735503" y="1771950"/>
            <a:ext cx="961889" cy="360040"/>
            <a:chOff x="7699340" y="3986982"/>
            <a:chExt cx="961889" cy="360040"/>
          </a:xfrm>
        </p:grpSpPr>
        <p:sp>
          <p:nvSpPr>
            <p:cNvPr id="31" name="Rectangle 30"/>
            <p:cNvSpPr/>
            <p:nvPr/>
          </p:nvSpPr>
          <p:spPr>
            <a:xfrm>
              <a:off x="7699340"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sp>
          <p:nvSpPr>
            <p:cNvPr id="32" name="Rectangle 31"/>
            <p:cNvSpPr/>
            <p:nvPr/>
          </p:nvSpPr>
          <p:spPr>
            <a:xfrm>
              <a:off x="8301189"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grpSp>
      <p:grpSp>
        <p:nvGrpSpPr>
          <p:cNvPr id="12" name="Group 32"/>
          <p:cNvGrpSpPr/>
          <p:nvPr/>
        </p:nvGrpSpPr>
        <p:grpSpPr>
          <a:xfrm>
            <a:off x="7735503" y="2369181"/>
            <a:ext cx="961889" cy="360040"/>
            <a:chOff x="7699340" y="3986982"/>
            <a:chExt cx="961889" cy="360040"/>
          </a:xfrm>
        </p:grpSpPr>
        <p:sp>
          <p:nvSpPr>
            <p:cNvPr id="34" name="Rectangle 33"/>
            <p:cNvSpPr/>
            <p:nvPr/>
          </p:nvSpPr>
          <p:spPr>
            <a:xfrm>
              <a:off x="7699340"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sp>
          <p:nvSpPr>
            <p:cNvPr id="35" name="Rectangle 34"/>
            <p:cNvSpPr/>
            <p:nvPr/>
          </p:nvSpPr>
          <p:spPr>
            <a:xfrm>
              <a:off x="8301189" y="3986982"/>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ysClr val="windowText" lastClr="000000"/>
                </a:solidFill>
                <a:latin typeface="Century Gothic" pitchFamily="34" charset="0"/>
              </a:endParaRPr>
            </a:p>
          </p:txBody>
        </p:sp>
      </p:grpSp>
      <p:grpSp>
        <p:nvGrpSpPr>
          <p:cNvPr id="13" name="Group 42"/>
          <p:cNvGrpSpPr/>
          <p:nvPr/>
        </p:nvGrpSpPr>
        <p:grpSpPr>
          <a:xfrm>
            <a:off x="7607968" y="113382"/>
            <a:ext cx="1195137" cy="307777"/>
            <a:chOff x="7619999" y="64168"/>
            <a:chExt cx="1195137" cy="307777"/>
          </a:xfrm>
        </p:grpSpPr>
        <p:sp>
          <p:nvSpPr>
            <p:cNvPr id="38" name="TextBox 37"/>
            <p:cNvSpPr txBox="1"/>
            <p:nvPr/>
          </p:nvSpPr>
          <p:spPr>
            <a:xfrm>
              <a:off x="7619999" y="64168"/>
              <a:ext cx="545432" cy="307777"/>
            </a:xfrm>
            <a:prstGeom prst="rect">
              <a:avLst/>
            </a:prstGeom>
            <a:noFill/>
          </p:spPr>
          <p:txBody>
            <a:bodyPr wrap="square" rtlCol="0">
              <a:spAutoFit/>
            </a:bodyPr>
            <a:lstStyle/>
            <a:p>
              <a:pPr algn="ctr"/>
              <a:r>
                <a:rPr lang="en-IE" sz="1400" b="1" i="1" dirty="0" smtClean="0">
                  <a:latin typeface="Century Gothic" pitchFamily="34" charset="0"/>
                </a:rPr>
                <a:t>√</a:t>
              </a:r>
              <a:endParaRPr lang="en-IE" b="1" i="1" dirty="0">
                <a:latin typeface="Century Gothic" pitchFamily="34" charset="0"/>
              </a:endParaRPr>
            </a:p>
          </p:txBody>
        </p:sp>
        <p:sp>
          <p:nvSpPr>
            <p:cNvPr id="39" name="TextBox 38"/>
            <p:cNvSpPr txBox="1"/>
            <p:nvPr/>
          </p:nvSpPr>
          <p:spPr>
            <a:xfrm>
              <a:off x="8269704" y="64168"/>
              <a:ext cx="545432" cy="307777"/>
            </a:xfrm>
            <a:prstGeom prst="rect">
              <a:avLst/>
            </a:prstGeom>
            <a:noFill/>
          </p:spPr>
          <p:txBody>
            <a:bodyPr wrap="square" rtlCol="0">
              <a:spAutoFit/>
            </a:bodyPr>
            <a:lstStyle/>
            <a:p>
              <a:pPr algn="ctr"/>
              <a:r>
                <a:rPr lang="en-IE" sz="1400" b="1" i="1" dirty="0" smtClean="0">
                  <a:latin typeface="Century Gothic" pitchFamily="34" charset="0"/>
                </a:rPr>
                <a:t>×</a:t>
              </a:r>
              <a:endParaRPr lang="en-IE" b="1" i="1" dirty="0">
                <a:latin typeface="Century Gothic" pitchFamily="34" charset="0"/>
              </a:endParaRPr>
            </a:p>
          </p:txBody>
        </p:sp>
      </p:grpSp>
      <p:grpSp>
        <p:nvGrpSpPr>
          <p:cNvPr id="14" name="Group 41"/>
          <p:cNvGrpSpPr/>
          <p:nvPr/>
        </p:nvGrpSpPr>
        <p:grpSpPr>
          <a:xfrm>
            <a:off x="7607968" y="3649577"/>
            <a:ext cx="1195137" cy="307777"/>
            <a:chOff x="7595936" y="3521241"/>
            <a:chExt cx="1195137" cy="307777"/>
          </a:xfrm>
        </p:grpSpPr>
        <p:sp>
          <p:nvSpPr>
            <p:cNvPr id="40" name="TextBox 39"/>
            <p:cNvSpPr txBox="1"/>
            <p:nvPr/>
          </p:nvSpPr>
          <p:spPr>
            <a:xfrm>
              <a:off x="7595936" y="3521241"/>
              <a:ext cx="545432" cy="307777"/>
            </a:xfrm>
            <a:prstGeom prst="rect">
              <a:avLst/>
            </a:prstGeom>
            <a:noFill/>
          </p:spPr>
          <p:txBody>
            <a:bodyPr wrap="square" rtlCol="0">
              <a:spAutoFit/>
            </a:bodyPr>
            <a:lstStyle/>
            <a:p>
              <a:pPr algn="ctr"/>
              <a:r>
                <a:rPr lang="en-IE" sz="1400" b="1" i="1" dirty="0" smtClean="0">
                  <a:latin typeface="Century Gothic" pitchFamily="34" charset="0"/>
                </a:rPr>
                <a:t>√</a:t>
              </a:r>
              <a:endParaRPr lang="en-IE" b="1" i="1" dirty="0">
                <a:latin typeface="Century Gothic" pitchFamily="34" charset="0"/>
              </a:endParaRPr>
            </a:p>
          </p:txBody>
        </p:sp>
        <p:sp>
          <p:nvSpPr>
            <p:cNvPr id="41" name="TextBox 40"/>
            <p:cNvSpPr txBox="1"/>
            <p:nvPr/>
          </p:nvSpPr>
          <p:spPr>
            <a:xfrm>
              <a:off x="8245641" y="3521241"/>
              <a:ext cx="545432" cy="307777"/>
            </a:xfrm>
            <a:prstGeom prst="rect">
              <a:avLst/>
            </a:prstGeom>
            <a:noFill/>
          </p:spPr>
          <p:txBody>
            <a:bodyPr wrap="square" rtlCol="0">
              <a:spAutoFit/>
            </a:bodyPr>
            <a:lstStyle/>
            <a:p>
              <a:pPr algn="ctr"/>
              <a:r>
                <a:rPr lang="en-IE" sz="1400" b="1" i="1" dirty="0" smtClean="0">
                  <a:latin typeface="Century Gothic" pitchFamily="34" charset="0"/>
                </a:rPr>
                <a:t>×</a:t>
              </a:r>
              <a:endParaRPr lang="en-IE" b="1" i="1" dirty="0">
                <a:latin typeface="Century Gothic" pitchFamily="34" charset="0"/>
              </a:endParaRPr>
            </a:p>
          </p:txBody>
        </p:sp>
      </p:grpSp>
    </p:spTree>
    <p:extLst>
      <p:ext uri="{BB962C8B-B14F-4D97-AF65-F5344CB8AC3E}">
        <p14:creationId xmlns:p14="http://schemas.microsoft.com/office/powerpoint/2010/main" val="33430000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415867" cy="4525963"/>
          </a:xfrm>
        </p:spPr>
        <p:txBody>
          <a:bodyPr>
            <a:normAutofit/>
          </a:bodyPr>
          <a:lstStyle/>
          <a:p>
            <a:pPr marL="0" indent="0">
              <a:buNone/>
            </a:pPr>
            <a:endParaRPr lang="en-IE" i="1" dirty="0">
              <a:solidFill>
                <a:srgbClr val="990033"/>
              </a:solidFill>
            </a:endParaRPr>
          </a:p>
          <a:p>
            <a:pPr marL="0" indent="0">
              <a:buNone/>
            </a:pPr>
            <a:endParaRPr lang="en-IE" i="1" dirty="0">
              <a:solidFill>
                <a:srgbClr val="990033"/>
              </a:solidFill>
            </a:endParaRPr>
          </a:p>
        </p:txBody>
      </p:sp>
      <p:graphicFrame>
        <p:nvGraphicFramePr>
          <p:cNvPr id="5" name="Table 4"/>
          <p:cNvGraphicFramePr>
            <a:graphicFrameLocks noGrp="1"/>
          </p:cNvGraphicFramePr>
          <p:nvPr/>
        </p:nvGraphicFramePr>
        <p:xfrm>
          <a:off x="306263" y="171450"/>
          <a:ext cx="8423032" cy="6434849"/>
        </p:xfrm>
        <a:graphic>
          <a:graphicData uri="http://schemas.openxmlformats.org/drawingml/2006/table">
            <a:tbl>
              <a:tblPr firstRow="1" bandRow="1">
                <a:tableStyleId>{5C22544A-7EE6-4342-B048-85BDC9FD1C3A}</a:tableStyleId>
              </a:tblPr>
              <a:tblGrid>
                <a:gridCol w="933935"/>
                <a:gridCol w="1088298"/>
                <a:gridCol w="1178169"/>
                <a:gridCol w="5222630"/>
              </a:tblGrid>
              <a:tr h="384649">
                <a:tc>
                  <a:txBody>
                    <a:bodyPr/>
                    <a:lstStyle/>
                    <a:p>
                      <a:r>
                        <a:rPr lang="en-IE" sz="1600" b="1" dirty="0" err="1" smtClean="0"/>
                        <a:t>Leibhéal</a:t>
                      </a:r>
                      <a:endParaRPr lang="en-IE" sz="1600" b="1" dirty="0"/>
                    </a:p>
                  </a:txBody>
                  <a:tcPr/>
                </a:tc>
                <a:tc>
                  <a:txBody>
                    <a:bodyPr/>
                    <a:lstStyle/>
                    <a:p>
                      <a:pPr algn="ctr"/>
                      <a:r>
                        <a:rPr lang="en-IE" sz="2400" b="1" dirty="0" err="1" smtClean="0"/>
                        <a:t>Lár</a:t>
                      </a:r>
                      <a:endParaRPr lang="en-IE" sz="2400" b="1" dirty="0"/>
                    </a:p>
                  </a:txBody>
                  <a:tcPr/>
                </a:tc>
                <a:tc>
                  <a:txBody>
                    <a:bodyPr/>
                    <a:lstStyle/>
                    <a:p>
                      <a:pPr algn="ctr"/>
                      <a:r>
                        <a:rPr lang="en-IE" sz="2400" b="1" dirty="0" err="1" smtClean="0"/>
                        <a:t>Spré</a:t>
                      </a:r>
                      <a:endParaRPr lang="en-IE" sz="2400" b="1" dirty="0"/>
                    </a:p>
                  </a:txBody>
                  <a:tcPr/>
                </a:tc>
                <a:tc>
                  <a:txBody>
                    <a:bodyPr/>
                    <a:lstStyle/>
                    <a:p>
                      <a:pPr algn="ctr"/>
                      <a:r>
                        <a:rPr lang="en-IE" sz="2400" b="1" smtClean="0"/>
                        <a:t>Cruth</a:t>
                      </a:r>
                      <a:endParaRPr lang="en-IE" sz="2400" b="1" dirty="0"/>
                    </a:p>
                  </a:txBody>
                  <a:tcPr/>
                </a:tc>
              </a:tr>
              <a:tr h="948449">
                <a:tc>
                  <a:txBody>
                    <a:bodyPr/>
                    <a:lstStyle/>
                    <a:p>
                      <a:r>
                        <a:rPr lang="en-IE" sz="1600" b="1" smtClean="0"/>
                        <a:t>TSBL/GL</a:t>
                      </a:r>
                      <a:endParaRPr lang="en-IE" b="1" dirty="0"/>
                    </a:p>
                  </a:txBody>
                  <a:tcPr/>
                </a:tc>
                <a:tc>
                  <a:txBody>
                    <a:bodyPr/>
                    <a:lstStyle/>
                    <a:p>
                      <a:pPr algn="ctr"/>
                      <a:r>
                        <a:rPr lang="en-IE" b="1" dirty="0" smtClean="0"/>
                        <a:t>MAM</a:t>
                      </a:r>
                      <a:endParaRPr lang="en-IE" b="1" dirty="0"/>
                    </a:p>
                  </a:txBody>
                  <a:tcPr/>
                </a:tc>
                <a:tc>
                  <a:txBody>
                    <a:bodyPr/>
                    <a:lstStyle/>
                    <a:p>
                      <a:pPr algn="ctr"/>
                      <a:r>
                        <a:rPr lang="en-IE" b="1" dirty="0" err="1" smtClean="0"/>
                        <a:t>Raon</a:t>
                      </a:r>
                      <a:endParaRPr lang="en-IE" b="1" dirty="0"/>
                    </a:p>
                  </a:txBody>
                  <a:tcPr/>
                </a:tc>
                <a:tc>
                  <a:txBody>
                    <a:bodyPr/>
                    <a:lstStyle/>
                    <a:p>
                      <a:r>
                        <a:rPr lang="en-IE" b="1" dirty="0" err="1" smtClean="0"/>
                        <a:t>Binn</a:t>
                      </a:r>
                      <a:r>
                        <a:rPr lang="en-IE" b="1" dirty="0" smtClean="0"/>
                        <a:t>, </a:t>
                      </a:r>
                      <a:r>
                        <a:rPr lang="en-IE" b="1" baseline="0" dirty="0" err="1" smtClean="0"/>
                        <a:t>Cnuasaigh</a:t>
                      </a:r>
                      <a:r>
                        <a:rPr lang="en-IE" b="1" baseline="0" dirty="0" smtClean="0"/>
                        <a:t>, </a:t>
                      </a:r>
                      <a:r>
                        <a:rPr lang="en-IE" b="1" baseline="0" dirty="0" err="1" smtClean="0"/>
                        <a:t>Braislí</a:t>
                      </a:r>
                      <a:endParaRPr lang="en-IE" b="1" baseline="0" dirty="0" smtClean="0"/>
                    </a:p>
                    <a:p>
                      <a:r>
                        <a:rPr lang="en-IE" b="1" dirty="0" err="1" smtClean="0"/>
                        <a:t>Scaipthe</a:t>
                      </a:r>
                      <a:r>
                        <a:rPr lang="en-IE" b="1" baseline="0" dirty="0" smtClean="0"/>
                        <a:t> </a:t>
                      </a:r>
                      <a:r>
                        <a:rPr lang="en-IE" b="1" baseline="0" dirty="0" err="1" smtClean="0"/>
                        <a:t>amach</a:t>
                      </a:r>
                      <a:r>
                        <a:rPr lang="en-IE" b="1" dirty="0" smtClean="0"/>
                        <a:t>,</a:t>
                      </a:r>
                      <a:r>
                        <a:rPr lang="en-IE" b="1" baseline="0" dirty="0" smtClean="0"/>
                        <a:t> </a:t>
                      </a:r>
                      <a:r>
                        <a:rPr lang="en-IE" b="1" dirty="0" err="1" smtClean="0"/>
                        <a:t>Bailithe</a:t>
                      </a:r>
                      <a:r>
                        <a:rPr lang="en-IE" b="1" baseline="0" dirty="0" smtClean="0"/>
                        <a:t> le </a:t>
                      </a:r>
                      <a:r>
                        <a:rPr lang="en-IE" b="1" baseline="0" dirty="0" err="1" smtClean="0"/>
                        <a:t>chéile</a:t>
                      </a:r>
                      <a:endParaRPr lang="en-IE" b="1" dirty="0" smtClean="0"/>
                    </a:p>
                    <a:p>
                      <a:r>
                        <a:rPr lang="en-IE" b="1" dirty="0" err="1" smtClean="0"/>
                        <a:t>Bearnaí</a:t>
                      </a:r>
                      <a:r>
                        <a:rPr lang="en-IE" b="1" dirty="0" smtClean="0"/>
                        <a:t>, </a:t>
                      </a:r>
                      <a:r>
                        <a:rPr lang="en-IE" b="1" dirty="0" err="1" smtClean="0"/>
                        <a:t>Poill</a:t>
                      </a:r>
                      <a:endParaRPr lang="en-IE" b="1" dirty="0"/>
                    </a:p>
                  </a:txBody>
                  <a:tcPr/>
                </a:tc>
              </a:tr>
              <a:tr h="663914">
                <a:tc>
                  <a:txBody>
                    <a:bodyPr/>
                    <a:lstStyle/>
                    <a:p>
                      <a:r>
                        <a:rPr lang="en-IE" b="1" dirty="0" smtClean="0"/>
                        <a:t>TSAL</a:t>
                      </a:r>
                      <a:endParaRPr lang="en-IE" b="1" dirty="0"/>
                    </a:p>
                  </a:txBody>
                  <a:tcPr>
                    <a:solidFill>
                      <a:schemeClr val="bg1"/>
                    </a:solidFill>
                  </a:tcPr>
                </a:tc>
                <a:tc>
                  <a:txBody>
                    <a:bodyPr/>
                    <a:lstStyle/>
                    <a:p>
                      <a:pPr algn="ctr"/>
                      <a:r>
                        <a:rPr lang="en-IE" b="1" dirty="0" smtClean="0"/>
                        <a:t>MAM</a:t>
                      </a:r>
                      <a:endParaRPr lang="en-IE" b="1" dirty="0"/>
                    </a:p>
                  </a:txBody>
                  <a:tcPr>
                    <a:solidFill>
                      <a:schemeClr val="bg1"/>
                    </a:solidFill>
                  </a:tcPr>
                </a:tc>
                <a:tc>
                  <a:txBody>
                    <a:bodyPr/>
                    <a:lstStyle/>
                    <a:p>
                      <a:pPr algn="ctr"/>
                      <a:r>
                        <a:rPr lang="en-IE" b="1" dirty="0" err="1" smtClean="0"/>
                        <a:t>Raon</a:t>
                      </a:r>
                      <a:endParaRPr lang="en-IE" b="1" dirty="0" smtClean="0"/>
                    </a:p>
                    <a:p>
                      <a:pPr algn="ctr"/>
                      <a:r>
                        <a:rPr lang="en-IE" b="1" dirty="0" smtClean="0"/>
                        <a:t>RI</a:t>
                      </a:r>
                      <a:endParaRPr lang="en-IE"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Binn</a:t>
                      </a:r>
                      <a:r>
                        <a:rPr lang="en-IE" b="1" dirty="0" smtClean="0"/>
                        <a:t>, </a:t>
                      </a:r>
                      <a:r>
                        <a:rPr lang="en-IE" b="1" baseline="0" dirty="0" err="1" smtClean="0"/>
                        <a:t>Cnuasaigh</a:t>
                      </a:r>
                      <a:r>
                        <a:rPr lang="en-IE" b="1" baseline="0" dirty="0" smtClean="0"/>
                        <a:t>, </a:t>
                      </a:r>
                      <a:r>
                        <a:rPr lang="en-IE" b="1" baseline="0" dirty="0" err="1" smtClean="0"/>
                        <a:t>Braislí</a:t>
                      </a:r>
                      <a:endParaRPr lang="en-I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Scaipthe</a:t>
                      </a:r>
                      <a:r>
                        <a:rPr lang="en-IE" b="1" baseline="0" dirty="0" smtClean="0"/>
                        <a:t> </a:t>
                      </a:r>
                      <a:r>
                        <a:rPr lang="en-IE" b="1" baseline="0" dirty="0" err="1" smtClean="0"/>
                        <a:t>amach</a:t>
                      </a:r>
                      <a:r>
                        <a:rPr lang="en-IE" b="1" dirty="0" smtClean="0"/>
                        <a:t>,</a:t>
                      </a:r>
                      <a:r>
                        <a:rPr lang="en-IE" b="1" baseline="0" dirty="0" smtClean="0"/>
                        <a:t> </a:t>
                      </a:r>
                      <a:r>
                        <a:rPr lang="en-IE" b="1" dirty="0" err="1" smtClean="0"/>
                        <a:t>Bailithe</a:t>
                      </a:r>
                      <a:r>
                        <a:rPr lang="en-IE" b="1" baseline="0" dirty="0" smtClean="0"/>
                        <a:t> le </a:t>
                      </a:r>
                      <a:r>
                        <a:rPr lang="en-IE" b="1" baseline="0" dirty="0" err="1" smtClean="0"/>
                        <a:t>chéile,Clogchruthach</a:t>
                      </a:r>
                      <a:endParaRPr lang="en-I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Bearnaí</a:t>
                      </a:r>
                      <a:r>
                        <a:rPr lang="en-IE" b="1" dirty="0" smtClean="0"/>
                        <a:t>, </a:t>
                      </a:r>
                      <a:r>
                        <a:rPr lang="en-IE" b="1" dirty="0" err="1" smtClean="0"/>
                        <a:t>Poill</a:t>
                      </a:r>
                      <a:r>
                        <a:rPr lang="en-IE" b="1" dirty="0" smtClean="0"/>
                        <a:t>,</a:t>
                      </a:r>
                      <a:r>
                        <a:rPr lang="en-IE" b="1" baseline="0" dirty="0" smtClean="0"/>
                        <a:t> </a:t>
                      </a:r>
                      <a:r>
                        <a:rPr lang="en-IE" b="1" baseline="0" dirty="0" err="1" smtClean="0"/>
                        <a:t>Asluitigh</a:t>
                      </a:r>
                      <a:endParaRPr lang="en-IE" b="1" dirty="0" smtClean="0"/>
                    </a:p>
                  </a:txBody>
                  <a:tcPr>
                    <a:solidFill>
                      <a:schemeClr val="bg1"/>
                    </a:solidFill>
                  </a:tcPr>
                </a:tc>
              </a:tr>
              <a:tr h="663914">
                <a:tc>
                  <a:txBody>
                    <a:bodyPr/>
                    <a:lstStyle/>
                    <a:p>
                      <a:r>
                        <a:rPr lang="en-IE" b="1" dirty="0" smtClean="0"/>
                        <a:t>ATBL</a:t>
                      </a:r>
                      <a:endParaRPr lang="en-IE" b="1" dirty="0"/>
                    </a:p>
                  </a:txBody>
                  <a:tcPr>
                    <a:solidFill>
                      <a:srgbClr val="F4DDC4"/>
                    </a:solidFill>
                  </a:tcPr>
                </a:tc>
                <a:tc>
                  <a:txBody>
                    <a:bodyPr/>
                    <a:lstStyle/>
                    <a:p>
                      <a:pPr algn="ctr"/>
                      <a:r>
                        <a:rPr lang="en-IE" b="1" dirty="0" smtClean="0"/>
                        <a:t>MAM</a:t>
                      </a:r>
                      <a:endParaRPr lang="en-IE" b="1" dirty="0"/>
                    </a:p>
                  </a:txBody>
                  <a:tcPr>
                    <a:solidFill>
                      <a:srgbClr val="F4DDC4"/>
                    </a:solidFill>
                  </a:tcPr>
                </a:tc>
                <a:tc>
                  <a:txBody>
                    <a:bodyPr/>
                    <a:lstStyle/>
                    <a:p>
                      <a:pPr algn="ctr"/>
                      <a:r>
                        <a:rPr lang="en-IE" b="1" dirty="0" err="1" smtClean="0"/>
                        <a:t>Raon</a:t>
                      </a:r>
                      <a:endParaRPr lang="en-IE" b="1" dirty="0"/>
                    </a:p>
                  </a:txBody>
                  <a:tcPr>
                    <a:solidFill>
                      <a:srgbClr val="F4DDC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Binn</a:t>
                      </a:r>
                      <a:r>
                        <a:rPr lang="en-IE" b="1" dirty="0" smtClean="0"/>
                        <a:t>, </a:t>
                      </a:r>
                      <a:r>
                        <a:rPr lang="en-IE" b="1" baseline="0" dirty="0" err="1" smtClean="0"/>
                        <a:t>Cnuasaigh</a:t>
                      </a:r>
                      <a:r>
                        <a:rPr lang="en-IE" b="1" baseline="0" dirty="0" smtClean="0"/>
                        <a:t>, </a:t>
                      </a:r>
                      <a:r>
                        <a:rPr lang="en-IE" b="1" baseline="0" dirty="0" err="1" smtClean="0"/>
                        <a:t>Braislí</a:t>
                      </a:r>
                      <a:endParaRPr lang="en-I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Scaipthe</a:t>
                      </a:r>
                      <a:r>
                        <a:rPr lang="en-IE" b="1" baseline="0" dirty="0" smtClean="0"/>
                        <a:t> </a:t>
                      </a:r>
                      <a:r>
                        <a:rPr lang="en-IE" b="1" baseline="0" dirty="0" err="1" smtClean="0"/>
                        <a:t>amach</a:t>
                      </a:r>
                      <a:r>
                        <a:rPr lang="en-IE" b="1" dirty="0" smtClean="0"/>
                        <a:t>,</a:t>
                      </a:r>
                      <a:r>
                        <a:rPr lang="en-IE" b="1" baseline="0" dirty="0" smtClean="0"/>
                        <a:t> </a:t>
                      </a:r>
                      <a:r>
                        <a:rPr lang="en-IE" b="1" dirty="0" err="1" smtClean="0"/>
                        <a:t>Bailithe</a:t>
                      </a:r>
                      <a:r>
                        <a:rPr lang="en-IE" b="1" baseline="0" dirty="0" smtClean="0"/>
                        <a:t> le </a:t>
                      </a:r>
                      <a:r>
                        <a:rPr lang="en-IE" b="1" baseline="0" dirty="0" err="1" smtClean="0"/>
                        <a:t>chéile,Clogchruthach</a:t>
                      </a:r>
                      <a:endParaRPr lang="en-IE" b="1" dirty="0" smtClean="0"/>
                    </a:p>
                    <a:p>
                      <a:r>
                        <a:rPr lang="en-IE" b="1" dirty="0" err="1" smtClean="0"/>
                        <a:t>Bearnaí</a:t>
                      </a:r>
                      <a:r>
                        <a:rPr lang="en-IE" b="1" dirty="0" smtClean="0"/>
                        <a:t>, </a:t>
                      </a:r>
                      <a:r>
                        <a:rPr lang="en-IE" b="1" dirty="0" err="1" smtClean="0"/>
                        <a:t>Poill</a:t>
                      </a:r>
                      <a:endParaRPr lang="en-IE" b="1" dirty="0" smtClean="0"/>
                    </a:p>
                  </a:txBody>
                  <a:tcPr>
                    <a:solidFill>
                      <a:srgbClr val="F4DDC4"/>
                    </a:solidFill>
                  </a:tcPr>
                </a:tc>
              </a:tr>
              <a:tr h="1294566">
                <a:tc>
                  <a:txBody>
                    <a:bodyPr/>
                    <a:lstStyle/>
                    <a:p>
                      <a:r>
                        <a:rPr lang="en-IE" b="1" dirty="0" smtClean="0"/>
                        <a:t>ATGL</a:t>
                      </a:r>
                      <a:endParaRPr lang="en-IE" b="1" dirty="0"/>
                    </a:p>
                  </a:txBody>
                  <a:tcPr>
                    <a:solidFill>
                      <a:schemeClr val="tx2">
                        <a:lumMod val="40000"/>
                        <a:lumOff val="60000"/>
                      </a:schemeClr>
                    </a:solidFill>
                  </a:tcPr>
                </a:tc>
                <a:tc>
                  <a:txBody>
                    <a:bodyPr/>
                    <a:lstStyle/>
                    <a:p>
                      <a:pPr algn="ctr"/>
                      <a:r>
                        <a:rPr lang="en-IE" b="1" dirty="0" smtClean="0"/>
                        <a:t>MAM</a:t>
                      </a:r>
                      <a:endParaRPr lang="en-IE" b="1" dirty="0"/>
                    </a:p>
                  </a:txBody>
                  <a:tcPr>
                    <a:solidFill>
                      <a:schemeClr val="tx2">
                        <a:lumMod val="40000"/>
                        <a:lumOff val="60000"/>
                      </a:schemeClr>
                    </a:solidFill>
                  </a:tcPr>
                </a:tc>
                <a:tc>
                  <a:txBody>
                    <a:bodyPr/>
                    <a:lstStyle/>
                    <a:p>
                      <a:pPr algn="ctr"/>
                      <a:r>
                        <a:rPr lang="en-IE" b="1" dirty="0" err="1" smtClean="0"/>
                        <a:t>Raon</a:t>
                      </a:r>
                      <a:endParaRPr lang="en-IE" b="1" dirty="0" smtClean="0"/>
                    </a:p>
                    <a:p>
                      <a:pPr algn="ctr"/>
                      <a:r>
                        <a:rPr lang="en-IE" b="1" dirty="0" smtClean="0"/>
                        <a:t>RI</a:t>
                      </a:r>
                    </a:p>
                    <a:p>
                      <a:pPr algn="ctr"/>
                      <a:r>
                        <a:rPr lang="en-IE" b="1" dirty="0" smtClean="0"/>
                        <a:t>DC</a:t>
                      </a:r>
                      <a:endParaRPr lang="en-IE" b="1" dirty="0"/>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Binn</a:t>
                      </a:r>
                      <a:r>
                        <a:rPr lang="en-IE" b="1" dirty="0" smtClean="0"/>
                        <a:t>, </a:t>
                      </a:r>
                      <a:r>
                        <a:rPr lang="en-IE" b="1" baseline="0" dirty="0" err="1" smtClean="0"/>
                        <a:t>Cnuasaigh</a:t>
                      </a:r>
                      <a:r>
                        <a:rPr lang="en-IE" b="1" baseline="0" dirty="0" smtClean="0"/>
                        <a:t>, </a:t>
                      </a:r>
                      <a:r>
                        <a:rPr lang="en-IE" b="1" baseline="0" dirty="0" err="1" smtClean="0"/>
                        <a:t>Braislí</a:t>
                      </a:r>
                      <a:endParaRPr lang="en-I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Scaipthe</a:t>
                      </a:r>
                      <a:r>
                        <a:rPr lang="en-IE" b="1" baseline="0" dirty="0" smtClean="0"/>
                        <a:t> </a:t>
                      </a:r>
                      <a:r>
                        <a:rPr lang="en-IE" b="1" baseline="0" dirty="0" err="1" smtClean="0"/>
                        <a:t>amach</a:t>
                      </a:r>
                      <a:r>
                        <a:rPr lang="en-IE" b="1" dirty="0" smtClean="0"/>
                        <a:t>,</a:t>
                      </a:r>
                      <a:r>
                        <a:rPr lang="en-IE" b="1" baseline="0" dirty="0" smtClean="0"/>
                        <a:t> </a:t>
                      </a:r>
                      <a:r>
                        <a:rPr lang="en-IE" b="1" dirty="0" err="1" smtClean="0"/>
                        <a:t>Bailithe</a:t>
                      </a:r>
                      <a:r>
                        <a:rPr lang="en-IE" b="1" baseline="0" dirty="0" smtClean="0"/>
                        <a:t> le </a:t>
                      </a:r>
                      <a:r>
                        <a:rPr lang="en-IE" b="1" baseline="0" dirty="0" err="1" smtClean="0"/>
                        <a:t>chéile</a:t>
                      </a:r>
                      <a:endParaRPr lang="en-I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baseline="0" dirty="0" err="1" smtClean="0"/>
                        <a:t>Clogchruthach</a:t>
                      </a:r>
                      <a:r>
                        <a:rPr lang="en-IE" b="1" baseline="0" dirty="0" smtClean="0"/>
                        <a:t>, </a:t>
                      </a:r>
                      <a:r>
                        <a:rPr lang="en-IE" b="1" baseline="0" dirty="0" err="1" smtClean="0"/>
                        <a:t>Siméadrach</a:t>
                      </a:r>
                      <a:r>
                        <a:rPr lang="en-IE" b="1" baseline="0" dirty="0" smtClean="0"/>
                        <a:t>, </a:t>
                      </a:r>
                      <a:r>
                        <a:rPr lang="en-IE" b="1" baseline="0" dirty="0" err="1" smtClean="0"/>
                        <a:t>Sceabhach</a:t>
                      </a:r>
                      <a:endParaRPr lang="en-I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Bearnaí</a:t>
                      </a:r>
                      <a:r>
                        <a:rPr lang="en-IE" b="1" dirty="0" smtClean="0"/>
                        <a:t>, </a:t>
                      </a:r>
                      <a:r>
                        <a:rPr lang="en-IE" b="1" dirty="0" err="1" smtClean="0"/>
                        <a:t>Poill</a:t>
                      </a:r>
                      <a:r>
                        <a:rPr lang="en-IE" b="1" dirty="0" smtClean="0"/>
                        <a:t>,</a:t>
                      </a:r>
                      <a:r>
                        <a:rPr lang="en-IE" b="1" baseline="0" dirty="0" smtClean="0"/>
                        <a:t> </a:t>
                      </a:r>
                      <a:r>
                        <a:rPr lang="en-IE" b="1" baseline="0" dirty="0" err="1" smtClean="0"/>
                        <a:t>Asluitigh</a:t>
                      </a:r>
                      <a:endParaRPr lang="en-IE" b="1" dirty="0" smtClean="0"/>
                    </a:p>
                    <a:p>
                      <a:r>
                        <a:rPr lang="en-IE" b="1" baseline="0" dirty="0" err="1" smtClean="0"/>
                        <a:t>Beagnach</a:t>
                      </a:r>
                      <a:r>
                        <a:rPr lang="en-IE" b="1" baseline="0" dirty="0" smtClean="0"/>
                        <a:t> </a:t>
                      </a:r>
                      <a:r>
                        <a:rPr lang="en-IE" b="1" baseline="0" dirty="0" err="1" smtClean="0"/>
                        <a:t>Normalach</a:t>
                      </a:r>
                      <a:endParaRPr lang="en-IE" b="1" baseline="0" dirty="0" smtClean="0"/>
                    </a:p>
                  </a:txBody>
                  <a:tcPr>
                    <a:solidFill>
                      <a:schemeClr val="tx2">
                        <a:lumMod val="40000"/>
                        <a:lumOff val="60000"/>
                      </a:schemeClr>
                    </a:solidFill>
                  </a:tcPr>
                </a:tc>
              </a:tr>
              <a:tr h="1232983">
                <a:tc>
                  <a:txBody>
                    <a:bodyPr/>
                    <a:lstStyle/>
                    <a:p>
                      <a:r>
                        <a:rPr lang="en-IE" b="1" dirty="0" smtClean="0"/>
                        <a:t>ATAL</a:t>
                      </a:r>
                      <a:endParaRPr lang="en-IE" b="1" dirty="0"/>
                    </a:p>
                  </a:txBody>
                  <a:tcPr>
                    <a:solidFill>
                      <a:srgbClr val="F2C6DF"/>
                    </a:solidFill>
                  </a:tcPr>
                </a:tc>
                <a:tc>
                  <a:txBody>
                    <a:bodyPr/>
                    <a:lstStyle/>
                    <a:p>
                      <a:pPr algn="ctr"/>
                      <a:r>
                        <a:rPr lang="en-IE" b="1" smtClean="0"/>
                        <a:t>MAM</a:t>
                      </a:r>
                      <a:endParaRPr lang="en-IE" b="1" dirty="0"/>
                    </a:p>
                  </a:txBody>
                  <a:tcPr>
                    <a:solidFill>
                      <a:srgbClr val="F2C6DF"/>
                    </a:solidFill>
                  </a:tcPr>
                </a:tc>
                <a:tc>
                  <a:txBody>
                    <a:bodyPr/>
                    <a:lstStyle/>
                    <a:p>
                      <a:pPr algn="ctr"/>
                      <a:r>
                        <a:rPr lang="en-IE" b="1" dirty="0" err="1" smtClean="0"/>
                        <a:t>Raon</a:t>
                      </a:r>
                      <a:endParaRPr lang="en-IE" b="1" dirty="0" smtClean="0"/>
                    </a:p>
                    <a:p>
                      <a:pPr algn="ctr"/>
                      <a:r>
                        <a:rPr lang="en-IE" b="1" dirty="0" smtClean="0"/>
                        <a:t>RI</a:t>
                      </a:r>
                      <a:br>
                        <a:rPr lang="en-IE" b="1" dirty="0" smtClean="0"/>
                      </a:br>
                      <a:r>
                        <a:rPr lang="en-IE" b="1" dirty="0" smtClean="0"/>
                        <a:t>DC</a:t>
                      </a:r>
                      <a:endParaRPr lang="en-IE" b="1" dirty="0"/>
                    </a:p>
                  </a:txBody>
                  <a:tcPr>
                    <a:solidFill>
                      <a:srgbClr val="F2C6D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Binn</a:t>
                      </a:r>
                      <a:r>
                        <a:rPr lang="en-IE" b="1" dirty="0" smtClean="0"/>
                        <a:t>, </a:t>
                      </a:r>
                      <a:r>
                        <a:rPr lang="en-IE" b="1" baseline="0" dirty="0" err="1" smtClean="0"/>
                        <a:t>Cnuasaigh</a:t>
                      </a:r>
                      <a:r>
                        <a:rPr lang="en-IE" b="1" baseline="0" dirty="0" smtClean="0"/>
                        <a:t>, </a:t>
                      </a:r>
                      <a:r>
                        <a:rPr lang="en-IE" b="1" baseline="0" dirty="0" err="1" smtClean="0"/>
                        <a:t>Braislí</a:t>
                      </a:r>
                      <a:endParaRPr lang="en-I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Scaipthe</a:t>
                      </a:r>
                      <a:r>
                        <a:rPr lang="en-IE" b="1" baseline="0" dirty="0" smtClean="0"/>
                        <a:t> </a:t>
                      </a:r>
                      <a:r>
                        <a:rPr lang="en-IE" b="1" baseline="0" dirty="0" err="1" smtClean="0"/>
                        <a:t>amach</a:t>
                      </a:r>
                      <a:r>
                        <a:rPr lang="en-IE" b="1" dirty="0" smtClean="0"/>
                        <a:t>,</a:t>
                      </a:r>
                      <a:r>
                        <a:rPr lang="en-IE" b="1" baseline="0" dirty="0" smtClean="0"/>
                        <a:t> </a:t>
                      </a:r>
                      <a:r>
                        <a:rPr lang="en-IE" b="1" dirty="0" err="1" smtClean="0"/>
                        <a:t>Bailithe</a:t>
                      </a:r>
                      <a:r>
                        <a:rPr lang="en-IE" b="1" baseline="0" dirty="0" smtClean="0"/>
                        <a:t> le </a:t>
                      </a:r>
                      <a:r>
                        <a:rPr lang="en-IE" b="1" baseline="0" dirty="0" err="1" smtClean="0"/>
                        <a:t>chéile</a:t>
                      </a:r>
                      <a:endParaRPr lang="en-I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baseline="0" dirty="0" err="1" smtClean="0"/>
                        <a:t>Clogchruthach</a:t>
                      </a:r>
                      <a:r>
                        <a:rPr lang="en-IE" b="1" baseline="0" dirty="0" smtClean="0"/>
                        <a:t>, </a:t>
                      </a:r>
                      <a:r>
                        <a:rPr lang="en-IE" b="1" baseline="0" dirty="0" err="1" smtClean="0"/>
                        <a:t>Siméadrach</a:t>
                      </a:r>
                      <a:r>
                        <a:rPr lang="en-IE" b="1" baseline="0" dirty="0" smtClean="0"/>
                        <a:t>, </a:t>
                      </a:r>
                      <a:r>
                        <a:rPr lang="en-IE" b="1" baseline="0" dirty="0" err="1" smtClean="0"/>
                        <a:t>Sceabhach</a:t>
                      </a:r>
                      <a:endParaRPr lang="en-I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err="1" smtClean="0"/>
                        <a:t>Bearnaí</a:t>
                      </a:r>
                      <a:r>
                        <a:rPr lang="en-IE" b="1" dirty="0" smtClean="0"/>
                        <a:t>, </a:t>
                      </a:r>
                      <a:r>
                        <a:rPr lang="en-IE" b="1" dirty="0" err="1" smtClean="0"/>
                        <a:t>Poill</a:t>
                      </a:r>
                      <a:r>
                        <a:rPr lang="en-IE" b="1" dirty="0" smtClean="0"/>
                        <a:t>,</a:t>
                      </a:r>
                      <a:r>
                        <a:rPr lang="en-IE" b="1" baseline="0" dirty="0" smtClean="0"/>
                        <a:t> </a:t>
                      </a:r>
                      <a:r>
                        <a:rPr lang="en-IE" b="1" baseline="0" dirty="0" err="1" smtClean="0"/>
                        <a:t>Asluitigh</a:t>
                      </a:r>
                      <a:endParaRPr lang="en-IE" b="1" dirty="0" smtClean="0"/>
                    </a:p>
                    <a:p>
                      <a:r>
                        <a:rPr lang="en-IE" b="1" baseline="0" dirty="0" err="1" smtClean="0"/>
                        <a:t>Beagnach</a:t>
                      </a:r>
                      <a:r>
                        <a:rPr lang="en-IE" b="1" baseline="0" dirty="0" smtClean="0"/>
                        <a:t> </a:t>
                      </a:r>
                      <a:r>
                        <a:rPr lang="en-IE" b="1" baseline="0" dirty="0" err="1" smtClean="0"/>
                        <a:t>Normalach</a:t>
                      </a:r>
                      <a:endParaRPr lang="en-IE" b="1" baseline="0" dirty="0" smtClean="0"/>
                    </a:p>
                    <a:p>
                      <a:endParaRPr lang="en-IE" b="1" dirty="0"/>
                    </a:p>
                  </a:txBody>
                  <a:tcPr>
                    <a:solidFill>
                      <a:srgbClr val="F2C6DF"/>
                    </a:solidFill>
                  </a:tcPr>
                </a:tc>
              </a:tr>
            </a:tbl>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i="1" dirty="0" err="1" smtClean="0">
                <a:solidFill>
                  <a:srgbClr val="990033"/>
                </a:solidFill>
                <a:effectLst>
                  <a:outerShdw blurRad="38100" dist="38100" dir="2700000" algn="tl">
                    <a:srgbClr val="000000">
                      <a:alpha val="43137"/>
                    </a:srgbClr>
                  </a:outerShdw>
                </a:effectLst>
              </a:rPr>
              <a:t>Anaylsing</a:t>
            </a:r>
            <a:r>
              <a:rPr lang="en-IE" sz="3600" b="1" i="1" dirty="0" smtClean="0">
                <a:solidFill>
                  <a:srgbClr val="990033"/>
                </a:solidFill>
                <a:effectLst>
                  <a:outerShdw blurRad="38100" dist="38100" dir="2700000" algn="tl">
                    <a:srgbClr val="000000">
                      <a:alpha val="43137"/>
                    </a:srgbClr>
                  </a:outerShdw>
                </a:effectLst>
              </a:rPr>
              <a:t> Your Line Plot - Variation</a:t>
            </a:r>
            <a:endParaRPr lang="en-IE" sz="3600"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0"/>
            <a:ext cx="8415867" cy="4525963"/>
          </a:xfrm>
        </p:spPr>
        <p:txBody>
          <a:bodyPr>
            <a:normAutofit fontScale="92500" lnSpcReduction="20000"/>
          </a:bodyPr>
          <a:lstStyle/>
          <a:p>
            <a:pPr marL="0" indent="0">
              <a:buNone/>
            </a:pPr>
            <a:r>
              <a:rPr lang="en-IE" b="1" i="1" dirty="0" smtClean="0">
                <a:solidFill>
                  <a:srgbClr val="990033"/>
                </a:solidFill>
              </a:rPr>
              <a:t>Describe the data:</a:t>
            </a:r>
          </a:p>
          <a:p>
            <a:pPr marL="0" indent="0">
              <a:buNone/>
            </a:pPr>
            <a:r>
              <a:rPr lang="en-IE" b="1" i="1" dirty="0" smtClean="0">
                <a:solidFill>
                  <a:srgbClr val="00B050"/>
                </a:solidFill>
              </a:rPr>
              <a:t>A.	Shape Descriptions:</a:t>
            </a:r>
          </a:p>
          <a:p>
            <a:pPr marL="514350" indent="-514350">
              <a:buFont typeface="+mj-lt"/>
              <a:buAutoNum type="arabicParenR"/>
            </a:pPr>
            <a:r>
              <a:rPr lang="en-IE" i="1" dirty="0" smtClean="0">
                <a:solidFill>
                  <a:srgbClr val="990033"/>
                </a:solidFill>
              </a:rPr>
              <a:t>Concentration of data: clusters, bumps, hills, peaks </a:t>
            </a:r>
            <a:r>
              <a:rPr lang="en-IE" b="1" i="1" dirty="0" smtClean="0">
                <a:solidFill>
                  <a:schemeClr val="accent6">
                    <a:lumMod val="75000"/>
                  </a:schemeClr>
                </a:solidFill>
              </a:rPr>
              <a:t>(</a:t>
            </a:r>
            <a:r>
              <a:rPr lang="en-IE" b="1" i="1" dirty="0" err="1" smtClean="0">
                <a:solidFill>
                  <a:schemeClr val="accent6">
                    <a:lumMod val="75000"/>
                  </a:schemeClr>
                </a:solidFill>
              </a:rPr>
              <a:t>MMM:typical</a:t>
            </a:r>
            <a:r>
              <a:rPr lang="en-IE" b="1" i="1" dirty="0" smtClean="0">
                <a:solidFill>
                  <a:schemeClr val="accent6">
                    <a:lumMod val="75000"/>
                  </a:schemeClr>
                </a:solidFill>
              </a:rPr>
              <a:t> value)</a:t>
            </a:r>
          </a:p>
          <a:p>
            <a:pPr marL="514350" indent="-514350">
              <a:buFont typeface="+mj-lt"/>
              <a:buAutoNum type="arabicParenR"/>
            </a:pPr>
            <a:endParaRPr lang="en-IE" b="1" i="1" dirty="0" smtClean="0">
              <a:solidFill>
                <a:schemeClr val="accent6">
                  <a:lumMod val="75000"/>
                </a:schemeClr>
              </a:solidFill>
            </a:endParaRPr>
          </a:p>
          <a:p>
            <a:pPr marL="514350" indent="-514350">
              <a:buFont typeface="+mj-lt"/>
              <a:buAutoNum type="arabicParenR"/>
            </a:pPr>
            <a:r>
              <a:rPr lang="en-IE" i="1" dirty="0" smtClean="0">
                <a:solidFill>
                  <a:srgbClr val="990033"/>
                </a:solidFill>
              </a:rPr>
              <a:t>No data: gaps, holes </a:t>
            </a:r>
            <a:r>
              <a:rPr lang="en-IE" b="1" i="1" dirty="0" smtClean="0">
                <a:solidFill>
                  <a:schemeClr val="accent6">
                    <a:lumMod val="75000"/>
                  </a:schemeClr>
                </a:solidFill>
              </a:rPr>
              <a:t>(outliers?)</a:t>
            </a:r>
          </a:p>
          <a:p>
            <a:pPr marL="514350" indent="-514350">
              <a:buFont typeface="+mj-lt"/>
              <a:buAutoNum type="arabicParenR"/>
            </a:pPr>
            <a:endParaRPr lang="en-IE" b="1" i="1" dirty="0" smtClean="0">
              <a:solidFill>
                <a:schemeClr val="accent6">
                  <a:lumMod val="75000"/>
                </a:schemeClr>
              </a:solidFill>
            </a:endParaRPr>
          </a:p>
          <a:p>
            <a:pPr marL="514350" indent="-514350">
              <a:buFont typeface="+mj-lt"/>
              <a:buAutoNum type="arabicParenR"/>
            </a:pPr>
            <a:r>
              <a:rPr lang="en-IE" i="1" dirty="0" smtClean="0">
                <a:solidFill>
                  <a:srgbClr val="990033"/>
                </a:solidFill>
              </a:rPr>
              <a:t> Overall Distribution: spread out, bunched together </a:t>
            </a:r>
            <a:r>
              <a:rPr lang="en-IE" b="1" i="1" dirty="0" smtClean="0">
                <a:solidFill>
                  <a:schemeClr val="accent6">
                    <a:lumMod val="75000"/>
                  </a:schemeClr>
                </a:solidFill>
              </a:rPr>
              <a:t>(range leading to standard deviation)</a:t>
            </a:r>
          </a:p>
          <a:p>
            <a:pPr marL="0" indent="0">
              <a:buNone/>
            </a:pPr>
            <a:endParaRPr lang="en-IE" i="1" dirty="0">
              <a:solidFill>
                <a:srgbClr val="990033"/>
              </a:solidFill>
            </a:endParaRPr>
          </a:p>
          <a:p>
            <a:pPr marL="0" indent="0">
              <a:buNone/>
            </a:pPr>
            <a:endParaRPr lang="en-IE" i="1" dirty="0" smtClean="0">
              <a:solidFill>
                <a:srgbClr val="990033"/>
              </a:solidFill>
            </a:endParaRPr>
          </a:p>
          <a:p>
            <a:pPr marL="0" indent="0">
              <a:buNone/>
            </a:pPr>
            <a:endParaRPr lang="en-IE" i="1" dirty="0">
              <a:solidFill>
                <a:srgbClr val="990033"/>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i="1" dirty="0" err="1" smtClean="0">
                <a:solidFill>
                  <a:srgbClr val="990033"/>
                </a:solidFill>
                <a:effectLst>
                  <a:outerShdw blurRad="38100" dist="38100" dir="2700000" algn="tl">
                    <a:srgbClr val="000000">
                      <a:alpha val="43137"/>
                    </a:srgbClr>
                  </a:outerShdw>
                </a:effectLst>
              </a:rPr>
              <a:t>Anaylsing</a:t>
            </a:r>
            <a:r>
              <a:rPr lang="en-IE" sz="3600" b="1" i="1" dirty="0" smtClean="0">
                <a:solidFill>
                  <a:srgbClr val="990033"/>
                </a:solidFill>
                <a:effectLst>
                  <a:outerShdw blurRad="38100" dist="38100" dir="2700000" algn="tl">
                    <a:srgbClr val="000000">
                      <a:alpha val="43137"/>
                    </a:srgbClr>
                  </a:outerShdw>
                </a:effectLst>
              </a:rPr>
              <a:t> Your Line Plot - Variation</a:t>
            </a:r>
            <a:endParaRPr lang="en-IE" sz="3600"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0"/>
            <a:ext cx="8415867" cy="4525963"/>
          </a:xfrm>
        </p:spPr>
        <p:txBody>
          <a:bodyPr>
            <a:normAutofit fontScale="92500" lnSpcReduction="20000"/>
          </a:bodyPr>
          <a:lstStyle/>
          <a:p>
            <a:pPr marL="0" indent="0">
              <a:buNone/>
            </a:pPr>
            <a:r>
              <a:rPr lang="en-IE" b="1" i="1" dirty="0" smtClean="0">
                <a:solidFill>
                  <a:srgbClr val="990033"/>
                </a:solidFill>
              </a:rPr>
              <a:t>Describe the data:</a:t>
            </a:r>
          </a:p>
          <a:p>
            <a:pPr marL="0" indent="0">
              <a:buNone/>
            </a:pPr>
            <a:r>
              <a:rPr lang="en-IE" b="1" i="1" dirty="0" smtClean="0">
                <a:solidFill>
                  <a:srgbClr val="00B050"/>
                </a:solidFill>
              </a:rPr>
              <a:t>A.	Shape Descriptions:</a:t>
            </a:r>
          </a:p>
          <a:p>
            <a:pPr marL="514350" indent="-514350">
              <a:buFont typeface="+mj-lt"/>
              <a:buAutoNum type="arabicParenR"/>
            </a:pPr>
            <a:r>
              <a:rPr lang="en-IE" i="1" dirty="0" smtClean="0">
                <a:solidFill>
                  <a:srgbClr val="990033"/>
                </a:solidFill>
              </a:rPr>
              <a:t>Concentration of data: clusters, bumps, hills, peaks </a:t>
            </a:r>
            <a:r>
              <a:rPr lang="en-IE" b="1" i="1" dirty="0" smtClean="0">
                <a:solidFill>
                  <a:schemeClr val="accent6">
                    <a:lumMod val="75000"/>
                  </a:schemeClr>
                </a:solidFill>
              </a:rPr>
              <a:t>(</a:t>
            </a:r>
            <a:r>
              <a:rPr lang="en-IE" b="1" i="1" dirty="0" err="1" smtClean="0">
                <a:solidFill>
                  <a:schemeClr val="accent6">
                    <a:lumMod val="75000"/>
                  </a:schemeClr>
                </a:solidFill>
              </a:rPr>
              <a:t>MMM:typical</a:t>
            </a:r>
            <a:r>
              <a:rPr lang="en-IE" b="1" i="1" dirty="0" smtClean="0">
                <a:solidFill>
                  <a:schemeClr val="accent6">
                    <a:lumMod val="75000"/>
                  </a:schemeClr>
                </a:solidFill>
              </a:rPr>
              <a:t> value)</a:t>
            </a:r>
          </a:p>
          <a:p>
            <a:pPr marL="514350" indent="-514350">
              <a:buFont typeface="+mj-lt"/>
              <a:buAutoNum type="arabicParenR"/>
            </a:pPr>
            <a:endParaRPr lang="en-IE" b="1" i="1" dirty="0" smtClean="0">
              <a:solidFill>
                <a:schemeClr val="accent6">
                  <a:lumMod val="75000"/>
                </a:schemeClr>
              </a:solidFill>
            </a:endParaRPr>
          </a:p>
          <a:p>
            <a:pPr marL="514350" indent="-514350">
              <a:buFont typeface="+mj-lt"/>
              <a:buAutoNum type="arabicParenR"/>
            </a:pPr>
            <a:r>
              <a:rPr lang="en-IE" i="1" dirty="0" smtClean="0">
                <a:solidFill>
                  <a:srgbClr val="990033"/>
                </a:solidFill>
              </a:rPr>
              <a:t>No data: gaps, holes </a:t>
            </a:r>
            <a:r>
              <a:rPr lang="en-IE" b="1" i="1" dirty="0" smtClean="0">
                <a:solidFill>
                  <a:schemeClr val="accent6">
                    <a:lumMod val="75000"/>
                  </a:schemeClr>
                </a:solidFill>
              </a:rPr>
              <a:t>(outliers?)</a:t>
            </a:r>
          </a:p>
          <a:p>
            <a:pPr marL="514350" indent="-514350">
              <a:buFont typeface="+mj-lt"/>
              <a:buAutoNum type="arabicParenR"/>
            </a:pPr>
            <a:endParaRPr lang="en-IE" b="1" i="1" dirty="0" smtClean="0">
              <a:solidFill>
                <a:schemeClr val="accent6">
                  <a:lumMod val="75000"/>
                </a:schemeClr>
              </a:solidFill>
            </a:endParaRPr>
          </a:p>
          <a:p>
            <a:pPr marL="514350" indent="-514350">
              <a:buFont typeface="+mj-lt"/>
              <a:buAutoNum type="arabicParenR"/>
            </a:pPr>
            <a:r>
              <a:rPr lang="en-IE" i="1" dirty="0" smtClean="0">
                <a:solidFill>
                  <a:srgbClr val="990033"/>
                </a:solidFill>
              </a:rPr>
              <a:t> Overall Distribution: spread out, bunched together </a:t>
            </a:r>
            <a:r>
              <a:rPr lang="en-IE" b="1" i="1" dirty="0" smtClean="0">
                <a:solidFill>
                  <a:schemeClr val="accent6">
                    <a:lumMod val="75000"/>
                  </a:schemeClr>
                </a:solidFill>
              </a:rPr>
              <a:t>(range leading to standard deviation)</a:t>
            </a:r>
          </a:p>
          <a:p>
            <a:pPr marL="0" indent="0">
              <a:buNone/>
            </a:pPr>
            <a:endParaRPr lang="en-IE" i="1" dirty="0">
              <a:solidFill>
                <a:srgbClr val="990033"/>
              </a:solidFill>
            </a:endParaRPr>
          </a:p>
          <a:p>
            <a:pPr marL="0" indent="0">
              <a:buNone/>
            </a:pPr>
            <a:endParaRPr lang="en-IE" i="1" dirty="0" smtClean="0">
              <a:solidFill>
                <a:srgbClr val="990033"/>
              </a:solidFill>
            </a:endParaRPr>
          </a:p>
          <a:p>
            <a:pPr marL="0" indent="0">
              <a:buNone/>
            </a:pPr>
            <a:endParaRPr lang="en-IE" i="1" dirty="0">
              <a:solidFill>
                <a:srgbClr val="990033"/>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i="1" dirty="0" err="1" smtClean="0">
                <a:solidFill>
                  <a:srgbClr val="990033"/>
                </a:solidFill>
                <a:effectLst>
                  <a:outerShdw blurRad="38100" dist="38100" dir="2700000" algn="tl">
                    <a:srgbClr val="000000">
                      <a:alpha val="43137"/>
                    </a:srgbClr>
                  </a:outerShdw>
                </a:effectLst>
              </a:rPr>
              <a:t>Anaylsing</a:t>
            </a:r>
            <a:r>
              <a:rPr lang="en-IE" sz="3600" b="1" i="1" dirty="0" smtClean="0">
                <a:solidFill>
                  <a:srgbClr val="990033"/>
                </a:solidFill>
                <a:effectLst>
                  <a:outerShdw blurRad="38100" dist="38100" dir="2700000" algn="tl">
                    <a:srgbClr val="000000">
                      <a:alpha val="43137"/>
                    </a:srgbClr>
                  </a:outerShdw>
                </a:effectLst>
              </a:rPr>
              <a:t> Your Line Plot - Variation</a:t>
            </a:r>
            <a:endParaRPr lang="en-IE" sz="3600"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0847" y="1450075"/>
            <a:ext cx="8415867" cy="4525963"/>
          </a:xfrm>
        </p:spPr>
        <p:txBody>
          <a:bodyPr>
            <a:normAutofit fontScale="85000" lnSpcReduction="20000"/>
          </a:bodyPr>
          <a:lstStyle/>
          <a:p>
            <a:pPr marL="0" indent="0">
              <a:buNone/>
            </a:pPr>
            <a:r>
              <a:rPr lang="en-IE" b="1" i="1" dirty="0" smtClean="0">
                <a:solidFill>
                  <a:srgbClr val="990033"/>
                </a:solidFill>
              </a:rPr>
              <a:t>Describe the data:</a:t>
            </a:r>
          </a:p>
          <a:p>
            <a:pPr marL="0" indent="0">
              <a:buNone/>
            </a:pPr>
            <a:r>
              <a:rPr lang="en-IE" b="1" i="1" dirty="0" smtClean="0">
                <a:solidFill>
                  <a:srgbClr val="00B0F0"/>
                </a:solidFill>
              </a:rPr>
              <a:t>B.	Numerical Descriptions:</a:t>
            </a:r>
          </a:p>
          <a:p>
            <a:pPr marL="514350" indent="-514350">
              <a:buAutoNum type="arabicParenBoth"/>
            </a:pPr>
            <a:r>
              <a:rPr lang="en-IE" i="1" dirty="0" smtClean="0">
                <a:solidFill>
                  <a:srgbClr val="990033"/>
                </a:solidFill>
              </a:rPr>
              <a:t>Number of data points </a:t>
            </a:r>
            <a:r>
              <a:rPr lang="en-IE" b="1" i="1" dirty="0" smtClean="0">
                <a:solidFill>
                  <a:schemeClr val="accent6">
                    <a:lumMod val="75000"/>
                  </a:schemeClr>
                </a:solidFill>
              </a:rPr>
              <a:t>(sample size)</a:t>
            </a:r>
          </a:p>
          <a:p>
            <a:pPr marL="514350" indent="-514350">
              <a:buNone/>
            </a:pPr>
            <a:endParaRPr lang="en-IE" b="1" i="1" dirty="0" smtClean="0">
              <a:solidFill>
                <a:schemeClr val="accent6">
                  <a:lumMod val="75000"/>
                </a:schemeClr>
              </a:solidFill>
            </a:endParaRPr>
          </a:p>
          <a:p>
            <a:pPr marL="0" indent="0">
              <a:buNone/>
            </a:pPr>
            <a:r>
              <a:rPr lang="en-IE" i="1" dirty="0" smtClean="0">
                <a:solidFill>
                  <a:srgbClr val="990033"/>
                </a:solidFill>
              </a:rPr>
              <a:t>(2) The largest/smallest household is</a:t>
            </a:r>
            <a:r>
              <a:rPr lang="en-IE" b="1" i="1" dirty="0" smtClean="0">
                <a:solidFill>
                  <a:srgbClr val="990033"/>
                </a:solidFill>
              </a:rPr>
              <a:t>......</a:t>
            </a:r>
            <a:r>
              <a:rPr lang="en-IE" b="1" i="1" dirty="0" smtClean="0">
                <a:solidFill>
                  <a:schemeClr val="accent6">
                    <a:lumMod val="75000"/>
                  </a:schemeClr>
                </a:solidFill>
              </a:rPr>
              <a:t>(max/min leading to range)</a:t>
            </a:r>
          </a:p>
          <a:p>
            <a:pPr marL="0" indent="0">
              <a:buNone/>
            </a:pPr>
            <a:endParaRPr lang="en-IE" b="1" i="1" dirty="0" smtClean="0">
              <a:solidFill>
                <a:schemeClr val="accent6">
                  <a:lumMod val="75000"/>
                </a:schemeClr>
              </a:solidFill>
            </a:endParaRPr>
          </a:p>
          <a:p>
            <a:pPr marL="0" indent="0">
              <a:buNone/>
            </a:pPr>
            <a:r>
              <a:rPr lang="en-IE" i="1" dirty="0" smtClean="0">
                <a:solidFill>
                  <a:srgbClr val="990033"/>
                </a:solidFill>
              </a:rPr>
              <a:t>(3) Most of </a:t>
            </a:r>
            <a:r>
              <a:rPr lang="en-IE" b="1" i="1" dirty="0" smtClean="0">
                <a:solidFill>
                  <a:schemeClr val="accent6">
                    <a:lumMod val="75000"/>
                  </a:schemeClr>
                </a:solidFill>
              </a:rPr>
              <a:t>(over a ½ or a large proportion/fraction of...)</a:t>
            </a:r>
            <a:r>
              <a:rPr lang="en-IE" i="1" dirty="0" smtClean="0">
                <a:solidFill>
                  <a:srgbClr val="990033"/>
                </a:solidFill>
              </a:rPr>
              <a:t>the household sizes are from...../ the most common household size is...........</a:t>
            </a:r>
            <a:r>
              <a:rPr lang="en-IE" b="1" i="1" dirty="0" smtClean="0">
                <a:solidFill>
                  <a:schemeClr val="accent6">
                    <a:lumMod val="75000"/>
                  </a:schemeClr>
                </a:solidFill>
              </a:rPr>
              <a:t>(</a:t>
            </a:r>
            <a:r>
              <a:rPr lang="en-IE" b="1" i="1" dirty="0" err="1" smtClean="0">
                <a:solidFill>
                  <a:schemeClr val="accent6">
                    <a:lumMod val="75000"/>
                  </a:schemeClr>
                </a:solidFill>
              </a:rPr>
              <a:t>MMM:typical</a:t>
            </a:r>
            <a:r>
              <a:rPr lang="en-IE" b="1" i="1" dirty="0" smtClean="0">
                <a:solidFill>
                  <a:schemeClr val="accent6">
                    <a:lumMod val="75000"/>
                  </a:schemeClr>
                </a:solidFill>
              </a:rPr>
              <a:t> value)</a:t>
            </a:r>
          </a:p>
          <a:p>
            <a:pPr marL="0" indent="0">
              <a:buNone/>
            </a:pPr>
            <a:endParaRPr lang="en-IE" i="1" dirty="0" smtClean="0">
              <a:solidFill>
                <a:srgbClr val="990033"/>
              </a:solidFill>
            </a:endParaRPr>
          </a:p>
          <a:p>
            <a:pPr marL="0" indent="0">
              <a:buNone/>
            </a:pPr>
            <a:endParaRPr lang="en-IE" i="1" dirty="0">
              <a:solidFill>
                <a:srgbClr val="990033"/>
              </a:solidFill>
            </a:endParaRPr>
          </a:p>
          <a:p>
            <a:pPr marL="0" indent="0">
              <a:buNone/>
            </a:pPr>
            <a:endParaRPr lang="en-IE" i="1" dirty="0" smtClean="0">
              <a:solidFill>
                <a:srgbClr val="990033"/>
              </a:solidFill>
            </a:endParaRPr>
          </a:p>
          <a:p>
            <a:pPr marL="0" indent="0">
              <a:buNone/>
            </a:pPr>
            <a:endParaRPr lang="en-IE" i="1" dirty="0">
              <a:solidFill>
                <a:srgbClr val="990033"/>
              </a:solidFill>
            </a:endParaRPr>
          </a:p>
        </p:txBody>
      </p:sp>
      <p:sp>
        <p:nvSpPr>
          <p:cNvPr id="4" name="TextBox 3"/>
          <p:cNvSpPr txBox="1"/>
          <p:nvPr/>
        </p:nvSpPr>
        <p:spPr>
          <a:xfrm>
            <a:off x="4517409" y="5936776"/>
            <a:ext cx="4148920" cy="646331"/>
          </a:xfrm>
          <a:prstGeom prst="rect">
            <a:avLst/>
          </a:prstGeom>
          <a:noFill/>
        </p:spPr>
        <p:txBody>
          <a:bodyPr wrap="square" rtlCol="0">
            <a:spAutoFit/>
          </a:bodyPr>
          <a:lstStyle/>
          <a:p>
            <a:pPr>
              <a:buFont typeface="Wingdings" pitchFamily="2" charset="2"/>
              <a:buChar char="q"/>
            </a:pPr>
            <a:r>
              <a:rPr lang="en-IE" b="1" dirty="0" smtClean="0"/>
              <a:t>Words to Mathematical Symbols</a:t>
            </a:r>
          </a:p>
          <a:p>
            <a:pPr>
              <a:buFont typeface="Wingdings" pitchFamily="2" charset="2"/>
              <a:buChar char="q"/>
            </a:pPr>
            <a:r>
              <a:rPr lang="en-IE" b="1" dirty="0" smtClean="0"/>
              <a:t>Intervals leading to table</a:t>
            </a:r>
            <a:endParaRPr lang="en-IE"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3723" y="2342783"/>
            <a:ext cx="8370277" cy="1174139"/>
          </a:xfrm>
        </p:spPr>
        <p:txBody>
          <a:bodyPr>
            <a:noAutofit/>
          </a:bodyPr>
          <a:lstStyle/>
          <a:p>
            <a:r>
              <a:rPr lang="en-IE" sz="4400" b="1" i="1" dirty="0" smtClean="0"/>
              <a:t>“You can’t fix by analysis what you bungled by design” </a:t>
            </a:r>
          </a:p>
          <a:p>
            <a:r>
              <a:rPr lang="en-IE" sz="2400" b="1" i="1" dirty="0" smtClean="0"/>
              <a:t>Light, Singer and Willett</a:t>
            </a:r>
            <a:endParaRPr lang="en-IE" sz="24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5375" y="838200"/>
            <a:ext cx="2495550" cy="369332"/>
          </a:xfrm>
          <a:prstGeom prst="rect">
            <a:avLst/>
          </a:prstGeom>
          <a:noFill/>
        </p:spPr>
        <p:txBody>
          <a:bodyPr wrap="square" rtlCol="0">
            <a:spAutoFit/>
          </a:bodyPr>
          <a:lstStyle/>
          <a:p>
            <a:endParaRPr lang="en-IE" dirty="0">
              <a:latin typeface="Century Gothic" pitchFamily="34" charset="0"/>
            </a:endParaRPr>
          </a:p>
        </p:txBody>
      </p:sp>
      <p:sp>
        <p:nvSpPr>
          <p:cNvPr id="5" name="TextBox 4"/>
          <p:cNvSpPr txBox="1"/>
          <p:nvPr/>
        </p:nvSpPr>
        <p:spPr>
          <a:xfrm>
            <a:off x="314325" y="247650"/>
            <a:ext cx="8324850" cy="584775"/>
          </a:xfrm>
          <a:prstGeom prst="rect">
            <a:avLst/>
          </a:prstGeom>
          <a:noFill/>
        </p:spPr>
        <p:txBody>
          <a:bodyPr wrap="square" rtlCol="0">
            <a:spAutoFit/>
          </a:bodyPr>
          <a:lstStyle/>
          <a:p>
            <a:pPr algn="ct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Sampláil</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Randamach</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Simplí</a:t>
            </a:r>
            <a:r>
              <a:rPr lang="en-IE" sz="32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200" b="1" i="1" dirty="0" err="1" smtClean="0">
                <a:solidFill>
                  <a:srgbClr val="990033"/>
                </a:solidFill>
                <a:effectLst>
                  <a:outerShdw blurRad="38100" dist="38100" dir="2700000" algn="tl">
                    <a:srgbClr val="000000">
                      <a:alpha val="43137"/>
                    </a:srgbClr>
                  </a:outerShdw>
                </a:effectLst>
                <a:latin typeface="Century Gothic" pitchFamily="34" charset="0"/>
              </a:rPr>
              <a:t>Dóchúlacht</a:t>
            </a:r>
            <a:endParaRPr lang="en-IE" sz="3200" b="1" i="1" dirty="0">
              <a:solidFill>
                <a:srgbClr val="990033"/>
              </a:solidFill>
              <a:effectLst>
                <a:outerShdw blurRad="38100" dist="38100" dir="2700000" algn="tl">
                  <a:srgbClr val="000000">
                    <a:alpha val="43137"/>
                  </a:srgbClr>
                </a:outerShdw>
              </a:effectLst>
              <a:latin typeface="Century Gothic"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8714">
            <a:off x="1180008" y="1248877"/>
            <a:ext cx="2502168" cy="4468988"/>
          </a:xfrm>
          <a:prstGeom prst="rect">
            <a:avLst/>
          </a:prstGeom>
        </p:spPr>
      </p:pic>
      <p:pic>
        <p:nvPicPr>
          <p:cNvPr id="286722" name="Picture 2" descr="C:\Users\owner\Desktop\Pictures_ws5\hat.jpg"/>
          <p:cNvPicPr>
            <a:picLocks noChangeAspect="1" noChangeArrowheads="1"/>
          </p:cNvPicPr>
          <p:nvPr/>
        </p:nvPicPr>
        <p:blipFill>
          <a:blip r:embed="rId4" cstate="print"/>
          <a:srcRect/>
          <a:stretch>
            <a:fillRect/>
          </a:stretch>
        </p:blipFill>
        <p:spPr bwMode="auto">
          <a:xfrm rot="21194527">
            <a:off x="4821970" y="1443218"/>
            <a:ext cx="2835709" cy="4194837"/>
          </a:xfrm>
          <a:prstGeom prst="rect">
            <a:avLst/>
          </a:prstGeom>
          <a:noFill/>
        </p:spPr>
      </p:pic>
      <p:sp>
        <p:nvSpPr>
          <p:cNvPr id="6" name="TextBox 5"/>
          <p:cNvSpPr txBox="1"/>
          <p:nvPr/>
        </p:nvSpPr>
        <p:spPr>
          <a:xfrm>
            <a:off x="2954215" y="6137031"/>
            <a:ext cx="3824124" cy="369332"/>
          </a:xfrm>
          <a:prstGeom prst="rect">
            <a:avLst/>
          </a:prstGeom>
          <a:noFill/>
        </p:spPr>
        <p:txBody>
          <a:bodyPr wrap="none" rtlCol="0">
            <a:spAutoFit/>
          </a:bodyPr>
          <a:lstStyle/>
          <a:p>
            <a:r>
              <a:rPr lang="en-IE" dirty="0" smtClean="0"/>
              <a:t>Cad leis a </a:t>
            </a:r>
            <a:r>
              <a:rPr lang="en-IE" dirty="0" err="1" smtClean="0"/>
              <a:t>gceanglóidh</a:t>
            </a:r>
            <a:r>
              <a:rPr lang="en-IE" dirty="0" smtClean="0"/>
              <a:t> </a:t>
            </a:r>
            <a:r>
              <a:rPr lang="en-IE" dirty="0" err="1" smtClean="0"/>
              <a:t>na</a:t>
            </a:r>
            <a:r>
              <a:rPr lang="en-IE" dirty="0" smtClean="0"/>
              <a:t> </a:t>
            </a:r>
            <a:r>
              <a:rPr lang="en-IE" dirty="0" err="1" smtClean="0"/>
              <a:t>daltaí</a:t>
            </a:r>
            <a:r>
              <a:rPr lang="en-IE" dirty="0" smtClean="0"/>
              <a:t>  é </a:t>
            </a:r>
            <a:r>
              <a:rPr lang="en-IE" dirty="0" err="1" smtClean="0"/>
              <a:t>seo</a:t>
            </a:r>
            <a:r>
              <a:rPr lang="en-IE" dirty="0" smtClean="0"/>
              <a:t>?</a:t>
            </a:r>
            <a:endParaRPr lang="en-IE" dirty="0"/>
          </a:p>
        </p:txBody>
      </p:sp>
    </p:spTree>
    <p:extLst>
      <p:ext uri="{BB962C8B-B14F-4D97-AF65-F5344CB8AC3E}">
        <p14:creationId xmlns:p14="http://schemas.microsoft.com/office/powerpoint/2010/main" val="29317739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GBX_CT" val="89B10BEF35D14BE8BD8AE8252481DD5B"/>
  <p:tag name="_GBX_89B10BEF35D14BE8BD8AE8252481DD5B_*1$" val="adLAc$RfHk*gE8(88ss.VIhV0M+.Rafbz$v#0FPm:^gEF79Y-8}Xekq!K$,ZKLBRCGU5zpAnYatcyS-Zv:M@5360.u{^GoPln+WZ0:+vLxgOgb86S0}:FaoD6w=Pj@7dI;Cd7lTIp@;NvBQ!Fde/ay+%;6nyfYr5;R#,}dntO)Freh{7SaA=z${IHhP#0JxzX;911]9Y=#)@NE"/>
  <p:tag name="_GBX_89B10BEF35D14BE8BD8AE8252481DD5B_*" val="1;1"/>
  <p:tag name="_GBX_89B10BEF35D14BE8BD8AE8252481DD5B_!$1" val=":l1=)hoAKiGC})eyVW(w+~b;Y1XxM-rWeUaKn~1-pc+#j~=*.Bn6G2)b.U.QA#vfyFnVQ[6i6-jA-ec2{yV{Bib4YVyYqbd83;eF}(1#M:IGk!ga@bTn7v8*W:BJtBb6,Vv]VFc:5)cYm~^]y09~1.y2[fu!8kHb6Z5;W]IFJR!y@4fTj6IIdWLV4hNodhT]IZId{jkAma0}THP}54^zLNnvw:J"/>
  <p:tag name="_GBX_89B10BEF35D14BE8BD8AE8252481DD5B_!$0" val="adn2J=)iv3i!eoDUsQ*bENBH!~hV|!W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4382</TotalTime>
  <Words>3045</Words>
  <Application>Microsoft Office PowerPoint</Application>
  <PresentationFormat>On-screen Show (4:3)</PresentationFormat>
  <Paragraphs>1336</Paragraphs>
  <Slides>73</Slides>
  <Notes>69</Notes>
  <HiddenSlides>7</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86" baseType="lpstr">
      <vt:lpstr>Arial</vt:lpstr>
      <vt:lpstr>Boopee</vt:lpstr>
      <vt:lpstr>Calibri</vt:lpstr>
      <vt:lpstr>Century Gothic</vt:lpstr>
      <vt:lpstr>ES03</vt:lpstr>
      <vt:lpstr>Tahoma</vt:lpstr>
      <vt:lpstr>Times New Roman</vt:lpstr>
      <vt:lpstr>Trebuchet MS</vt:lpstr>
      <vt:lpstr>Wingdings</vt:lpstr>
      <vt:lpstr>Office Theme</vt:lpstr>
      <vt:lpstr>Presentation</vt:lpstr>
      <vt:lpstr>Equation</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Anailís á déanamh ar do líneghraf: C. 12</vt:lpstr>
      <vt:lpstr>Anailís á déanamh ar do líneghraf: C.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Cuspóir: Dé-athráideacha</vt:lpstr>
      <vt:lpstr>Réise Géag Láimhe agus Airde</vt:lpstr>
      <vt:lpstr>PowerPoint Presentation</vt:lpstr>
      <vt:lpstr>PowerPoint Presentation</vt:lpstr>
      <vt:lpstr> T&amp;F ar Chomhéifeacht an Chomhghaolaithe  http://www.istics.net/stat/Correlations</vt:lpstr>
      <vt:lpstr>An Líne is Fearr Oiriúnt</vt:lpstr>
      <vt:lpstr>Line of best fit:  A straight line used as a best approximation of a summary of all the points in a scatter-plot.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Anailís á déanamh ar do líneghraf: C.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Clogchruthach (Simréadach)</vt:lpstr>
      <vt:lpstr>PowerPoint Presentation</vt:lpstr>
      <vt:lpstr>Sceabhach</vt:lpstr>
      <vt:lpstr>PowerPoint Presentation</vt:lpstr>
      <vt:lpstr>PowerPoint Presentation</vt:lpstr>
      <vt:lpstr>PowerPoint Presentation</vt:lpstr>
      <vt:lpstr>PowerPoint Presentation</vt:lpstr>
      <vt:lpstr>Diall Caighdeánach a Bhreathnú ó Ghraf</vt:lpstr>
      <vt:lpstr>PowerPoint Presentation</vt:lpstr>
      <vt:lpstr>Anaylsing Your Line Plot - Variation</vt:lpstr>
      <vt:lpstr>Anaylsing Your Line Plot - Variation</vt:lpstr>
      <vt:lpstr>Anaylsing Your Line Plot - Variation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Pádraic</dc:creator>
  <cp:lastModifiedBy>Stephen Gammell</cp:lastModifiedBy>
  <cp:revision>657</cp:revision>
  <cp:lastPrinted>2011-09-22T12:02:55Z</cp:lastPrinted>
  <dcterms:created xsi:type="dcterms:W3CDTF">2011-06-01T08:45:02Z</dcterms:created>
  <dcterms:modified xsi:type="dcterms:W3CDTF">2015-09-15T09:03:45Z</dcterms:modified>
</cp:coreProperties>
</file>