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F05B4-F01F-4CC3-A69C-A875AE666253}" type="datetimeFigureOut">
              <a:rPr lang="en-IE" smtClean="0"/>
              <a:pPr/>
              <a:t>08/02/2012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12291-25FD-4C98-B79D-E41C1E2B0CE6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15882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ECD0B-2684-4394-93F2-61E10D9E0001}" type="datetimeFigureOut">
              <a:rPr lang="en-IE" smtClean="0"/>
              <a:pPr/>
              <a:t>08/02/2012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CA3DA-E5E7-4984-8DB4-5951E0DEFDE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986979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1</a:t>
            </a:fld>
            <a:endParaRPr lang="en-I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350891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350891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350891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350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987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987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rame 11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389"/>
            </a:avLst>
          </a:prstGeom>
          <a:solidFill>
            <a:srgbClr val="A50021"/>
          </a:solidFill>
          <a:ln>
            <a:solidFill>
              <a:srgbClr val="A50021"/>
            </a:solidFill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7956376" y="76200"/>
            <a:ext cx="1111424" cy="626490"/>
            <a:chOff x="7162800" y="76200"/>
            <a:chExt cx="1905000" cy="1066800"/>
          </a:xfrm>
        </p:grpSpPr>
        <p:sp>
          <p:nvSpPr>
            <p:cNvPr id="14" name="Rectangle 13"/>
            <p:cNvSpPr/>
            <p:nvPr userDrawn="1"/>
          </p:nvSpPr>
          <p:spPr>
            <a:xfrm>
              <a:off x="7162800" y="76200"/>
              <a:ext cx="1905000" cy="10668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>
              <a:softEdge rad="63500"/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5" name="Picture 14" descr="New ProjectMathsLogo.jp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aturation sat="75000"/>
                      </a14:imgEffect>
                      <a14:imgEffect>
                        <a14:brightnessContrast bright="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315200" y="228600"/>
              <a:ext cx="1569439" cy="665120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rame 13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389"/>
            </a:avLst>
          </a:prstGeom>
          <a:solidFill>
            <a:srgbClr val="A50021"/>
          </a:solidFill>
          <a:ln>
            <a:solidFill>
              <a:srgbClr val="A50021"/>
            </a:solidFill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71500" y="6469595"/>
            <a:ext cx="518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Project Maths  -  Teaching and</a:t>
            </a:r>
            <a:r>
              <a:rPr lang="en-GB" sz="1400" b="1" i="1" baseline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Learning</a:t>
            </a:r>
            <a:endParaRPr lang="en-IE" sz="1400" b="1" i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919111" y="1369481"/>
            <a:ext cx="1095022" cy="4176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585156" y="1377244"/>
            <a:ext cx="4417484" cy="4166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979336" y="4099631"/>
            <a:ext cx="338667" cy="79586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13958" y="3687586"/>
            <a:ext cx="338667" cy="120791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48583" y="1898299"/>
            <a:ext cx="338667" cy="299719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63750" y="4443945"/>
            <a:ext cx="338667" cy="45155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grpSp>
        <p:nvGrpSpPr>
          <p:cNvPr id="2" name="Group 22"/>
          <p:cNvGrpSpPr/>
          <p:nvPr/>
        </p:nvGrpSpPr>
        <p:grpSpPr>
          <a:xfrm>
            <a:off x="2912514" y="1890853"/>
            <a:ext cx="144000" cy="2991594"/>
            <a:chOff x="2912514" y="1890853"/>
            <a:chExt cx="144000" cy="2991594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912514" y="4504267"/>
              <a:ext cx="144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912514" y="4126084"/>
              <a:ext cx="144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912514" y="3747901"/>
              <a:ext cx="144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912514" y="3381007"/>
              <a:ext cx="144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912514" y="3002824"/>
              <a:ext cx="144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912514" y="2635930"/>
              <a:ext cx="144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912514" y="2257747"/>
              <a:ext cx="144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912514" y="1890853"/>
              <a:ext cx="144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912514" y="4882447"/>
              <a:ext cx="144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2613370" y="4662311"/>
            <a:ext cx="361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0</a:t>
            </a:r>
            <a:endParaRPr lang="en-IE" sz="24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3370" y="4284128"/>
            <a:ext cx="361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6</a:t>
            </a:r>
            <a:endParaRPr lang="en-IE" sz="24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14222" y="3872078"/>
            <a:ext cx="660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12</a:t>
            </a:r>
            <a:endParaRPr lang="en-IE" sz="24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15822" y="3516473"/>
            <a:ext cx="558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18</a:t>
            </a:r>
            <a:endParaRPr lang="en-IE" sz="24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57778" y="3138290"/>
            <a:ext cx="716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24</a:t>
            </a:r>
            <a:endParaRPr lang="en-IE" sz="24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35200" y="2748818"/>
            <a:ext cx="73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30</a:t>
            </a:r>
            <a:endParaRPr lang="en-IE" sz="24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393244" y="2404502"/>
            <a:ext cx="581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36</a:t>
            </a:r>
            <a:endParaRPr lang="en-IE" sz="24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59378" y="2026319"/>
            <a:ext cx="615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42</a:t>
            </a:r>
            <a:endParaRPr lang="en-IE" sz="24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25512" y="1648136"/>
            <a:ext cx="649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48</a:t>
            </a:r>
            <a:endParaRPr lang="en-IE" sz="24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277558" y="3687586"/>
            <a:ext cx="338667" cy="120791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16478" y="1579032"/>
            <a:ext cx="553998" cy="337396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IE" sz="2400" b="1" dirty="0" smtClean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Relative Frequency %</a:t>
            </a:r>
            <a:endParaRPr lang="en-IE" sz="24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57175" y="510659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32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Bar Chart to Relative Frequency Bar Chart</a:t>
            </a:r>
            <a:endParaRPr lang="en-IE" sz="3200" dirty="0">
              <a:latin typeface="Century Gothic" pitchFamily="34" charset="0"/>
            </a:endParaRPr>
          </a:p>
        </p:txBody>
      </p:sp>
      <p:pic>
        <p:nvPicPr>
          <p:cNvPr id="6146" name="Picture 2" descr="C:\Users\siona\Desktop\people_standing_in_line_42-2234275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500" y="552450"/>
            <a:ext cx="8255000" cy="575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 flipH="1">
            <a:off x="641684" y="3369122"/>
            <a:ext cx="7924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41684" y="3488435"/>
            <a:ext cx="7924800" cy="280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147481" y="3599955"/>
            <a:ext cx="170522" cy="128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Oval 37"/>
          <p:cNvSpPr/>
          <p:nvPr/>
        </p:nvSpPr>
        <p:spPr>
          <a:xfrm flipV="1">
            <a:off x="3024430" y="3563071"/>
            <a:ext cx="158044" cy="2017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Oval 38"/>
          <p:cNvSpPr/>
          <p:nvPr/>
        </p:nvSpPr>
        <p:spPr>
          <a:xfrm>
            <a:off x="2936198" y="3556843"/>
            <a:ext cx="240631" cy="2308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Oval 39"/>
          <p:cNvSpPr/>
          <p:nvPr/>
        </p:nvSpPr>
        <p:spPr>
          <a:xfrm>
            <a:off x="2920156" y="3599955"/>
            <a:ext cx="208548" cy="29993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Oval 40"/>
          <p:cNvSpPr/>
          <p:nvPr/>
        </p:nvSpPr>
        <p:spPr>
          <a:xfrm>
            <a:off x="6657473" y="3615997"/>
            <a:ext cx="96253" cy="691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3" name="Straight Connector 42"/>
          <p:cNvCxnSpPr/>
          <p:nvPr/>
        </p:nvCxnSpPr>
        <p:spPr>
          <a:xfrm>
            <a:off x="641684" y="3655502"/>
            <a:ext cx="7924800" cy="403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41684" y="3599955"/>
            <a:ext cx="7924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07999" y="1095434"/>
            <a:ext cx="8255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What is the median height of the people?</a:t>
            </a:r>
            <a:endParaRPr lang="en-IE" sz="24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4606" y="341381"/>
            <a:ext cx="8255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What is the range of heights of people in this office?</a:t>
            </a:r>
            <a:endParaRPr lang="en-IE" sz="24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4606" y="1860961"/>
            <a:ext cx="8255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What is the range in heights of the middle 50% of people?</a:t>
            </a:r>
            <a:endParaRPr lang="en-I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42824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2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30004" y="2388877"/>
            <a:ext cx="485843" cy="2048161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2400" y="2360298"/>
            <a:ext cx="457264" cy="2105319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6425" y="2436509"/>
            <a:ext cx="485843" cy="2029108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02184" y="2400156"/>
            <a:ext cx="466790" cy="2057687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732146" y="2458194"/>
            <a:ext cx="4809617" cy="2033882"/>
            <a:chOff x="732146" y="2458194"/>
            <a:chExt cx="4809617" cy="2033882"/>
          </a:xfrm>
        </p:grpSpPr>
        <p:grpSp>
          <p:nvGrpSpPr>
            <p:cNvPr id="18" name="Group 17"/>
            <p:cNvGrpSpPr/>
            <p:nvPr/>
          </p:nvGrpSpPr>
          <p:grpSpPr>
            <a:xfrm>
              <a:off x="2422359" y="2573788"/>
              <a:ext cx="850239" cy="1886213"/>
              <a:chOff x="2775283" y="3985484"/>
              <a:chExt cx="850239" cy="1886213"/>
            </a:xfrm>
          </p:grpSpPr>
          <p:pic>
            <p:nvPicPr>
              <p:cNvPr id="15" name="Picture 14" descr="Screen Clipping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3006412" y="3985484"/>
                <a:ext cx="381053" cy="1886213"/>
              </a:xfrm>
              <a:prstGeom prst="rect">
                <a:avLst/>
              </a:prstGeom>
            </p:spPr>
          </p:pic>
          <p:sp>
            <p:nvSpPr>
              <p:cNvPr id="16" name="Oval 15"/>
              <p:cNvSpPr/>
              <p:nvPr/>
            </p:nvSpPr>
            <p:spPr>
              <a:xfrm>
                <a:off x="2775283" y="4928590"/>
                <a:ext cx="256673" cy="22092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371423" y="4700337"/>
                <a:ext cx="254099" cy="4491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431665" y="2504084"/>
              <a:ext cx="656878" cy="1971950"/>
              <a:chOff x="4576043" y="3995990"/>
              <a:chExt cx="656878" cy="1971950"/>
            </a:xfrm>
          </p:grpSpPr>
          <p:pic>
            <p:nvPicPr>
              <p:cNvPr id="8" name="Picture 7" descr="Screen Clipping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4576043" y="3995990"/>
                <a:ext cx="457264" cy="1971950"/>
              </a:xfrm>
              <a:prstGeom prst="rect">
                <a:avLst/>
              </a:prstGeom>
            </p:spPr>
          </p:pic>
          <p:sp>
            <p:nvSpPr>
              <p:cNvPr id="10" name="Oval 9"/>
              <p:cNvSpPr/>
              <p:nvPr/>
            </p:nvSpPr>
            <p:spPr>
              <a:xfrm>
                <a:off x="5004289" y="4844716"/>
                <a:ext cx="228632" cy="2727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024376" y="5358063"/>
                <a:ext cx="94230" cy="6098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pic>
          <p:nvPicPr>
            <p:cNvPr id="6" name="Picture 5" descr="Screen Clipping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084499" y="2458194"/>
              <a:ext cx="457264" cy="2000529"/>
            </a:xfrm>
            <a:prstGeom prst="rect">
              <a:avLst/>
            </a:prstGeom>
          </p:spPr>
        </p:pic>
        <p:pic>
          <p:nvPicPr>
            <p:cNvPr id="9" name="Picture 8" descr="Screen Clipping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790528" y="2515352"/>
              <a:ext cx="485843" cy="1943371"/>
            </a:xfrm>
            <a:prstGeom prst="rect">
              <a:avLst/>
            </a:prstGeom>
          </p:spPr>
        </p:pic>
        <p:pic>
          <p:nvPicPr>
            <p:cNvPr id="13" name="Picture 12" descr="Screen Clipping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12160" y="2495914"/>
              <a:ext cx="409632" cy="1962424"/>
            </a:xfrm>
            <a:prstGeom prst="rect">
              <a:avLst/>
            </a:prstGeom>
          </p:spPr>
        </p:pic>
        <p:pic>
          <p:nvPicPr>
            <p:cNvPr id="19" name="Picture 18" descr="Screen Clippin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05855" y="2561627"/>
              <a:ext cx="409632" cy="1895740"/>
            </a:xfrm>
            <a:prstGeom prst="rect">
              <a:avLst/>
            </a:prstGeom>
          </p:spPr>
        </p:pic>
        <p:pic>
          <p:nvPicPr>
            <p:cNvPr id="20" name="Picture 19" descr="Screen Clipping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329668" y="2605863"/>
              <a:ext cx="428685" cy="1886213"/>
            </a:xfrm>
            <a:prstGeom prst="rect">
              <a:avLst/>
            </a:prstGeom>
          </p:spPr>
        </p:pic>
        <p:pic>
          <p:nvPicPr>
            <p:cNvPr id="21" name="Picture 20" descr="Screen Clipping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32146" y="2656505"/>
              <a:ext cx="428685" cy="1819529"/>
            </a:xfrm>
            <a:prstGeom prst="rect">
              <a:avLst/>
            </a:prstGeom>
          </p:spPr>
        </p:pic>
      </p:grpSp>
      <p:sp>
        <p:nvSpPr>
          <p:cNvPr id="22" name="Rectangle 21"/>
          <p:cNvSpPr/>
          <p:nvPr/>
        </p:nvSpPr>
        <p:spPr>
          <a:xfrm>
            <a:off x="732146" y="4395536"/>
            <a:ext cx="7483701" cy="1217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TextBox 30"/>
          <p:cNvSpPr txBox="1"/>
          <p:nvPr/>
        </p:nvSpPr>
        <p:spPr>
          <a:xfrm>
            <a:off x="1758353" y="753979"/>
            <a:ext cx="5264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Reorder</a:t>
            </a:r>
            <a:endParaRPr lang="en-IE" sz="2800" b="1" dirty="0">
              <a:solidFill>
                <a:srgbClr val="FF0000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852268" y="4796589"/>
            <a:ext cx="1584960" cy="1606584"/>
            <a:chOff x="573024" y="425933"/>
            <a:chExt cx="1584960" cy="2232078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30612" y="425933"/>
              <a:ext cx="1348390" cy="1622323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573024" y="2011680"/>
              <a:ext cx="15849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b="1" i="1" dirty="0" smtClean="0">
                  <a:solidFill>
                    <a:srgbClr val="FF0000"/>
                  </a:solidFill>
                  <a:latin typeface="Century Gothic" pitchFamily="34" charset="0"/>
                </a:rPr>
                <a:t>Number</a:t>
              </a:r>
            </a:p>
            <a:p>
              <a:pPr algn="ctr"/>
              <a:r>
                <a:rPr lang="en-IE" b="1" i="1" dirty="0" smtClean="0">
                  <a:solidFill>
                    <a:srgbClr val="FF0000"/>
                  </a:solidFill>
                  <a:latin typeface="Century Gothic" pitchFamily="34" charset="0"/>
                </a:rPr>
                <a:t>Summary</a:t>
              </a:r>
              <a:endParaRPr lang="en-IE" b="1" i="1" dirty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64509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30004" y="2388877"/>
            <a:ext cx="485843" cy="2048161"/>
          </a:xfrm>
          <a:prstGeom prst="rect">
            <a:avLst/>
          </a:prstGeom>
        </p:spPr>
      </p:pic>
      <p:pic>
        <p:nvPicPr>
          <p:cNvPr id="21" name="Picture 20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2146" y="2656505"/>
            <a:ext cx="428685" cy="1819529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732146" y="4395536"/>
            <a:ext cx="7483701" cy="1217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extBox 2"/>
          <p:cNvSpPr txBox="1"/>
          <p:nvPr/>
        </p:nvSpPr>
        <p:spPr>
          <a:xfrm>
            <a:off x="3561339" y="657726"/>
            <a:ext cx="18912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1. Max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2. Min</a:t>
            </a:r>
            <a:endParaRPr lang="en-IE" sz="3200" b="1" dirty="0">
              <a:solidFill>
                <a:srgbClr val="FF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852268" y="4796589"/>
            <a:ext cx="1584960" cy="1606584"/>
            <a:chOff x="573024" y="425933"/>
            <a:chExt cx="1584960" cy="2232078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30612" y="425933"/>
              <a:ext cx="1348390" cy="1622323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73024" y="2011680"/>
              <a:ext cx="15849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b="1" i="1" dirty="0" smtClean="0">
                  <a:solidFill>
                    <a:srgbClr val="FF0000"/>
                  </a:solidFill>
                  <a:latin typeface="Century Gothic" pitchFamily="34" charset="0"/>
                </a:rPr>
                <a:t>Number</a:t>
              </a:r>
            </a:p>
            <a:p>
              <a:pPr algn="ctr"/>
              <a:r>
                <a:rPr lang="en-IE" b="1" i="1" dirty="0" smtClean="0">
                  <a:solidFill>
                    <a:srgbClr val="FF0000"/>
                  </a:solidFill>
                  <a:latin typeface="Century Gothic" pitchFamily="34" charset="0"/>
                </a:rPr>
                <a:t>Summary</a:t>
              </a:r>
              <a:endParaRPr lang="en-IE" b="1" i="1" dirty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44378" y="2348880"/>
            <a:ext cx="8309811" cy="369332"/>
            <a:chOff x="160420" y="2362770"/>
            <a:chExt cx="8309811" cy="369332"/>
          </a:xfrm>
        </p:grpSpPr>
        <p:sp>
          <p:nvSpPr>
            <p:cNvPr id="28" name="TextBox 27"/>
            <p:cNvSpPr txBox="1"/>
            <p:nvPr/>
          </p:nvSpPr>
          <p:spPr>
            <a:xfrm>
              <a:off x="160420" y="2362770"/>
              <a:ext cx="8783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6’2’’</a:t>
              </a:r>
              <a:endParaRPr lang="en-IE" b="1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00834" y="2424750"/>
              <a:ext cx="8169397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156456" y="2663624"/>
            <a:ext cx="8305755" cy="369332"/>
            <a:chOff x="172498" y="2688952"/>
            <a:chExt cx="8305755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172498" y="2688952"/>
              <a:ext cx="5975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5’3’’</a:t>
              </a:r>
              <a:endParaRPr lang="en-IE" b="1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308856" y="2698244"/>
              <a:ext cx="8169397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228828" y="2057400"/>
            <a:ext cx="1828572" cy="4227564"/>
            <a:chOff x="151305" y="2057400"/>
            <a:chExt cx="1828572" cy="4227564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593558" y="2057400"/>
              <a:ext cx="0" cy="3886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 descr="C:\Users\siona\AppData\Local\Microsoft\Windows\Temporary Internet Files\Content.IE5\6N3QS13V\MC900433845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305" y="4456392"/>
              <a:ext cx="1828572" cy="18285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42886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30004" y="2388877"/>
            <a:ext cx="485843" cy="2048161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2400" y="2360298"/>
            <a:ext cx="457264" cy="2105319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6425" y="2436509"/>
            <a:ext cx="485843" cy="2029108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02184" y="2400156"/>
            <a:ext cx="466790" cy="2057687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732146" y="2458194"/>
            <a:ext cx="4809617" cy="2033882"/>
            <a:chOff x="732146" y="2458194"/>
            <a:chExt cx="4809617" cy="2033882"/>
          </a:xfrm>
        </p:grpSpPr>
        <p:grpSp>
          <p:nvGrpSpPr>
            <p:cNvPr id="18" name="Group 17"/>
            <p:cNvGrpSpPr/>
            <p:nvPr/>
          </p:nvGrpSpPr>
          <p:grpSpPr>
            <a:xfrm>
              <a:off x="2422359" y="2573788"/>
              <a:ext cx="850239" cy="1886213"/>
              <a:chOff x="2775283" y="3985484"/>
              <a:chExt cx="850239" cy="1886213"/>
            </a:xfrm>
          </p:grpSpPr>
          <p:pic>
            <p:nvPicPr>
              <p:cNvPr id="15" name="Picture 14" descr="Screen Clipping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3006412" y="3985484"/>
                <a:ext cx="381053" cy="1886213"/>
              </a:xfrm>
              <a:prstGeom prst="rect">
                <a:avLst/>
              </a:prstGeom>
            </p:spPr>
          </p:pic>
          <p:sp>
            <p:nvSpPr>
              <p:cNvPr id="16" name="Oval 15"/>
              <p:cNvSpPr/>
              <p:nvPr/>
            </p:nvSpPr>
            <p:spPr>
              <a:xfrm>
                <a:off x="2775283" y="4928590"/>
                <a:ext cx="256673" cy="22092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371423" y="4700337"/>
                <a:ext cx="254099" cy="4491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431665" y="2504084"/>
              <a:ext cx="656878" cy="1971950"/>
              <a:chOff x="4576043" y="3995990"/>
              <a:chExt cx="656878" cy="1971950"/>
            </a:xfrm>
          </p:grpSpPr>
          <p:pic>
            <p:nvPicPr>
              <p:cNvPr id="8" name="Picture 7" descr="Screen Clipping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4576043" y="3995990"/>
                <a:ext cx="457264" cy="1971950"/>
              </a:xfrm>
              <a:prstGeom prst="rect">
                <a:avLst/>
              </a:prstGeom>
            </p:spPr>
          </p:pic>
          <p:sp>
            <p:nvSpPr>
              <p:cNvPr id="10" name="Oval 9"/>
              <p:cNvSpPr/>
              <p:nvPr/>
            </p:nvSpPr>
            <p:spPr>
              <a:xfrm>
                <a:off x="5004289" y="4844716"/>
                <a:ext cx="228632" cy="2727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024376" y="5358063"/>
                <a:ext cx="94230" cy="6098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pic>
          <p:nvPicPr>
            <p:cNvPr id="6" name="Picture 5" descr="Screen Clipping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084499" y="2458194"/>
              <a:ext cx="457264" cy="2000529"/>
            </a:xfrm>
            <a:prstGeom prst="rect">
              <a:avLst/>
            </a:prstGeom>
          </p:spPr>
        </p:pic>
        <p:pic>
          <p:nvPicPr>
            <p:cNvPr id="9" name="Picture 8" descr="Screen Clipping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790528" y="2515352"/>
              <a:ext cx="485843" cy="1943371"/>
            </a:xfrm>
            <a:prstGeom prst="rect">
              <a:avLst/>
            </a:prstGeom>
          </p:spPr>
        </p:pic>
        <p:pic>
          <p:nvPicPr>
            <p:cNvPr id="13" name="Picture 12" descr="Screen Clipping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12160" y="2495914"/>
              <a:ext cx="409632" cy="1962424"/>
            </a:xfrm>
            <a:prstGeom prst="rect">
              <a:avLst/>
            </a:prstGeom>
          </p:spPr>
        </p:pic>
        <p:pic>
          <p:nvPicPr>
            <p:cNvPr id="19" name="Picture 18" descr="Screen Clippin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05855" y="2561627"/>
              <a:ext cx="409632" cy="1895740"/>
            </a:xfrm>
            <a:prstGeom prst="rect">
              <a:avLst/>
            </a:prstGeom>
          </p:spPr>
        </p:pic>
        <p:pic>
          <p:nvPicPr>
            <p:cNvPr id="20" name="Picture 19" descr="Screen Clipping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329668" y="2605863"/>
              <a:ext cx="428685" cy="1886213"/>
            </a:xfrm>
            <a:prstGeom prst="rect">
              <a:avLst/>
            </a:prstGeom>
          </p:spPr>
        </p:pic>
        <p:pic>
          <p:nvPicPr>
            <p:cNvPr id="21" name="Picture 20" descr="Screen Clipping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32146" y="2656505"/>
              <a:ext cx="428685" cy="1819529"/>
            </a:xfrm>
            <a:prstGeom prst="rect">
              <a:avLst/>
            </a:prstGeom>
          </p:spPr>
        </p:pic>
      </p:grpSp>
      <p:sp>
        <p:nvSpPr>
          <p:cNvPr id="22" name="Rectangle 21"/>
          <p:cNvSpPr/>
          <p:nvPr/>
        </p:nvSpPr>
        <p:spPr>
          <a:xfrm>
            <a:off x="732146" y="4395536"/>
            <a:ext cx="7483701" cy="1217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TextBox 30"/>
          <p:cNvSpPr txBox="1"/>
          <p:nvPr/>
        </p:nvSpPr>
        <p:spPr>
          <a:xfrm>
            <a:off x="1758353" y="753979"/>
            <a:ext cx="52640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3. Median</a:t>
            </a:r>
            <a:endParaRPr lang="en-IE" sz="3200" b="1" dirty="0">
              <a:solidFill>
                <a:srgbClr val="FF0000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852268" y="4796589"/>
            <a:ext cx="1584960" cy="1606584"/>
            <a:chOff x="573024" y="425933"/>
            <a:chExt cx="1584960" cy="2232078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30612" y="425933"/>
              <a:ext cx="1348390" cy="1622323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573024" y="2011680"/>
              <a:ext cx="15849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b="1" i="1" dirty="0" smtClean="0">
                  <a:solidFill>
                    <a:srgbClr val="FF0000"/>
                  </a:solidFill>
                  <a:latin typeface="Century Gothic" pitchFamily="34" charset="0"/>
                </a:rPr>
                <a:t>Number</a:t>
              </a:r>
            </a:p>
            <a:p>
              <a:pPr algn="ctr"/>
              <a:r>
                <a:rPr lang="en-IE" b="1" i="1" dirty="0" smtClean="0">
                  <a:solidFill>
                    <a:srgbClr val="FF0000"/>
                  </a:solidFill>
                  <a:latin typeface="Century Gothic" pitchFamily="34" charset="0"/>
                </a:rPr>
                <a:t>Summary</a:t>
              </a:r>
              <a:endParaRPr lang="en-IE" b="1" i="1" dirty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4340539" y="1844842"/>
            <a:ext cx="0" cy="3128211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3272598" y="4476034"/>
            <a:ext cx="2040533" cy="1204143"/>
            <a:chOff x="3272598" y="4476034"/>
            <a:chExt cx="2040533" cy="1204143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4033449" y="4476034"/>
              <a:ext cx="0" cy="70556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660297" y="4476034"/>
              <a:ext cx="0" cy="70556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272598" y="5218512"/>
              <a:ext cx="1003773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5’6.5’’</a:t>
              </a:r>
              <a:endParaRPr lang="en-IE" sz="24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401163" y="5210491"/>
              <a:ext cx="911968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5’7’’</a:t>
              </a:r>
              <a:endParaRPr lang="en-IE" sz="2400" b="1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403175" y="5937963"/>
            <a:ext cx="3958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Median Height = 5’6.75’’</a:t>
            </a:r>
            <a:endParaRPr lang="en-IE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075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30004" y="2388877"/>
            <a:ext cx="485843" cy="2048161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2400" y="2360298"/>
            <a:ext cx="457264" cy="2105319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6425" y="2436509"/>
            <a:ext cx="485843" cy="2029108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02184" y="2400156"/>
            <a:ext cx="466790" cy="2057687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732146" y="2458194"/>
            <a:ext cx="4809617" cy="2033882"/>
            <a:chOff x="732146" y="2458194"/>
            <a:chExt cx="4809617" cy="2033882"/>
          </a:xfrm>
        </p:grpSpPr>
        <p:grpSp>
          <p:nvGrpSpPr>
            <p:cNvPr id="18" name="Group 17"/>
            <p:cNvGrpSpPr/>
            <p:nvPr/>
          </p:nvGrpSpPr>
          <p:grpSpPr>
            <a:xfrm>
              <a:off x="2422359" y="2573788"/>
              <a:ext cx="850239" cy="1886213"/>
              <a:chOff x="2775283" y="3985484"/>
              <a:chExt cx="850239" cy="1886213"/>
            </a:xfrm>
          </p:grpSpPr>
          <p:pic>
            <p:nvPicPr>
              <p:cNvPr id="15" name="Picture 14" descr="Screen Clipping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3006412" y="3985484"/>
                <a:ext cx="381053" cy="1886213"/>
              </a:xfrm>
              <a:prstGeom prst="rect">
                <a:avLst/>
              </a:prstGeom>
            </p:spPr>
          </p:pic>
          <p:sp>
            <p:nvSpPr>
              <p:cNvPr id="16" name="Oval 15"/>
              <p:cNvSpPr/>
              <p:nvPr/>
            </p:nvSpPr>
            <p:spPr>
              <a:xfrm>
                <a:off x="2775283" y="4928590"/>
                <a:ext cx="256673" cy="22092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371423" y="4700337"/>
                <a:ext cx="254099" cy="4491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431665" y="2504084"/>
              <a:ext cx="656878" cy="1971950"/>
              <a:chOff x="4576043" y="3995990"/>
              <a:chExt cx="656878" cy="1971950"/>
            </a:xfrm>
          </p:grpSpPr>
          <p:pic>
            <p:nvPicPr>
              <p:cNvPr id="8" name="Picture 7" descr="Screen Clipping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4576043" y="3995990"/>
                <a:ext cx="457264" cy="1971950"/>
              </a:xfrm>
              <a:prstGeom prst="rect">
                <a:avLst/>
              </a:prstGeom>
            </p:spPr>
          </p:pic>
          <p:sp>
            <p:nvSpPr>
              <p:cNvPr id="10" name="Oval 9"/>
              <p:cNvSpPr/>
              <p:nvPr/>
            </p:nvSpPr>
            <p:spPr>
              <a:xfrm>
                <a:off x="5004289" y="4844716"/>
                <a:ext cx="228632" cy="2727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024376" y="5358063"/>
                <a:ext cx="94230" cy="6098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pic>
          <p:nvPicPr>
            <p:cNvPr id="6" name="Picture 5" descr="Screen Clipping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084499" y="2458194"/>
              <a:ext cx="457264" cy="2000529"/>
            </a:xfrm>
            <a:prstGeom prst="rect">
              <a:avLst/>
            </a:prstGeom>
          </p:spPr>
        </p:pic>
        <p:pic>
          <p:nvPicPr>
            <p:cNvPr id="9" name="Picture 8" descr="Screen Clipping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790528" y="2515352"/>
              <a:ext cx="485843" cy="1943371"/>
            </a:xfrm>
            <a:prstGeom prst="rect">
              <a:avLst/>
            </a:prstGeom>
          </p:spPr>
        </p:pic>
        <p:pic>
          <p:nvPicPr>
            <p:cNvPr id="13" name="Picture 12" descr="Screen Clipping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12160" y="2495914"/>
              <a:ext cx="409632" cy="1962424"/>
            </a:xfrm>
            <a:prstGeom prst="rect">
              <a:avLst/>
            </a:prstGeom>
          </p:spPr>
        </p:pic>
        <p:pic>
          <p:nvPicPr>
            <p:cNvPr id="19" name="Picture 18" descr="Screen Clippin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05855" y="2561627"/>
              <a:ext cx="409632" cy="1895740"/>
            </a:xfrm>
            <a:prstGeom prst="rect">
              <a:avLst/>
            </a:prstGeom>
          </p:spPr>
        </p:pic>
        <p:pic>
          <p:nvPicPr>
            <p:cNvPr id="20" name="Picture 19" descr="Screen Clipping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329668" y="2605863"/>
              <a:ext cx="428685" cy="1886213"/>
            </a:xfrm>
            <a:prstGeom prst="rect">
              <a:avLst/>
            </a:prstGeom>
          </p:spPr>
        </p:pic>
        <p:pic>
          <p:nvPicPr>
            <p:cNvPr id="21" name="Picture 20" descr="Screen Clipping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32146" y="2656505"/>
              <a:ext cx="428685" cy="1819529"/>
            </a:xfrm>
            <a:prstGeom prst="rect">
              <a:avLst/>
            </a:prstGeom>
          </p:spPr>
        </p:pic>
      </p:grpSp>
      <p:sp>
        <p:nvSpPr>
          <p:cNvPr id="22" name="Rectangle 21"/>
          <p:cNvSpPr/>
          <p:nvPr/>
        </p:nvSpPr>
        <p:spPr>
          <a:xfrm>
            <a:off x="732146" y="4395536"/>
            <a:ext cx="7483701" cy="1217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TextBox 30"/>
          <p:cNvSpPr txBox="1"/>
          <p:nvPr/>
        </p:nvSpPr>
        <p:spPr>
          <a:xfrm>
            <a:off x="3082667" y="593558"/>
            <a:ext cx="27156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4.  1</a:t>
            </a:r>
            <a:r>
              <a:rPr lang="en-GB" sz="3200" b="1" baseline="30000" dirty="0" smtClean="0">
                <a:solidFill>
                  <a:srgbClr val="FF0000"/>
                </a:solidFill>
              </a:rPr>
              <a:t>st</a:t>
            </a:r>
            <a:r>
              <a:rPr lang="en-GB" sz="3200" b="1" dirty="0" smtClean="0">
                <a:solidFill>
                  <a:srgbClr val="FF0000"/>
                </a:solidFill>
              </a:rPr>
              <a:t> Quartile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5.  3</a:t>
            </a:r>
            <a:r>
              <a:rPr lang="en-GB" sz="3200" b="1" baseline="30000" dirty="0" smtClean="0">
                <a:solidFill>
                  <a:srgbClr val="FF0000"/>
                </a:solidFill>
              </a:rPr>
              <a:t>rd</a:t>
            </a:r>
            <a:r>
              <a:rPr lang="en-GB" sz="3200" b="1" dirty="0" smtClean="0">
                <a:solidFill>
                  <a:srgbClr val="FF0000"/>
                </a:solidFill>
              </a:rPr>
              <a:t> Quartile</a:t>
            </a:r>
            <a:endParaRPr lang="en-IE" sz="3200" b="1" dirty="0">
              <a:solidFill>
                <a:srgbClr val="FF0000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7365612" y="4796589"/>
            <a:ext cx="1584960" cy="1606584"/>
            <a:chOff x="573024" y="425933"/>
            <a:chExt cx="1584960" cy="2232078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30612" y="425933"/>
              <a:ext cx="1348390" cy="1622323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573024" y="2011680"/>
              <a:ext cx="15849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b="1" i="1" dirty="0" smtClean="0">
                  <a:solidFill>
                    <a:srgbClr val="FF0000"/>
                  </a:solidFill>
                  <a:latin typeface="Century Gothic" pitchFamily="34" charset="0"/>
                </a:rPr>
                <a:t>Number</a:t>
              </a:r>
            </a:p>
            <a:p>
              <a:pPr algn="ctr"/>
              <a:r>
                <a:rPr lang="en-IE" b="1" i="1" dirty="0" smtClean="0">
                  <a:solidFill>
                    <a:srgbClr val="FF0000"/>
                  </a:solidFill>
                  <a:latin typeface="Century Gothic" pitchFamily="34" charset="0"/>
                </a:rPr>
                <a:t>Summary</a:t>
              </a:r>
              <a:endParaRPr lang="en-IE" b="1" i="1" dirty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2518611" y="1491916"/>
            <a:ext cx="0" cy="3577389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265226" y="1499946"/>
            <a:ext cx="0" cy="3577389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1544010" y="4460001"/>
            <a:ext cx="1983874" cy="1204143"/>
            <a:chOff x="3388431" y="4476034"/>
            <a:chExt cx="1983874" cy="1204143"/>
          </a:xfrm>
        </p:grpSpPr>
        <p:cxnSp>
          <p:nvCxnSpPr>
            <p:cNvPr id="35" name="Straight Arrow Connector 34"/>
            <p:cNvCxnSpPr/>
            <p:nvPr/>
          </p:nvCxnSpPr>
          <p:spPr>
            <a:xfrm>
              <a:off x="4033449" y="4476034"/>
              <a:ext cx="0" cy="70556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4660297" y="4476034"/>
              <a:ext cx="0" cy="70556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388431" y="5218512"/>
              <a:ext cx="875208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5’4’’</a:t>
              </a:r>
              <a:endParaRPr lang="en-IE" sz="240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401163" y="5210491"/>
              <a:ext cx="971142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5’4.8’’</a:t>
              </a:r>
              <a:endParaRPr lang="en-IE" sz="2400" b="1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313131" y="4484056"/>
            <a:ext cx="1571221" cy="1196122"/>
            <a:chOff x="3407314" y="4476034"/>
            <a:chExt cx="1571221" cy="1196122"/>
          </a:xfrm>
        </p:grpSpPr>
        <p:cxnSp>
          <p:nvCxnSpPr>
            <p:cNvPr id="40" name="Straight Arrow Connector 39"/>
            <p:cNvCxnSpPr/>
            <p:nvPr/>
          </p:nvCxnSpPr>
          <p:spPr>
            <a:xfrm>
              <a:off x="4033449" y="4476034"/>
              <a:ext cx="0" cy="70556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4660297" y="4476034"/>
              <a:ext cx="0" cy="70556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3407314" y="5202470"/>
              <a:ext cx="933225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5’11’’</a:t>
              </a:r>
              <a:endParaRPr lang="en-IE" sz="24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33247" y="5210491"/>
              <a:ext cx="545288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6’</a:t>
              </a:r>
              <a:endParaRPr lang="en-IE" sz="2400" b="1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730718" y="5857753"/>
            <a:ext cx="2460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Q1 = 5’4.4’’</a:t>
            </a:r>
            <a:endParaRPr lang="en-IE" sz="28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95216" y="5857753"/>
            <a:ext cx="2460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Q3 = 5’11.5’’</a:t>
            </a:r>
            <a:endParaRPr lang="en-IE" sz="2800" b="1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556742" y="1876926"/>
            <a:ext cx="3612232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1206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114</Words>
  <Application>Microsoft Office PowerPoint</Application>
  <PresentationFormat>On-screen Show (4:3)</PresentationFormat>
  <Paragraphs>44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siona</dc:creator>
  <cp:lastModifiedBy>User</cp:lastModifiedBy>
  <cp:revision>5</cp:revision>
  <dcterms:created xsi:type="dcterms:W3CDTF">2006-08-16T00:00:00Z</dcterms:created>
  <dcterms:modified xsi:type="dcterms:W3CDTF">2012-02-08T10:52:03Z</dcterms:modified>
</cp:coreProperties>
</file>