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7C79E-EA1D-46DE-A275-89DEAC775B40}" type="datetimeFigureOut">
              <a:rPr lang="en-IE" smtClean="0"/>
              <a:pPr/>
              <a:t>08/02/2012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C42A2-879F-44A7-B466-DBAC41A6682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483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2</a:t>
            </a:fld>
            <a:endParaRPr lang="en-I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3</a:t>
            </a:fld>
            <a:endParaRPr lang="en-I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4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84883" y="362651"/>
            <a:ext cx="214489" cy="582506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0811" y="643718"/>
            <a:ext cx="214489" cy="55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00991" y="787718"/>
            <a:ext cx="214489" cy="540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45063" y="1003718"/>
            <a:ext cx="214489" cy="518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73027" y="1507718"/>
            <a:ext cx="214489" cy="46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17099" y="2299718"/>
            <a:ext cx="214489" cy="38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56919" y="2479718"/>
            <a:ext cx="214489" cy="370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96739" y="3739718"/>
            <a:ext cx="214489" cy="244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12847" y="4711718"/>
            <a:ext cx="214489" cy="1476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28955" y="5107718"/>
            <a:ext cx="214489" cy="10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68775" y="5467718"/>
            <a:ext cx="214489" cy="72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749787" y="6187017"/>
            <a:ext cx="6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73024" y="425933"/>
            <a:ext cx="1584960" cy="2232078"/>
            <a:chOff x="573024" y="425933"/>
            <a:chExt cx="1584960" cy="223207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730612" y="425933"/>
              <a:ext cx="1348390" cy="1622323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73024" y="2011680"/>
              <a:ext cx="15849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Number</a:t>
              </a:r>
            </a:p>
            <a:p>
              <a:pPr algn="ct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Summary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3855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49787" y="6387042"/>
            <a:ext cx="6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450667" y="547859"/>
            <a:ext cx="214489" cy="582506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12749" y="828926"/>
            <a:ext cx="214489" cy="55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4827" y="972926"/>
            <a:ext cx="214489" cy="540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36905" y="1692926"/>
            <a:ext cx="214489" cy="46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8983" y="1908926"/>
            <a:ext cx="214489" cy="446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61061" y="2484926"/>
            <a:ext cx="214489" cy="38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23139" y="2664926"/>
            <a:ext cx="214489" cy="370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85217" y="3924926"/>
            <a:ext cx="214489" cy="244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7295" y="4896926"/>
            <a:ext cx="214489" cy="1476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09373" y="5292926"/>
            <a:ext cx="214489" cy="10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1451" y="5652926"/>
            <a:ext cx="214489" cy="72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866775" y="341841"/>
            <a:ext cx="905581" cy="6049380"/>
            <a:chOff x="866775" y="84666"/>
            <a:chExt cx="905581" cy="6049380"/>
          </a:xfrm>
        </p:grpSpPr>
        <p:grpSp>
          <p:nvGrpSpPr>
            <p:cNvPr id="17" name="Group 16"/>
            <p:cNvGrpSpPr/>
            <p:nvPr/>
          </p:nvGrpSpPr>
          <p:grpSpPr>
            <a:xfrm>
              <a:off x="1563456" y="158046"/>
              <a:ext cx="208900" cy="5976000"/>
              <a:chOff x="1563456" y="158046"/>
              <a:chExt cx="208900" cy="59760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>
                <a:off x="-1218436" y="3146046"/>
                <a:ext cx="59760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569156" y="5396089"/>
                <a:ext cx="2032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563456" y="287867"/>
                <a:ext cx="2032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1000125" y="5192889"/>
              <a:ext cx="704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entury Gothic" pitchFamily="34" charset="0"/>
                </a:rPr>
                <a:t>min</a:t>
              </a:r>
              <a:endParaRPr lang="en-IE" dirty="0">
                <a:latin typeface="Century Gothic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66775" y="84666"/>
              <a:ext cx="798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entury Gothic" pitchFamily="34" charset="0"/>
                </a:rPr>
                <a:t>max</a:t>
              </a:r>
              <a:endParaRPr lang="en-IE" dirty="0"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8491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49787" y="6367992"/>
            <a:ext cx="6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450667" y="528809"/>
            <a:ext cx="214489" cy="582506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12749" y="809876"/>
            <a:ext cx="214489" cy="55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4827" y="953876"/>
            <a:ext cx="214489" cy="540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36905" y="1673876"/>
            <a:ext cx="214489" cy="46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8983" y="1889876"/>
            <a:ext cx="214489" cy="446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61061" y="2465876"/>
            <a:ext cx="214489" cy="388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23139" y="2645876"/>
            <a:ext cx="214489" cy="370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85217" y="3905876"/>
            <a:ext cx="214489" cy="244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7295" y="4877876"/>
            <a:ext cx="214489" cy="1476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09373" y="5273876"/>
            <a:ext cx="214489" cy="10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1451" y="5633876"/>
            <a:ext cx="214489" cy="72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-1218436" y="3384171"/>
            <a:ext cx="597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69156" y="5634214"/>
            <a:ext cx="203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63456" y="525992"/>
            <a:ext cx="203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66775" y="322791"/>
            <a:ext cx="79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entury Gothic" pitchFamily="34" charset="0"/>
              </a:rPr>
              <a:t>max</a:t>
            </a:r>
            <a:endParaRPr lang="en-IE" dirty="0"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0125" y="5431014"/>
            <a:ext cx="704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entury Gothic" pitchFamily="34" charset="0"/>
              </a:rPr>
              <a:t>min</a:t>
            </a:r>
            <a:endParaRPr lang="en-IE" dirty="0">
              <a:latin typeface="Century Gothic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61975" y="2258836"/>
            <a:ext cx="1193446" cy="369332"/>
            <a:chOff x="561975" y="2020711"/>
            <a:chExt cx="1193446" cy="3693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552221" y="2229523"/>
              <a:ext cx="203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61975" y="2020711"/>
              <a:ext cx="11652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median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7605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749787" y="6367992"/>
            <a:ext cx="6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450667" y="528809"/>
            <a:ext cx="214489" cy="582506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12749" y="809876"/>
            <a:ext cx="214489" cy="55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4827" y="953876"/>
            <a:ext cx="214489" cy="5400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36905" y="1673876"/>
            <a:ext cx="214489" cy="46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8983" y="1889876"/>
            <a:ext cx="214489" cy="446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61061" y="2465876"/>
            <a:ext cx="214489" cy="3888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23139" y="2645876"/>
            <a:ext cx="214489" cy="370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85217" y="3905876"/>
            <a:ext cx="214489" cy="2448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7295" y="4877876"/>
            <a:ext cx="214489" cy="1476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09373" y="5273876"/>
            <a:ext cx="214489" cy="108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1451" y="5633876"/>
            <a:ext cx="214489" cy="720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Century Gothic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-1218436" y="3384171"/>
            <a:ext cx="597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69156" y="5634214"/>
            <a:ext cx="203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63456" y="525992"/>
            <a:ext cx="203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85825" y="322791"/>
            <a:ext cx="77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entury Gothic" pitchFamily="34" charset="0"/>
              </a:rPr>
              <a:t>max</a:t>
            </a:r>
            <a:endParaRPr lang="en-IE" dirty="0"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2975" y="5431014"/>
            <a:ext cx="76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entury Gothic" pitchFamily="34" charset="0"/>
              </a:rPr>
              <a:t>min</a:t>
            </a:r>
            <a:endParaRPr lang="en-IE" dirty="0">
              <a:latin typeface="Century Gothic" pitchFamily="34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495301" y="2258836"/>
            <a:ext cx="1260120" cy="369332"/>
            <a:chOff x="495301" y="2020711"/>
            <a:chExt cx="1260120" cy="36933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552221" y="2229523"/>
              <a:ext cx="203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95301" y="2020711"/>
              <a:ext cx="12319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entury Gothic" pitchFamily="34" charset="0"/>
                </a:rPr>
                <a:t>median</a:t>
              </a:r>
              <a:endParaRPr lang="en-IE" dirty="0">
                <a:latin typeface="Century Gothic" pitchFamily="34" charset="0"/>
              </a:endParaRPr>
            </a:p>
          </p:txBody>
        </p:sp>
      </p:grpSp>
      <p:grpSp>
        <p:nvGrpSpPr>
          <p:cNvPr id="27" name="Group 25"/>
          <p:cNvGrpSpPr/>
          <p:nvPr/>
        </p:nvGrpSpPr>
        <p:grpSpPr>
          <a:xfrm>
            <a:off x="558789" y="4680314"/>
            <a:ext cx="1213551" cy="369332"/>
            <a:chOff x="541870" y="2020711"/>
            <a:chExt cx="1213551" cy="369332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1552221" y="2229523"/>
              <a:ext cx="203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41870" y="2020711"/>
              <a:ext cx="1038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Q1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30" name="Group 25"/>
          <p:cNvGrpSpPr/>
          <p:nvPr/>
        </p:nvGrpSpPr>
        <p:grpSpPr>
          <a:xfrm>
            <a:off x="575676" y="757386"/>
            <a:ext cx="1213551" cy="369332"/>
            <a:chOff x="541870" y="2020711"/>
            <a:chExt cx="1213551" cy="369332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552221" y="2229523"/>
              <a:ext cx="203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41870" y="2020711"/>
              <a:ext cx="1038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E" b="1" i="1" dirty="0" smtClean="0">
                  <a:solidFill>
                    <a:srgbClr val="FF0000"/>
                  </a:solidFill>
                  <a:latin typeface="Century Gothic" pitchFamily="34" charset="0"/>
                </a:rPr>
                <a:t>Q3</a:t>
              </a:r>
              <a:endParaRPr lang="en-IE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0669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On-screen Show (4:3)</PresentationFormat>
  <Paragraphs>16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siona</dc:creator>
  <cp:lastModifiedBy>User</cp:lastModifiedBy>
  <cp:revision>1</cp:revision>
  <dcterms:created xsi:type="dcterms:W3CDTF">2006-08-16T00:00:00Z</dcterms:created>
  <dcterms:modified xsi:type="dcterms:W3CDTF">2012-02-08T10:53:38Z</dcterms:modified>
</cp:coreProperties>
</file>