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21" r:id="rId3"/>
    <p:sldMasterId id="2147483735" r:id="rId4"/>
    <p:sldMasterId id="2147483747" r:id="rId5"/>
  </p:sldMasterIdLst>
  <p:notesMasterIdLst>
    <p:notesMasterId r:id="rId69"/>
  </p:notesMasterIdLst>
  <p:sldIdLst>
    <p:sldId id="397" r:id="rId6"/>
    <p:sldId id="508" r:id="rId7"/>
    <p:sldId id="519" r:id="rId8"/>
    <p:sldId id="515" r:id="rId9"/>
    <p:sldId id="516" r:id="rId10"/>
    <p:sldId id="399" r:id="rId11"/>
    <p:sldId id="448" r:id="rId12"/>
    <p:sldId id="449" r:id="rId13"/>
    <p:sldId id="506" r:id="rId14"/>
    <p:sldId id="523" r:id="rId15"/>
    <p:sldId id="451" r:id="rId16"/>
    <p:sldId id="452" r:id="rId17"/>
    <p:sldId id="453" r:id="rId18"/>
    <p:sldId id="500" r:id="rId19"/>
    <p:sldId id="455" r:id="rId20"/>
    <p:sldId id="456" r:id="rId21"/>
    <p:sldId id="499" r:id="rId22"/>
    <p:sldId id="458" r:id="rId23"/>
    <p:sldId id="459" r:id="rId24"/>
    <p:sldId id="505" r:id="rId25"/>
    <p:sldId id="461" r:id="rId26"/>
    <p:sldId id="462" r:id="rId27"/>
    <p:sldId id="463" r:id="rId28"/>
    <p:sldId id="517" r:id="rId29"/>
    <p:sldId id="464" r:id="rId30"/>
    <p:sldId id="465" r:id="rId31"/>
    <p:sldId id="467" r:id="rId32"/>
    <p:sldId id="468" r:id="rId33"/>
    <p:sldId id="501" r:id="rId34"/>
    <p:sldId id="507" r:id="rId35"/>
    <p:sldId id="502" r:id="rId36"/>
    <p:sldId id="471" r:id="rId37"/>
    <p:sldId id="472" r:id="rId38"/>
    <p:sldId id="473" r:id="rId39"/>
    <p:sldId id="474" r:id="rId40"/>
    <p:sldId id="475" r:id="rId41"/>
    <p:sldId id="476" r:id="rId42"/>
    <p:sldId id="477" r:id="rId43"/>
    <p:sldId id="478" r:id="rId44"/>
    <p:sldId id="479" r:id="rId45"/>
    <p:sldId id="480" r:id="rId46"/>
    <p:sldId id="481" r:id="rId47"/>
    <p:sldId id="482" r:id="rId48"/>
    <p:sldId id="520" r:id="rId49"/>
    <p:sldId id="521" r:id="rId50"/>
    <p:sldId id="522" r:id="rId51"/>
    <p:sldId id="483" r:id="rId52"/>
    <p:sldId id="485" r:id="rId53"/>
    <p:sldId id="486" r:id="rId54"/>
    <p:sldId id="487" r:id="rId55"/>
    <p:sldId id="488" r:id="rId56"/>
    <p:sldId id="489" r:id="rId57"/>
    <p:sldId id="490" r:id="rId58"/>
    <p:sldId id="491" r:id="rId59"/>
    <p:sldId id="492" r:id="rId60"/>
    <p:sldId id="513" r:id="rId61"/>
    <p:sldId id="494" r:id="rId62"/>
    <p:sldId id="503" r:id="rId63"/>
    <p:sldId id="514" r:id="rId64"/>
    <p:sldId id="496" r:id="rId65"/>
    <p:sldId id="497" r:id="rId66"/>
    <p:sldId id="498" r:id="rId67"/>
    <p:sldId id="51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 initials="AB"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0" autoAdjust="0"/>
    <p:restoredTop sz="77957" autoAdjust="0"/>
  </p:normalViewPr>
  <p:slideViewPr>
    <p:cSldViewPr snapToGrid="0">
      <p:cViewPr varScale="1">
        <p:scale>
          <a:sx n="53" d="100"/>
          <a:sy n="53" d="100"/>
        </p:scale>
        <p:origin x="-1560" y="-58"/>
      </p:cViewPr>
      <p:guideLst>
        <p:guide orient="horz" pos="2160"/>
        <p:guide pos="2880"/>
      </p:guideLst>
    </p:cSldViewPr>
  </p:slideViewPr>
  <p:outlineViewPr>
    <p:cViewPr>
      <p:scale>
        <a:sx n="33" d="100"/>
        <a:sy n="33" d="100"/>
      </p:scale>
      <p:origin x="0" y="5706"/>
    </p:cViewPr>
  </p:outlineViewPr>
  <p:notesTextViewPr>
    <p:cViewPr>
      <p:scale>
        <a:sx n="100" d="100"/>
        <a:sy n="100" d="100"/>
      </p:scale>
      <p:origin x="0" y="0"/>
    </p:cViewPr>
  </p:notesTextViewPr>
  <p:sorterViewPr>
    <p:cViewPr>
      <p:scale>
        <a:sx n="66" d="100"/>
        <a:sy n="66" d="100"/>
      </p:scale>
      <p:origin x="0" y="83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9C54E-6B45-4D53-A609-3F8E9A9B91A5}" type="datetimeFigureOut">
              <a:rPr lang="en-IE" smtClean="0"/>
              <a:pPr/>
              <a:t>10/02/2012</a:t>
            </a:fld>
            <a:endParaRPr lang="ga-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D71A2-ED2A-4686-ABD7-4F0D84FAD52C}" type="slidenum">
              <a:rPr lang="en-IE" smtClean="0"/>
              <a:pPr/>
              <a:t>‹#›</a:t>
            </a:fld>
            <a:endParaRPr lang="ga-IE"/>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113434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n.wikipedia.org/wiki/Heron_Tower"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ga-IE" b="0" i="1" u="none" strike="noStrike" cap="none" normalizeH="0" baseline="0" dirty="0" smtClean="0">
                <a:ln>
                  <a:noFill/>
                </a:ln>
                <a:effectLst/>
                <a:latin typeface="Arial" pitchFamily="34" charset="0"/>
              </a:rPr>
              <a:t>C. Cén chéimseata atá de dhíth ar iarrthóir Mata na hArdteistiméireachta sna blianta 2012, 2013 agus 2014 a roghnaíonn an cheist mhalartach ar fhadhbanna a réiteach, mar a leagtar amach i Mír 2.1 de shiollabas Mata na hArdteistiméireachta (leathanach 22)?</a:t>
            </a:r>
            <a:endParaRPr kumimoji="0" lang="ga-IE" b="0" i="1" u="none" strike="noStrike" cap="none" normalizeH="0" baseline="0" dirty="0" smtClean="0">
              <a:ln>
                <a:noFill/>
              </a:ln>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endParaRPr kumimoji="0" lang="ga-IE" b="0" i="0" u="none" strike="noStrike" cap="none" normalizeH="0" baseline="0" dirty="0" smtClean="0">
              <a:ln>
                <a:noFill/>
              </a:ln>
              <a:effectLst/>
              <a:latin typeface="Arial" pitchFamily="34" charset="0"/>
              <a:ea typeface="Calibri" pitchFamily="34"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ga-IE" b="0" i="0" u="none" strike="noStrike" cap="none" normalizeH="0" baseline="0" dirty="0" smtClean="0">
                <a:ln>
                  <a:noFill/>
                </a:ln>
                <a:solidFill>
                  <a:srgbClr val="FF0000"/>
                </a:solidFill>
                <a:effectLst/>
                <a:latin typeface="Arial" pitchFamily="34" charset="0"/>
              </a:rPr>
              <a:t>I gcás gach iarrthóra, cibé an roghnaítear an cheist ar an gcéimseata shintéiseach </a:t>
            </a:r>
          </a:p>
          <a:p>
            <a:pPr marL="228600" marR="0" lvl="0" indent="-228600" algn="l" defTabSz="914400" rtl="0" eaLnBrk="0" fontAlgn="base" latinLnBrk="0" hangingPunct="0">
              <a:lnSpc>
                <a:spcPct val="100000"/>
              </a:lnSpc>
              <a:spcBef>
                <a:spcPct val="0"/>
              </a:spcBef>
              <a:spcAft>
                <a:spcPct val="0"/>
              </a:spcAft>
              <a:buClrTx/>
              <a:buSzTx/>
              <a:tabLst/>
            </a:pPr>
            <a:r>
              <a:rPr kumimoji="0" lang="ga-IE" b="0" i="0" u="none" strike="noStrike" cap="none" normalizeH="0" baseline="0" dirty="0" smtClean="0">
                <a:ln>
                  <a:noFill/>
                </a:ln>
                <a:solidFill>
                  <a:srgbClr val="FF0000"/>
                </a:solidFill>
                <a:effectLst/>
                <a:latin typeface="Arial" pitchFamily="34" charset="0"/>
              </a:rPr>
              <a:t>bunaithe ar mhír 2.1 (leathanach 22) nó an cheist mhalartach ar fhadhbanna a réiteach, ‘</a:t>
            </a:r>
            <a:r>
              <a:rPr kumimoji="0" lang="ga-IE" b="0" i="1" u="none" strike="noStrike" cap="none" normalizeH="0" baseline="0" dirty="0" smtClean="0">
                <a:ln>
                  <a:noFill/>
                </a:ln>
                <a:solidFill>
                  <a:srgbClr val="FF0000"/>
                </a:solidFill>
                <a:effectLst/>
                <a:latin typeface="Arial" pitchFamily="34" charset="0"/>
              </a:rPr>
              <a:t>déantar talamh slán de go mbeidh eolas ag na scoláirí ar thorthaí céimseatúla ón leibhéal comhfhreagrach ag Teastas Sóisearach’</a:t>
            </a:r>
            <a:r>
              <a:rPr kumimoji="0" lang="ga-IE" b="0" i="0" u="none" strike="noStrike" cap="none" normalizeH="0" baseline="0" dirty="0" smtClean="0">
                <a:ln>
                  <a:noFill/>
                </a:ln>
                <a:solidFill>
                  <a:srgbClr val="FF0000"/>
                </a:solidFill>
                <a:effectLst/>
                <a:latin typeface="Arial" pitchFamily="34" charset="0"/>
              </a:rPr>
              <a:t> – mar a luaitear sa réamhrá le Snáithe 2 ar leathanach  21 den siollabas. </a:t>
            </a:r>
          </a:p>
          <a:p>
            <a:pPr marL="228600" marR="0" lvl="0" indent="-228600" algn="l" defTabSz="914400" rtl="0" eaLnBrk="0" fontAlgn="base" latinLnBrk="0" hangingPunct="0">
              <a:lnSpc>
                <a:spcPct val="100000"/>
              </a:lnSpc>
              <a:spcBef>
                <a:spcPct val="0"/>
              </a:spcBef>
              <a:spcAft>
                <a:spcPct val="0"/>
              </a:spcAft>
              <a:buClrTx/>
              <a:buSzTx/>
              <a:tabLst/>
            </a:pPr>
            <a:r>
              <a:rPr kumimoji="0" lang="ga-IE" b="0" i="0" u="none" strike="noStrike" cap="none" normalizeH="0" baseline="0" dirty="0" smtClean="0">
                <a:ln>
                  <a:noFill/>
                </a:ln>
                <a:solidFill>
                  <a:srgbClr val="FF0000"/>
                </a:solidFill>
                <a:effectLst/>
                <a:latin typeface="Arial" pitchFamily="34" charset="0"/>
              </a:rPr>
              <a:t>I gcás daltaí a shuífidh an Ardteistiméireacht sna blianta 2012, 2013 agus 2014 tagraíonn sé sin don chéimseata i siollabas Mata an TS a rinne siad </a:t>
            </a:r>
          </a:p>
          <a:p>
            <a:pPr marL="228600" marR="0" lvl="0" indent="-228600" algn="l" defTabSz="914400" rtl="0" eaLnBrk="0" fontAlgn="base" latinLnBrk="0" hangingPunct="0">
              <a:lnSpc>
                <a:spcPct val="100000"/>
              </a:lnSpc>
              <a:spcBef>
                <a:spcPct val="0"/>
              </a:spcBef>
              <a:spcAft>
                <a:spcPct val="0"/>
              </a:spcAft>
              <a:buClrTx/>
              <a:buSzTx/>
              <a:tabLst/>
            </a:pPr>
            <a:r>
              <a:rPr kumimoji="0" lang="ga-IE" b="0" i="0" u="none" strike="noStrike" cap="none" normalizeH="0" baseline="0" dirty="0" smtClean="0">
                <a:ln>
                  <a:noFill/>
                </a:ln>
                <a:solidFill>
                  <a:srgbClr val="FF0000"/>
                </a:solidFill>
                <a:effectLst/>
                <a:latin typeface="Arial" pitchFamily="34" charset="0"/>
              </a:rPr>
              <a:t> sa tsraith shóisearach, i.e. an siollabas athbhreithnithe a tugadh isteach sa bhliain 2000.</a:t>
            </a:r>
            <a:endParaRPr kumimoji="0" lang="ga-IE"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ga-IE" b="0" i="0" u="none" strike="noStrike" cap="none" normalizeH="0" baseline="0" dirty="0" smtClean="0">
                <a:ln>
                  <a:noFill/>
                </a:ln>
                <a:solidFill>
                  <a:srgbClr val="FF0000"/>
                </a:solidFill>
                <a:effectLst/>
                <a:latin typeface="Arial" pitchFamily="34" charset="0"/>
              </a:rPr>
              <a:t>Is féidir glacadh leis go mbeidh eolas ó shiollabas sin an Teastais Shóisearaigh mar aon leis na gcuid eile de Shnáithe 2 na hArdteistiméireachta (i.e. gan an t-ábhar nua i Mír 2.1 a ghacadh san áireamh),  ina bhunús do chomhthéacsanna agus d'fhadhbanna a bhaineann le Snáithe 2</a:t>
            </a:r>
            <a:r>
              <a:rPr lang="ga-IE" dirty="0" smtClean="0"/>
              <a:t> </a:t>
            </a:r>
            <a:r>
              <a:rPr kumimoji="0" lang="ga-IE" b="0" i="0" u="none" strike="noStrike" cap="none" normalizeH="0" baseline="0" dirty="0" smtClean="0">
                <a:ln>
                  <a:noFill/>
                </a:ln>
                <a:solidFill>
                  <a:srgbClr val="FF0000"/>
                </a:solidFill>
                <a:effectLst/>
                <a:latin typeface="Arial" pitchFamily="34" charset="0"/>
              </a:rPr>
              <a:t>a d'fhéadfadh teacht chun cinn i Roinn B de pháipéar na hArdteistiméireachta thar an tréimhse chéanna blianta.</a:t>
            </a:r>
          </a:p>
          <a:p>
            <a:pPr marL="0" marR="0" lvl="0" indent="0" algn="l" defTabSz="914400" rtl="0" eaLnBrk="0" fontAlgn="base" latinLnBrk="0" hangingPunct="0">
              <a:lnSpc>
                <a:spcPct val="100000"/>
              </a:lnSpc>
              <a:spcBef>
                <a:spcPct val="0"/>
              </a:spcBef>
              <a:spcAft>
                <a:spcPct val="0"/>
              </a:spcAft>
              <a:buClrTx/>
              <a:buSzTx/>
              <a:buFontTx/>
              <a:buNone/>
              <a:tabLst/>
            </a:pPr>
            <a:endParaRPr lang="ga-IE" dirty="0" smtClean="0">
              <a:solidFill>
                <a:srgbClr val="FF0000"/>
              </a:solidFill>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ga-IE" b="0" i="0" u="none" strike="noStrike" cap="none" normalizeH="0" baseline="0" dirty="0" smtClean="0">
                <a:ln>
                  <a:noFill/>
                </a:ln>
                <a:solidFill>
                  <a:srgbClr val="FF0000"/>
                </a:solidFill>
                <a:effectLst/>
                <a:latin typeface="Arial" pitchFamily="34" charset="0"/>
              </a:rPr>
              <a:t>TUGTAR FAOI nDEARA: Ní féidir ach</a:t>
            </a:r>
            <a:r>
              <a:rPr kumimoji="0" lang="ga-IE" b="0" i="0" u="none" strike="noStrike" cap="none" normalizeH="0" dirty="0" smtClean="0">
                <a:ln>
                  <a:noFill/>
                </a:ln>
                <a:solidFill>
                  <a:srgbClr val="FF0000"/>
                </a:solidFill>
                <a:effectLst/>
                <a:latin typeface="Arial" pitchFamily="34" charset="0"/>
              </a:rPr>
              <a:t> 3 chruthúnas (11,12,13) a cheistiú ag ALAT sa tréimhse eatramhach</a:t>
            </a:r>
            <a:endParaRPr kumimoji="0" lang="ga-IE" b="0" i="0" u="none" strike="noStrike" cap="none" normalizeH="0" baseline="0" dirty="0" smtClean="0">
              <a:ln>
                <a:noFill/>
              </a:ln>
              <a:solidFill>
                <a:srgbClr val="FF0000"/>
              </a:solidFill>
              <a:effectLst/>
              <a:latin typeface="Arial" pitchFamily="34" charset="0"/>
              <a:cs typeface="Arial" pitchFamily="34" charset="0"/>
            </a:endParaRPr>
          </a:p>
          <a:p>
            <a:endParaRPr lang="ga-IE" dirty="0"/>
          </a:p>
        </p:txBody>
      </p:sp>
      <p:sp>
        <p:nvSpPr>
          <p:cNvPr id="4" name="Slide Number Placeholder 3"/>
          <p:cNvSpPr>
            <a:spLocks noGrp="1"/>
          </p:cNvSpPr>
          <p:nvPr>
            <p:ph type="sldNum" sz="quarter" idx="10"/>
          </p:nvPr>
        </p:nvSpPr>
        <p:spPr/>
        <p:txBody>
          <a:bodyPr/>
          <a:lstStyle/>
          <a:p>
            <a:fld id="{E90D71A2-ED2A-4686-ABD7-4F0D84FAD52C}" type="slidenum">
              <a:rPr lang="en-IE" smtClean="0"/>
              <a:pPr/>
              <a:t>1</a:t>
            </a:fld>
            <a:endParaRPr lang="ga-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Traipéisiam/ línte comhthreomhara/ traslínte etc</a:t>
            </a:r>
          </a:p>
        </p:txBody>
      </p:sp>
      <p:sp>
        <p:nvSpPr>
          <p:cNvPr id="4" name="Slide Number Placeholder 3"/>
          <p:cNvSpPr>
            <a:spLocks noGrp="1"/>
          </p:cNvSpPr>
          <p:nvPr>
            <p:ph type="sldNum" sz="quarter" idx="10"/>
          </p:nvPr>
        </p:nvSpPr>
        <p:spPr/>
        <p:txBody>
          <a:bodyPr/>
          <a:lstStyle/>
          <a:p>
            <a:fld id="{834C30DD-270E-4E65-9F5F-7463D9240A93}" type="slidenum">
              <a:rPr lang="en-IE" smtClean="0">
                <a:solidFill>
                  <a:prstClr val="black"/>
                </a:solidFill>
              </a:rPr>
              <a:pPr/>
              <a:t>10</a:t>
            </a:fld>
            <a:endParaRPr lang="ga-IE">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Traipéisiam/ línte comhthreomhara/ traslínte etc</a:t>
            </a:r>
          </a:p>
        </p:txBody>
      </p:sp>
      <p:sp>
        <p:nvSpPr>
          <p:cNvPr id="4" name="Slide Number Placeholder 3"/>
          <p:cNvSpPr>
            <a:spLocks noGrp="1"/>
          </p:cNvSpPr>
          <p:nvPr>
            <p:ph type="sldNum" sz="quarter" idx="10"/>
          </p:nvPr>
        </p:nvSpPr>
        <p:spPr/>
        <p:txBody>
          <a:bodyPr/>
          <a:lstStyle/>
          <a:p>
            <a:fld id="{834C30DD-270E-4E65-9F5F-7463D9240A93}" type="slidenum">
              <a:rPr lang="en-IE" smtClean="0">
                <a:solidFill>
                  <a:prstClr val="black"/>
                </a:solidFill>
              </a:rPr>
              <a:pPr/>
              <a:t>11</a:t>
            </a:fld>
            <a:endParaRPr lang="ga-IE">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b="1" dirty="0" smtClean="0"/>
              <a:t>Gníomhaíocht: </a:t>
            </a:r>
            <a:r>
              <a:rPr lang="ga-IE" dirty="0" smtClean="0"/>
              <a:t>An féidir leat teoirimí/tógálacha ó bhileoga an tsiollabais a fheiceáil sna pictiúirí?</a:t>
            </a:r>
            <a:endParaRPr lang="ga-IE" dirty="0"/>
          </a:p>
        </p:txBody>
      </p:sp>
      <p:sp>
        <p:nvSpPr>
          <p:cNvPr id="4" name="Slide Number Placeholder 3"/>
          <p:cNvSpPr>
            <a:spLocks noGrp="1"/>
          </p:cNvSpPr>
          <p:nvPr>
            <p:ph type="sldNum" sz="quarter" idx="10"/>
          </p:nvPr>
        </p:nvSpPr>
        <p:spPr/>
        <p:txBody>
          <a:bodyPr/>
          <a:lstStyle/>
          <a:p>
            <a:fld id="{A2409320-DEA1-49AE-91F6-CE1761FCF93D}" type="slidenum">
              <a:rPr lang="en-IE" smtClean="0">
                <a:solidFill>
                  <a:prstClr val="black"/>
                </a:solidFill>
              </a:rPr>
              <a:pPr/>
              <a:t>12</a:t>
            </a:fld>
            <a:endParaRPr lang="ga-IE">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ga-IE" b="1" dirty="0" smtClean="0"/>
              <a:t>Tógálacha Ionláir/imchiorcail</a:t>
            </a:r>
          </a:p>
          <a:p>
            <a:r>
              <a:rPr lang="ga-IE" b="0" dirty="0" smtClean="0"/>
              <a:t>3 shatailít ag fithisiú an domhain os cionn an mheánchoircail. Iad scaipthe amach go cothrom i bhfithis chiorclach. Ag féachaint síos ar mhol thuaidh an domhain. An meánchiorcal ag síneadh timpeall ar imeall dhiosca an domhain. Má tá na satailítí san fhithis is ísle is feidir is é an domhan an t-inchiorcal agus is é an fhithis an t-imchiorcal.</a:t>
            </a:r>
          </a:p>
          <a:p>
            <a:r>
              <a:rPr lang="ga-IE" b="0" baseline="0" dirty="0" smtClean="0"/>
              <a:t>Satailítí ar reanna triantáin chomhshleasaigh.</a:t>
            </a:r>
          </a:p>
          <a:p>
            <a:r>
              <a:rPr lang="ga-IE" b="0" baseline="0" dirty="0" smtClean="0"/>
              <a:t>Is é an leagan amach is éifeachtaí do na satailítí iad a bheith comhfhad óna chéile.</a:t>
            </a:r>
            <a:endParaRPr lang="ga-IE" b="0" dirty="0" smtClean="0"/>
          </a:p>
          <a:p>
            <a:endParaRPr lang="ga-IE" b="1" dirty="0" smtClean="0"/>
          </a:p>
          <a:p>
            <a:endParaRPr lang="ga-IE" b="1" dirty="0" smtClean="0"/>
          </a:p>
          <a:p>
            <a:endParaRPr lang="ga-IE" b="1" dirty="0" smtClean="0"/>
          </a:p>
        </p:txBody>
      </p:sp>
      <p:sp>
        <p:nvSpPr>
          <p:cNvPr id="4" name="Slide Number Placeholder 3"/>
          <p:cNvSpPr>
            <a:spLocks noGrp="1"/>
          </p:cNvSpPr>
          <p:nvPr>
            <p:ph type="sldNum" sz="quarter" idx="10"/>
          </p:nvPr>
        </p:nvSpPr>
        <p:spPr/>
        <p:txBody>
          <a:bodyPr/>
          <a:lstStyle/>
          <a:p>
            <a:fld id="{923249D2-F6D1-4CF5-B439-C6C106D3A0F3}" type="slidenum">
              <a:rPr lang="en-IE">
                <a:solidFill>
                  <a:prstClr val="black"/>
                </a:solidFill>
              </a:rPr>
              <a:pPr/>
              <a:t>13</a:t>
            </a:fld>
            <a:endParaRPr lang="ga-IE">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b="1" dirty="0" smtClean="0"/>
              <a:t>Tógáil meánláir   </a:t>
            </a:r>
          </a:p>
          <a:p>
            <a:r>
              <a:rPr lang="ga-IE" dirty="0" smtClean="0"/>
              <a:t>Bain úsáid as mionsamhail fhisiciúil anseo/ Meanlínte: mírlíne ó rinn go meánphointe ar an slios trasna / sa chóimheas 2:1.</a:t>
            </a:r>
          </a:p>
          <a:p>
            <a:r>
              <a:rPr lang="ga-IE" dirty="0" smtClean="0"/>
              <a:t>Caithfidh go bhfuil an meánlár laistigh den triantán (cuir i gcomparáid le amach anseo)</a:t>
            </a:r>
          </a:p>
          <a:p>
            <a:endParaRPr lang="ga-IE" dirty="0"/>
          </a:p>
        </p:txBody>
      </p:sp>
      <p:sp>
        <p:nvSpPr>
          <p:cNvPr id="4" name="Slide Number Placeholder 3"/>
          <p:cNvSpPr>
            <a:spLocks noGrp="1"/>
          </p:cNvSpPr>
          <p:nvPr>
            <p:ph type="sldNum" sz="quarter" idx="10"/>
          </p:nvPr>
        </p:nvSpPr>
        <p:spPr/>
        <p:txBody>
          <a:bodyPr/>
          <a:lstStyle/>
          <a:p>
            <a:fld id="{923249D2-F6D1-4CF5-B439-C6C106D3A0F3}" type="slidenum">
              <a:rPr lang="en-IE">
                <a:solidFill>
                  <a:prstClr val="black"/>
                </a:solidFill>
              </a:rPr>
              <a:pPr/>
              <a:t>14</a:t>
            </a:fld>
            <a:endParaRPr lang="ga-IE">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b="1" baseline="0" dirty="0" smtClean="0"/>
              <a:t>Bíonn suim fad dhá shlios ar bith ar thriantán níos mó ná fad an tríú slios</a:t>
            </a:r>
          </a:p>
          <a:p>
            <a:r>
              <a:rPr lang="ga-IE" b="0" baseline="0" dirty="0" smtClean="0"/>
              <a:t>Ná bac le gaoth etc/an taobh is mó trasna ón uillinn is mó</a:t>
            </a:r>
            <a:endParaRPr lang="ga-IE" b="0" dirty="0"/>
          </a:p>
        </p:txBody>
      </p:sp>
      <p:sp>
        <p:nvSpPr>
          <p:cNvPr id="4" name="Slide Number Placeholder 3"/>
          <p:cNvSpPr>
            <a:spLocks noGrp="1"/>
          </p:cNvSpPr>
          <p:nvPr>
            <p:ph type="sldNum" sz="quarter" idx="10"/>
          </p:nvPr>
        </p:nvSpPr>
        <p:spPr/>
        <p:txBody>
          <a:bodyPr/>
          <a:lstStyle/>
          <a:p>
            <a:fld id="{E90D71A2-ED2A-4686-ABD7-4F0D84FAD52C}" type="slidenum">
              <a:rPr lang="en-IE" smtClean="0">
                <a:solidFill>
                  <a:prstClr val="black"/>
                </a:solidFill>
              </a:rPr>
              <a:pPr/>
              <a:t>15</a:t>
            </a:fld>
            <a:endParaRPr lang="ga-IE">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b="1" dirty="0" smtClean="0"/>
              <a:t>Teoirim na dtrí líne chomhthreomhara ag déanamh idirlínte ar chomhfhad</a:t>
            </a:r>
          </a:p>
          <a:p>
            <a:r>
              <a:rPr lang="ga-IE" b="0" baseline="0" dirty="0" smtClean="0"/>
              <a:t>Cén fad é ó Sr. Elizabeth go Sr. Exhibition?</a:t>
            </a:r>
          </a:p>
          <a:p>
            <a:r>
              <a:rPr lang="ga-IE" b="0" baseline="0" dirty="0" smtClean="0"/>
              <a:t>Cruthúnas de dhíth ag ATAL.</a:t>
            </a:r>
            <a:endParaRPr lang="ga-IE" b="0" dirty="0"/>
          </a:p>
        </p:txBody>
      </p:sp>
      <p:sp>
        <p:nvSpPr>
          <p:cNvPr id="4" name="Slide Number Placeholder 3"/>
          <p:cNvSpPr>
            <a:spLocks noGrp="1"/>
          </p:cNvSpPr>
          <p:nvPr>
            <p:ph type="sldNum" sz="quarter" idx="10"/>
          </p:nvPr>
        </p:nvSpPr>
        <p:spPr/>
        <p:txBody>
          <a:bodyPr/>
          <a:lstStyle/>
          <a:p>
            <a:fld id="{A2409320-DEA1-49AE-91F6-CE1761FCF93D}" type="slidenum">
              <a:rPr lang="en-IE" smtClean="0">
                <a:solidFill>
                  <a:prstClr val="black"/>
                </a:solidFill>
              </a:rPr>
              <a:pPr/>
              <a:t>16</a:t>
            </a:fld>
            <a:endParaRPr lang="ga-IE">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b="1" dirty="0" smtClean="0"/>
              <a:t>Bíonn an uillinn os comhair an tsleasa is mó de dhá shlios níos mó ná an uillinn os comhair an tsleasa níos lú</a:t>
            </a:r>
          </a:p>
          <a:p>
            <a:pPr marL="0" marR="0" indent="0" algn="l" defTabSz="914400" rtl="0" eaLnBrk="1" fontAlgn="auto" latinLnBrk="0" hangingPunct="1">
              <a:lnSpc>
                <a:spcPct val="100000"/>
              </a:lnSpc>
              <a:spcBef>
                <a:spcPts val="0"/>
              </a:spcBef>
              <a:spcAft>
                <a:spcPts val="0"/>
              </a:spcAft>
              <a:buClrTx/>
              <a:buSzTx/>
              <a:buFontTx/>
              <a:buNone/>
              <a:tabLst/>
              <a:defRPr/>
            </a:pPr>
            <a:r>
              <a:rPr lang="ga-IE" sz="1200" kern="1200" dirty="0" smtClean="0">
                <a:solidFill>
                  <a:schemeClr val="tx1"/>
                </a:solidFill>
                <a:latin typeface="+mn-lt"/>
              </a:rPr>
              <a:t>Nuair a shocraítear an trasnán ionas gur mó uillinn A, is mó taobh BC de ΔABC. Is í an chéad chathaoir is socra de bhrí gur faide óna chéile iad na cosa.</a:t>
            </a:r>
          </a:p>
          <a:p>
            <a:pPr marL="0" marR="0" indent="0" algn="l" defTabSz="914400" rtl="0" eaLnBrk="1" fontAlgn="auto" latinLnBrk="0" hangingPunct="1">
              <a:lnSpc>
                <a:spcPct val="100000"/>
              </a:lnSpc>
              <a:spcBef>
                <a:spcPts val="0"/>
              </a:spcBef>
              <a:spcAft>
                <a:spcPts val="0"/>
              </a:spcAft>
              <a:buClrTx/>
              <a:buSzTx/>
              <a:buFontTx/>
              <a:buNone/>
              <a:tabLst/>
              <a:defRPr/>
            </a:pPr>
            <a:r>
              <a:rPr lang="ga-IE" sz="1200" kern="1200" dirty="0" smtClean="0">
                <a:solidFill>
                  <a:schemeClr val="tx1"/>
                </a:solidFill>
                <a:latin typeface="+mn-lt"/>
              </a:rPr>
              <a:t>Is féidir triantáin agus comhthreomharáin chomhchosúla a fheiceáil sna cathaoireacha féin.</a:t>
            </a:r>
            <a:endParaRPr lang="ga-IE" sz="1200" kern="1200" dirty="0" smtClean="0">
              <a:solidFill>
                <a:schemeClr val="tx1"/>
              </a:solidFill>
              <a:latin typeface="+mn-lt"/>
              <a:ea typeface="+mn-ea"/>
              <a:cs typeface="+mn-cs"/>
            </a:endParaRPr>
          </a:p>
          <a:p>
            <a:endParaRPr lang="ga-IE" b="1" dirty="0"/>
          </a:p>
        </p:txBody>
      </p:sp>
      <p:sp>
        <p:nvSpPr>
          <p:cNvPr id="4" name="Slide Number Placeholder 3"/>
          <p:cNvSpPr>
            <a:spLocks noGrp="1"/>
          </p:cNvSpPr>
          <p:nvPr>
            <p:ph type="sldNum" sz="quarter" idx="10"/>
          </p:nvPr>
        </p:nvSpPr>
        <p:spPr/>
        <p:txBody>
          <a:bodyPr/>
          <a:lstStyle/>
          <a:p>
            <a:fld id="{923249D2-F6D1-4CF5-B439-C6C106D3A0F3}" type="slidenum">
              <a:rPr lang="en-IE">
                <a:solidFill>
                  <a:prstClr val="black"/>
                </a:solidFill>
              </a:rPr>
              <a:pPr/>
              <a:t>17</a:t>
            </a:fld>
            <a:endParaRPr lang="ga-IE">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b="1" dirty="0" smtClean="0"/>
              <a:t>Líne tarraingthe comhthreomhar le BC </a:t>
            </a:r>
          </a:p>
          <a:p>
            <a:r>
              <a:rPr lang="ga-IE" b="0" baseline="0" dirty="0" smtClean="0"/>
              <a:t>Cruthúnas de dhíth ag ATAL.</a:t>
            </a:r>
          </a:p>
          <a:p>
            <a:r>
              <a:rPr lang="ga-IE" b="0" baseline="0" dirty="0" smtClean="0"/>
              <a:t>W=35/9</a:t>
            </a:r>
            <a:endParaRPr lang="ga-IE" b="0" dirty="0"/>
          </a:p>
        </p:txBody>
      </p:sp>
      <p:sp>
        <p:nvSpPr>
          <p:cNvPr id="4" name="Slide Number Placeholder 3"/>
          <p:cNvSpPr>
            <a:spLocks noGrp="1"/>
          </p:cNvSpPr>
          <p:nvPr>
            <p:ph type="sldNum" sz="quarter" idx="10"/>
          </p:nvPr>
        </p:nvSpPr>
        <p:spPr/>
        <p:txBody>
          <a:bodyPr/>
          <a:lstStyle/>
          <a:p>
            <a:fld id="{A2409320-DEA1-49AE-91F6-CE1761FCF93D}" type="slidenum">
              <a:rPr lang="en-IE" smtClean="0">
                <a:solidFill>
                  <a:prstClr val="black"/>
                </a:solidFill>
              </a:rPr>
              <a:pPr/>
              <a:t>18</a:t>
            </a:fld>
            <a:endParaRPr lang="ga-IE">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b="1" dirty="0" smtClean="0"/>
              <a:t>Bíonn gach tadhlaí ingearach leis an nga a théann go dtí an pointe teagmhála.</a:t>
            </a:r>
          </a:p>
          <a:p>
            <a:r>
              <a:rPr lang="ga-IE" b="1" dirty="0" smtClean="0"/>
              <a:t>Tógáil: Tadhlaí do chiorcal</a:t>
            </a:r>
          </a:p>
          <a:p>
            <a:endParaRPr lang="ga-IE" b="1" dirty="0"/>
          </a:p>
        </p:txBody>
      </p:sp>
      <p:sp>
        <p:nvSpPr>
          <p:cNvPr id="4" name="Slide Number Placeholder 3"/>
          <p:cNvSpPr>
            <a:spLocks noGrp="1"/>
          </p:cNvSpPr>
          <p:nvPr>
            <p:ph type="sldNum" sz="quarter" idx="10"/>
          </p:nvPr>
        </p:nvSpPr>
        <p:spPr/>
        <p:txBody>
          <a:bodyPr/>
          <a:lstStyle/>
          <a:p>
            <a:fld id="{923249D2-F6D1-4CF5-B439-C6C106D3A0F3}" type="slidenum">
              <a:rPr lang="en-IE">
                <a:solidFill>
                  <a:prstClr val="black"/>
                </a:solidFill>
              </a:rPr>
              <a:pPr/>
              <a:t>19</a:t>
            </a:fld>
            <a:endParaRPr lang="ga-IE">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Is tógálacha céimseatan iad seo ar an siollabas do na blianta 2012, 2013 agus 2014. Tabhair faoi deara gur fo-thacair dá chéile iad na siollabais mar a léirítear sa sleamhnán.</a:t>
            </a:r>
            <a:endParaRPr lang="ga-IE" dirty="0"/>
          </a:p>
        </p:txBody>
      </p:sp>
      <p:sp>
        <p:nvSpPr>
          <p:cNvPr id="4" name="Slide Number Placeholder 3"/>
          <p:cNvSpPr>
            <a:spLocks noGrp="1"/>
          </p:cNvSpPr>
          <p:nvPr>
            <p:ph type="sldNum" sz="quarter" idx="10"/>
          </p:nvPr>
        </p:nvSpPr>
        <p:spPr/>
        <p:txBody>
          <a:bodyPr/>
          <a:lstStyle/>
          <a:p>
            <a:fld id="{BA597BCD-DA5C-4D34-A34C-D967D6B89750}" type="slidenum">
              <a:rPr lang="en-IE" smtClean="0">
                <a:solidFill>
                  <a:prstClr val="black"/>
                </a:solidFill>
              </a:rPr>
              <a:pPr/>
              <a:t>2</a:t>
            </a:fld>
            <a:endParaRPr lang="ga-IE"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b="1" dirty="0" smtClean="0"/>
              <a:t>Achar comhthreomharáin an bonn iolraithe faoin airde</a:t>
            </a:r>
          </a:p>
          <a:p>
            <a:r>
              <a:rPr lang="ga-IE" b="1" baseline="0" dirty="0" smtClean="0"/>
              <a:t>déroinneann trasnán achar comhthreomharáin.</a:t>
            </a:r>
            <a:endParaRPr lang="ga-IE" b="1" dirty="0"/>
          </a:p>
        </p:txBody>
      </p:sp>
      <p:sp>
        <p:nvSpPr>
          <p:cNvPr id="4" name="Slide Number Placeholder 3"/>
          <p:cNvSpPr>
            <a:spLocks noGrp="1"/>
          </p:cNvSpPr>
          <p:nvPr>
            <p:ph type="sldNum" sz="quarter" idx="10"/>
          </p:nvPr>
        </p:nvSpPr>
        <p:spPr/>
        <p:txBody>
          <a:bodyPr/>
          <a:lstStyle/>
          <a:p>
            <a:fld id="{E90D71A2-ED2A-4686-ABD7-4F0D84FAD52C}" type="slidenum">
              <a:rPr lang="en-IE" smtClean="0"/>
              <a:pPr/>
              <a:t>20</a:t>
            </a:fld>
            <a:endParaRPr lang="ga-I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b="1" dirty="0" smtClean="0"/>
              <a:t>I dtriantán, ní bhraitheann an bonn faoin airde ar an rogha boinn. </a:t>
            </a:r>
          </a:p>
          <a:p>
            <a:r>
              <a:rPr lang="ga-IE" b="0" dirty="0" smtClean="0"/>
              <a:t>Tá 3 shlios as 4 cinn comhionann (an bealach isteach an slios eile) </a:t>
            </a:r>
            <a:endParaRPr lang="ga-IE" b="0" dirty="0"/>
          </a:p>
        </p:txBody>
      </p:sp>
      <p:sp>
        <p:nvSpPr>
          <p:cNvPr id="4" name="Slide Number Placeholder 3"/>
          <p:cNvSpPr>
            <a:spLocks noGrp="1"/>
          </p:cNvSpPr>
          <p:nvPr>
            <p:ph type="sldNum" sz="quarter" idx="10"/>
          </p:nvPr>
        </p:nvSpPr>
        <p:spPr/>
        <p:txBody>
          <a:bodyPr/>
          <a:lstStyle/>
          <a:p>
            <a:fld id="{E90D71A2-ED2A-4686-ABD7-4F0D84FAD52C}" type="slidenum">
              <a:rPr lang="en-IE" smtClean="0">
                <a:solidFill>
                  <a:prstClr val="black"/>
                </a:solidFill>
              </a:rPr>
              <a:pPr/>
              <a:t>21</a:t>
            </a:fld>
            <a:endParaRPr lang="ga-IE">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b="1" dirty="0" smtClean="0"/>
              <a:t>Triantáin Chomhchosúla </a:t>
            </a:r>
          </a:p>
          <a:p>
            <a:r>
              <a:rPr lang="ga-IE" b="1" dirty="0" smtClean="0"/>
              <a:t>Pythagoras</a:t>
            </a:r>
            <a:endParaRPr lang="ga-IE" b="1" dirty="0"/>
          </a:p>
        </p:txBody>
      </p:sp>
      <p:sp>
        <p:nvSpPr>
          <p:cNvPr id="4" name="Slide Number Placeholder 3"/>
          <p:cNvSpPr>
            <a:spLocks noGrp="1"/>
          </p:cNvSpPr>
          <p:nvPr>
            <p:ph type="sldNum" sz="quarter" idx="10"/>
          </p:nvPr>
        </p:nvSpPr>
        <p:spPr/>
        <p:txBody>
          <a:bodyPr/>
          <a:lstStyle/>
          <a:p>
            <a:fld id="{A2409320-DEA1-49AE-91F6-CE1761FCF93D}" type="slidenum">
              <a:rPr lang="en-IE" smtClean="0">
                <a:solidFill>
                  <a:prstClr val="black"/>
                </a:solidFill>
              </a:rPr>
              <a:pPr/>
              <a:t>22</a:t>
            </a:fld>
            <a:endParaRPr lang="ga-IE">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ga-IE" sz="1200" b="0" dirty="0" smtClean="0">
                <a:solidFill>
                  <a:srgbClr val="FF0000"/>
                </a:solidFill>
              </a:rPr>
              <a:t>Abair gur seandálaí thú a tháinig ar an mblogh seo de bhabhla ársa. Déan cur síos ar an gcaoi a dtiocfá ar imlíne bhéal an bhabhla trí úsáid a bhaint as tuairimí céimseatan ón gcúrsa.</a:t>
            </a:r>
          </a:p>
          <a:p>
            <a:endParaRPr lang="ga-IE"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ga-IE" sz="1200" b="1" dirty="0" smtClean="0">
                <a:solidFill>
                  <a:srgbClr val="FF0000"/>
                </a:solidFill>
              </a:rPr>
              <a:t>Bain úsáid as cordaí nó as tadhlaithe (filleadh)</a:t>
            </a:r>
          </a:p>
          <a:p>
            <a:pPr marL="0" marR="0" indent="0" algn="l" defTabSz="914400" rtl="0" eaLnBrk="1" fontAlgn="auto" latinLnBrk="0" hangingPunct="1">
              <a:lnSpc>
                <a:spcPct val="100000"/>
              </a:lnSpc>
              <a:spcBef>
                <a:spcPts val="0"/>
              </a:spcBef>
              <a:spcAft>
                <a:spcPts val="0"/>
              </a:spcAft>
              <a:buClrTx/>
              <a:buSzTx/>
              <a:buFontTx/>
              <a:buNone/>
              <a:tabLst/>
              <a:defRPr/>
            </a:pPr>
            <a:r>
              <a:rPr lang="ga-IE" sz="1200" b="0" baseline="0" dirty="0" smtClean="0">
                <a:solidFill>
                  <a:srgbClr val="FF0000"/>
                </a:solidFill>
              </a:rPr>
              <a:t>D'fhéadfaí an trastomhas a mheas dá mbeifeá cinnte de go bhfuil níos mó ná leath na himlíne agat.</a:t>
            </a:r>
            <a:endParaRPr lang="ga-IE" sz="1200" b="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ga-IE" sz="12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ga-IE" sz="1200" b="1" dirty="0" smtClean="0">
              <a:solidFill>
                <a:srgbClr val="FF0000"/>
              </a:solidFill>
            </a:endParaRPr>
          </a:p>
        </p:txBody>
      </p:sp>
      <p:sp>
        <p:nvSpPr>
          <p:cNvPr id="4" name="Slide Number Placeholder 3"/>
          <p:cNvSpPr>
            <a:spLocks noGrp="1"/>
          </p:cNvSpPr>
          <p:nvPr>
            <p:ph type="sldNum" sz="quarter" idx="10"/>
          </p:nvPr>
        </p:nvSpPr>
        <p:spPr/>
        <p:txBody>
          <a:bodyPr/>
          <a:lstStyle/>
          <a:p>
            <a:fld id="{A2409320-DEA1-49AE-91F6-CE1761FCF93D}" type="slidenum">
              <a:rPr lang="en-IE" smtClean="0">
                <a:solidFill>
                  <a:prstClr val="black"/>
                </a:solidFill>
              </a:rPr>
              <a:pPr/>
              <a:t>23</a:t>
            </a:fld>
            <a:endParaRPr lang="ga-IE">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p:spPr>
        <p:txBody>
          <a:bodyPr/>
          <a:lstStyle/>
          <a:p>
            <a:r>
              <a:rPr lang="ga-IE" smtClean="0">
                <a:solidFill>
                  <a:prstClr val="black"/>
                </a:solidFill>
              </a:rPr>
              <a:t>Tionscadal Mata</a:t>
            </a:r>
          </a:p>
        </p:txBody>
      </p:sp>
      <p:sp>
        <p:nvSpPr>
          <p:cNvPr id="68611" name="Rectangle 3"/>
          <p:cNvSpPr>
            <a:spLocks noGrp="1" noChangeArrowheads="1"/>
          </p:cNvSpPr>
          <p:nvPr>
            <p:ph type="dt" sz="quarter" idx="1"/>
          </p:nvPr>
        </p:nvSpPr>
        <p:spPr>
          <a:noFill/>
        </p:spPr>
        <p:txBody>
          <a:bodyPr/>
          <a:lstStyle/>
          <a:p>
            <a:fld id="{8F638060-C5A7-4635-98AE-E9A7B3F54E0F}" type="datetime2">
              <a:rPr lang="en-IE" smtClean="0">
                <a:solidFill>
                  <a:prstClr val="black"/>
                </a:solidFill>
              </a:rPr>
              <a:pPr/>
              <a:t>Friday, 10 February 2012</a:t>
            </a:fld>
            <a:endParaRPr lang="ga-IE" smtClean="0">
              <a:solidFill>
                <a:prstClr val="black"/>
              </a:solidFill>
            </a:endParaRPr>
          </a:p>
        </p:txBody>
      </p:sp>
      <p:sp>
        <p:nvSpPr>
          <p:cNvPr id="68612" name="Rectangle 6"/>
          <p:cNvSpPr>
            <a:spLocks noGrp="1" noChangeArrowheads="1"/>
          </p:cNvSpPr>
          <p:nvPr>
            <p:ph type="ftr" sz="quarter" idx="4"/>
          </p:nvPr>
        </p:nvSpPr>
        <p:spPr>
          <a:noFill/>
        </p:spPr>
        <p:txBody>
          <a:bodyPr/>
          <a:lstStyle/>
          <a:p>
            <a:r>
              <a:rPr lang="ga-IE" smtClean="0">
                <a:solidFill>
                  <a:prstClr val="black"/>
                </a:solidFill>
              </a:rPr>
              <a:t>projectmaths.ie</a:t>
            </a:r>
          </a:p>
        </p:txBody>
      </p:sp>
      <p:sp>
        <p:nvSpPr>
          <p:cNvPr id="68613" name="Rectangle 7"/>
          <p:cNvSpPr>
            <a:spLocks noGrp="1" noChangeArrowheads="1"/>
          </p:cNvSpPr>
          <p:nvPr>
            <p:ph type="sldNum" sz="quarter" idx="5"/>
          </p:nvPr>
        </p:nvSpPr>
        <p:spPr>
          <a:noFill/>
        </p:spPr>
        <p:txBody>
          <a:bodyPr/>
          <a:lstStyle/>
          <a:p>
            <a:fld id="{CE00E058-D1D7-43DC-948F-5D07CBBBDD9E}" type="slidenum">
              <a:rPr lang="en-IE" smtClean="0">
                <a:solidFill>
                  <a:prstClr val="black"/>
                </a:solidFill>
              </a:rPr>
              <a:pPr/>
              <a:t>24</a:t>
            </a:fld>
            <a:endParaRPr lang="ga-IE" smtClean="0">
              <a:solidFill>
                <a:prstClr val="black"/>
              </a:solidFill>
            </a:endParaRPr>
          </a:p>
        </p:txBody>
      </p:sp>
      <p:sp>
        <p:nvSpPr>
          <p:cNvPr id="68614" name="Rectangle 2"/>
          <p:cNvSpPr>
            <a:spLocks noGrp="1" noRot="1" noChangeAspect="1" noChangeArrowheads="1" noTextEdit="1"/>
          </p:cNvSpPr>
          <p:nvPr>
            <p:ph type="sldImg"/>
          </p:nvPr>
        </p:nvSpPr>
        <p:spPr>
          <a:xfrm>
            <a:off x="1143000" y="685800"/>
            <a:ext cx="4572000" cy="3429000"/>
          </a:xfrm>
          <a:ln/>
        </p:spPr>
      </p:sp>
      <p:sp>
        <p:nvSpPr>
          <p:cNvPr id="6861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6386" name="Notes Placeholder 2"/>
          <p:cNvSpPr>
            <a:spLocks noGrp="1"/>
          </p:cNvSpPr>
          <p:nvPr>
            <p:ph type="body" idx="1"/>
          </p:nvPr>
        </p:nvSpPr>
        <p:spPr>
          <a:noFill/>
          <a:ln/>
        </p:spPr>
        <p:txBody>
          <a:bodyPr/>
          <a:lstStyle/>
          <a:p>
            <a:pPr>
              <a:buFont typeface="Wingdings" pitchFamily="2" charset="2"/>
              <a:buNone/>
            </a:pPr>
            <a:r>
              <a:rPr lang="ga-IE" dirty="0" smtClean="0"/>
              <a:t>Is aidhm siollabais ar fud an domhain é an réasúnú matamaiticiúil a fhorbairt.  </a:t>
            </a:r>
            <a:r>
              <a:rPr lang="ga-IE" sz="1200" b="0" i="0" dirty="0" smtClean="0">
                <a:solidFill>
                  <a:prstClr val="black"/>
                </a:solidFill>
              </a:rPr>
              <a:t>Ba chóir do mhúinteoirí cuimhneamh gurb é sin sprioc na múinteoireachta matamaitice i.e. Réasúnú na matamaitice a mhúineadh chun lucht réitithe fadhbanna a chruthú.</a:t>
            </a:r>
            <a:endParaRPr lang="ga-IE" sz="1200" b="1" i="1" dirty="0" smtClean="0">
              <a:solidFill>
                <a:prstClr val="black"/>
              </a:solidFill>
            </a:endParaRPr>
          </a:p>
          <a:p>
            <a:pPr>
              <a:buFont typeface="Wingdings" pitchFamily="2" charset="2"/>
              <a:buChar char="Ø"/>
            </a:pPr>
            <a:endParaRPr lang="ga-IE" sz="1200" b="1" i="1" dirty="0" smtClean="0">
              <a:solidFill>
                <a:prstClr val="black"/>
              </a:solidFill>
            </a:endParaRPr>
          </a:p>
          <a:p>
            <a:pPr>
              <a:buFont typeface="Wingdings" pitchFamily="2" charset="2"/>
              <a:buNone/>
            </a:pPr>
            <a:r>
              <a:rPr lang="ga-IE" sz="1200" b="0" i="0" dirty="0" smtClean="0">
                <a:solidFill>
                  <a:prstClr val="black"/>
                </a:solidFill>
              </a:rPr>
              <a:t>Beidh an cruthúnas deacair/dúshlánach sa chás nach n-éireoidh leis na daltaí fadhbanna a réiteach sula dtabharfaidh siad faoin Chéimseata.</a:t>
            </a:r>
          </a:p>
          <a:p>
            <a:pPr>
              <a:buFont typeface="Wingdings" pitchFamily="2" charset="2"/>
              <a:buNone/>
            </a:pPr>
            <a:r>
              <a:rPr lang="ga-IE" sz="1200" b="0" i="0" dirty="0" smtClean="0">
                <a:solidFill>
                  <a:srgbClr val="C00000"/>
                </a:solidFill>
              </a:rPr>
              <a:t>Ní gníomhaíocht aonair é an réasúnú.</a:t>
            </a:r>
          </a:p>
          <a:p>
            <a:pPr>
              <a:buFont typeface="Wingdings" pitchFamily="2" charset="2"/>
              <a:buNone/>
            </a:pPr>
            <a:r>
              <a:rPr lang="ga-IE" sz="1200" b="0" i="0" dirty="0" smtClean="0">
                <a:solidFill>
                  <a:prstClr val="black"/>
                </a:solidFill>
              </a:rPr>
              <a:t>Ní mór do dhaltaí buille faoi thuairim a thabhairt, ní cruthú amháin.</a:t>
            </a:r>
          </a:p>
          <a:p>
            <a:pPr>
              <a:buFont typeface="Wingdings" pitchFamily="2" charset="2"/>
              <a:buNone/>
            </a:pPr>
            <a:r>
              <a:rPr lang="ga-IE" sz="1200" b="0" i="0" dirty="0" smtClean="0">
                <a:solidFill>
                  <a:srgbClr val="C00000"/>
                </a:solidFill>
              </a:rPr>
              <a:t>Múin cruthúnas seachas teoirimí.</a:t>
            </a:r>
            <a:endParaRPr lang="ga-IE" sz="1200" b="0" i="0" dirty="0" smtClean="0">
              <a:solidFill>
                <a:prstClr val="black"/>
              </a:solidFill>
            </a:endParaRPr>
          </a:p>
          <a:p>
            <a:pPr eaLnBrk="1" hangingPunct="1">
              <a:spcBef>
                <a:spcPct val="0"/>
              </a:spcBef>
            </a:pPr>
            <a:endParaRPr lang="ga-IE" dirty="0" smtClean="0"/>
          </a:p>
          <a:p>
            <a:pPr eaLnBrk="1" hangingPunct="1">
              <a:spcBef>
                <a:spcPct val="0"/>
              </a:spcBef>
            </a:pPr>
            <a:endParaRPr lang="ga-IE" dirty="0" smtClean="0"/>
          </a:p>
          <a:p>
            <a:pPr eaLnBrk="1" hangingPunct="1">
              <a:spcBef>
                <a:spcPct val="0"/>
              </a:spcBef>
            </a:pPr>
            <a:r>
              <a:rPr lang="ga-IE" dirty="0" smtClean="0"/>
              <a:t>Téann an cruthú dian ar dhaltaí óir nach féidir é a chórasú, i bhfocail eile is gníomhaíocht réitithe fadhbanna é an cruthú. Léiríonn an taighde go mbíonn claonadh ag múinteoirí modhanna cruthúcháin a bhrú ar dhaltaí agus nach rómhaith a éiríonn leo. Ní thagann an réasúnú déaduchtach go nádúrtha chuig daltaí. B'fhearr leo cur chuige ionduchtach - caithfimid cúis a thabhairt do dhaltaí gan dul ina mhuinín sin.</a:t>
            </a:r>
          </a:p>
          <a:p>
            <a:pPr eaLnBrk="1" hangingPunct="1">
              <a:spcBef>
                <a:spcPct val="0"/>
              </a:spcBef>
            </a:pPr>
            <a:endParaRPr lang="ga-IE" baseline="0" dirty="0" smtClean="0"/>
          </a:p>
          <a:p>
            <a:pPr eaLnBrk="1" hangingPunct="1">
              <a:spcBef>
                <a:spcPct val="0"/>
              </a:spcBef>
            </a:pPr>
            <a:r>
              <a:rPr lang="ga-IE" dirty="0" smtClean="0"/>
              <a:t>Van Hiele Leibhéil WS2</a:t>
            </a:r>
          </a:p>
          <a:p>
            <a:pPr eaLnBrk="1" hangingPunct="1">
              <a:spcBef>
                <a:spcPct val="0"/>
              </a:spcBef>
            </a:pPr>
            <a:endParaRPr lang="ga-IE" baseline="0" dirty="0" smtClean="0"/>
          </a:p>
          <a:p>
            <a:pPr eaLnBrk="1" hangingPunct="1">
              <a:spcBef>
                <a:spcPct val="0"/>
              </a:spcBef>
            </a:pPr>
            <a:r>
              <a:rPr lang="ga-IE" dirty="0" smtClean="0"/>
              <a:t>Is é príomhchuspóir an chruthúnais - </a:t>
            </a:r>
            <a:r>
              <a:rPr lang="ga-IE" i="1" dirty="0" smtClean="0"/>
              <a:t>a mhíniú cén fáth a bhfuil rud éigin fíor - ní mór don mhúinteoir an nós sin a bhunú sa seomra ranga.</a:t>
            </a:r>
          </a:p>
          <a:p>
            <a:pPr eaLnBrk="1" hangingPunct="1">
              <a:spcBef>
                <a:spcPct val="0"/>
              </a:spcBef>
            </a:pPr>
            <a:endParaRPr lang="ga-IE" i="0" baseline="0" dirty="0" smtClean="0"/>
          </a:p>
          <a:p>
            <a:pPr eaLnBrk="1" hangingPunct="1">
              <a:spcBef>
                <a:spcPct val="0"/>
              </a:spcBef>
            </a:pPr>
            <a:r>
              <a:rPr lang="ga-IE" dirty="0" smtClean="0"/>
              <a:t>Ní mór go n-éireodh le daltaí le hargóintí déaduchtacha i réimsí eile na matamaitice </a:t>
            </a:r>
            <a:r>
              <a:rPr lang="ga-IE" b="1" u="sng" dirty="0" smtClean="0"/>
              <a:t>sula</a:t>
            </a:r>
            <a:r>
              <a:rPr lang="ga-IE" dirty="0" smtClean="0"/>
              <a:t> dtabharfaidh siad faoin gCéimseata.</a:t>
            </a:r>
          </a:p>
          <a:p>
            <a:pPr eaLnBrk="1" hangingPunct="1">
              <a:spcBef>
                <a:spcPct val="0"/>
              </a:spcBef>
            </a:pPr>
            <a:endParaRPr lang="ga-IE" dirty="0" smtClean="0"/>
          </a:p>
        </p:txBody>
      </p:sp>
      <p:sp>
        <p:nvSpPr>
          <p:cNvPr id="16387" name="Slide Number Placeholder 3"/>
          <p:cNvSpPr>
            <a:spLocks noGrp="1"/>
          </p:cNvSpPr>
          <p:nvPr>
            <p:ph type="sldNum" sz="quarter" idx="5"/>
          </p:nvPr>
        </p:nvSpPr>
        <p:spPr>
          <a:noFill/>
        </p:spPr>
        <p:txBody>
          <a:bodyPr/>
          <a:lstStyle/>
          <a:p>
            <a:fld id="{7D1F4B22-3F9C-4CB0-BAF1-E8951508D963}" type="slidenum">
              <a:rPr lang="en-US">
                <a:solidFill>
                  <a:prstClr val="black"/>
                </a:solidFill>
              </a:rPr>
              <a:pPr/>
              <a:t>25</a:t>
            </a:fld>
            <a:endParaRPr lang="ga-IE">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ga-IE" sz="1200" kern="1200" dirty="0" smtClean="0">
                <a:solidFill>
                  <a:schemeClr val="tx1"/>
                </a:solidFill>
                <a:latin typeface="+mn-lt"/>
              </a:rPr>
              <a:t>Deir Ballew (1994) nuair a úsáideann múinteoir Holmes mar shampla den réiteach éifeachtach fadhbanna gur chóir a mhíniú nár cheart dul i muinín na dteoiricí róscioptha. Leagann sé béim ar an tábhacht a bhaineann le sonraí a bhailiú agus patrúin a lorg. </a:t>
            </a:r>
            <a:r>
              <a:rPr lang="ga-IE" dirty="0" smtClean="0"/>
              <a:t>Ba chóir </a:t>
            </a:r>
            <a:r>
              <a:rPr lang="ga-IE" sz="1200" kern="1200" dirty="0" smtClean="0">
                <a:solidFill>
                  <a:schemeClr val="tx1"/>
                </a:solidFill>
                <a:latin typeface="+mn-lt"/>
              </a:rPr>
              <a:t>tuairimí</a:t>
            </a:r>
            <a:r>
              <a:rPr lang="ga-IE" dirty="0" smtClean="0"/>
              <a:t> </a:t>
            </a:r>
            <a:r>
              <a:rPr lang="ga-IE" sz="1200" kern="1200" dirty="0" smtClean="0">
                <a:solidFill>
                  <a:schemeClr val="tx1"/>
                </a:solidFill>
                <a:latin typeface="+mn-lt"/>
              </a:rPr>
              <a:t>a dhéanamh nuair a bhíonn fíricí, breathnóireacht agus tátail bailithe agus déanta.</a:t>
            </a:r>
          </a:p>
          <a:p>
            <a:endParaRPr lang="ga-IE" dirty="0"/>
          </a:p>
        </p:txBody>
      </p:sp>
      <p:sp>
        <p:nvSpPr>
          <p:cNvPr id="4" name="Slide Number Placeholder 3"/>
          <p:cNvSpPr>
            <a:spLocks noGrp="1"/>
          </p:cNvSpPr>
          <p:nvPr>
            <p:ph type="sldNum" sz="quarter" idx="10"/>
          </p:nvPr>
        </p:nvSpPr>
        <p:spPr/>
        <p:txBody>
          <a:bodyPr/>
          <a:lstStyle/>
          <a:p>
            <a:fld id="{E90D71A2-ED2A-4686-ABD7-4F0D84FAD52C}" type="slidenum">
              <a:rPr lang="en-IE" smtClean="0">
                <a:solidFill>
                  <a:prstClr val="black"/>
                </a:solidFill>
              </a:rPr>
              <a:pPr/>
              <a:t>26</a:t>
            </a:fld>
            <a:endParaRPr lang="ga-IE">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Is é an cuspóir atá ann an réasúnú ionduchtach agus déaduchtach araon a léiriú le patrúin.</a:t>
            </a:r>
          </a:p>
          <a:p>
            <a:endParaRPr lang="ga-IE" dirty="0" smtClean="0"/>
          </a:p>
          <a:p>
            <a:r>
              <a:rPr lang="ga-IE" dirty="0" smtClean="0"/>
              <a:t>Foirgneamh ilstórach i gCathair Londain, </a:t>
            </a:r>
            <a:r>
              <a:rPr lang="ga-IE" dirty="0" smtClean="0">
                <a:hlinkClick r:id="rId3" tooltip="Heron Tower"/>
              </a:rPr>
              <a:t>Heron Tower</a:t>
            </a:r>
            <a:endParaRPr lang="ga-IE" dirty="0" smtClean="0"/>
          </a:p>
          <a:p>
            <a:r>
              <a:rPr lang="ga-IE" dirty="0" smtClean="0"/>
              <a:t>Tá an patrún tacaíochta ar aghaidh an túir cosúil le gnáthphatrún </a:t>
            </a:r>
            <a:r>
              <a:rPr lang="ga-IE" i="1" dirty="0" smtClean="0"/>
              <a:t>matchstick.</a:t>
            </a:r>
            <a:r>
              <a:rPr lang="ga-IE" dirty="0" smtClean="0"/>
              <a:t> An múinteoir ina ailtire agus na daltaí ina n-innealtóirí, mar dhea.</a:t>
            </a:r>
          </a:p>
          <a:p>
            <a:endParaRPr lang="ga-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ga-IE" dirty="0" smtClean="0"/>
              <a:t>Fiafraigh de na daltaí "más mian liom an túr seo a bheith 30, 50 nó 100 urlár ar airde, cé mhéad bíomaí cruach a bheidh uaim?" Ansin faigheann siad riail an n-ú téarma le teacht ar líon na mbíomaí cruach atá de dhíth do líon ar bith urlár.</a:t>
            </a:r>
          </a:p>
          <a:p>
            <a:endParaRPr lang="ga-IE" dirty="0" smtClean="0"/>
          </a:p>
          <a:p>
            <a:r>
              <a:rPr lang="ga-IE" b="1" dirty="0" smtClean="0"/>
              <a:t>Síneadh: </a:t>
            </a:r>
            <a:r>
              <a:rPr lang="ga-IE" dirty="0" smtClean="0"/>
              <a:t>Ríomh líon na mbíomaí/colún cruach don fhoirgneamh 3D ina iomláine seachas an aghaidhchló 2D.</a:t>
            </a:r>
          </a:p>
          <a:p>
            <a:endParaRPr lang="ga-IE" dirty="0" smtClean="0"/>
          </a:p>
          <a:p>
            <a:r>
              <a:rPr lang="ga-IE" dirty="0" smtClean="0"/>
              <a:t>TUGTAR FAOI nDEARA: Ní gá gur faid éagsúla a bheadh sna bíomaí fiara!!! Braitheann sé ar an gcaoi a dtáthaítear le chéile iad. Meastar gach bíoma a bheith mar an gcéanna anseo. Ná trácht air mura luann múinteoir é!!!!!!!!</a:t>
            </a:r>
            <a:endParaRPr lang="ga-IE" dirty="0"/>
          </a:p>
        </p:txBody>
      </p:sp>
      <p:sp>
        <p:nvSpPr>
          <p:cNvPr id="4" name="Slide Number Placeholder 3"/>
          <p:cNvSpPr>
            <a:spLocks noGrp="1"/>
          </p:cNvSpPr>
          <p:nvPr>
            <p:ph type="sldNum" sz="quarter" idx="10"/>
          </p:nvPr>
        </p:nvSpPr>
        <p:spPr/>
        <p:txBody>
          <a:bodyPr/>
          <a:lstStyle/>
          <a:p>
            <a:fld id="{E90D71A2-ED2A-4686-ABD7-4F0D84FAD52C}" type="slidenum">
              <a:rPr lang="en-IE" smtClean="0">
                <a:solidFill>
                  <a:prstClr val="black"/>
                </a:solidFill>
              </a:rPr>
              <a:pPr/>
              <a:t>27</a:t>
            </a:fld>
            <a:endParaRPr lang="ga-IE">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Úsáid tablaí agus graif chun cur chuige ilfheidhmeach a léiriú</a:t>
            </a:r>
            <a:endParaRPr lang="ga-IE" dirty="0"/>
          </a:p>
        </p:txBody>
      </p:sp>
      <p:sp>
        <p:nvSpPr>
          <p:cNvPr id="4" name="Slide Number Placeholder 3"/>
          <p:cNvSpPr>
            <a:spLocks noGrp="1"/>
          </p:cNvSpPr>
          <p:nvPr>
            <p:ph type="sldNum" sz="quarter" idx="10"/>
          </p:nvPr>
        </p:nvSpPr>
        <p:spPr/>
        <p:txBody>
          <a:bodyPr/>
          <a:lstStyle/>
          <a:p>
            <a:fld id="{E90D71A2-ED2A-4686-ABD7-4F0D84FAD52C}" type="slidenum">
              <a:rPr lang="en-IE" smtClean="0"/>
              <a:pPr/>
              <a:t>28</a:t>
            </a:fld>
            <a:endParaRPr lang="ga-I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Bíonn claonadh ag daltaí cloí le cur chuige ionduchtach (turgnamhach). Fiú amháin ag AT AL. (Éagothromóid) </a:t>
            </a:r>
          </a:p>
          <a:p>
            <a:r>
              <a:rPr lang="ga-IE" dirty="0" smtClean="0"/>
              <a:t>Cad a déarfadh do rang faoi seo? (D'fhéadfaí a thabhairt ag leibhéal ar bith)</a:t>
            </a:r>
          </a:p>
          <a:p>
            <a:r>
              <a:rPr lang="ga-IE" dirty="0" smtClean="0"/>
              <a:t>Ní mór dúinn cúis a thabhairt do na daltaí gan muinín a chur sa chur chuige sin agus a fheiceáil go mbíonn gá le curthúnas.</a:t>
            </a:r>
          </a:p>
        </p:txBody>
      </p:sp>
      <p:sp>
        <p:nvSpPr>
          <p:cNvPr id="4" name="Slide Number Placeholder 3"/>
          <p:cNvSpPr>
            <a:spLocks noGrp="1"/>
          </p:cNvSpPr>
          <p:nvPr>
            <p:ph type="sldNum" sz="quarter" idx="10"/>
          </p:nvPr>
        </p:nvSpPr>
        <p:spPr/>
        <p:txBody>
          <a:bodyPr/>
          <a:lstStyle/>
          <a:p>
            <a:fld id="{E90D71A2-ED2A-4686-ABD7-4F0D84FAD52C}" type="slidenum">
              <a:rPr lang="en-IE" smtClean="0"/>
              <a:pPr/>
              <a:t>29</a:t>
            </a:fld>
            <a:endParaRPr lang="ga-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Is tógálacha céimseatan iad seo ar an siollabas do na blianta 2012, 2013 agus 2014. Tabhair faoi deara gur fothacair dá chéile iad na siollabais mar a léirítear sa sleamhnán.</a:t>
            </a:r>
            <a:endParaRPr lang="ga-IE" dirty="0"/>
          </a:p>
        </p:txBody>
      </p:sp>
      <p:sp>
        <p:nvSpPr>
          <p:cNvPr id="4" name="Slide Number Placeholder 3"/>
          <p:cNvSpPr>
            <a:spLocks noGrp="1"/>
          </p:cNvSpPr>
          <p:nvPr>
            <p:ph type="sldNum" sz="quarter" idx="10"/>
          </p:nvPr>
        </p:nvSpPr>
        <p:spPr/>
        <p:txBody>
          <a:bodyPr/>
          <a:lstStyle/>
          <a:p>
            <a:fld id="{BA597BCD-DA5C-4D34-A34C-D967D6B89750}" type="slidenum">
              <a:rPr lang="en-IE" smtClean="0">
                <a:solidFill>
                  <a:prstClr val="black"/>
                </a:solidFill>
              </a:rPr>
              <a:pPr/>
              <a:t>3</a:t>
            </a:fld>
            <a:endParaRPr lang="ga-IE"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Bíonn claonadh ag daltaí cloí le cur chuige ionduchtach (turgnamhach). Fiú amháin ag AT AL. (Éagothroime) </a:t>
            </a:r>
          </a:p>
          <a:p>
            <a:r>
              <a:rPr lang="ga-IE" dirty="0" smtClean="0"/>
              <a:t>Cad a déarfadh do rang faoi seo? (D'fhéadfaí a thabhairt ag leibhéal ar bith)</a:t>
            </a:r>
          </a:p>
          <a:p>
            <a:r>
              <a:rPr lang="ga-IE" dirty="0" smtClean="0"/>
              <a:t>Ní mór dúinn cúis a thabhairt do na daltaí gan muinín a chur sa chur chuige sin agus a fheiceáil go mbíonn gá le curthúnas.</a:t>
            </a:r>
          </a:p>
        </p:txBody>
      </p:sp>
      <p:sp>
        <p:nvSpPr>
          <p:cNvPr id="4" name="Slide Number Placeholder 3"/>
          <p:cNvSpPr>
            <a:spLocks noGrp="1"/>
          </p:cNvSpPr>
          <p:nvPr>
            <p:ph type="sldNum" sz="quarter" idx="10"/>
          </p:nvPr>
        </p:nvSpPr>
        <p:spPr/>
        <p:txBody>
          <a:bodyPr/>
          <a:lstStyle/>
          <a:p>
            <a:fld id="{E90D71A2-ED2A-4686-ABD7-4F0D84FAD52C}" type="slidenum">
              <a:rPr lang="en-IE" smtClean="0"/>
              <a:pPr/>
              <a:t>30</a:t>
            </a:fld>
            <a:endParaRPr lang="ga-I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Leag béim ar uasmhéid - bí bheidh pointe i gcoitinne ag trí líne ar bith</a:t>
            </a:r>
            <a:endParaRPr lang="ga-IE" dirty="0"/>
          </a:p>
        </p:txBody>
      </p:sp>
      <p:sp>
        <p:nvSpPr>
          <p:cNvPr id="4" name="Slide Number Placeholder 3"/>
          <p:cNvSpPr>
            <a:spLocks noGrp="1"/>
          </p:cNvSpPr>
          <p:nvPr>
            <p:ph type="sldNum" sz="quarter" idx="10"/>
          </p:nvPr>
        </p:nvSpPr>
        <p:spPr/>
        <p:txBody>
          <a:bodyPr/>
          <a:lstStyle/>
          <a:p>
            <a:fld id="{E90D71A2-ED2A-4686-ABD7-4F0D84FAD52C}" type="slidenum">
              <a:rPr lang="en-IE" smtClean="0"/>
              <a:pPr/>
              <a:t>31</a:t>
            </a:fld>
            <a:endParaRPr lang="ga-I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90D71A2-ED2A-4686-ABD7-4F0D84FAD52C}" type="slidenum">
              <a:rPr lang="en-IE" smtClean="0">
                <a:solidFill>
                  <a:prstClr val="black"/>
                </a:solidFill>
              </a:rPr>
              <a:pPr/>
              <a:t>32</a:t>
            </a:fld>
            <a:endParaRPr lang="ga-IE">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Chruthófaí argóint sa seomra ranga - déanfaidh daltaí áirithe comhaireamh míchruinn!!</a:t>
            </a:r>
          </a:p>
          <a:p>
            <a:r>
              <a:rPr lang="ga-IE" dirty="0" smtClean="0"/>
              <a:t>Ní mór don ghníomhaíocht pointe drámatúil a dhéanamh sa seomra ranga.</a:t>
            </a:r>
          </a:p>
          <a:p>
            <a:r>
              <a:rPr lang="ga-IE" dirty="0" smtClean="0"/>
              <a:t>Tosaíonn daltaí ag feiceáil an ghá atá le cruthúnas.</a:t>
            </a:r>
            <a:endParaRPr lang="ga-IE" dirty="0"/>
          </a:p>
        </p:txBody>
      </p:sp>
      <p:sp>
        <p:nvSpPr>
          <p:cNvPr id="4" name="Slide Number Placeholder 3"/>
          <p:cNvSpPr>
            <a:spLocks noGrp="1"/>
          </p:cNvSpPr>
          <p:nvPr>
            <p:ph type="sldNum" sz="quarter" idx="10"/>
          </p:nvPr>
        </p:nvSpPr>
        <p:spPr/>
        <p:txBody>
          <a:bodyPr/>
          <a:lstStyle/>
          <a:p>
            <a:fld id="{E90D71A2-ED2A-4686-ABD7-4F0D84FAD52C}" type="slidenum">
              <a:rPr lang="en-IE" smtClean="0">
                <a:solidFill>
                  <a:prstClr val="black"/>
                </a:solidFill>
              </a:rPr>
              <a:pPr/>
              <a:t>33</a:t>
            </a:fld>
            <a:endParaRPr lang="ga-IE">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Ceist shínte. Ní mór a bheith san airdeall. Réiteach ar an gcéad sleamhnán eile (ceilte)</a:t>
            </a:r>
            <a:endParaRPr lang="ga-IE" dirty="0"/>
          </a:p>
        </p:txBody>
      </p:sp>
      <p:sp>
        <p:nvSpPr>
          <p:cNvPr id="4" name="Slide Number Placeholder 3"/>
          <p:cNvSpPr>
            <a:spLocks noGrp="1"/>
          </p:cNvSpPr>
          <p:nvPr>
            <p:ph type="sldNum" sz="quarter" idx="10"/>
          </p:nvPr>
        </p:nvSpPr>
        <p:spPr/>
        <p:txBody>
          <a:bodyPr/>
          <a:lstStyle/>
          <a:p>
            <a:fld id="{E90D71A2-ED2A-4686-ABD7-4F0D84FAD52C}" type="slidenum">
              <a:rPr lang="en-IE" smtClean="0">
                <a:solidFill>
                  <a:prstClr val="black"/>
                </a:solidFill>
              </a:rPr>
              <a:pPr/>
              <a:t>34</a:t>
            </a:fld>
            <a:endParaRPr lang="ga-IE">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90D71A2-ED2A-4686-ABD7-4F0D84FAD52C}" type="slidenum">
              <a:rPr lang="en-IE" smtClean="0">
                <a:solidFill>
                  <a:prstClr val="black"/>
                </a:solidFill>
              </a:rPr>
              <a:pPr/>
              <a:t>35</a:t>
            </a:fld>
            <a:endParaRPr lang="ga-IE">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Imscrúdú Uimhreacha</a:t>
            </a:r>
          </a:p>
          <a:p>
            <a:r>
              <a:rPr lang="ga-IE" dirty="0" smtClean="0"/>
              <a:t>Ba chóir é seo a dhéanamh i ndiaidh ghníomhaíocht an Chiorcail</a:t>
            </a:r>
          </a:p>
          <a:p>
            <a:r>
              <a:rPr lang="ga-IE" dirty="0" smtClean="0"/>
              <a:t>Labhair i rith na ceardlainne.</a:t>
            </a:r>
          </a:p>
          <a:p>
            <a:r>
              <a:rPr lang="ga-IE" dirty="0" smtClean="0"/>
              <a:t>Cliseann air do 127.</a:t>
            </a:r>
            <a:endParaRPr lang="ga-IE" dirty="0"/>
          </a:p>
        </p:txBody>
      </p:sp>
      <p:sp>
        <p:nvSpPr>
          <p:cNvPr id="4" name="Slide Number Placeholder 3"/>
          <p:cNvSpPr>
            <a:spLocks noGrp="1"/>
          </p:cNvSpPr>
          <p:nvPr>
            <p:ph type="sldNum" sz="quarter" idx="10"/>
          </p:nvPr>
        </p:nvSpPr>
        <p:spPr/>
        <p:txBody>
          <a:bodyPr/>
          <a:lstStyle/>
          <a:p>
            <a:fld id="{E90D71A2-ED2A-4686-ABD7-4F0D84FAD52C}" type="slidenum">
              <a:rPr lang="en-IE" smtClean="0">
                <a:solidFill>
                  <a:prstClr val="black"/>
                </a:solidFill>
              </a:rPr>
              <a:pPr/>
              <a:t>36</a:t>
            </a:fld>
            <a:endParaRPr lang="ga-IE">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Cén fáth a mbíonn deacracht ag daltaí le cruthúnais sa Chéimseata? Faigh aiseolas ó mhúinteoirí ar dtús agus ansin taispeáin torthaí an taighde</a:t>
            </a:r>
            <a:endParaRPr lang="ga-IE" dirty="0"/>
          </a:p>
        </p:txBody>
      </p:sp>
      <p:sp>
        <p:nvSpPr>
          <p:cNvPr id="4" name="Slide Number Placeholder 3"/>
          <p:cNvSpPr>
            <a:spLocks noGrp="1"/>
          </p:cNvSpPr>
          <p:nvPr>
            <p:ph type="sldNum" sz="quarter" idx="10"/>
          </p:nvPr>
        </p:nvSpPr>
        <p:spPr/>
        <p:txBody>
          <a:bodyPr/>
          <a:lstStyle/>
          <a:p>
            <a:fld id="{E90D71A2-ED2A-4686-ABD7-4F0D84FAD52C}" type="slidenum">
              <a:rPr lang="en-IE" smtClean="0">
                <a:solidFill>
                  <a:prstClr val="black"/>
                </a:solidFill>
              </a:rPr>
              <a:pPr/>
              <a:t>37</a:t>
            </a:fld>
            <a:endParaRPr lang="ga-IE">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Is nósanna iad an Cruthú agus an Réasúnú a chaitear a fhorbairt i ngach réimse, ní sa Chéimseata amháin e.g. Cothromóidí a réiteach - an chúis a ndéanaimid a bhfuil á dhéanamh againn etc.</a:t>
            </a:r>
            <a:endParaRPr lang="ga-IE" dirty="0"/>
          </a:p>
        </p:txBody>
      </p:sp>
      <p:sp>
        <p:nvSpPr>
          <p:cNvPr id="4" name="Slide Number Placeholder 3"/>
          <p:cNvSpPr>
            <a:spLocks noGrp="1"/>
          </p:cNvSpPr>
          <p:nvPr>
            <p:ph type="sldNum" sz="quarter" idx="10"/>
          </p:nvPr>
        </p:nvSpPr>
        <p:spPr/>
        <p:txBody>
          <a:bodyPr/>
          <a:lstStyle/>
          <a:p>
            <a:fld id="{E90D71A2-ED2A-4686-ABD7-4F0D84FAD52C}" type="slidenum">
              <a:rPr lang="en-IE" smtClean="0"/>
              <a:pPr/>
              <a:t>38</a:t>
            </a:fld>
            <a:endParaRPr lang="ga-I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Cén argóint a dhéanfadh daltaí sa chás seo? (Torthaí turgnamhacha - réasúnú ionduchtach) An cruthúnas a bheadh ann? </a:t>
            </a:r>
          </a:p>
          <a:p>
            <a:r>
              <a:rPr lang="ga-IE" dirty="0" smtClean="0"/>
              <a:t>An rud céanna á rá acu go léir ach iad léirithe ar bhealaí éagsúla</a:t>
            </a:r>
          </a:p>
          <a:p>
            <a:r>
              <a:rPr lang="ga-IE" dirty="0" smtClean="0"/>
              <a:t>Chuirfeadh sé ina luí ar an duine is amhrasaí gur fíor é i ngach cás</a:t>
            </a:r>
          </a:p>
          <a:p>
            <a:r>
              <a:rPr lang="ga-IE" dirty="0" smtClean="0"/>
              <a:t>D'fhéadfaí a áiteamh go bhfuil an chéad chruthúnas ailgéabrach freisin, ní siombaileach amháin</a:t>
            </a:r>
            <a:endParaRPr lang="ga-IE" dirty="0"/>
          </a:p>
        </p:txBody>
      </p:sp>
      <p:sp>
        <p:nvSpPr>
          <p:cNvPr id="4" name="Slide Number Placeholder 3"/>
          <p:cNvSpPr>
            <a:spLocks noGrp="1"/>
          </p:cNvSpPr>
          <p:nvPr>
            <p:ph type="sldNum" sz="quarter" idx="10"/>
          </p:nvPr>
        </p:nvSpPr>
        <p:spPr/>
        <p:txBody>
          <a:bodyPr/>
          <a:lstStyle/>
          <a:p>
            <a:fld id="{923249D2-F6D1-4CF5-B439-C6C106D3A0F3}" type="slidenum">
              <a:rPr lang="en-IE">
                <a:solidFill>
                  <a:prstClr val="black"/>
                </a:solidFill>
              </a:rPr>
              <a:pPr/>
              <a:t>39</a:t>
            </a:fld>
            <a:endParaRPr lang="ga-IE">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32AC9D2-3E2E-4D22-9B69-974C44CCE543}" type="slidenum">
              <a:rPr lang="en-IE" smtClean="0"/>
              <a:pPr/>
              <a:t>4</a:t>
            </a:fld>
            <a:endParaRPr lang="ga-I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Tá Síneadh 1 tábhachtach, de dhíth níos déanaí do chruthúnas trí bhréagnú</a:t>
            </a:r>
          </a:p>
          <a:p>
            <a:r>
              <a:rPr lang="ga-IE" dirty="0" smtClean="0"/>
              <a:t>Gabhann cruthúnas físe álainn (an chéad sleamhnán eile) le Síneadh 2</a:t>
            </a:r>
            <a:endParaRPr lang="ga-IE" dirty="0"/>
          </a:p>
        </p:txBody>
      </p:sp>
      <p:sp>
        <p:nvSpPr>
          <p:cNvPr id="4" name="Slide Number Placeholder 3"/>
          <p:cNvSpPr>
            <a:spLocks noGrp="1"/>
          </p:cNvSpPr>
          <p:nvPr>
            <p:ph type="sldNum" sz="quarter" idx="10"/>
          </p:nvPr>
        </p:nvSpPr>
        <p:spPr/>
        <p:txBody>
          <a:bodyPr/>
          <a:lstStyle/>
          <a:p>
            <a:fld id="{E90D71A2-ED2A-4686-ABD7-4F0D84FAD52C}" type="slidenum">
              <a:rPr lang="en-IE" smtClean="0">
                <a:solidFill>
                  <a:prstClr val="black"/>
                </a:solidFill>
              </a:rPr>
              <a:pPr/>
              <a:t>40</a:t>
            </a:fld>
            <a:endParaRPr lang="ga-IE">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90D71A2-ED2A-4686-ABD7-4F0D84FAD52C}" type="slidenum">
              <a:rPr lang="en-IE" smtClean="0">
                <a:solidFill>
                  <a:prstClr val="black"/>
                </a:solidFill>
              </a:rPr>
              <a:pPr/>
              <a:t>41</a:t>
            </a:fld>
            <a:endParaRPr lang="ga-IE">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Ní mór don mhúinteoir "argóint" dhearfadh a chothú i measc daltaí.</a:t>
            </a:r>
          </a:p>
          <a:p>
            <a:r>
              <a:rPr lang="ga-IE" dirty="0" smtClean="0"/>
              <a:t>Is féidir le samplaí d'obair ó dhaltaí, gan ainmneacha a lua, a bheith an-éifeachtach agus cruthúnas á mhúineadh</a:t>
            </a:r>
            <a:endParaRPr lang="ga-IE" dirty="0"/>
          </a:p>
        </p:txBody>
      </p:sp>
      <p:sp>
        <p:nvSpPr>
          <p:cNvPr id="4" name="Slide Number Placeholder 3"/>
          <p:cNvSpPr>
            <a:spLocks noGrp="1"/>
          </p:cNvSpPr>
          <p:nvPr>
            <p:ph type="sldNum" sz="quarter" idx="10"/>
          </p:nvPr>
        </p:nvSpPr>
        <p:spPr/>
        <p:txBody>
          <a:bodyPr/>
          <a:lstStyle/>
          <a:p>
            <a:fld id="{923249D2-F6D1-4CF5-B439-C6C106D3A0F3}" type="slidenum">
              <a:rPr lang="en-IE">
                <a:solidFill>
                  <a:prstClr val="black"/>
                </a:solidFill>
              </a:rPr>
              <a:pPr/>
              <a:t>42</a:t>
            </a:fld>
            <a:endParaRPr lang="ga-IE">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Téarmaí le sainmhíniú sa siollabas. Sainmhínithe sa leabhrán ach is tábhachtaí iad a thuiscint. Tagtha aníos ar scrúduithe cheana féin.</a:t>
            </a:r>
            <a:endParaRPr lang="ga-IE" dirty="0"/>
          </a:p>
        </p:txBody>
      </p:sp>
      <p:sp>
        <p:nvSpPr>
          <p:cNvPr id="4" name="Slide Number Placeholder 3"/>
          <p:cNvSpPr>
            <a:spLocks noGrp="1"/>
          </p:cNvSpPr>
          <p:nvPr>
            <p:ph type="sldNum" sz="quarter" idx="10"/>
          </p:nvPr>
        </p:nvSpPr>
        <p:spPr/>
        <p:txBody>
          <a:bodyPr/>
          <a:lstStyle/>
          <a:p>
            <a:fld id="{D8003A8C-1091-41A6-A962-9DC927D3A249}" type="slidenum">
              <a:rPr lang="en-IE" smtClean="0">
                <a:solidFill>
                  <a:prstClr val="black"/>
                </a:solidFill>
              </a:rPr>
              <a:pPr/>
              <a:t>43</a:t>
            </a:fld>
            <a:endParaRPr lang="ga-IE"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Coinbhéarta </a:t>
            </a:r>
            <a:r>
              <a:rPr lang="ga-IE" b="1" dirty="0" smtClean="0"/>
              <a:t>ráitis</a:t>
            </a:r>
            <a:r>
              <a:rPr lang="ga-IE" dirty="0" smtClean="0"/>
              <a:t> ar dtús.</a:t>
            </a:r>
          </a:p>
          <a:p>
            <a:r>
              <a:rPr lang="ga-IE" b="0" u="none" dirty="0" smtClean="0"/>
              <a:t>D'fhéadfaí é a thosú le daltaí na chéad bhliana agus iad ag réiteach cothromóidí - ag ullmhú don obair sin níos déanaí.</a:t>
            </a:r>
            <a:endParaRPr lang="ga-IE" b="1" u="sng" dirty="0"/>
          </a:p>
        </p:txBody>
      </p:sp>
      <p:sp>
        <p:nvSpPr>
          <p:cNvPr id="4" name="Slide Number Placeholder 3"/>
          <p:cNvSpPr>
            <a:spLocks noGrp="1"/>
          </p:cNvSpPr>
          <p:nvPr>
            <p:ph type="sldNum" sz="quarter" idx="10"/>
          </p:nvPr>
        </p:nvSpPr>
        <p:spPr/>
        <p:txBody>
          <a:bodyPr/>
          <a:lstStyle/>
          <a:p>
            <a:fld id="{A2409320-DEA1-49AE-91F6-CE1761FCF93D}" type="slidenum">
              <a:rPr lang="en-IE" smtClean="0">
                <a:solidFill>
                  <a:prstClr val="black"/>
                </a:solidFill>
              </a:rPr>
              <a:pPr/>
              <a:t>44</a:t>
            </a:fld>
            <a:endParaRPr lang="ga-IE">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Iarr ar na múinteoirí coinbhéarta roinnt teoirimí ar an gcúrsa a fháil iad féin agus a rá an fíor nó bréagach iad</a:t>
            </a:r>
            <a:endParaRPr lang="ga-IE" dirty="0"/>
          </a:p>
        </p:txBody>
      </p:sp>
      <p:sp>
        <p:nvSpPr>
          <p:cNvPr id="4" name="Slide Number Placeholder 3"/>
          <p:cNvSpPr>
            <a:spLocks noGrp="1"/>
          </p:cNvSpPr>
          <p:nvPr>
            <p:ph type="sldNum" sz="quarter" idx="10"/>
          </p:nvPr>
        </p:nvSpPr>
        <p:spPr/>
        <p:txBody>
          <a:bodyPr/>
          <a:lstStyle/>
          <a:p>
            <a:fld id="{27635143-6F80-4AC4-A29E-28F077A92AF2}" type="slidenum">
              <a:rPr lang="en-IE" smtClean="0">
                <a:solidFill>
                  <a:prstClr val="black"/>
                </a:solidFill>
              </a:rPr>
              <a:pPr/>
              <a:t>46</a:t>
            </a:fld>
            <a:endParaRPr lang="ga-IE">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D'fhéadfaí an cur chuige "Abair... Ansin" a ghlacadh agus gach teoirim á cur faoi bhráid na ndaltaí</a:t>
            </a:r>
            <a:endParaRPr lang="ga-IE" dirty="0"/>
          </a:p>
        </p:txBody>
      </p:sp>
      <p:sp>
        <p:nvSpPr>
          <p:cNvPr id="4" name="Slide Number Placeholder 3"/>
          <p:cNvSpPr>
            <a:spLocks noGrp="1"/>
          </p:cNvSpPr>
          <p:nvPr>
            <p:ph type="sldNum" sz="quarter" idx="10"/>
          </p:nvPr>
        </p:nvSpPr>
        <p:spPr/>
        <p:txBody>
          <a:bodyPr/>
          <a:lstStyle/>
          <a:p>
            <a:fld id="{27635143-6F80-4AC4-A29E-28F077A92AF2}" type="slidenum">
              <a:rPr lang="en-IE" smtClean="0">
                <a:solidFill>
                  <a:prstClr val="black"/>
                </a:solidFill>
              </a:rPr>
              <a:pPr/>
              <a:t>48</a:t>
            </a:fld>
            <a:endParaRPr lang="ga-IE">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Iarr ar na múinteoirí coinbhéarta roinnt teoirimí ar an gcúrsa a fháil iad féin agus a rá an fíor nó bréagach iad</a:t>
            </a:r>
            <a:endParaRPr lang="ga-IE" dirty="0"/>
          </a:p>
        </p:txBody>
      </p:sp>
      <p:sp>
        <p:nvSpPr>
          <p:cNvPr id="4" name="Slide Number Placeholder 3"/>
          <p:cNvSpPr>
            <a:spLocks noGrp="1"/>
          </p:cNvSpPr>
          <p:nvPr>
            <p:ph type="sldNum" sz="quarter" idx="10"/>
          </p:nvPr>
        </p:nvSpPr>
        <p:spPr/>
        <p:txBody>
          <a:bodyPr/>
          <a:lstStyle/>
          <a:p>
            <a:fld id="{27635143-6F80-4AC4-A29E-28F077A92AF2}" type="slidenum">
              <a:rPr lang="en-IE" smtClean="0">
                <a:solidFill>
                  <a:prstClr val="black"/>
                </a:solidFill>
              </a:rPr>
              <a:pPr/>
              <a:t>49</a:t>
            </a:fld>
            <a:endParaRPr lang="ga-IE">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7635143-6F80-4AC4-A29E-28F077A92AF2}" type="slidenum">
              <a:rPr lang="en-IE" smtClean="0">
                <a:solidFill>
                  <a:prstClr val="black"/>
                </a:solidFill>
              </a:rPr>
              <a:pPr/>
              <a:t>50</a:t>
            </a:fld>
            <a:endParaRPr lang="ga-IE">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ga-IE" dirty="0" smtClean="0"/>
              <a:t>Caprice, an gruagaire Nicky Clarke, an láithreoir TV Nancy Sorrell agus an t-amhránaí Jimmy Osmond </a:t>
            </a:r>
          </a:p>
          <a:p>
            <a:pPr marL="0" marR="0" indent="0" algn="l" defTabSz="914400" rtl="0" eaLnBrk="1" fontAlgn="auto" latinLnBrk="0" hangingPunct="1">
              <a:lnSpc>
                <a:spcPct val="100000"/>
              </a:lnSpc>
              <a:spcBef>
                <a:spcPts val="0"/>
              </a:spcBef>
              <a:spcAft>
                <a:spcPts val="0"/>
              </a:spcAft>
              <a:buClrTx/>
              <a:buSzTx/>
              <a:buFontTx/>
              <a:buNone/>
              <a:tabLst/>
              <a:defRPr/>
            </a:pPr>
            <a:r>
              <a:rPr lang="ga-IE" dirty="0" smtClean="0"/>
              <a:t>Ba chóir do dhaltaí teacht ar choincheap an chruthúnais indírigh go neamhfhoirmiúil ar dtús agus ansin is éasca a bhíonn sé orthu struchtúr foirmiúil an chruthúnais indírigh a fhorbairt ina dhiaidh sin.</a:t>
            </a:r>
          </a:p>
          <a:p>
            <a:pPr marL="0" marR="0" indent="0" algn="l" defTabSz="914400" rtl="0" eaLnBrk="1" fontAlgn="auto" latinLnBrk="0" hangingPunct="1">
              <a:lnSpc>
                <a:spcPct val="100000"/>
              </a:lnSpc>
              <a:spcBef>
                <a:spcPts val="0"/>
              </a:spcBef>
              <a:spcAft>
                <a:spcPts val="0"/>
              </a:spcAft>
              <a:buClrTx/>
              <a:buSzTx/>
              <a:buFontTx/>
              <a:buNone/>
              <a:tabLst/>
              <a:defRPr/>
            </a:pPr>
            <a:endParaRPr lang="ga-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ga-IE" dirty="0" smtClean="0"/>
              <a:t>Tosaíonn Nicky agus Caprice ag sárú ar a chéile tar éis dóibh an iomarca fíona a bheith acu féachaint cé acu is meabhraí. Tagann Jimmy, Mormonach nach n-ólann, ar bhealach chun an argóint a réiteach - gníomhaíocht na sticéirí. (2 dearg, 1 dubh)</a:t>
            </a:r>
          </a:p>
          <a:p>
            <a:endParaRPr lang="ga-IE" dirty="0" smtClean="0"/>
          </a:p>
          <a:p>
            <a:r>
              <a:rPr lang="ga-IE" dirty="0" smtClean="0"/>
              <a:t>Ní mór don rang fanacht ina dtost. Cuir dhá sticéir den dath céanna ar a ndrom. Ní mór don duine tacú leis an bhfreagra le réasúnú. Mura féidir leis/léi, ní mór dó/di cabhair a iarraidh ar an lucht féachana.</a:t>
            </a:r>
          </a:p>
          <a:p>
            <a:endParaRPr lang="ga-IE" dirty="0" smtClean="0"/>
          </a:p>
          <a:p>
            <a:r>
              <a:rPr lang="ga-IE" dirty="0" smtClean="0"/>
              <a:t>An dóchúla go bhfuil sticéir DHEARG orm? (Dóchúlacht)</a:t>
            </a:r>
          </a:p>
          <a:p>
            <a:r>
              <a:rPr lang="ga-IE" dirty="0" smtClean="0"/>
              <a:t>Glac leis go bhfuil a mhalairt fíor: Tá sticéir DHUBH orm</a:t>
            </a:r>
          </a:p>
          <a:p>
            <a:r>
              <a:rPr lang="ga-IE" dirty="0" smtClean="0"/>
              <a:t>De bhrí nach bhfuil an duine eile ag tabhairt freagra láithreach níl sticéir DHUBH orm</a:t>
            </a:r>
          </a:p>
          <a:p>
            <a:r>
              <a:rPr lang="ga-IE" dirty="0" smtClean="0"/>
              <a:t>Tá an toimhde sin a bhí agam bréagach</a:t>
            </a:r>
          </a:p>
          <a:p>
            <a:r>
              <a:rPr lang="ga-IE" dirty="0" smtClean="0"/>
              <a:t>Tá sticéir DHEARG orm</a:t>
            </a:r>
            <a:endParaRPr lang="ga-IE" dirty="0"/>
          </a:p>
        </p:txBody>
      </p:sp>
      <p:sp>
        <p:nvSpPr>
          <p:cNvPr id="4" name="Slide Number Placeholder 3"/>
          <p:cNvSpPr>
            <a:spLocks noGrp="1"/>
          </p:cNvSpPr>
          <p:nvPr>
            <p:ph type="sldNum" sz="quarter" idx="10"/>
          </p:nvPr>
        </p:nvSpPr>
        <p:spPr/>
        <p:txBody>
          <a:bodyPr/>
          <a:lstStyle/>
          <a:p>
            <a:fld id="{71E93DD0-E6A6-4177-8016-37F5DAEDB6EC}" type="slidenum">
              <a:rPr lang="en-IE" smtClean="0">
                <a:solidFill>
                  <a:prstClr val="black"/>
                </a:solidFill>
              </a:rPr>
              <a:pPr/>
              <a:t>51</a:t>
            </a:fld>
            <a:endParaRPr lang="ga-IE">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A32AC9D2-3E2E-4D22-9B69-974C44CCE543}" type="slidenum">
              <a:rPr lang="en-IE" smtClean="0"/>
              <a:pPr/>
              <a:t>5</a:t>
            </a:fld>
            <a:endParaRPr lang="ga-I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Maíonn Mike nach bhfuil aon chluiche ar siúl </a:t>
            </a:r>
            <a:r>
              <a:rPr lang="ga-IE" b="1" i="1" dirty="0" smtClean="0"/>
              <a:t>mar go nglacann sé leis go bhfuil cluiche ar siúl sa staidiam.</a:t>
            </a:r>
            <a:r>
              <a:rPr lang="ga-IE" dirty="0" smtClean="0"/>
              <a:t> Leis sin tagann sé ar an mbréagnú agus dá bhrí sin caithfidh go bhfuil an toimhde mícheart.</a:t>
            </a:r>
          </a:p>
          <a:p>
            <a:endParaRPr lang="ga-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ga-IE" sz="1200" b="1" kern="1200" dirty="0" smtClean="0">
                <a:solidFill>
                  <a:schemeClr val="tx1"/>
                </a:solidFill>
                <a:latin typeface="+mn-lt"/>
              </a:rPr>
              <a:t>Nóta faoin gcruthúnas trí bhréagnú: </a:t>
            </a:r>
            <a:r>
              <a:rPr lang="ga-IE" sz="1200" kern="1200" dirty="0" smtClean="0">
                <a:solidFill>
                  <a:schemeClr val="tx1"/>
                </a:solidFill>
                <a:latin typeface="+mn-lt"/>
              </a:rPr>
              <a:t> Glac leis nach bhfuil ráiteas fíor agus taispeáin gurb é toradh na toimhde sin bréagnú - ar a dtugtar </a:t>
            </a:r>
            <a:r>
              <a:rPr lang="ga-IE" sz="1200" i="1" kern="1200" dirty="0" smtClean="0">
                <a:solidFill>
                  <a:schemeClr val="tx1"/>
                </a:solidFill>
                <a:latin typeface="+mn-lt"/>
              </a:rPr>
              <a:t>laghdú ad absurdum (laghdú go míréasún) sa Laidin)</a:t>
            </a:r>
            <a:endParaRPr lang="ga-IE" dirty="0" smtClean="0"/>
          </a:p>
          <a:p>
            <a:endParaRPr lang="ga-IE" dirty="0" smtClean="0"/>
          </a:p>
          <a:p>
            <a:endParaRPr lang="ga-IE" dirty="0"/>
          </a:p>
        </p:txBody>
      </p:sp>
      <p:sp>
        <p:nvSpPr>
          <p:cNvPr id="4" name="Slide Number Placeholder 3"/>
          <p:cNvSpPr>
            <a:spLocks noGrp="1"/>
          </p:cNvSpPr>
          <p:nvPr>
            <p:ph type="sldNum" sz="quarter" idx="10"/>
          </p:nvPr>
        </p:nvSpPr>
        <p:spPr/>
        <p:txBody>
          <a:bodyPr/>
          <a:lstStyle/>
          <a:p>
            <a:fld id="{A2409320-DEA1-49AE-91F6-CE1761FCF93D}" type="slidenum">
              <a:rPr lang="en-IE" smtClean="0">
                <a:solidFill>
                  <a:prstClr val="black"/>
                </a:solidFill>
              </a:rPr>
              <a:pPr/>
              <a:t>52</a:t>
            </a:fld>
            <a:endParaRPr lang="ga-IE">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E90D71A2-ED2A-4686-ABD7-4F0D84FAD52C}" type="slidenum">
              <a:rPr lang="en-IE" smtClean="0">
                <a:solidFill>
                  <a:prstClr val="black"/>
                </a:solidFill>
              </a:rPr>
              <a:pPr/>
              <a:t>53</a:t>
            </a:fld>
            <a:endParaRPr lang="ga-IE">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Arís eile, ní mór do dhaltaí na tuairimí seo a bhlaiseadh sula dtugann siad faoin gCéimseata.</a:t>
            </a:r>
            <a:endParaRPr lang="ga-IE" dirty="0"/>
          </a:p>
        </p:txBody>
      </p:sp>
      <p:sp>
        <p:nvSpPr>
          <p:cNvPr id="4" name="Slide Number Placeholder 3"/>
          <p:cNvSpPr>
            <a:spLocks noGrp="1"/>
          </p:cNvSpPr>
          <p:nvPr>
            <p:ph type="sldNum" sz="quarter" idx="10"/>
          </p:nvPr>
        </p:nvSpPr>
        <p:spPr/>
        <p:txBody>
          <a:bodyPr/>
          <a:lstStyle/>
          <a:p>
            <a:fld id="{A2409320-DEA1-49AE-91F6-CE1761FCF93D}" type="slidenum">
              <a:rPr lang="en-IE" smtClean="0">
                <a:solidFill>
                  <a:prstClr val="black"/>
                </a:solidFill>
              </a:rPr>
              <a:pPr/>
              <a:t>54</a:t>
            </a:fld>
            <a:endParaRPr lang="ga-IE">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90D71A2-ED2A-4686-ABD7-4F0D84FAD52C}" type="slidenum">
              <a:rPr lang="en-IE" smtClean="0">
                <a:solidFill>
                  <a:prstClr val="black"/>
                </a:solidFill>
              </a:rPr>
              <a:pPr/>
              <a:t>56</a:t>
            </a:fld>
            <a:endParaRPr lang="ga-IE">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Iarr ar mhúinteoirí a gcuid samplaí de chruthúnas trí bhréagnú a thabhairt</a:t>
            </a:r>
            <a:endParaRPr lang="ga-IE" dirty="0"/>
          </a:p>
        </p:txBody>
      </p:sp>
      <p:sp>
        <p:nvSpPr>
          <p:cNvPr id="4" name="Slide Number Placeholder 3"/>
          <p:cNvSpPr>
            <a:spLocks noGrp="1"/>
          </p:cNvSpPr>
          <p:nvPr>
            <p:ph type="sldNum" sz="quarter" idx="10"/>
          </p:nvPr>
        </p:nvSpPr>
        <p:spPr/>
        <p:txBody>
          <a:bodyPr/>
          <a:lstStyle/>
          <a:p>
            <a:fld id="{A2409320-DEA1-49AE-91F6-CE1761FCF93D}" type="slidenum">
              <a:rPr lang="en-IE" smtClean="0">
                <a:solidFill>
                  <a:prstClr val="black"/>
                </a:solidFill>
              </a:rPr>
              <a:pPr/>
              <a:t>57</a:t>
            </a:fld>
            <a:endParaRPr lang="ga-IE">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ga-IE" dirty="0" smtClean="0"/>
              <a:t>Meastar é sin a bheith ina eiseamláir den chruthúnas trí bhréagnú.</a:t>
            </a:r>
          </a:p>
          <a:p>
            <a:r>
              <a:rPr lang="ga-IE" dirty="0" smtClean="0"/>
              <a:t>Cruthúnas luaite le Aristotle</a:t>
            </a:r>
            <a:endParaRPr lang="ga-IE" dirty="0"/>
          </a:p>
        </p:txBody>
      </p:sp>
      <p:sp>
        <p:nvSpPr>
          <p:cNvPr id="4" name="Slide Number Placeholder 3"/>
          <p:cNvSpPr>
            <a:spLocks noGrp="1"/>
          </p:cNvSpPr>
          <p:nvPr>
            <p:ph type="sldNum" sz="quarter" idx="10"/>
          </p:nvPr>
        </p:nvSpPr>
        <p:spPr/>
        <p:txBody>
          <a:bodyPr/>
          <a:lstStyle/>
          <a:p>
            <a:fld id="{E90D71A2-ED2A-4686-ABD7-4F0D84FAD52C}" type="slidenum">
              <a:rPr lang="en-IE" smtClean="0"/>
              <a:pPr/>
              <a:t>58</a:t>
            </a:fld>
            <a:endParaRPr lang="ga-I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0E1BAEB0-1316-497D-8C1D-EB4456EEF190}" type="slidenum">
              <a:rPr lang="en-IE" smtClean="0"/>
              <a:pPr/>
              <a:t>59</a:t>
            </a:fld>
            <a:endParaRPr lang="ga-I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ga-IE" dirty="0" smtClean="0"/>
              <a:t>Gníomhaíocht sórtála Cruthúnais</a:t>
            </a:r>
          </a:p>
          <a:p>
            <a:pPr marL="0" marR="0" indent="0" algn="l" defTabSz="914400" rtl="0" eaLnBrk="1" fontAlgn="auto" latinLnBrk="0" hangingPunct="1">
              <a:lnSpc>
                <a:spcPct val="100000"/>
              </a:lnSpc>
              <a:spcBef>
                <a:spcPts val="0"/>
              </a:spcBef>
              <a:spcAft>
                <a:spcPts val="0"/>
              </a:spcAft>
              <a:buClrTx/>
              <a:buSzTx/>
              <a:buFontTx/>
              <a:buNone/>
              <a:tabLst/>
              <a:defRPr/>
            </a:pPr>
            <a:r>
              <a:rPr lang="ga-IE" dirty="0" smtClean="0"/>
              <a:t>D'fhéadfaí cruthúnas a iarraidh mar seo sa scrúdú.</a:t>
            </a:r>
          </a:p>
          <a:p>
            <a:pPr marL="0" marR="0" indent="0" algn="l" defTabSz="914400" rtl="0" eaLnBrk="1" fontAlgn="auto" latinLnBrk="0" hangingPunct="1">
              <a:lnSpc>
                <a:spcPct val="100000"/>
              </a:lnSpc>
              <a:spcBef>
                <a:spcPts val="0"/>
              </a:spcBef>
              <a:spcAft>
                <a:spcPts val="0"/>
              </a:spcAft>
              <a:buClrTx/>
              <a:buSzTx/>
              <a:buFontTx/>
              <a:buNone/>
              <a:tabLst/>
              <a:defRPr/>
            </a:pPr>
            <a:endParaRPr lang="ga-I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ga-IE" dirty="0" smtClean="0"/>
              <a:t>http://nrich.maths.org/content/01/09/art2/proof4.swf</a:t>
            </a:r>
          </a:p>
          <a:p>
            <a:endParaRPr lang="ga-IE" dirty="0"/>
          </a:p>
        </p:txBody>
      </p:sp>
      <p:sp>
        <p:nvSpPr>
          <p:cNvPr id="4" name="Slide Number Placeholder 3"/>
          <p:cNvSpPr>
            <a:spLocks noGrp="1"/>
          </p:cNvSpPr>
          <p:nvPr>
            <p:ph type="sldNum" sz="quarter" idx="10"/>
          </p:nvPr>
        </p:nvSpPr>
        <p:spPr/>
        <p:txBody>
          <a:bodyPr/>
          <a:lstStyle/>
          <a:p>
            <a:fld id="{E90D71A2-ED2A-4686-ABD7-4F0D84FAD52C}" type="slidenum">
              <a:rPr lang="en-IE" smtClean="0">
                <a:solidFill>
                  <a:prstClr val="black"/>
                </a:solidFill>
              </a:rPr>
              <a:pPr/>
              <a:t>60</a:t>
            </a:fld>
            <a:endParaRPr lang="ga-IE">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Caprice, an gruagaire Nicky Clarke, an láithreoir TV Nancy Sorrell agus an t-amhránaí Jimmy Osmond </a:t>
            </a:r>
            <a:endParaRPr lang="ga-IE" dirty="0"/>
          </a:p>
        </p:txBody>
      </p:sp>
      <p:sp>
        <p:nvSpPr>
          <p:cNvPr id="4" name="Slide Number Placeholder 3"/>
          <p:cNvSpPr>
            <a:spLocks noGrp="1"/>
          </p:cNvSpPr>
          <p:nvPr>
            <p:ph type="sldNum" sz="quarter" idx="10"/>
          </p:nvPr>
        </p:nvSpPr>
        <p:spPr/>
        <p:txBody>
          <a:bodyPr/>
          <a:lstStyle/>
          <a:p>
            <a:fld id="{71E93DD0-E6A6-4177-8016-37F5DAEDB6EC}" type="slidenum">
              <a:rPr lang="en-IE" smtClean="0">
                <a:solidFill>
                  <a:prstClr val="black"/>
                </a:solidFill>
              </a:rPr>
              <a:pPr/>
              <a:t>61</a:t>
            </a:fld>
            <a:endParaRPr lang="ga-IE">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ga-IE" sz="1200" kern="1200" dirty="0" smtClean="0">
                <a:solidFill>
                  <a:schemeClr val="tx1"/>
                </a:solidFill>
                <a:latin typeface="+mn-lt"/>
              </a:rPr>
              <a:t>Is í Caprice atá ag insint na fírinne. Is é sin an t-aon fhéidearthacht nach dtugann bréagnú. Tá Jimmy ag insint bhréige nuair a deir sé go bhfuil Caprice ag insint bhréige; is fíor do Caprice go bhfuil Nicky ag insint bhréige; agus tá Nicky ag insint bhréige nuair a deir sí go bhfuil Caprice agus Jinny araon ag insint bhréige (Jimmy amháin atá ag insint bhréige).</a:t>
            </a:r>
          </a:p>
          <a:p>
            <a:endParaRPr lang="ga-IE" dirty="0"/>
          </a:p>
        </p:txBody>
      </p:sp>
      <p:sp>
        <p:nvSpPr>
          <p:cNvPr id="4" name="Slide Number Placeholder 3"/>
          <p:cNvSpPr>
            <a:spLocks noGrp="1"/>
          </p:cNvSpPr>
          <p:nvPr>
            <p:ph type="sldNum" sz="quarter" idx="10"/>
          </p:nvPr>
        </p:nvSpPr>
        <p:spPr/>
        <p:txBody>
          <a:bodyPr/>
          <a:lstStyle/>
          <a:p>
            <a:fld id="{71E93DD0-E6A6-4177-8016-37F5DAEDB6EC}" type="slidenum">
              <a:rPr lang="en-IE" smtClean="0">
                <a:solidFill>
                  <a:prstClr val="black"/>
                </a:solidFill>
              </a:rPr>
              <a:pPr/>
              <a:t>62</a:t>
            </a:fld>
            <a:endParaRPr lang="ga-IE">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90D71A2-ED2A-4686-ABD7-4F0D84FAD52C}" type="slidenum">
              <a:rPr lang="en-IE" smtClean="0"/>
              <a:pPr/>
              <a:t>6</a:t>
            </a:fld>
            <a:endParaRPr lang="ga-I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90D71A2-ED2A-4686-ABD7-4F0D84FAD52C}" type="slidenum">
              <a:rPr lang="en-IE" smtClean="0"/>
              <a:pPr/>
              <a:t>63</a:t>
            </a:fld>
            <a:endParaRPr lang="ga-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8297670B-2EA1-4621-A6D7-199D739DB753}" type="slidenum">
              <a:rPr lang="en-GB">
                <a:solidFill>
                  <a:prstClr val="black"/>
                </a:solidFill>
              </a:rPr>
              <a:pPr/>
              <a:t>7</a:t>
            </a:fld>
            <a:endParaRPr lang="ga-IE">
              <a:solidFill>
                <a:prstClr val="black"/>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r>
              <a:rPr lang="ga-IE" dirty="0" smtClean="0"/>
              <a:t>Taighde ar an gcaoi a bhfoghlaimíonn daltaí an mhatamaitic, go háirithe an chéimseata Iarracht a dhéanamh iad sin a léiriú sa cheardlann inniu.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6386"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200" b="0" i="0" u="none" strike="noStrike" kern="1200" cap="none" spc="0" normalizeH="0" baseline="0" noProof="0" dirty="0" smtClean="0">
                <a:ln>
                  <a:noFill/>
                </a:ln>
                <a:solidFill>
                  <a:prstClr val="black"/>
                </a:solidFill>
                <a:effectLst/>
                <a:uLnTx/>
                <a:uFillTx/>
                <a:latin typeface="+mn-lt"/>
              </a:rPr>
              <a:t>Ní mór do mhúinteoirí stad den Chéimseata a mhúineadh agus ligean do dhaltaí í a fhoghlaim.</a:t>
            </a:r>
          </a:p>
          <a:p>
            <a:pPr eaLnBrk="1" hangingPunct="1">
              <a:spcBef>
                <a:spcPct val="0"/>
              </a:spcBef>
            </a:pPr>
            <a:r>
              <a:rPr lang="ga-IE" dirty="0" smtClean="0"/>
              <a:t>i.e. ní mór do mhúinteoirí seasamh siar anois is arís!</a:t>
            </a:r>
          </a:p>
        </p:txBody>
      </p:sp>
      <p:sp>
        <p:nvSpPr>
          <p:cNvPr id="16387" name="Slide Number Placeholder 3"/>
          <p:cNvSpPr>
            <a:spLocks noGrp="1"/>
          </p:cNvSpPr>
          <p:nvPr>
            <p:ph type="sldNum" sz="quarter" idx="5"/>
          </p:nvPr>
        </p:nvSpPr>
        <p:spPr>
          <a:noFill/>
        </p:spPr>
        <p:txBody>
          <a:bodyPr/>
          <a:lstStyle/>
          <a:p>
            <a:fld id="{7D1F4B22-3F9C-4CB0-BAF1-E8951508D963}" type="slidenum">
              <a:rPr lang="en-US">
                <a:solidFill>
                  <a:prstClr val="black"/>
                </a:solidFill>
              </a:rPr>
              <a:pPr/>
              <a:t>8</a:t>
            </a:fld>
            <a:endParaRPr lang="ga-IE">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ga-IE" dirty="0" smtClean="0"/>
              <a:t>Beagán de Chéimseata Luimnigh</a:t>
            </a:r>
            <a:endParaRPr lang="ga-IE" dirty="0"/>
          </a:p>
        </p:txBody>
      </p:sp>
      <p:sp>
        <p:nvSpPr>
          <p:cNvPr id="4" name="Slide Number Placeholder 3"/>
          <p:cNvSpPr>
            <a:spLocks noGrp="1"/>
          </p:cNvSpPr>
          <p:nvPr>
            <p:ph type="sldNum" sz="quarter" idx="10"/>
          </p:nvPr>
        </p:nvSpPr>
        <p:spPr/>
        <p:txBody>
          <a:bodyPr/>
          <a:lstStyle/>
          <a:p>
            <a:fld id="{834C30DD-270E-4E65-9F5F-7463D9240A93}" type="slidenum">
              <a:rPr lang="en-IE" smtClean="0">
                <a:solidFill>
                  <a:prstClr val="black"/>
                </a:solidFill>
              </a:rPr>
              <a:pPr/>
              <a:t>9</a:t>
            </a:fld>
            <a:endParaRPr lang="ga-IE">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775C8252-14BD-4A5A-8AC9-54EB902D62DD}" type="datetime10">
              <a:rPr lang="en-IE" smtClean="0">
                <a:solidFill>
                  <a:prstClr val="black">
                    <a:tint val="75000"/>
                  </a:prstClr>
                </a:solidFill>
              </a:rPr>
              <a:pPr/>
              <a:t>09:19</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8F5A2D03-E749-4B56-B636-BB513F611903}" type="slidenum">
              <a:rPr lang="en-IE" smtClean="0">
                <a:solidFill>
                  <a:prstClr val="black">
                    <a:tint val="75000"/>
                  </a:prstClr>
                </a:solidFill>
              </a:rPr>
              <a:pPr/>
              <a:t>‹#›</a:t>
            </a:fld>
            <a:endParaRPr lang="en-IE">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19BF2A5-8587-45FF-9DD4-2FFE547D58A4}" type="datetime10">
              <a:rPr lang="en-IE" smtClean="0">
                <a:solidFill>
                  <a:prstClr val="black">
                    <a:tint val="75000"/>
                  </a:prstClr>
                </a:solidFill>
              </a:rPr>
              <a:pPr/>
              <a:t>09:19</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8F5A2D03-E749-4B56-B636-BB513F611903}" type="slidenum">
              <a:rPr lang="en-IE" smtClean="0">
                <a:solidFill>
                  <a:prstClr val="black">
                    <a:tint val="75000"/>
                  </a:prstClr>
                </a:solidFill>
              </a:rPr>
              <a:pPr/>
              <a:t>‹#›</a:t>
            </a:fld>
            <a:endParaRPr lang="en-IE">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926AC2C-674D-4B68-89AB-B428D94CC99A}" type="datetime10">
              <a:rPr lang="en-IE" smtClean="0">
                <a:solidFill>
                  <a:prstClr val="black">
                    <a:tint val="75000"/>
                  </a:prstClr>
                </a:solidFill>
              </a:rPr>
              <a:pPr/>
              <a:t>09:19</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8F5A2D03-E749-4B56-B636-BB513F611903}" type="slidenum">
              <a:rPr lang="en-IE" smtClean="0">
                <a:solidFill>
                  <a:prstClr val="black">
                    <a:tint val="75000"/>
                  </a:prstClr>
                </a:solidFill>
              </a:rPr>
              <a:pPr/>
              <a:t>‹#›</a:t>
            </a:fld>
            <a:endParaRPr lang="en-IE">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1190" y="1600204"/>
            <a:ext cx="40274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1077" y="1600204"/>
            <a:ext cx="40290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A33C9EE-6924-46AC-89A5-4C7BA3377914}" type="datetime10">
              <a:rPr lang="en-IE" smtClean="0">
                <a:solidFill>
                  <a:prstClr val="black">
                    <a:tint val="75000"/>
                  </a:prstClr>
                </a:solidFill>
              </a:rPr>
              <a:pPr/>
              <a:t>09:19</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8F5A2D03-E749-4B56-B636-BB513F611903}" type="slidenum">
              <a:rPr lang="en-IE" smtClean="0">
                <a:solidFill>
                  <a:prstClr val="black">
                    <a:tint val="75000"/>
                  </a:prstClr>
                </a:solidFill>
              </a:rPr>
              <a:pPr/>
              <a:t>‹#›</a:t>
            </a:fld>
            <a:endParaRPr lang="en-IE">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9415" y="274642"/>
            <a:ext cx="209073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2"/>
            <a:ext cx="611981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539752" y="1773238"/>
            <a:ext cx="8208963" cy="4525962"/>
          </a:xfrm>
        </p:spPr>
        <p:txBody>
          <a:bodyPr/>
          <a:lstStyle/>
          <a:p>
            <a:pPr lvl="0"/>
            <a:endParaRPr lang="en-US" noProof="0"/>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userDrawn="1"/>
        </p:nvPicPr>
        <p:blipFill>
          <a:blip r:embed="rId2" cstate="print">
            <a:lum bright="40000" contrast="-60000"/>
          </a:blip>
          <a:stretch>
            <a:fillRect/>
          </a:stretch>
        </p:blipFill>
        <p:spPr bwMode="auto">
          <a:xfrm>
            <a:off x="3168" y="4"/>
            <a:ext cx="9137667" cy="6857999"/>
          </a:xfrm>
          <a:prstGeom prst="rect">
            <a:avLst/>
          </a:prstGeom>
          <a:noFill/>
        </p:spPr>
      </p:pic>
      <p:sp>
        <p:nvSpPr>
          <p:cNvPr id="40968" name="Rectangle 8"/>
          <p:cNvSpPr>
            <a:spLocks noGrp="1" noChangeArrowheads="1"/>
          </p:cNvSpPr>
          <p:nvPr>
            <p:ph type="ctrTitle"/>
          </p:nvPr>
        </p:nvSpPr>
        <p:spPr>
          <a:xfrm>
            <a:off x="685800" y="4495800"/>
            <a:ext cx="7772400" cy="1524000"/>
          </a:xfrm>
        </p:spPr>
        <p:txBody>
          <a:bodyPr/>
          <a:lstStyle>
            <a:lvl1pPr algn="ctr">
              <a:defRPr smtClean="0">
                <a:solidFill>
                  <a:schemeClr val="accent6">
                    <a:lumMod val="75000"/>
                  </a:schemeClr>
                </a:solidFill>
              </a:defRPr>
            </a:lvl1pPr>
          </a:lstStyle>
          <a:p>
            <a:r>
              <a:rPr lang="en-IE"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solidFill>
                  <a:schemeClr val="accent6">
                    <a:lumMod val="75000"/>
                  </a:schemeClr>
                </a:solidFill>
              </a:defRPr>
            </a:lvl1pPr>
          </a:lstStyle>
          <a:p>
            <a:r>
              <a:rPr lang="en-IE" smtClean="0"/>
              <a:t>Click to edit Master subtitle style</a:t>
            </a:r>
            <a:endParaRPr lang="en-I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Click to edit Master title style</a:t>
            </a:r>
            <a:endParaRPr lang="en-IE"/>
          </a:p>
        </p:txBody>
      </p:sp>
      <p:sp>
        <p:nvSpPr>
          <p:cNvPr id="3" name="Content Placeholder 2"/>
          <p:cNvSpPr>
            <a:spLocks noGrp="1"/>
          </p:cNvSpPr>
          <p:nvPr>
            <p:ph idx="1"/>
          </p:nvPr>
        </p:nvSpPr>
        <p:spPr/>
        <p:txBody>
          <a:body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endParaRPr lang="en-IE"/>
          </a:p>
        </p:txBody>
      </p:sp>
      <p:sp>
        <p:nvSpPr>
          <p:cNvPr id="4" name="Rectangle 10"/>
          <p:cNvSpPr>
            <a:spLocks noGrp="1" noChangeArrowheads="1"/>
          </p:cNvSpPr>
          <p:nvPr>
            <p:ph type="dt" sz="half" idx="10"/>
          </p:nvPr>
        </p:nvSpPr>
        <p:spPr>
          <a:ln/>
        </p:spPr>
        <p:txBody>
          <a:bodyPr/>
          <a:lstStyle>
            <a:lvl1pPr>
              <a:defRPr/>
            </a:lvl1pPr>
          </a:lstStyle>
          <a:p>
            <a:fld id="{28FDD510-0689-4D2B-B83C-97D0D26E4665}" type="datetime10">
              <a:rPr lang="en-IE" smtClean="0">
                <a:solidFill>
                  <a:prstClr val="white"/>
                </a:solidFill>
              </a:rPr>
              <a:pPr/>
              <a:t>09:19</a:t>
            </a:fld>
            <a:endParaRPr lang="en-IE">
              <a:solidFill>
                <a:prstClr val="white"/>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IE">
              <a:solidFill>
                <a:prstClr val="white"/>
              </a:solidFill>
            </a:endParaRPr>
          </a:p>
        </p:txBody>
      </p:sp>
      <p:sp>
        <p:nvSpPr>
          <p:cNvPr id="6" name="Rectangle 12"/>
          <p:cNvSpPr>
            <a:spLocks noGrp="1" noChangeArrowheads="1"/>
          </p:cNvSpPr>
          <p:nvPr>
            <p:ph type="sldNum" sz="quarter" idx="12"/>
          </p:nvPr>
        </p:nvSpPr>
        <p:spPr>
          <a:ln/>
        </p:spPr>
        <p:txBody>
          <a:bodyPr/>
          <a:lstStyle>
            <a:lvl1pPr>
              <a:defRPr/>
            </a:lvl1pPr>
          </a:lstStyle>
          <a:p>
            <a:fld id="{9BA9BC8D-FBDF-4D4C-9663-D407DFA0A604}" type="slidenum">
              <a:rPr lang="en-IE" smtClean="0">
                <a:solidFill>
                  <a:prstClr val="white"/>
                </a:solidFill>
              </a:rPr>
              <a:pPr/>
              <a:t>‹#›</a:t>
            </a:fld>
            <a:endParaRPr lang="en-IE">
              <a:solidFill>
                <a:prstClr val="white"/>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IE"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IE"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F5405E77-8E74-471E-BF6E-0A446B4EF70E}" type="datetime10">
              <a:rPr lang="en-IE" smtClean="0">
                <a:solidFill>
                  <a:prstClr val="white"/>
                </a:solidFill>
              </a:rPr>
              <a:pPr/>
              <a:t>09:19</a:t>
            </a:fld>
            <a:endParaRPr lang="en-IE">
              <a:solidFill>
                <a:prstClr val="white"/>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IE">
              <a:solidFill>
                <a:prstClr val="white"/>
              </a:solidFill>
            </a:endParaRPr>
          </a:p>
        </p:txBody>
      </p:sp>
      <p:sp>
        <p:nvSpPr>
          <p:cNvPr id="6" name="Rectangle 12"/>
          <p:cNvSpPr>
            <a:spLocks noGrp="1" noChangeArrowheads="1"/>
          </p:cNvSpPr>
          <p:nvPr>
            <p:ph type="sldNum" sz="quarter" idx="12"/>
          </p:nvPr>
        </p:nvSpPr>
        <p:spPr>
          <a:ln/>
        </p:spPr>
        <p:txBody>
          <a:bodyPr/>
          <a:lstStyle>
            <a:lvl1pPr>
              <a:defRPr/>
            </a:lvl1pPr>
          </a:lstStyle>
          <a:p>
            <a:fld id="{DD48FD1D-7BA7-4C3E-A3D1-BAC5A75FCDC6}" type="slidenum">
              <a:rPr lang="en-IE" smtClean="0">
                <a:solidFill>
                  <a:prstClr val="white"/>
                </a:solidFill>
              </a:rPr>
              <a:pPr/>
              <a:t>‹#›</a:t>
            </a:fld>
            <a:endParaRPr lang="en-IE">
              <a:solidFill>
                <a:prstClr val="white"/>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Click to edit Master title style</a:t>
            </a:r>
            <a:endParaRPr lang="en-IE"/>
          </a:p>
        </p:txBody>
      </p:sp>
      <p:sp>
        <p:nvSpPr>
          <p:cNvPr id="3" name="Content Placeholder 2"/>
          <p:cNvSpPr>
            <a:spLocks noGrp="1"/>
          </p:cNvSpPr>
          <p:nvPr>
            <p:ph sz="half" idx="1"/>
          </p:nvPr>
        </p:nvSpPr>
        <p:spPr>
          <a:xfrm>
            <a:off x="457200" y="17526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endParaRPr lang="en-IE" dirty="0"/>
          </a:p>
        </p:txBody>
      </p:sp>
      <p:sp>
        <p:nvSpPr>
          <p:cNvPr id="4" name="Content Placeholder 3"/>
          <p:cNvSpPr>
            <a:spLocks noGrp="1"/>
          </p:cNvSpPr>
          <p:nvPr>
            <p:ph sz="half" idx="2"/>
          </p:nvPr>
        </p:nvSpPr>
        <p:spPr>
          <a:xfrm>
            <a:off x="4648200" y="17526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endParaRPr lang="en-IE"/>
          </a:p>
        </p:txBody>
      </p:sp>
      <p:sp>
        <p:nvSpPr>
          <p:cNvPr id="5" name="Rectangle 10"/>
          <p:cNvSpPr>
            <a:spLocks noGrp="1" noChangeArrowheads="1"/>
          </p:cNvSpPr>
          <p:nvPr>
            <p:ph type="dt" sz="half" idx="10"/>
          </p:nvPr>
        </p:nvSpPr>
        <p:spPr>
          <a:ln/>
        </p:spPr>
        <p:txBody>
          <a:bodyPr/>
          <a:lstStyle>
            <a:lvl1pPr>
              <a:defRPr/>
            </a:lvl1pPr>
          </a:lstStyle>
          <a:p>
            <a:fld id="{05547259-7337-4A75-B2AA-70B7250BD61B}" type="datetime10">
              <a:rPr lang="en-IE" smtClean="0">
                <a:solidFill>
                  <a:prstClr val="white"/>
                </a:solidFill>
              </a:rPr>
              <a:pPr/>
              <a:t>09:19</a:t>
            </a:fld>
            <a:endParaRPr lang="en-IE">
              <a:solidFill>
                <a:prstClr val="white"/>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IE">
              <a:solidFill>
                <a:prstClr val="white"/>
              </a:solidFill>
            </a:endParaRPr>
          </a:p>
        </p:txBody>
      </p:sp>
      <p:sp>
        <p:nvSpPr>
          <p:cNvPr id="7" name="Rectangle 12"/>
          <p:cNvSpPr>
            <a:spLocks noGrp="1" noChangeArrowheads="1"/>
          </p:cNvSpPr>
          <p:nvPr>
            <p:ph type="sldNum" sz="quarter" idx="12"/>
          </p:nvPr>
        </p:nvSpPr>
        <p:spPr>
          <a:ln/>
        </p:spPr>
        <p:txBody>
          <a:bodyPr/>
          <a:lstStyle>
            <a:lvl1pPr>
              <a:defRPr/>
            </a:lvl1pPr>
          </a:lstStyle>
          <a:p>
            <a:fld id="{27A87A05-60DF-4E9B-9F33-EC5D06380B90}" type="slidenum">
              <a:rPr lang="en-IE" smtClean="0">
                <a:solidFill>
                  <a:prstClr val="white"/>
                </a:solidFill>
              </a:rPr>
              <a:pPr/>
              <a:t>‹#›</a:t>
            </a:fld>
            <a:endParaRPr lang="en-IE">
              <a:solidFill>
                <a:prstClr val="whit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IE" smtClean="0"/>
              <a:t>Click to edit Master title style</a:t>
            </a:r>
            <a:endParaRPr lang="en-IE"/>
          </a:p>
        </p:txBody>
      </p:sp>
      <p:sp>
        <p:nvSpPr>
          <p:cNvPr id="3" name="Text Placeholder 2"/>
          <p:cNvSpPr>
            <a:spLocks noGrp="1"/>
          </p:cNvSpPr>
          <p:nvPr>
            <p:ph type="body" idx="1"/>
          </p:nvPr>
        </p:nvSpPr>
        <p:spPr>
          <a:xfrm>
            <a:off x="457200" y="1905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IE" smtClean="0"/>
              <a:t>Click to edit Master text styles</a:t>
            </a:r>
          </a:p>
        </p:txBody>
      </p:sp>
      <p:sp>
        <p:nvSpPr>
          <p:cNvPr id="4" name="Content Placeholder 3"/>
          <p:cNvSpPr>
            <a:spLocks noGrp="1"/>
          </p:cNvSpPr>
          <p:nvPr>
            <p:ph sz="half" idx="2"/>
          </p:nvPr>
        </p:nvSpPr>
        <p:spPr>
          <a:xfrm>
            <a:off x="457200" y="2667003"/>
            <a:ext cx="4040188" cy="3459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endParaRPr lang="en-IE" dirty="0"/>
          </a:p>
        </p:txBody>
      </p:sp>
      <p:sp>
        <p:nvSpPr>
          <p:cNvPr id="5" name="Text Placeholder 4"/>
          <p:cNvSpPr>
            <a:spLocks noGrp="1"/>
          </p:cNvSpPr>
          <p:nvPr>
            <p:ph type="body" sz="quarter" idx="3"/>
          </p:nvPr>
        </p:nvSpPr>
        <p:spPr>
          <a:xfrm>
            <a:off x="4645027" y="1905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IE" smtClean="0"/>
              <a:t>Click to edit Master text styles</a:t>
            </a:r>
          </a:p>
        </p:txBody>
      </p:sp>
      <p:sp>
        <p:nvSpPr>
          <p:cNvPr id="6" name="Content Placeholder 5"/>
          <p:cNvSpPr>
            <a:spLocks noGrp="1"/>
          </p:cNvSpPr>
          <p:nvPr>
            <p:ph sz="quarter" idx="4"/>
          </p:nvPr>
        </p:nvSpPr>
        <p:spPr>
          <a:xfrm>
            <a:off x="4645027" y="2667003"/>
            <a:ext cx="4041775" cy="3459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endParaRPr lang="en-IE"/>
          </a:p>
        </p:txBody>
      </p:sp>
      <p:sp>
        <p:nvSpPr>
          <p:cNvPr id="7" name="Rectangle 10"/>
          <p:cNvSpPr>
            <a:spLocks noGrp="1" noChangeArrowheads="1"/>
          </p:cNvSpPr>
          <p:nvPr>
            <p:ph type="dt" sz="half" idx="10"/>
          </p:nvPr>
        </p:nvSpPr>
        <p:spPr>
          <a:ln/>
        </p:spPr>
        <p:txBody>
          <a:bodyPr/>
          <a:lstStyle>
            <a:lvl1pPr>
              <a:defRPr/>
            </a:lvl1pPr>
          </a:lstStyle>
          <a:p>
            <a:fld id="{1A22692A-D275-4683-B810-3DDD4F8443B9}" type="datetime10">
              <a:rPr lang="en-IE" smtClean="0">
                <a:solidFill>
                  <a:prstClr val="white"/>
                </a:solidFill>
              </a:rPr>
              <a:pPr/>
              <a:t>09:19</a:t>
            </a:fld>
            <a:endParaRPr lang="en-IE">
              <a:solidFill>
                <a:prstClr val="white"/>
              </a:solidFill>
            </a:endParaRPr>
          </a:p>
        </p:txBody>
      </p:sp>
      <p:sp>
        <p:nvSpPr>
          <p:cNvPr id="8" name="Rectangle 11"/>
          <p:cNvSpPr>
            <a:spLocks noGrp="1" noChangeArrowheads="1"/>
          </p:cNvSpPr>
          <p:nvPr>
            <p:ph type="ftr" sz="quarter" idx="11"/>
          </p:nvPr>
        </p:nvSpPr>
        <p:spPr>
          <a:ln/>
        </p:spPr>
        <p:txBody>
          <a:bodyPr/>
          <a:lstStyle>
            <a:lvl1pPr>
              <a:defRPr/>
            </a:lvl1pPr>
          </a:lstStyle>
          <a:p>
            <a:endParaRPr lang="en-IE">
              <a:solidFill>
                <a:prstClr val="white"/>
              </a:solidFill>
            </a:endParaRPr>
          </a:p>
        </p:txBody>
      </p:sp>
      <p:sp>
        <p:nvSpPr>
          <p:cNvPr id="9" name="Rectangle 12"/>
          <p:cNvSpPr>
            <a:spLocks noGrp="1" noChangeArrowheads="1"/>
          </p:cNvSpPr>
          <p:nvPr>
            <p:ph type="sldNum" sz="quarter" idx="12"/>
          </p:nvPr>
        </p:nvSpPr>
        <p:spPr>
          <a:ln/>
        </p:spPr>
        <p:txBody>
          <a:bodyPr/>
          <a:lstStyle>
            <a:lvl1pPr>
              <a:defRPr/>
            </a:lvl1pPr>
          </a:lstStyle>
          <a:p>
            <a:fld id="{DCE4468D-A445-467D-8BDB-7B437CCC1781}" type="slidenum">
              <a:rPr lang="en-IE" smtClean="0">
                <a:solidFill>
                  <a:prstClr val="white"/>
                </a:solidFill>
              </a:rPr>
              <a:pPr/>
              <a:t>‹#›</a:t>
            </a:fld>
            <a:endParaRPr lang="en-IE">
              <a:solidFill>
                <a:prstClr val="white"/>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Click to edit Master title style</a:t>
            </a:r>
            <a:endParaRPr lang="en-IE"/>
          </a:p>
        </p:txBody>
      </p:sp>
      <p:sp>
        <p:nvSpPr>
          <p:cNvPr id="3" name="Rectangle 10"/>
          <p:cNvSpPr>
            <a:spLocks noGrp="1" noChangeArrowheads="1"/>
          </p:cNvSpPr>
          <p:nvPr>
            <p:ph type="dt" sz="half" idx="10"/>
          </p:nvPr>
        </p:nvSpPr>
        <p:spPr>
          <a:ln/>
        </p:spPr>
        <p:txBody>
          <a:bodyPr/>
          <a:lstStyle>
            <a:lvl1pPr>
              <a:defRPr/>
            </a:lvl1pPr>
          </a:lstStyle>
          <a:p>
            <a:fld id="{2F9F2B95-AE4A-4CFE-BA4C-BE7FA10DA931}" type="datetime10">
              <a:rPr lang="en-IE" smtClean="0">
                <a:solidFill>
                  <a:prstClr val="white"/>
                </a:solidFill>
              </a:rPr>
              <a:pPr/>
              <a:t>09:19</a:t>
            </a:fld>
            <a:endParaRPr lang="en-IE">
              <a:solidFill>
                <a:prstClr val="white"/>
              </a:solidFill>
            </a:endParaRPr>
          </a:p>
        </p:txBody>
      </p:sp>
      <p:sp>
        <p:nvSpPr>
          <p:cNvPr id="4" name="Rectangle 11"/>
          <p:cNvSpPr>
            <a:spLocks noGrp="1" noChangeArrowheads="1"/>
          </p:cNvSpPr>
          <p:nvPr>
            <p:ph type="ftr" sz="quarter" idx="11"/>
          </p:nvPr>
        </p:nvSpPr>
        <p:spPr>
          <a:ln/>
        </p:spPr>
        <p:txBody>
          <a:bodyPr/>
          <a:lstStyle>
            <a:lvl1pPr>
              <a:defRPr/>
            </a:lvl1pPr>
          </a:lstStyle>
          <a:p>
            <a:endParaRPr lang="en-IE">
              <a:solidFill>
                <a:prstClr val="white"/>
              </a:solidFill>
            </a:endParaRPr>
          </a:p>
        </p:txBody>
      </p:sp>
      <p:sp>
        <p:nvSpPr>
          <p:cNvPr id="5" name="Rectangle 12"/>
          <p:cNvSpPr>
            <a:spLocks noGrp="1" noChangeArrowheads="1"/>
          </p:cNvSpPr>
          <p:nvPr>
            <p:ph type="sldNum" sz="quarter" idx="12"/>
          </p:nvPr>
        </p:nvSpPr>
        <p:spPr>
          <a:ln/>
        </p:spPr>
        <p:txBody>
          <a:bodyPr/>
          <a:lstStyle>
            <a:lvl1pPr>
              <a:defRPr/>
            </a:lvl1pPr>
          </a:lstStyle>
          <a:p>
            <a:fld id="{DD83451A-665C-4B28-A5CF-6D04A759056A}" type="slidenum">
              <a:rPr lang="en-IE" smtClean="0">
                <a:solidFill>
                  <a:prstClr val="white"/>
                </a:solidFill>
              </a:rPr>
              <a:pPr/>
              <a:t>‹#›</a:t>
            </a:fld>
            <a:endParaRPr lang="en-IE">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65E17-6658-4680-9773-6613C99529D8}" type="datetime10">
              <a:rPr lang="en-IE" smtClean="0">
                <a:solidFill>
                  <a:prstClr val="black">
                    <a:tint val="75000"/>
                  </a:prstClr>
                </a:solidFill>
              </a:rPr>
              <a:pPr/>
              <a:t>09:19</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8F5A2D03-E749-4B56-B636-BB513F611903}" type="slidenum">
              <a:rPr lang="en-IE" smtClean="0">
                <a:solidFill>
                  <a:prstClr val="black">
                    <a:tint val="75000"/>
                  </a:prstClr>
                </a:solidFill>
              </a:rPr>
              <a:pPr/>
              <a:t>‹#›</a:t>
            </a:fld>
            <a:endParaRPr lang="en-IE">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545370A8-AC93-4476-A711-343B6104BDB3}" type="datetime10">
              <a:rPr lang="en-IE" smtClean="0">
                <a:solidFill>
                  <a:prstClr val="white"/>
                </a:solidFill>
              </a:rPr>
              <a:pPr/>
              <a:t>09:19</a:t>
            </a:fld>
            <a:endParaRPr lang="en-IE">
              <a:solidFill>
                <a:prstClr val="white"/>
              </a:solidFill>
            </a:endParaRPr>
          </a:p>
        </p:txBody>
      </p:sp>
      <p:sp>
        <p:nvSpPr>
          <p:cNvPr id="3" name="Rectangle 11"/>
          <p:cNvSpPr>
            <a:spLocks noGrp="1" noChangeArrowheads="1"/>
          </p:cNvSpPr>
          <p:nvPr>
            <p:ph type="ftr" sz="quarter" idx="11"/>
          </p:nvPr>
        </p:nvSpPr>
        <p:spPr>
          <a:ln/>
        </p:spPr>
        <p:txBody>
          <a:bodyPr/>
          <a:lstStyle>
            <a:lvl1pPr>
              <a:defRPr/>
            </a:lvl1pPr>
          </a:lstStyle>
          <a:p>
            <a:endParaRPr lang="en-IE">
              <a:solidFill>
                <a:prstClr val="white"/>
              </a:solidFill>
            </a:endParaRPr>
          </a:p>
        </p:txBody>
      </p:sp>
      <p:sp>
        <p:nvSpPr>
          <p:cNvPr id="4" name="Rectangle 12"/>
          <p:cNvSpPr>
            <a:spLocks noGrp="1" noChangeArrowheads="1"/>
          </p:cNvSpPr>
          <p:nvPr>
            <p:ph type="sldNum" sz="quarter" idx="12"/>
          </p:nvPr>
        </p:nvSpPr>
        <p:spPr>
          <a:ln/>
        </p:spPr>
        <p:txBody>
          <a:bodyPr/>
          <a:lstStyle>
            <a:lvl1pPr>
              <a:defRPr/>
            </a:lvl1pPr>
          </a:lstStyle>
          <a:p>
            <a:fld id="{4EA81F07-5310-4D74-9E1D-BDE9E5F3BD4B}" type="slidenum">
              <a:rPr lang="en-IE" smtClean="0">
                <a:solidFill>
                  <a:prstClr val="white"/>
                </a:solidFill>
              </a:rPr>
              <a:pPr/>
              <a:t>‹#›</a:t>
            </a:fld>
            <a:endParaRPr lang="en-IE">
              <a:solidFill>
                <a:prstClr val="white"/>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3008313" cy="898564"/>
          </a:xfrm>
        </p:spPr>
        <p:txBody>
          <a:bodyPr/>
          <a:lstStyle>
            <a:lvl1pPr algn="l">
              <a:defRPr sz="2000" b="1"/>
            </a:lvl1pPr>
          </a:lstStyle>
          <a:p>
            <a:r>
              <a:rPr lang="en-IE" smtClean="0"/>
              <a:t>Click to edit Master title style</a:t>
            </a:r>
            <a:endParaRPr lang="en-IE" dirty="0"/>
          </a:p>
        </p:txBody>
      </p:sp>
      <p:sp>
        <p:nvSpPr>
          <p:cNvPr id="3" name="Content Placeholder 2"/>
          <p:cNvSpPr>
            <a:spLocks noGrp="1"/>
          </p:cNvSpPr>
          <p:nvPr>
            <p:ph idx="1"/>
          </p:nvPr>
        </p:nvSpPr>
        <p:spPr>
          <a:xfrm>
            <a:off x="3575051" y="1600204"/>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endParaRPr lang="en-IE" dirty="0"/>
          </a:p>
        </p:txBody>
      </p:sp>
      <p:sp>
        <p:nvSpPr>
          <p:cNvPr id="4" name="Text Placeholder 3"/>
          <p:cNvSpPr>
            <a:spLocks noGrp="1"/>
          </p:cNvSpPr>
          <p:nvPr>
            <p:ph type="body" sz="half" idx="2"/>
          </p:nvPr>
        </p:nvSpPr>
        <p:spPr>
          <a:xfrm>
            <a:off x="457200" y="2514604"/>
            <a:ext cx="3008313" cy="3611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IE"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99E58F95-0AA7-48DA-9B5A-1CD537AC2D25}" type="datetime10">
              <a:rPr lang="en-IE" smtClean="0">
                <a:solidFill>
                  <a:prstClr val="white"/>
                </a:solidFill>
              </a:rPr>
              <a:pPr/>
              <a:t>09:19</a:t>
            </a:fld>
            <a:endParaRPr lang="en-IE">
              <a:solidFill>
                <a:prstClr val="white"/>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IE">
              <a:solidFill>
                <a:prstClr val="white"/>
              </a:solidFill>
            </a:endParaRPr>
          </a:p>
        </p:txBody>
      </p:sp>
      <p:sp>
        <p:nvSpPr>
          <p:cNvPr id="7" name="Rectangle 12"/>
          <p:cNvSpPr>
            <a:spLocks noGrp="1" noChangeArrowheads="1"/>
          </p:cNvSpPr>
          <p:nvPr>
            <p:ph type="sldNum" sz="quarter" idx="12"/>
          </p:nvPr>
        </p:nvSpPr>
        <p:spPr>
          <a:ln/>
        </p:spPr>
        <p:txBody>
          <a:bodyPr/>
          <a:lstStyle>
            <a:lvl1pPr>
              <a:defRPr/>
            </a:lvl1pPr>
          </a:lstStyle>
          <a:p>
            <a:fld id="{12026E08-CFFA-40AC-9B5D-6ED0A9B68853}" type="slidenum">
              <a:rPr lang="en-IE" smtClean="0">
                <a:solidFill>
                  <a:prstClr val="white"/>
                </a:solidFill>
              </a:rPr>
              <a:pPr/>
              <a:t>‹#›</a:t>
            </a:fld>
            <a:endParaRPr lang="en-IE">
              <a:solidFill>
                <a:prstClr val="white"/>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IE"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IE"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IE"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B26E7A16-E238-4E85-836E-675C40D61CE0}" type="datetime10">
              <a:rPr lang="en-IE" smtClean="0">
                <a:solidFill>
                  <a:prstClr val="white"/>
                </a:solidFill>
              </a:rPr>
              <a:pPr/>
              <a:t>09:19</a:t>
            </a:fld>
            <a:endParaRPr lang="en-IE">
              <a:solidFill>
                <a:prstClr val="white"/>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IE">
              <a:solidFill>
                <a:prstClr val="white"/>
              </a:solidFill>
            </a:endParaRPr>
          </a:p>
        </p:txBody>
      </p:sp>
      <p:sp>
        <p:nvSpPr>
          <p:cNvPr id="7" name="Rectangle 12"/>
          <p:cNvSpPr>
            <a:spLocks noGrp="1" noChangeArrowheads="1"/>
          </p:cNvSpPr>
          <p:nvPr>
            <p:ph type="sldNum" sz="quarter" idx="12"/>
          </p:nvPr>
        </p:nvSpPr>
        <p:spPr>
          <a:ln/>
        </p:spPr>
        <p:txBody>
          <a:bodyPr/>
          <a:lstStyle>
            <a:lvl1pPr>
              <a:defRPr/>
            </a:lvl1pPr>
          </a:lstStyle>
          <a:p>
            <a:fld id="{127D0635-BFE0-4443-95A6-96F2690AD13E}" type="slidenum">
              <a:rPr lang="en-IE" smtClean="0">
                <a:solidFill>
                  <a:prstClr val="white"/>
                </a:solidFill>
              </a:rPr>
              <a:pPr/>
              <a:t>‹#›</a:t>
            </a:fld>
            <a:endParaRPr lang="en-IE">
              <a:solidFill>
                <a:prstClr val="white"/>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endParaRPr lang="en-IE"/>
          </a:p>
        </p:txBody>
      </p:sp>
      <p:sp>
        <p:nvSpPr>
          <p:cNvPr id="4" name="Rectangle 10"/>
          <p:cNvSpPr>
            <a:spLocks noGrp="1" noChangeArrowheads="1"/>
          </p:cNvSpPr>
          <p:nvPr>
            <p:ph type="dt" sz="half" idx="10"/>
          </p:nvPr>
        </p:nvSpPr>
        <p:spPr>
          <a:ln/>
        </p:spPr>
        <p:txBody>
          <a:bodyPr/>
          <a:lstStyle>
            <a:lvl1pPr>
              <a:defRPr/>
            </a:lvl1pPr>
          </a:lstStyle>
          <a:p>
            <a:fld id="{A8BA61A4-9AE0-4B16-A1A2-06ED2ED78961}" type="datetime10">
              <a:rPr lang="en-IE" smtClean="0">
                <a:solidFill>
                  <a:prstClr val="white"/>
                </a:solidFill>
              </a:rPr>
              <a:pPr/>
              <a:t>09:19</a:t>
            </a:fld>
            <a:endParaRPr lang="en-IE">
              <a:solidFill>
                <a:prstClr val="white"/>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IE">
              <a:solidFill>
                <a:prstClr val="white"/>
              </a:solidFill>
            </a:endParaRPr>
          </a:p>
        </p:txBody>
      </p:sp>
      <p:sp>
        <p:nvSpPr>
          <p:cNvPr id="6" name="Rectangle 12"/>
          <p:cNvSpPr>
            <a:spLocks noGrp="1" noChangeArrowheads="1"/>
          </p:cNvSpPr>
          <p:nvPr>
            <p:ph type="sldNum" sz="quarter" idx="12"/>
          </p:nvPr>
        </p:nvSpPr>
        <p:spPr>
          <a:ln/>
        </p:spPr>
        <p:txBody>
          <a:bodyPr/>
          <a:lstStyle>
            <a:lvl1pPr>
              <a:defRPr/>
            </a:lvl1pPr>
          </a:lstStyle>
          <a:p>
            <a:fld id="{B97B7239-82D3-4AEA-A1E2-3FBF8A0A1623}" type="slidenum">
              <a:rPr lang="en-IE" smtClean="0">
                <a:solidFill>
                  <a:prstClr val="white"/>
                </a:solidFill>
              </a:rPr>
              <a:pPr/>
              <a:t>‹#›</a:t>
            </a:fld>
            <a:endParaRPr lang="en-IE">
              <a:solidFill>
                <a:prstClr val="white"/>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419600"/>
          </a:xfrm>
        </p:spPr>
        <p:txBody>
          <a:bodyPr vert="eaVert"/>
          <a:lstStyle/>
          <a:p>
            <a:r>
              <a:rPr lang="en-IE" smtClean="0"/>
              <a:t>Click to edit Master title style</a:t>
            </a:r>
            <a:endParaRPr lang="en-IE"/>
          </a:p>
        </p:txBody>
      </p:sp>
      <p:sp>
        <p:nvSpPr>
          <p:cNvPr id="3" name="Vertical Text Placeholder 2"/>
          <p:cNvSpPr>
            <a:spLocks noGrp="1"/>
          </p:cNvSpPr>
          <p:nvPr>
            <p:ph type="body" orient="vert" idx="1"/>
          </p:nvPr>
        </p:nvSpPr>
        <p:spPr>
          <a:xfrm>
            <a:off x="457200" y="1524000"/>
            <a:ext cx="6019800" cy="4419600"/>
          </a:xfrm>
        </p:spPr>
        <p:txBody>
          <a:bodyPr vert="eaVert"/>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endParaRPr lang="en-IE" dirty="0"/>
          </a:p>
        </p:txBody>
      </p:sp>
      <p:sp>
        <p:nvSpPr>
          <p:cNvPr id="4" name="Rectangle 10"/>
          <p:cNvSpPr>
            <a:spLocks noGrp="1" noChangeArrowheads="1"/>
          </p:cNvSpPr>
          <p:nvPr>
            <p:ph type="dt" sz="half" idx="10"/>
          </p:nvPr>
        </p:nvSpPr>
        <p:spPr>
          <a:ln/>
        </p:spPr>
        <p:txBody>
          <a:bodyPr/>
          <a:lstStyle>
            <a:lvl1pPr>
              <a:defRPr/>
            </a:lvl1pPr>
          </a:lstStyle>
          <a:p>
            <a:fld id="{079B128F-5591-4A20-893A-D593E4B98518}" type="datetime10">
              <a:rPr lang="en-IE" smtClean="0">
                <a:solidFill>
                  <a:prstClr val="white"/>
                </a:solidFill>
              </a:rPr>
              <a:pPr/>
              <a:t>09:19</a:t>
            </a:fld>
            <a:endParaRPr lang="en-IE">
              <a:solidFill>
                <a:prstClr val="white"/>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IE">
              <a:solidFill>
                <a:prstClr val="white"/>
              </a:solidFill>
            </a:endParaRPr>
          </a:p>
        </p:txBody>
      </p:sp>
      <p:sp>
        <p:nvSpPr>
          <p:cNvPr id="6" name="Rectangle 12"/>
          <p:cNvSpPr>
            <a:spLocks noGrp="1" noChangeArrowheads="1"/>
          </p:cNvSpPr>
          <p:nvPr>
            <p:ph type="sldNum" sz="quarter" idx="12"/>
          </p:nvPr>
        </p:nvSpPr>
        <p:spPr>
          <a:ln/>
        </p:spPr>
        <p:txBody>
          <a:bodyPr/>
          <a:lstStyle>
            <a:lvl1pPr>
              <a:defRPr/>
            </a:lvl1pPr>
          </a:lstStyle>
          <a:p>
            <a:fld id="{E43BECDB-55C0-4311-AD1E-8B08D68BF447}" type="slidenum">
              <a:rPr lang="en-IE" smtClean="0">
                <a:solidFill>
                  <a:prstClr val="white"/>
                </a:solidFill>
              </a:rPr>
              <a:pPr/>
              <a:t>‹#›</a:t>
            </a:fld>
            <a:endParaRPr lang="en-IE">
              <a:solidFill>
                <a:prstClr val="white"/>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IE" smtClean="0"/>
              <a:t>Click to edit Master title style</a:t>
            </a:r>
            <a:endParaRPr lang="en-IE"/>
          </a:p>
        </p:txBody>
      </p:sp>
      <p:sp>
        <p:nvSpPr>
          <p:cNvPr id="3" name="Text Placeholder 2"/>
          <p:cNvSpPr>
            <a:spLocks noGrp="1"/>
          </p:cNvSpPr>
          <p:nvPr>
            <p:ph type="body" sz="half" idx="1"/>
          </p:nvPr>
        </p:nvSpPr>
        <p:spPr>
          <a:xfrm>
            <a:off x="457200" y="1600200"/>
            <a:ext cx="8229600" cy="1905000"/>
          </a:xfrm>
        </p:spPr>
        <p:txBody>
          <a:body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endParaRPr lang="en-IE" dirty="0"/>
          </a:p>
        </p:txBody>
      </p:sp>
      <p:sp>
        <p:nvSpPr>
          <p:cNvPr id="4" name="Content Placeholder 3"/>
          <p:cNvSpPr>
            <a:spLocks noGrp="1"/>
          </p:cNvSpPr>
          <p:nvPr>
            <p:ph sz="half" idx="2"/>
          </p:nvPr>
        </p:nvSpPr>
        <p:spPr>
          <a:xfrm>
            <a:off x="457200" y="4038600"/>
            <a:ext cx="8229600" cy="1905000"/>
          </a:xfrm>
        </p:spPr>
        <p:txBody>
          <a:body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endParaRPr lang="en-IE"/>
          </a:p>
        </p:txBody>
      </p:sp>
      <p:sp>
        <p:nvSpPr>
          <p:cNvPr id="5" name="Rectangle 10"/>
          <p:cNvSpPr>
            <a:spLocks noGrp="1" noChangeArrowheads="1"/>
          </p:cNvSpPr>
          <p:nvPr>
            <p:ph type="dt" sz="half" idx="10"/>
          </p:nvPr>
        </p:nvSpPr>
        <p:spPr>
          <a:ln/>
        </p:spPr>
        <p:txBody>
          <a:bodyPr/>
          <a:lstStyle>
            <a:lvl1pPr>
              <a:defRPr/>
            </a:lvl1pPr>
          </a:lstStyle>
          <a:p>
            <a:fld id="{47B75617-4F40-4EE6-819A-A5AF53E1FC5B}" type="datetime10">
              <a:rPr lang="en-IE" smtClean="0">
                <a:solidFill>
                  <a:prstClr val="white"/>
                </a:solidFill>
              </a:rPr>
              <a:pPr/>
              <a:t>09:19</a:t>
            </a:fld>
            <a:endParaRPr lang="en-IE">
              <a:solidFill>
                <a:prstClr val="white"/>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IE">
              <a:solidFill>
                <a:prstClr val="white"/>
              </a:solidFill>
            </a:endParaRPr>
          </a:p>
        </p:txBody>
      </p:sp>
      <p:sp>
        <p:nvSpPr>
          <p:cNvPr id="7" name="Rectangle 12"/>
          <p:cNvSpPr>
            <a:spLocks noGrp="1" noChangeArrowheads="1"/>
          </p:cNvSpPr>
          <p:nvPr>
            <p:ph type="sldNum" sz="quarter" idx="12"/>
          </p:nvPr>
        </p:nvSpPr>
        <p:spPr>
          <a:ln/>
        </p:spPr>
        <p:txBody>
          <a:bodyPr/>
          <a:lstStyle>
            <a:lvl1pPr>
              <a:defRPr/>
            </a:lvl1pPr>
          </a:lstStyle>
          <a:p>
            <a:fld id="{E75464D7-A24D-41B3-83A7-ABC0AE912C07}" type="slidenum">
              <a:rPr lang="en-IE" smtClean="0">
                <a:solidFill>
                  <a:prstClr val="white"/>
                </a:solidFill>
              </a:rPr>
              <a:pPr/>
              <a:t>‹#›</a:t>
            </a:fld>
            <a:endParaRPr lang="en-IE">
              <a:solidFill>
                <a:prstClr val="white"/>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IE" smtClean="0"/>
              <a:t>Click to edit Master title style</a:t>
            </a:r>
            <a:endParaRPr lang="en-IE"/>
          </a:p>
        </p:txBody>
      </p:sp>
      <p:sp>
        <p:nvSpPr>
          <p:cNvPr id="3" name="Text Placeholder 2"/>
          <p:cNvSpPr>
            <a:spLocks noGrp="1"/>
          </p:cNvSpPr>
          <p:nvPr>
            <p:ph type="body" sz="half" idx="1"/>
          </p:nvPr>
        </p:nvSpPr>
        <p:spPr>
          <a:xfrm>
            <a:off x="457200" y="1600200"/>
            <a:ext cx="4038600" cy="4343400"/>
          </a:xfrm>
        </p:spPr>
        <p:txBody>
          <a:body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endParaRPr lang="en-IE" dirty="0"/>
          </a:p>
        </p:txBody>
      </p:sp>
      <p:sp>
        <p:nvSpPr>
          <p:cNvPr id="4" name="ClipArt Placeholder 3"/>
          <p:cNvSpPr>
            <a:spLocks noGrp="1"/>
          </p:cNvSpPr>
          <p:nvPr>
            <p:ph type="clipArt" sz="half" idx="2"/>
          </p:nvPr>
        </p:nvSpPr>
        <p:spPr>
          <a:xfrm>
            <a:off x="4648200" y="1600200"/>
            <a:ext cx="4038600" cy="4343400"/>
          </a:xfrm>
        </p:spPr>
        <p:txBody>
          <a:bodyPr/>
          <a:lstStyle/>
          <a:p>
            <a:pPr lvl="0"/>
            <a:r>
              <a:rPr lang="en-IE"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fld id="{3D25B506-0EC0-4007-BEA2-5AE4D126CAC6}" type="datetime10">
              <a:rPr lang="en-IE" smtClean="0">
                <a:solidFill>
                  <a:prstClr val="white"/>
                </a:solidFill>
              </a:rPr>
              <a:pPr/>
              <a:t>09:19</a:t>
            </a:fld>
            <a:endParaRPr lang="en-IE">
              <a:solidFill>
                <a:prstClr val="white"/>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IE">
              <a:solidFill>
                <a:prstClr val="white"/>
              </a:solidFill>
            </a:endParaRPr>
          </a:p>
        </p:txBody>
      </p:sp>
      <p:sp>
        <p:nvSpPr>
          <p:cNvPr id="7" name="Rectangle 12"/>
          <p:cNvSpPr>
            <a:spLocks noGrp="1" noChangeArrowheads="1"/>
          </p:cNvSpPr>
          <p:nvPr>
            <p:ph type="sldNum" sz="quarter" idx="12"/>
          </p:nvPr>
        </p:nvSpPr>
        <p:spPr>
          <a:ln/>
        </p:spPr>
        <p:txBody>
          <a:bodyPr/>
          <a:lstStyle>
            <a:lvl1pPr>
              <a:defRPr/>
            </a:lvl1pPr>
          </a:lstStyle>
          <a:p>
            <a:fld id="{3F4D5829-3FF6-4592-82F5-7E4BE69CF652}" type="slidenum">
              <a:rPr lang="en-IE" smtClean="0">
                <a:solidFill>
                  <a:prstClr val="white"/>
                </a:solidFill>
              </a:rPr>
              <a:pPr/>
              <a:t>‹#›</a:t>
            </a:fld>
            <a:endParaRPr lang="en-IE">
              <a:solidFill>
                <a:prstClr val="white"/>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69085D37-778E-4BA7-AB77-1E7D5DA95635}" type="datetime10">
              <a:rPr lang="en-IE" smtClean="0">
                <a:solidFill>
                  <a:prstClr val="black">
                    <a:tint val="75000"/>
                  </a:prstClr>
                </a:solidFill>
              </a:rPr>
              <a:pPr/>
              <a:t>09:19</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8F5A2D03-E749-4B56-B636-BB513F611903}" type="slidenum">
              <a:rPr lang="en-IE" smtClean="0">
                <a:solidFill>
                  <a:prstClr val="black">
                    <a:tint val="75000"/>
                  </a:prstClr>
                </a:solidFill>
              </a:rPr>
              <a:pPr/>
              <a:t>‹#›</a:t>
            </a:fld>
            <a:endParaRPr lang="en-IE">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email">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95000"/>
                    <a:lumOff val="5000"/>
                  </a:schemeClr>
                </a:solidFill>
                <a:effectLst>
                  <a:outerShdw blurRad="25400" dist="25400" dir="2700000" algn="tl" rotWithShape="0">
                    <a:schemeClr val="bg1">
                      <a:alpha val="8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114300" y="6432554"/>
            <a:ext cx="2133600" cy="365125"/>
          </a:xfrm>
        </p:spPr>
        <p:txBody>
          <a:bodyPr/>
          <a:lstStyle>
            <a:lvl1pPr>
              <a:defRPr sz="1800" b="1">
                <a:latin typeface="Comic Sans MS" pitchFamily="66" charset="0"/>
              </a:defRPr>
            </a:lvl1pPr>
          </a:lstStyle>
          <a:p>
            <a:pPr>
              <a:defRPr/>
            </a:pPr>
            <a:fld id="{FCAE536A-E0A4-4085-90EE-54E8229D5D38}" type="datetime10">
              <a:rPr lang="en-IE" smtClean="0">
                <a:solidFill>
                  <a:srgbClr val="748560">
                    <a:lumMod val="50000"/>
                  </a:srgbClr>
                </a:solidFill>
              </a:rPr>
              <a:pPr>
                <a:defRPr/>
              </a:pPr>
              <a:t>09:19</a:t>
            </a:fld>
            <a:endParaRPr lang="en-US">
              <a:solidFill>
                <a:srgbClr val="748560">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748560">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1431173-CF00-4F89-B8C1-57BC76B458A2}" type="slidenum">
              <a:rPr lang="en-US">
                <a:solidFill>
                  <a:srgbClr val="748560">
                    <a:lumMod val="50000"/>
                  </a:srgbClr>
                </a:solidFill>
              </a:rPr>
              <a:pPr>
                <a:defRPr/>
              </a:pPr>
              <a:t>‹#›</a:t>
            </a:fld>
            <a:endParaRPr lang="en-US">
              <a:solidFill>
                <a:srgbClr val="748560">
                  <a:lumMod val="50000"/>
                </a:srgbClr>
              </a:solidFill>
            </a:endParaRP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A</a:t>
            </a:r>
          </a:p>
          <a:p>
            <a:pPr lvl="6"/>
            <a:r>
              <a:rPr lang="en-US" dirty="0" smtClean="0"/>
              <a:t>A</a:t>
            </a:r>
          </a:p>
          <a:p>
            <a:pPr lvl="7"/>
            <a:r>
              <a:rPr lang="en-US" dirty="0" smtClean="0"/>
              <a:t>A</a:t>
            </a:r>
          </a:p>
          <a:p>
            <a:pPr lvl="8"/>
            <a:r>
              <a:rPr lang="en-US" dirty="0" smtClean="0"/>
              <a:t>A</a:t>
            </a:r>
          </a:p>
          <a:p>
            <a:pPr lvl="8"/>
            <a:r>
              <a:rPr lang="en-US" dirty="0" smtClean="0"/>
              <a:t>a</a:t>
            </a:r>
            <a:endParaRPr lang="en-US" dirty="0"/>
          </a:p>
        </p:txBody>
      </p:sp>
      <p:sp>
        <p:nvSpPr>
          <p:cNvPr id="4" name="Date Placeholder 3"/>
          <p:cNvSpPr>
            <a:spLocks noGrp="1"/>
          </p:cNvSpPr>
          <p:nvPr>
            <p:ph type="dt" sz="half" idx="10"/>
          </p:nvPr>
        </p:nvSpPr>
        <p:spPr/>
        <p:txBody>
          <a:bodyPr/>
          <a:lstStyle>
            <a:lvl1pPr>
              <a:defRPr/>
            </a:lvl1pPr>
          </a:lstStyle>
          <a:p>
            <a:pPr>
              <a:defRPr/>
            </a:pPr>
            <a:fld id="{1D64E7F1-E643-4DEA-85F5-0CDE41117247}" type="datetime10">
              <a:rPr lang="en-IE" smtClean="0">
                <a:solidFill>
                  <a:srgbClr val="748560">
                    <a:lumMod val="50000"/>
                  </a:srgbClr>
                </a:solidFill>
              </a:rPr>
              <a:pPr>
                <a:defRPr/>
              </a:pPr>
              <a:t>09:19</a:t>
            </a:fld>
            <a:endParaRPr lang="en-US" dirty="0">
              <a:solidFill>
                <a:srgbClr val="748560">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748560">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8F824C81-38E5-4739-A738-27110B037955}" type="slidenum">
              <a:rPr lang="en-US">
                <a:solidFill>
                  <a:srgbClr val="748560">
                    <a:lumMod val="50000"/>
                  </a:srgbClr>
                </a:solidFill>
              </a:rPr>
              <a:pPr>
                <a:defRPr/>
              </a:pPr>
              <a:t>‹#›</a:t>
            </a:fld>
            <a:endParaRPr lang="en-US">
              <a:solidFill>
                <a:srgbClr val="748560">
                  <a:lumMod val="5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F9D90DE4-6988-46FB-9C50-35BD8A312E36}" type="datetime10">
              <a:rPr lang="en-IE" smtClean="0">
                <a:solidFill>
                  <a:prstClr val="black">
                    <a:tint val="75000"/>
                  </a:prstClr>
                </a:solidFill>
              </a:rPr>
              <a:pPr/>
              <a:t>09:19</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8F5A2D03-E749-4B56-B636-BB513F611903}" type="slidenum">
              <a:rPr lang="en-IE" smtClean="0">
                <a:solidFill>
                  <a:prstClr val="black">
                    <a:tint val="75000"/>
                  </a:prstClr>
                </a:solidFill>
              </a:rPr>
              <a:pPr/>
              <a:t>‹#›</a:t>
            </a:fld>
            <a:endParaRPr lang="en-IE">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E72042-31C2-40DE-8131-104E008076E9}" type="datetime10">
              <a:rPr lang="en-IE" smtClean="0">
                <a:solidFill>
                  <a:srgbClr val="748560">
                    <a:lumMod val="50000"/>
                  </a:srgbClr>
                </a:solidFill>
              </a:rPr>
              <a:pPr>
                <a:defRPr/>
              </a:pPr>
              <a:t>09:19</a:t>
            </a:fld>
            <a:endParaRPr lang="en-US" dirty="0">
              <a:solidFill>
                <a:srgbClr val="748560">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748560">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F18B65B-95A0-443A-BAED-BC33DF204C1E}" type="slidenum">
              <a:rPr lang="en-US">
                <a:solidFill>
                  <a:srgbClr val="748560">
                    <a:lumMod val="50000"/>
                  </a:srgbClr>
                </a:solidFill>
              </a:rPr>
              <a:pPr>
                <a:defRPr/>
              </a:pPr>
              <a:t>‹#›</a:t>
            </a:fld>
            <a:endParaRPr lang="en-US">
              <a:solidFill>
                <a:srgbClr val="748560">
                  <a:lumMod val="50000"/>
                </a:srgb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21C415D-8804-44C0-BC90-9CCB918CCE4E}" type="datetime10">
              <a:rPr lang="en-IE" smtClean="0">
                <a:solidFill>
                  <a:srgbClr val="748560">
                    <a:lumMod val="50000"/>
                  </a:srgbClr>
                </a:solidFill>
              </a:rPr>
              <a:pPr>
                <a:defRPr/>
              </a:pPr>
              <a:t>09:19</a:t>
            </a:fld>
            <a:endParaRPr lang="en-US" dirty="0">
              <a:solidFill>
                <a:srgbClr val="748560">
                  <a:lumMod val="5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748560">
                  <a:lumMod val="5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85B8861-1C28-4F17-9DDC-1E2554DDC121}" type="slidenum">
              <a:rPr lang="en-US">
                <a:solidFill>
                  <a:srgbClr val="748560">
                    <a:lumMod val="50000"/>
                  </a:srgbClr>
                </a:solidFill>
              </a:rPr>
              <a:pPr>
                <a:defRPr/>
              </a:pPr>
              <a:t>‹#›</a:t>
            </a:fld>
            <a:endParaRPr lang="en-US">
              <a:solidFill>
                <a:srgbClr val="748560">
                  <a:lumMod val="50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1DCFCC-6D74-47D0-A474-7FD87D5E5C16}" type="datetime10">
              <a:rPr lang="en-IE" smtClean="0">
                <a:solidFill>
                  <a:srgbClr val="748560">
                    <a:lumMod val="50000"/>
                  </a:srgbClr>
                </a:solidFill>
              </a:rPr>
              <a:pPr>
                <a:defRPr/>
              </a:pPr>
              <a:t>09:19</a:t>
            </a:fld>
            <a:endParaRPr lang="en-US" dirty="0">
              <a:solidFill>
                <a:srgbClr val="748560">
                  <a:lumMod val="5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748560">
                  <a:lumMod val="5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85361DF6-A5BA-4DCC-9D32-2D949626C072}" type="slidenum">
              <a:rPr lang="en-US">
                <a:solidFill>
                  <a:srgbClr val="748560">
                    <a:lumMod val="50000"/>
                  </a:srgbClr>
                </a:solidFill>
              </a:rPr>
              <a:pPr>
                <a:defRPr/>
              </a:pPr>
              <a:t>‹#›</a:t>
            </a:fld>
            <a:endParaRPr lang="en-US">
              <a:solidFill>
                <a:srgbClr val="748560">
                  <a:lumMod val="50000"/>
                </a:srgb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5C5D39-C662-40EA-B956-7B05CBFAB280}" type="datetime10">
              <a:rPr lang="en-IE" smtClean="0">
                <a:solidFill>
                  <a:srgbClr val="748560">
                    <a:lumMod val="50000"/>
                  </a:srgbClr>
                </a:solidFill>
              </a:rPr>
              <a:pPr>
                <a:defRPr/>
              </a:pPr>
              <a:t>09:19</a:t>
            </a:fld>
            <a:endParaRPr lang="en-US" dirty="0">
              <a:solidFill>
                <a:srgbClr val="748560">
                  <a:lumMod val="50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748560">
                  <a:lumMod val="50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9D524965-3E50-4CC4-8FCC-4E2273EB40FD}" type="slidenum">
              <a:rPr lang="en-US">
                <a:solidFill>
                  <a:srgbClr val="748560">
                    <a:lumMod val="50000"/>
                  </a:srgbClr>
                </a:solidFill>
              </a:rPr>
              <a:pPr>
                <a:defRPr/>
              </a:pPr>
              <a:t>‹#›</a:t>
            </a:fld>
            <a:endParaRPr lang="en-US">
              <a:solidFill>
                <a:srgbClr val="748560">
                  <a:lumMod val="50000"/>
                </a:srgb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D11549-B58D-47F5-B80C-8E1D49A810FF}" type="datetime10">
              <a:rPr lang="en-IE" smtClean="0">
                <a:solidFill>
                  <a:srgbClr val="748560">
                    <a:lumMod val="50000"/>
                  </a:srgbClr>
                </a:solidFill>
              </a:rPr>
              <a:pPr>
                <a:defRPr/>
              </a:pPr>
              <a:t>09:19</a:t>
            </a:fld>
            <a:endParaRPr lang="en-US" dirty="0">
              <a:solidFill>
                <a:srgbClr val="748560">
                  <a:lumMod val="50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748560">
                  <a:lumMod val="50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24AA741E-8395-4B55-97F5-CD5DB2F3BBEC}" type="slidenum">
              <a:rPr lang="en-US">
                <a:solidFill>
                  <a:srgbClr val="748560">
                    <a:lumMod val="50000"/>
                  </a:srgbClr>
                </a:solidFill>
              </a:rPr>
              <a:pPr>
                <a:defRPr/>
              </a:pPr>
              <a:t>‹#›</a:t>
            </a:fld>
            <a:endParaRPr lang="en-US">
              <a:solidFill>
                <a:srgbClr val="748560">
                  <a:lumMod val="50000"/>
                </a:srgb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9BD9DC-4C4D-4F48-A2AD-CD5170A2EA1B}" type="datetime10">
              <a:rPr lang="en-IE" smtClean="0">
                <a:solidFill>
                  <a:srgbClr val="748560">
                    <a:lumMod val="50000"/>
                  </a:srgbClr>
                </a:solidFill>
              </a:rPr>
              <a:pPr>
                <a:defRPr/>
              </a:pPr>
              <a:t>09:19</a:t>
            </a:fld>
            <a:endParaRPr lang="en-US" dirty="0">
              <a:solidFill>
                <a:srgbClr val="748560">
                  <a:lumMod val="5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748560">
                  <a:lumMod val="5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24FCE04-86DE-486D-9BB3-A9D227B92DA4}" type="slidenum">
              <a:rPr lang="en-US">
                <a:solidFill>
                  <a:srgbClr val="748560">
                    <a:lumMod val="50000"/>
                  </a:srgbClr>
                </a:solidFill>
              </a:rPr>
              <a:pPr>
                <a:defRPr/>
              </a:pPr>
              <a:t>‹#›</a:t>
            </a:fld>
            <a:endParaRPr lang="en-US">
              <a:solidFill>
                <a:srgbClr val="748560">
                  <a:lumMod val="50000"/>
                </a:srgb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67CA30-D9B0-436E-913A-5419D1419F91}" type="datetime10">
              <a:rPr lang="en-IE" smtClean="0">
                <a:solidFill>
                  <a:srgbClr val="748560">
                    <a:lumMod val="50000"/>
                  </a:srgbClr>
                </a:solidFill>
              </a:rPr>
              <a:pPr>
                <a:defRPr/>
              </a:pPr>
              <a:t>09:19</a:t>
            </a:fld>
            <a:endParaRPr lang="en-US" dirty="0">
              <a:solidFill>
                <a:srgbClr val="748560">
                  <a:lumMod val="5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748560">
                  <a:lumMod val="5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8328E371-BF15-4863-855E-6784EF709D6C}" type="slidenum">
              <a:rPr lang="en-US">
                <a:solidFill>
                  <a:srgbClr val="748560">
                    <a:lumMod val="50000"/>
                  </a:srgbClr>
                </a:solidFill>
              </a:rPr>
              <a:pPr>
                <a:defRPr/>
              </a:pPr>
              <a:t>‹#›</a:t>
            </a:fld>
            <a:endParaRPr lang="en-US">
              <a:solidFill>
                <a:srgbClr val="748560">
                  <a:lumMod val="50000"/>
                </a:srgb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smtClean="0"/>
          </a:p>
          <a:p>
            <a:pPr lvl="6"/>
            <a:endParaRPr lang="en-US" dirty="0" smtClean="0"/>
          </a:p>
          <a:p>
            <a:pPr lvl="7"/>
            <a:endParaRPr lang="en-US" dirty="0" smtClean="0"/>
          </a:p>
          <a:p>
            <a:pPr lvl="8"/>
            <a:endParaRPr lang="en-US" dirty="0" smtClean="0"/>
          </a:p>
          <a:p>
            <a:pPr lvl="8"/>
            <a:endParaRPr lang="en-US" dirty="0"/>
          </a:p>
        </p:txBody>
      </p:sp>
      <p:sp>
        <p:nvSpPr>
          <p:cNvPr id="4" name="Date Placeholder 3"/>
          <p:cNvSpPr>
            <a:spLocks noGrp="1"/>
          </p:cNvSpPr>
          <p:nvPr>
            <p:ph type="dt" sz="half" idx="10"/>
          </p:nvPr>
        </p:nvSpPr>
        <p:spPr/>
        <p:txBody>
          <a:bodyPr/>
          <a:lstStyle>
            <a:lvl1pPr>
              <a:defRPr/>
            </a:lvl1pPr>
          </a:lstStyle>
          <a:p>
            <a:pPr>
              <a:defRPr/>
            </a:pPr>
            <a:fld id="{3AE2F60A-1077-400D-9865-0A199957BBD7}" type="datetime10">
              <a:rPr lang="en-IE" smtClean="0">
                <a:solidFill>
                  <a:srgbClr val="748560">
                    <a:lumMod val="50000"/>
                  </a:srgbClr>
                </a:solidFill>
              </a:rPr>
              <a:pPr>
                <a:defRPr/>
              </a:pPr>
              <a:t>09:19</a:t>
            </a:fld>
            <a:endParaRPr lang="en-US" dirty="0">
              <a:solidFill>
                <a:srgbClr val="748560">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748560">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61EE6A1-777D-4F05-A7AF-5F58E628C372}" type="slidenum">
              <a:rPr lang="en-US">
                <a:solidFill>
                  <a:srgbClr val="748560">
                    <a:lumMod val="50000"/>
                  </a:srgbClr>
                </a:solidFill>
              </a:rPr>
              <a:pPr>
                <a:defRPr/>
              </a:pPr>
              <a:t>‹#›</a:t>
            </a:fld>
            <a:endParaRPr lang="en-US">
              <a:solidFill>
                <a:srgbClr val="748560">
                  <a:lumMod val="50000"/>
                </a:srgb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8"/>
            <a:endParaRPr lang="en-US" dirty="0"/>
          </a:p>
        </p:txBody>
      </p:sp>
      <p:sp>
        <p:nvSpPr>
          <p:cNvPr id="4" name="Date Placeholder 3"/>
          <p:cNvSpPr>
            <a:spLocks noGrp="1"/>
          </p:cNvSpPr>
          <p:nvPr>
            <p:ph type="dt" sz="half" idx="10"/>
          </p:nvPr>
        </p:nvSpPr>
        <p:spPr/>
        <p:txBody>
          <a:bodyPr/>
          <a:lstStyle>
            <a:lvl1pPr>
              <a:defRPr/>
            </a:lvl1pPr>
          </a:lstStyle>
          <a:p>
            <a:pPr>
              <a:defRPr/>
            </a:pPr>
            <a:fld id="{97786B42-B3BE-4CDA-97F1-E374B94B73F4}" type="datetime10">
              <a:rPr lang="en-IE" smtClean="0">
                <a:solidFill>
                  <a:srgbClr val="748560">
                    <a:lumMod val="50000"/>
                  </a:srgbClr>
                </a:solidFill>
              </a:rPr>
              <a:pPr>
                <a:defRPr/>
              </a:pPr>
              <a:t>09:19</a:t>
            </a:fld>
            <a:endParaRPr lang="en-US" dirty="0">
              <a:solidFill>
                <a:srgbClr val="748560">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748560">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2930228-91F7-4750-A419-8FFE28C6521C}" type="slidenum">
              <a:rPr lang="en-US">
                <a:solidFill>
                  <a:srgbClr val="748560">
                    <a:lumMod val="50000"/>
                  </a:srgbClr>
                </a:solidFill>
              </a:rPr>
              <a:pPr>
                <a:defRPr/>
              </a:pPr>
              <a:t>‹#›</a:t>
            </a:fld>
            <a:endParaRPr lang="en-US">
              <a:solidFill>
                <a:srgbClr val="748560">
                  <a:lumMod val="5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a:xfrm>
            <a:off x="152400" y="6356354"/>
            <a:ext cx="2133600" cy="365125"/>
          </a:xfrm>
        </p:spPr>
        <p:txBody>
          <a:bodyPr/>
          <a:lstStyle>
            <a:lvl1pPr>
              <a:defRPr sz="1800" b="1">
                <a:solidFill>
                  <a:schemeClr val="tx1"/>
                </a:solidFill>
              </a:defRPr>
            </a:lvl1pPr>
          </a:lstStyle>
          <a:p>
            <a:fld id="{168B7B0B-8D2F-4FF3-BEF3-0FDC8FDEA47E}" type="datetime10">
              <a:rPr lang="en-IE" smtClean="0"/>
              <a:pPr/>
              <a:t>09:19</a:t>
            </a:fld>
            <a:endParaRPr lang="en-IE"/>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8F5A2D03-E749-4B56-B636-BB513F611903}" type="slidenum">
              <a:rPr lang="en-IE" smtClean="0">
                <a:solidFill>
                  <a:prstClr val="black">
                    <a:tint val="75000"/>
                  </a:prstClr>
                </a:solidFill>
              </a:rPr>
              <a:pPr/>
              <a:t>‹#›</a:t>
            </a:fld>
            <a:endParaRPr lang="en-IE">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6879" y="6397299"/>
            <a:ext cx="853056" cy="365125"/>
          </a:xfrm>
          <a:noFill/>
        </p:spPr>
        <p:txBody>
          <a:bodyPr/>
          <a:lstStyle>
            <a:lvl1pPr>
              <a:defRPr sz="1800" b="1">
                <a:solidFill>
                  <a:schemeClr val="tx1"/>
                </a:solidFill>
              </a:defRPr>
            </a:lvl1pPr>
          </a:lstStyle>
          <a:p>
            <a:fld id="{41AA8F9D-4CC9-415F-977F-C0234E76D763}" type="datetime10">
              <a:rPr lang="en-IE" smtClean="0"/>
              <a:pPr/>
              <a:t>09:19</a:t>
            </a:fld>
            <a:endParaRPr lang="en-IE"/>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8F5A2D03-E749-4B56-B636-BB513F611903}" type="slidenum">
              <a:rPr lang="en-IE" smtClean="0">
                <a:solidFill>
                  <a:prstClr val="black">
                    <a:tint val="75000"/>
                  </a:prstClr>
                </a:solidFill>
              </a:rPr>
              <a:pPr/>
              <a:t>‹#›</a:t>
            </a:fld>
            <a:endParaRPr lang="en-IE">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994561-8855-482D-AD90-A3B7F41CCAD5}" type="datetime10">
              <a:rPr lang="en-IE" smtClean="0">
                <a:solidFill>
                  <a:prstClr val="black">
                    <a:tint val="75000"/>
                  </a:prstClr>
                </a:solidFill>
              </a:rPr>
              <a:pPr/>
              <a:t>09:19</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8F5A2D03-E749-4B56-B636-BB513F611903}" type="slidenum">
              <a:rPr lang="en-IE" smtClean="0">
                <a:solidFill>
                  <a:prstClr val="black">
                    <a:tint val="75000"/>
                  </a:prstClr>
                </a:solidFill>
              </a:rPr>
              <a:pPr/>
              <a:t>‹#›</a:t>
            </a:fld>
            <a:endParaRPr lang="en-IE">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48F0A-7B18-4AB3-ACBB-A5506CB030B3}" type="datetime10">
              <a:rPr lang="en-IE" smtClean="0">
                <a:solidFill>
                  <a:prstClr val="black">
                    <a:tint val="75000"/>
                  </a:prstClr>
                </a:solidFill>
              </a:rPr>
              <a:pPr/>
              <a:t>09:19</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8F5A2D03-E749-4B56-B636-BB513F611903}" type="slidenum">
              <a:rPr lang="en-IE" smtClean="0">
                <a:solidFill>
                  <a:prstClr val="black">
                    <a:tint val="75000"/>
                  </a:prstClr>
                </a:solidFill>
              </a:rPr>
              <a:pPr/>
              <a:t>‹#›</a:t>
            </a:fld>
            <a:endParaRPr lang="en-IE">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7.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itchFamily="34" charset="0"/>
              </a:defRPr>
            </a:lvl1pPr>
          </a:lstStyle>
          <a:p>
            <a:fld id="{AE1A42F0-399E-4C01-8730-CC2957B7E1E5}" type="datetime10">
              <a:rPr lang="en-IE" smtClean="0">
                <a:solidFill>
                  <a:prstClr val="black">
                    <a:tint val="75000"/>
                  </a:prstClr>
                </a:solidFill>
              </a:rPr>
              <a:pPr/>
              <a:t>09:19</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fld id="{8F5A2D03-E749-4B56-B636-BB513F611903}" type="slidenum">
              <a:rPr lang="en-IE" smtClean="0">
                <a:solidFill>
                  <a:prstClr val="black">
                    <a:tint val="75000"/>
                  </a:prstClr>
                </a:solidFill>
              </a:rPr>
              <a:pPr/>
              <a:t>‹#›</a:t>
            </a:fld>
            <a:endParaRPr lang="en-IE">
              <a:solidFill>
                <a:prstClr val="black">
                  <a:tint val="75000"/>
                </a:prstClr>
              </a:solidFill>
            </a:endParaRPr>
          </a:p>
        </p:txBody>
      </p:sp>
      <p:sp>
        <p:nvSpPr>
          <p:cNvPr id="7" name="Rectangle 6"/>
          <p:cNvSpPr/>
          <p:nvPr/>
        </p:nvSpPr>
        <p:spPr>
          <a:xfrm>
            <a:off x="0" y="6696744"/>
            <a:ext cx="9144000" cy="188640"/>
          </a:xfrm>
          <a:prstGeom prst="rect">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latin typeface="Trebuchet MS" pitchFamily="34" charset="0"/>
            </a:endParaRPr>
          </a:p>
        </p:txBody>
      </p:sp>
      <p:sp>
        <p:nvSpPr>
          <p:cNvPr id="8" name="Rectangle 7"/>
          <p:cNvSpPr/>
          <p:nvPr/>
        </p:nvSpPr>
        <p:spPr>
          <a:xfrm rot="5400000">
            <a:off x="5714932" y="3442964"/>
            <a:ext cx="6696000" cy="188640"/>
          </a:xfrm>
          <a:prstGeom prst="rect">
            <a:avLst/>
          </a:prstGeom>
          <a:solidFill>
            <a:srgbClr val="FF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latin typeface="Trebuchet MS" pitchFamily="34" charset="0"/>
            </a:endParaRPr>
          </a:p>
        </p:txBody>
      </p:sp>
      <p:sp>
        <p:nvSpPr>
          <p:cNvPr id="9" name="Rectangle 8"/>
          <p:cNvSpPr/>
          <p:nvPr/>
        </p:nvSpPr>
        <p:spPr>
          <a:xfrm>
            <a:off x="198780" y="0"/>
            <a:ext cx="8964000" cy="188640"/>
          </a:xfrm>
          <a:prstGeom prst="rect">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latin typeface="Trebuchet MS" pitchFamily="34" charset="0"/>
            </a:endParaRPr>
          </a:p>
        </p:txBody>
      </p:sp>
      <p:sp>
        <p:nvSpPr>
          <p:cNvPr id="10" name="Rectangle 9"/>
          <p:cNvSpPr/>
          <p:nvPr/>
        </p:nvSpPr>
        <p:spPr>
          <a:xfrm rot="5400000">
            <a:off x="-3249572" y="3253676"/>
            <a:ext cx="6696000" cy="188640"/>
          </a:xfrm>
          <a:prstGeom prst="rect">
            <a:avLst/>
          </a:prstGeom>
          <a:solidFill>
            <a:srgbClr val="FF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CCCCFF"/>
            </a:gs>
          </a:gsLst>
          <a:path path="rect">
            <a:fillToRect t="100000" r="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2" y="1524000"/>
            <a:ext cx="8208963"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a:t>
            </a:r>
          </a:p>
          <a:p>
            <a:pPr lvl="2"/>
            <a:r>
              <a:rPr lang="en-US" smtClean="0"/>
              <a:t>Third level</a:t>
            </a:r>
          </a:p>
          <a:p>
            <a:pPr lvl="3"/>
            <a:r>
              <a:rPr lang="en-US" smtClean="0"/>
              <a:t>Fourth level</a:t>
            </a:r>
          </a:p>
          <a:p>
            <a:pPr lvl="4"/>
            <a:r>
              <a:rPr lang="en-US" smtClean="0"/>
              <a:t>Fifth level</a:t>
            </a:r>
          </a:p>
        </p:txBody>
      </p:sp>
      <p:pic>
        <p:nvPicPr>
          <p:cNvPr id="1028" name="Picture 6" descr="Copy of cuarms">
            <a:hlinkClick r:id="" action="ppaction://hlinkshowjump?jump=nextslide"/>
          </p:cNvPr>
          <p:cNvPicPr>
            <a:picLocks noChangeAspect="1" noChangeArrowheads="1"/>
          </p:cNvPicPr>
          <p:nvPr/>
        </p:nvPicPr>
        <p:blipFill>
          <a:blip r:embed="rId14"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8532815" y="6165850"/>
            <a:ext cx="369887" cy="412750"/>
          </a:xfrm>
          <a:prstGeom prst="rect">
            <a:avLst/>
          </a:prstGeom>
          <a:noFill/>
          <a:ln w="9525">
            <a:noFill/>
            <a:miter lim="800000"/>
            <a:headEnd/>
            <a:tailEnd/>
          </a:ln>
        </p:spPr>
      </p:pic>
      <p:pic>
        <p:nvPicPr>
          <p:cNvPr id="1029" name="Picture 7" descr="spiral"/>
          <p:cNvPicPr>
            <a:picLocks noChangeAspect="1" noChangeArrowheads="1"/>
          </p:cNvPicPr>
          <p:nvPr/>
        </p:nvPicPr>
        <p:blipFill>
          <a:blip r:embed="rId15"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179390" y="6076950"/>
            <a:ext cx="936625" cy="584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advClick="0"/>
  <p:timing>
    <p:tnLst>
      <p:par>
        <p:cTn id="1" dur="indefinite" restart="never" nodeType="tmRoot"/>
      </p:par>
    </p:tnLst>
  </p:timing>
  <p:hf sldNum="0" hdr="0" ftr="0"/>
  <p:txStyles>
    <p:titleStyle>
      <a:lvl1pPr algn="ctr" rtl="0" eaLnBrk="0" fontAlgn="base" hangingPunct="0">
        <a:spcBef>
          <a:spcPct val="0"/>
        </a:spcBef>
        <a:spcAft>
          <a:spcPct val="0"/>
        </a:spcAft>
        <a:defRPr sz="4400" b="1">
          <a:solidFill>
            <a:srgbClr val="000099"/>
          </a:solidFill>
          <a:latin typeface="+mj-lt"/>
          <a:ea typeface="MS PGothic" pitchFamily="34" charset="-128"/>
          <a:cs typeface="ＭＳ Ｐゴシック" charset="-128"/>
        </a:defRPr>
      </a:lvl1pPr>
      <a:lvl2pPr algn="ctr" rtl="0" eaLnBrk="0" fontAlgn="base" hangingPunct="0">
        <a:spcBef>
          <a:spcPct val="0"/>
        </a:spcBef>
        <a:spcAft>
          <a:spcPct val="0"/>
        </a:spcAft>
        <a:defRPr sz="4400" b="1">
          <a:solidFill>
            <a:srgbClr val="0000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b="1">
          <a:solidFill>
            <a:srgbClr val="0000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b="1">
          <a:solidFill>
            <a:srgbClr val="0000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b="1">
          <a:solidFill>
            <a:srgbClr val="000099"/>
          </a:solidFill>
          <a:latin typeface="Arial" charset="0"/>
          <a:ea typeface="MS PGothic" pitchFamily="34" charset="-128"/>
          <a:cs typeface="ＭＳ Ｐゴシック" charset="-128"/>
        </a:defRPr>
      </a:lvl5pPr>
      <a:lvl6pPr marL="457200" algn="ctr" rtl="0" fontAlgn="base">
        <a:spcBef>
          <a:spcPct val="0"/>
        </a:spcBef>
        <a:spcAft>
          <a:spcPct val="0"/>
        </a:spcAft>
        <a:defRPr sz="4400" b="1">
          <a:solidFill>
            <a:srgbClr val="000099"/>
          </a:solidFill>
          <a:latin typeface="Arial" charset="0"/>
        </a:defRPr>
      </a:lvl6pPr>
      <a:lvl7pPr marL="914400" algn="ctr" rtl="0" fontAlgn="base">
        <a:spcBef>
          <a:spcPct val="0"/>
        </a:spcBef>
        <a:spcAft>
          <a:spcPct val="0"/>
        </a:spcAft>
        <a:defRPr sz="4400" b="1">
          <a:solidFill>
            <a:srgbClr val="000099"/>
          </a:solidFill>
          <a:latin typeface="Arial" charset="0"/>
        </a:defRPr>
      </a:lvl7pPr>
      <a:lvl8pPr marL="1371600" algn="ctr" rtl="0" fontAlgn="base">
        <a:spcBef>
          <a:spcPct val="0"/>
        </a:spcBef>
        <a:spcAft>
          <a:spcPct val="0"/>
        </a:spcAft>
        <a:defRPr sz="4400" b="1">
          <a:solidFill>
            <a:srgbClr val="000099"/>
          </a:solidFill>
          <a:latin typeface="Arial" charset="0"/>
        </a:defRPr>
      </a:lvl8pPr>
      <a:lvl9pPr marL="1828800" algn="ctr" rtl="0" fontAlgn="base">
        <a:spcBef>
          <a:spcPct val="0"/>
        </a:spcBef>
        <a:spcAft>
          <a:spcPct val="0"/>
        </a:spcAft>
        <a:defRPr sz="4400" b="1">
          <a:solidFill>
            <a:srgbClr val="000099"/>
          </a:solidFill>
          <a:latin typeface="Arial" charset="0"/>
        </a:defRPr>
      </a:lvl9pPr>
    </p:titleStyle>
    <p:bodyStyle>
      <a:lvl1pPr marL="455613" indent="-455613" algn="l" rtl="0" eaLnBrk="0" fontAlgn="base" hangingPunct="0">
        <a:spcBef>
          <a:spcPct val="20000"/>
        </a:spcBef>
        <a:spcAft>
          <a:spcPct val="0"/>
        </a:spcAft>
        <a:buFont typeface="Wingdings" pitchFamily="2" charset="2"/>
        <a:buChar char="Ø"/>
        <a:defRPr sz="3200">
          <a:solidFill>
            <a:srgbClr val="000099"/>
          </a:solidFill>
          <a:latin typeface="+mn-lt"/>
          <a:ea typeface="MS PGothic" pitchFamily="34" charset="-128"/>
          <a:cs typeface="ＭＳ Ｐゴシック" charset="-128"/>
        </a:defRPr>
      </a:lvl1pPr>
      <a:lvl2pPr marL="977900" indent="-342900" algn="l" rtl="0" eaLnBrk="0" fontAlgn="base" hangingPunct="0">
        <a:spcBef>
          <a:spcPct val="20000"/>
        </a:spcBef>
        <a:spcAft>
          <a:spcPct val="0"/>
        </a:spcAft>
        <a:buFont typeface="Wingdings" pitchFamily="2" charset="2"/>
        <a:buChar char="Ø"/>
        <a:defRPr sz="2800">
          <a:solidFill>
            <a:srgbClr val="000099"/>
          </a:solidFill>
          <a:latin typeface="+mn-lt"/>
          <a:ea typeface="MS PGothic" pitchFamily="34" charset="-128"/>
        </a:defRPr>
      </a:lvl2pPr>
      <a:lvl3pPr marL="1427163" indent="-269875" algn="l" rtl="0" eaLnBrk="0" fontAlgn="base" hangingPunct="0">
        <a:spcBef>
          <a:spcPct val="20000"/>
        </a:spcBef>
        <a:spcAft>
          <a:spcPct val="0"/>
        </a:spcAft>
        <a:buFont typeface="Wingdings" pitchFamily="2" charset="2"/>
        <a:buChar char="Ø"/>
        <a:defRPr sz="2400">
          <a:solidFill>
            <a:srgbClr val="000099"/>
          </a:solidFill>
          <a:latin typeface="+mn-lt"/>
          <a:ea typeface="MS PGothic" pitchFamily="34" charset="-128"/>
        </a:defRPr>
      </a:lvl3pPr>
      <a:lvl4pPr marL="1973263" indent="-269875" algn="l" rtl="0" eaLnBrk="0" fontAlgn="base" hangingPunct="0">
        <a:spcBef>
          <a:spcPct val="20000"/>
        </a:spcBef>
        <a:spcAft>
          <a:spcPct val="0"/>
        </a:spcAft>
        <a:buFont typeface="Wingdings" pitchFamily="2" charset="2"/>
        <a:buChar char="Ø"/>
        <a:defRPr sz="2000">
          <a:solidFill>
            <a:srgbClr val="000099"/>
          </a:solidFill>
          <a:latin typeface="+mn-lt"/>
          <a:ea typeface="MS PGothic" pitchFamily="34" charset="-128"/>
        </a:defRPr>
      </a:lvl4pPr>
      <a:lvl5pPr marL="2422525" indent="-269875" algn="l" rtl="0" eaLnBrk="0" fontAlgn="base" hangingPunct="0">
        <a:spcBef>
          <a:spcPct val="20000"/>
        </a:spcBef>
        <a:spcAft>
          <a:spcPct val="0"/>
        </a:spcAft>
        <a:buFont typeface="Wingdings" pitchFamily="2" charset="2"/>
        <a:buChar char="Ø"/>
        <a:defRPr sz="2000">
          <a:solidFill>
            <a:srgbClr val="000099"/>
          </a:solidFill>
          <a:latin typeface="+mn-lt"/>
          <a:ea typeface="MS PGothic" pitchFamily="34" charset="-128"/>
        </a:defRPr>
      </a:lvl5pPr>
      <a:lvl6pPr marL="2879725" indent="-269875" algn="l" rtl="0" fontAlgn="base">
        <a:spcBef>
          <a:spcPct val="20000"/>
        </a:spcBef>
        <a:spcAft>
          <a:spcPct val="0"/>
        </a:spcAft>
        <a:buFont typeface="Wingdings" pitchFamily="2" charset="2"/>
        <a:buChar char="Ø"/>
        <a:defRPr sz="2000">
          <a:solidFill>
            <a:srgbClr val="000099"/>
          </a:solidFill>
          <a:latin typeface="+mn-lt"/>
        </a:defRPr>
      </a:lvl6pPr>
      <a:lvl7pPr marL="3336925" indent="-269875" algn="l" rtl="0" fontAlgn="base">
        <a:spcBef>
          <a:spcPct val="20000"/>
        </a:spcBef>
        <a:spcAft>
          <a:spcPct val="0"/>
        </a:spcAft>
        <a:buFont typeface="Wingdings" pitchFamily="2" charset="2"/>
        <a:buChar char="Ø"/>
        <a:defRPr sz="2000">
          <a:solidFill>
            <a:srgbClr val="000099"/>
          </a:solidFill>
          <a:latin typeface="+mn-lt"/>
        </a:defRPr>
      </a:lvl7pPr>
      <a:lvl8pPr marL="3794125" indent="-269875" algn="l" rtl="0" fontAlgn="base">
        <a:spcBef>
          <a:spcPct val="20000"/>
        </a:spcBef>
        <a:spcAft>
          <a:spcPct val="0"/>
        </a:spcAft>
        <a:buFont typeface="Wingdings" pitchFamily="2" charset="2"/>
        <a:buChar char="Ø"/>
        <a:defRPr sz="2000">
          <a:solidFill>
            <a:srgbClr val="000099"/>
          </a:solidFill>
          <a:latin typeface="+mn-lt"/>
        </a:defRPr>
      </a:lvl8pPr>
      <a:lvl9pPr marL="4251325" indent="-269875" algn="l" rtl="0" fontAlgn="base">
        <a:spcBef>
          <a:spcPct val="20000"/>
        </a:spcBef>
        <a:spcAft>
          <a:spcPct val="0"/>
        </a:spcAft>
        <a:buFont typeface="Wingdings" pitchFamily="2" charset="2"/>
        <a:buChar char="Ø"/>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cstate="print">
            <a:lum bright="40000" contrast="-60000"/>
          </a:blip>
          <a:stretch>
            <a:fillRect/>
          </a:stretch>
        </p:blipFill>
        <p:spPr bwMode="auto">
          <a:xfrm>
            <a:off x="3168" y="4"/>
            <a:ext cx="9137667" cy="6857999"/>
          </a:xfrm>
          <a:prstGeom prst="rect">
            <a:avLst/>
          </a:prstGeom>
          <a:noFill/>
        </p:spPr>
      </p:pic>
      <p:sp>
        <p:nvSpPr>
          <p:cNvPr id="1032" name="Rectangle 8"/>
          <p:cNvSpPr>
            <a:spLocks noGrp="1" noChangeArrowheads="1"/>
          </p:cNvSpPr>
          <p:nvPr>
            <p:ph type="title"/>
          </p:nvPr>
        </p:nvSpPr>
        <p:spPr bwMode="auto">
          <a:xfrm>
            <a:off x="457200" y="76200"/>
            <a:ext cx="6781800" cy="990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IE" smtClean="0"/>
              <a:t>Click to edit Master title style</a:t>
            </a:r>
            <a:endParaRPr lang="en-IE" dirty="0" smtClean="0"/>
          </a:p>
        </p:txBody>
      </p:sp>
      <p:sp>
        <p:nvSpPr>
          <p:cNvPr id="1033" name="Rectangle 9"/>
          <p:cNvSpPr>
            <a:spLocks noGrp="1" noChangeArrowheads="1"/>
          </p:cNvSpPr>
          <p:nvPr>
            <p:ph type="body" idx="1"/>
          </p:nvPr>
        </p:nvSpPr>
        <p:spPr bwMode="auto">
          <a:xfrm>
            <a:off x="457200" y="1600200"/>
            <a:ext cx="82296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endParaRPr lang="en-IE" dirty="0" smtClean="0"/>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fontAlgn="base">
              <a:spcBef>
                <a:spcPct val="0"/>
              </a:spcBef>
              <a:spcAft>
                <a:spcPct val="0"/>
              </a:spcAft>
            </a:pPr>
            <a:fld id="{7FF409EC-35C8-444B-BF31-F57E13596B58}" type="datetime10">
              <a:rPr lang="en-IE" smtClean="0">
                <a:solidFill>
                  <a:prstClr val="white"/>
                </a:solidFill>
              </a:rPr>
              <a:pPr fontAlgn="base">
                <a:spcBef>
                  <a:spcPct val="0"/>
                </a:spcBef>
                <a:spcAft>
                  <a:spcPct val="0"/>
                </a:spcAft>
              </a:pPr>
              <a:t>09:19</a:t>
            </a:fld>
            <a:endParaRPr lang="en-IE">
              <a:solidFill>
                <a:prstClr val="white"/>
              </a:solidFill>
            </a:endParaRPr>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fontAlgn="base">
              <a:spcBef>
                <a:spcPct val="0"/>
              </a:spcBef>
              <a:spcAft>
                <a:spcPct val="0"/>
              </a:spcAft>
            </a:pPr>
            <a:endParaRPr lang="en-IE">
              <a:solidFill>
                <a:prstClr val="white"/>
              </a:solidFill>
            </a:endParaRPr>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fontAlgn="base">
              <a:spcBef>
                <a:spcPct val="0"/>
              </a:spcBef>
              <a:spcAft>
                <a:spcPct val="0"/>
              </a:spcAft>
            </a:pPr>
            <a:fld id="{F9D7BE8E-9176-4089-B894-E928AD5D6881}" type="slidenum">
              <a:rPr lang="en-IE" smtClean="0">
                <a:solidFill>
                  <a:prstClr val="white"/>
                </a:solidFill>
              </a:rPr>
              <a:pPr fontAlgn="base">
                <a:spcBef>
                  <a:spcPct val="0"/>
                </a:spcBef>
                <a:spcAft>
                  <a:spcPct val="0"/>
                </a:spcAft>
              </a:pPr>
              <a:t>‹#›</a:t>
            </a:fld>
            <a:endParaRPr lang="en-IE">
              <a:solidFill>
                <a:prstClr val="white"/>
              </a:solidFill>
            </a:endParaRPr>
          </a:p>
        </p:txBody>
      </p:sp>
    </p:spTree>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iming>
    <p:tnLst>
      <p:par>
        <p:cTn id="1" dur="indefinite" restart="never" nodeType="tmRoot"/>
      </p:par>
    </p:tnLst>
  </p:timing>
  <p:hf sldNum="0" hdr="0" ftr="0"/>
  <p:txStyles>
    <p:titleStyle>
      <a:lvl1pPr algn="l" rtl="0" eaLnBrk="1" fontAlgn="base" hangingPunct="1">
        <a:spcBef>
          <a:spcPct val="0"/>
        </a:spcBef>
        <a:spcAft>
          <a:spcPct val="0"/>
        </a:spcAft>
        <a:defRPr sz="3600" b="1">
          <a:solidFill>
            <a:schemeClr val="accent6">
              <a:lumMod val="75000"/>
            </a:schemeClr>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b="0">
          <a:solidFill>
            <a:schemeClr val="accent6">
              <a:lumMod val="75000"/>
            </a:schemeClr>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b="0">
          <a:solidFill>
            <a:schemeClr val="accent6">
              <a:lumMod val="75000"/>
            </a:schemeClr>
          </a:solidFill>
          <a:latin typeface="+mn-lt"/>
        </a:defRPr>
      </a:lvl2pPr>
      <a:lvl3pPr marL="1143000" indent="-228600" algn="l" rtl="0" eaLnBrk="1" fontAlgn="base" hangingPunct="1">
        <a:spcBef>
          <a:spcPct val="20000"/>
        </a:spcBef>
        <a:spcAft>
          <a:spcPct val="0"/>
        </a:spcAft>
        <a:buClr>
          <a:schemeClr val="tx1"/>
        </a:buClr>
        <a:buChar char="•"/>
        <a:defRPr sz="2400" b="0">
          <a:solidFill>
            <a:schemeClr val="accent6">
              <a:lumMod val="75000"/>
            </a:schemeClr>
          </a:solidFill>
          <a:latin typeface="+mn-lt"/>
        </a:defRPr>
      </a:lvl3pPr>
      <a:lvl4pPr marL="1600200" indent="-228600" algn="l" rtl="0" eaLnBrk="1" fontAlgn="base" hangingPunct="1">
        <a:spcBef>
          <a:spcPct val="20000"/>
        </a:spcBef>
        <a:spcAft>
          <a:spcPct val="0"/>
        </a:spcAft>
        <a:buClr>
          <a:schemeClr val="tx1"/>
        </a:buClr>
        <a:buChar char="•"/>
        <a:defRPr sz="2000" b="0">
          <a:solidFill>
            <a:schemeClr val="accent6">
              <a:lumMod val="75000"/>
            </a:schemeClr>
          </a:solidFill>
          <a:latin typeface="+mn-lt"/>
        </a:defRPr>
      </a:lvl4pPr>
      <a:lvl5pPr marL="2057400" indent="-228600" algn="l" rtl="0" eaLnBrk="1" fontAlgn="base" hangingPunct="1">
        <a:spcBef>
          <a:spcPct val="20000"/>
        </a:spcBef>
        <a:spcAft>
          <a:spcPct val="0"/>
        </a:spcAft>
        <a:buClr>
          <a:schemeClr val="tx1"/>
        </a:buClr>
        <a:buChar char="•"/>
        <a:defRPr sz="2000" b="0">
          <a:solidFill>
            <a:schemeClr val="accent6">
              <a:lumMod val="75000"/>
            </a:schemeClr>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1" name="Rectangle 7"/>
          <p:cNvSpPr>
            <a:spLocks noChangeArrowheads="1"/>
          </p:cNvSpPr>
          <p:nvPr/>
        </p:nvSpPr>
        <p:spPr bwMode="auto">
          <a:xfrm>
            <a:off x="0" y="0"/>
            <a:ext cx="9144000" cy="266700"/>
          </a:xfrm>
          <a:prstGeom prst="rect">
            <a:avLst/>
          </a:prstGeom>
          <a:solidFill>
            <a:srgbClr val="970037"/>
          </a:solidFill>
          <a:ln w="9525">
            <a:noFill/>
            <a:miter lim="800000"/>
            <a:headEnd/>
            <a:tailEnd/>
          </a:ln>
          <a:effectLst/>
        </p:spPr>
        <p:txBody>
          <a:bodyPr wrap="none" anchor="ctr"/>
          <a:lstStyle/>
          <a:p>
            <a:pPr algn="ctr" fontAlgn="base">
              <a:spcBef>
                <a:spcPct val="50000"/>
              </a:spcBef>
              <a:spcAft>
                <a:spcPct val="0"/>
              </a:spcAft>
              <a:defRPr/>
            </a:pPr>
            <a:endParaRPr lang="en-IE" sz="2400">
              <a:solidFill>
                <a:srgbClr val="970037"/>
              </a:solidFill>
            </a:endParaRPr>
          </a:p>
        </p:txBody>
      </p:sp>
      <p:sp>
        <p:nvSpPr>
          <p:cNvPr id="1032" name="Rectangle 8"/>
          <p:cNvSpPr>
            <a:spLocks noChangeArrowheads="1"/>
          </p:cNvSpPr>
          <p:nvPr/>
        </p:nvSpPr>
        <p:spPr bwMode="auto">
          <a:xfrm>
            <a:off x="0" y="6591300"/>
            <a:ext cx="9144000" cy="266700"/>
          </a:xfrm>
          <a:prstGeom prst="rect">
            <a:avLst/>
          </a:prstGeom>
          <a:solidFill>
            <a:srgbClr val="970037"/>
          </a:solidFill>
          <a:ln w="9525">
            <a:noFill/>
            <a:miter lim="800000"/>
            <a:headEnd/>
            <a:tailEnd/>
          </a:ln>
          <a:effectLst/>
        </p:spPr>
        <p:txBody>
          <a:bodyPr wrap="none" anchor="ctr"/>
          <a:lstStyle/>
          <a:p>
            <a:pPr algn="ctr" fontAlgn="base">
              <a:spcBef>
                <a:spcPct val="50000"/>
              </a:spcBef>
              <a:spcAft>
                <a:spcPct val="0"/>
              </a:spcAft>
              <a:defRPr/>
            </a:pPr>
            <a:endParaRPr lang="en-IE" sz="2400">
              <a:solidFill>
                <a:srgbClr val="970037"/>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p:txStyles>
    <p:titleStyle>
      <a:lvl1pPr algn="ctr" rtl="0" eaLnBrk="0" fontAlgn="base" hangingPunct="0">
        <a:spcBef>
          <a:spcPct val="0"/>
        </a:spcBef>
        <a:spcAft>
          <a:spcPct val="0"/>
        </a:spcAft>
        <a:defRPr sz="4400">
          <a:solidFill>
            <a:srgbClr val="970037"/>
          </a:solidFill>
          <a:latin typeface="+mj-lt"/>
          <a:ea typeface="+mj-ea"/>
          <a:cs typeface="+mj-cs"/>
        </a:defRPr>
      </a:lvl1pPr>
      <a:lvl2pPr algn="ctr" rtl="0" eaLnBrk="0" fontAlgn="base" hangingPunct="0">
        <a:spcBef>
          <a:spcPct val="0"/>
        </a:spcBef>
        <a:spcAft>
          <a:spcPct val="0"/>
        </a:spcAft>
        <a:defRPr sz="4400">
          <a:solidFill>
            <a:srgbClr val="970037"/>
          </a:solidFill>
          <a:latin typeface="Arial" charset="0"/>
        </a:defRPr>
      </a:lvl2pPr>
      <a:lvl3pPr algn="ctr" rtl="0" eaLnBrk="0" fontAlgn="base" hangingPunct="0">
        <a:spcBef>
          <a:spcPct val="0"/>
        </a:spcBef>
        <a:spcAft>
          <a:spcPct val="0"/>
        </a:spcAft>
        <a:defRPr sz="4400">
          <a:solidFill>
            <a:srgbClr val="970037"/>
          </a:solidFill>
          <a:latin typeface="Arial" charset="0"/>
        </a:defRPr>
      </a:lvl3pPr>
      <a:lvl4pPr algn="ctr" rtl="0" eaLnBrk="0" fontAlgn="base" hangingPunct="0">
        <a:spcBef>
          <a:spcPct val="0"/>
        </a:spcBef>
        <a:spcAft>
          <a:spcPct val="0"/>
        </a:spcAft>
        <a:defRPr sz="4400">
          <a:solidFill>
            <a:srgbClr val="970037"/>
          </a:solidFill>
          <a:latin typeface="Arial" charset="0"/>
        </a:defRPr>
      </a:lvl4pPr>
      <a:lvl5pPr algn="ctr" rtl="0" eaLnBrk="0" fontAlgn="base" hangingPunct="0">
        <a:spcBef>
          <a:spcPct val="0"/>
        </a:spcBef>
        <a:spcAft>
          <a:spcPct val="0"/>
        </a:spcAft>
        <a:defRPr sz="4400">
          <a:solidFill>
            <a:srgbClr val="970037"/>
          </a:solidFill>
          <a:latin typeface="Arial" charset="0"/>
        </a:defRPr>
      </a:lvl5pPr>
      <a:lvl6pPr marL="457200" algn="ctr" rtl="0" eaLnBrk="0" fontAlgn="base" hangingPunct="0">
        <a:spcBef>
          <a:spcPct val="0"/>
        </a:spcBef>
        <a:spcAft>
          <a:spcPct val="0"/>
        </a:spcAft>
        <a:defRPr sz="4400">
          <a:solidFill>
            <a:srgbClr val="970037"/>
          </a:solidFill>
          <a:latin typeface="Arial" charset="0"/>
        </a:defRPr>
      </a:lvl6pPr>
      <a:lvl7pPr marL="914400" algn="ctr" rtl="0" eaLnBrk="0" fontAlgn="base" hangingPunct="0">
        <a:spcBef>
          <a:spcPct val="0"/>
        </a:spcBef>
        <a:spcAft>
          <a:spcPct val="0"/>
        </a:spcAft>
        <a:defRPr sz="4400">
          <a:solidFill>
            <a:srgbClr val="970037"/>
          </a:solidFill>
          <a:latin typeface="Arial" charset="0"/>
        </a:defRPr>
      </a:lvl7pPr>
      <a:lvl8pPr marL="1371600" algn="ctr" rtl="0" eaLnBrk="0" fontAlgn="base" hangingPunct="0">
        <a:spcBef>
          <a:spcPct val="0"/>
        </a:spcBef>
        <a:spcAft>
          <a:spcPct val="0"/>
        </a:spcAft>
        <a:defRPr sz="4400">
          <a:solidFill>
            <a:srgbClr val="970037"/>
          </a:solidFill>
          <a:latin typeface="Arial" charset="0"/>
        </a:defRPr>
      </a:lvl8pPr>
      <a:lvl9pPr marL="1828800" algn="ctr" rtl="0" eaLnBrk="0" fontAlgn="base" hangingPunct="0">
        <a:spcBef>
          <a:spcPct val="0"/>
        </a:spcBef>
        <a:spcAft>
          <a:spcPct val="0"/>
        </a:spcAft>
        <a:defRPr sz="4400">
          <a:solidFill>
            <a:srgbClr val="970037"/>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cstate="email">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smtClean="0"/>
          </a:p>
          <a:p>
            <a:pPr lvl="6"/>
            <a:endParaRPr lang="en-US" dirty="0" smtClean="0"/>
          </a:p>
          <a:p>
            <a:pPr lvl="7"/>
            <a:endParaRPr lang="en-US" dirty="0" smtClean="0"/>
          </a:p>
          <a:p>
            <a:pPr lvl="8"/>
            <a:endParaRPr lang="en-US" dirty="0" smtClean="0"/>
          </a:p>
          <a:p>
            <a:pPr lvl="8"/>
            <a:endParaRPr lang="en-US" dirty="0"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4">
                    <a:lumMod val="50000"/>
                  </a:schemeClr>
                </a:solidFill>
                <a:latin typeface="+mj-lt"/>
              </a:defRPr>
            </a:lvl1pPr>
          </a:lstStyle>
          <a:p>
            <a:pPr>
              <a:defRPr/>
            </a:pPr>
            <a:fld id="{980AEF8E-2D1C-42F1-9499-4D262CFE7204}" type="datetime10">
              <a:rPr lang="en-IE" smtClean="0">
                <a:solidFill>
                  <a:srgbClr val="748560">
                    <a:lumMod val="50000"/>
                  </a:srgbClr>
                </a:solidFill>
              </a:rPr>
              <a:pPr>
                <a:defRPr/>
              </a:pPr>
              <a:t>09:19</a:t>
            </a:fld>
            <a:endParaRPr lang="en-US" dirty="0">
              <a:solidFill>
                <a:srgbClr val="748560">
                  <a:lumMod val="50000"/>
                </a:srgb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t"/>
          <a:lstStyle>
            <a:lvl1pPr algn="ctr" fontAlgn="auto">
              <a:spcBef>
                <a:spcPts val="0"/>
              </a:spcBef>
              <a:spcAft>
                <a:spcPts val="0"/>
              </a:spcAft>
              <a:defRPr sz="1200">
                <a:solidFill>
                  <a:schemeClr val="accent4">
                    <a:lumMod val="50000"/>
                  </a:schemeClr>
                </a:solidFill>
                <a:latin typeface="+mj-lt"/>
              </a:defRPr>
            </a:lvl1pPr>
          </a:lstStyle>
          <a:p>
            <a:pPr>
              <a:defRPr/>
            </a:pPr>
            <a:endParaRPr lang="en-US">
              <a:solidFill>
                <a:srgbClr val="748560">
                  <a:lumMod val="50000"/>
                </a:srgb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4">
                    <a:lumMod val="50000"/>
                  </a:schemeClr>
                </a:solidFill>
                <a:latin typeface="+mj-lt"/>
              </a:defRPr>
            </a:lvl1pPr>
          </a:lstStyle>
          <a:p>
            <a:pPr>
              <a:defRPr/>
            </a:pPr>
            <a:fld id="{AF662020-7A4E-4A26-B79B-B49ED52D34F6}" type="slidenum">
              <a:rPr lang="en-US">
                <a:solidFill>
                  <a:srgbClr val="748560">
                    <a:lumMod val="50000"/>
                  </a:srgbClr>
                </a:solidFill>
              </a:rPr>
              <a:pPr>
                <a:defRPr/>
              </a:pPr>
              <a:t>‹#›</a:t>
            </a:fld>
            <a:endParaRPr lang="en-US">
              <a:solidFill>
                <a:srgbClr val="748560">
                  <a:lumMod val="50000"/>
                </a:srgbClr>
              </a:solidFill>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p:txStyles>
    <p:titleStyle>
      <a:lvl1pPr algn="ctr" rtl="0" eaLnBrk="0" fontAlgn="base" hangingPunct="0">
        <a:spcBef>
          <a:spcPct val="0"/>
        </a:spcBef>
        <a:spcAft>
          <a:spcPct val="0"/>
        </a:spcAft>
        <a:defRPr sz="4400" kern="1200">
          <a:ln w="1905">
            <a:solidFill>
              <a:schemeClr val="tx1">
                <a:lumMod val="85000"/>
                <a:lumOff val="15000"/>
              </a:schemeClr>
            </a:solidFill>
          </a:ln>
          <a:solidFill>
            <a:srgbClr val="0D0D0D"/>
          </a:solidFill>
          <a:effectLst>
            <a:outerShdw blurRad="25400" dist="25400" dir="2700000" algn="tl" rotWithShape="0">
              <a:schemeClr val="bg1">
                <a:lumMod val="95000"/>
                <a:alpha val="80000"/>
              </a:schemeClr>
            </a:outerShdw>
          </a:effectLst>
          <a:latin typeface="Franklin Gothic Medium" pitchFamily="34" charset="0"/>
          <a:ea typeface="+mj-ea"/>
          <a:cs typeface="+mj-cs"/>
        </a:defRPr>
      </a:lvl1pPr>
      <a:lvl2pPr algn="ctr" rtl="0" eaLnBrk="0" fontAlgn="base" hangingPunct="0">
        <a:spcBef>
          <a:spcPct val="0"/>
        </a:spcBef>
        <a:spcAft>
          <a:spcPct val="0"/>
        </a:spcAft>
        <a:defRPr sz="4400">
          <a:solidFill>
            <a:srgbClr val="0D0D0D"/>
          </a:solidFill>
          <a:latin typeface="Franklin Gothic Medium" pitchFamily="34" charset="0"/>
        </a:defRPr>
      </a:lvl2pPr>
      <a:lvl3pPr algn="ctr" rtl="0" eaLnBrk="0" fontAlgn="base" hangingPunct="0">
        <a:spcBef>
          <a:spcPct val="0"/>
        </a:spcBef>
        <a:spcAft>
          <a:spcPct val="0"/>
        </a:spcAft>
        <a:defRPr sz="4400">
          <a:solidFill>
            <a:srgbClr val="0D0D0D"/>
          </a:solidFill>
          <a:latin typeface="Franklin Gothic Medium" pitchFamily="34" charset="0"/>
        </a:defRPr>
      </a:lvl3pPr>
      <a:lvl4pPr algn="ctr" rtl="0" eaLnBrk="0" fontAlgn="base" hangingPunct="0">
        <a:spcBef>
          <a:spcPct val="0"/>
        </a:spcBef>
        <a:spcAft>
          <a:spcPct val="0"/>
        </a:spcAft>
        <a:defRPr sz="4400">
          <a:solidFill>
            <a:srgbClr val="0D0D0D"/>
          </a:solidFill>
          <a:latin typeface="Franklin Gothic Medium" pitchFamily="34" charset="0"/>
        </a:defRPr>
      </a:lvl4pPr>
      <a:lvl5pPr algn="ctr" rtl="0" eaLnBrk="0" fontAlgn="base" hangingPunct="0">
        <a:spcBef>
          <a:spcPct val="0"/>
        </a:spcBef>
        <a:spcAft>
          <a:spcPct val="0"/>
        </a:spcAft>
        <a:defRPr sz="4400">
          <a:solidFill>
            <a:srgbClr val="0D0D0D"/>
          </a:solidFill>
          <a:latin typeface="Franklin Gothic Medium" pitchFamily="34" charset="0"/>
        </a:defRPr>
      </a:lvl5pPr>
      <a:lvl6pPr marL="457200" algn="ctr" rtl="0" fontAlgn="base">
        <a:spcBef>
          <a:spcPct val="0"/>
        </a:spcBef>
        <a:spcAft>
          <a:spcPct val="0"/>
        </a:spcAft>
        <a:defRPr sz="4400">
          <a:solidFill>
            <a:srgbClr val="0D0D0D"/>
          </a:solidFill>
          <a:latin typeface="Franklin Gothic Medium" pitchFamily="34" charset="0"/>
        </a:defRPr>
      </a:lvl6pPr>
      <a:lvl7pPr marL="914400" algn="ctr" rtl="0" fontAlgn="base">
        <a:spcBef>
          <a:spcPct val="0"/>
        </a:spcBef>
        <a:spcAft>
          <a:spcPct val="0"/>
        </a:spcAft>
        <a:defRPr sz="4400">
          <a:solidFill>
            <a:srgbClr val="0D0D0D"/>
          </a:solidFill>
          <a:latin typeface="Franklin Gothic Medium" pitchFamily="34" charset="0"/>
        </a:defRPr>
      </a:lvl7pPr>
      <a:lvl8pPr marL="1371600" algn="ctr" rtl="0" fontAlgn="base">
        <a:spcBef>
          <a:spcPct val="0"/>
        </a:spcBef>
        <a:spcAft>
          <a:spcPct val="0"/>
        </a:spcAft>
        <a:defRPr sz="4400">
          <a:solidFill>
            <a:srgbClr val="0D0D0D"/>
          </a:solidFill>
          <a:latin typeface="Franklin Gothic Medium" pitchFamily="34" charset="0"/>
        </a:defRPr>
      </a:lvl8pPr>
      <a:lvl9pPr marL="1828800" algn="ctr" rtl="0" fontAlgn="base">
        <a:spcBef>
          <a:spcPct val="0"/>
        </a:spcBef>
        <a:spcAft>
          <a:spcPct val="0"/>
        </a:spcAft>
        <a:defRPr sz="4400">
          <a:solidFill>
            <a:srgbClr val="0D0D0D"/>
          </a:solidFill>
          <a:latin typeface="Franklin Gothic Medium" pitchFamily="34" charset="0"/>
        </a:defRPr>
      </a:lvl9pPr>
    </p:titleStyle>
    <p:bodyStyle>
      <a:lvl1pPr marL="342900" indent="-342900" algn="l" rtl="0" eaLnBrk="0" fontAlgn="base" hangingPunct="0">
        <a:spcBef>
          <a:spcPct val="20000"/>
        </a:spcBef>
        <a:spcAft>
          <a:spcPct val="0"/>
        </a:spcAft>
        <a:buBlip>
          <a:blip r:embed="rId14"/>
        </a:buBlip>
        <a:defRPr sz="3200" b="1" kern="1200">
          <a:solidFill>
            <a:srgbClr val="161514"/>
          </a:solidFill>
          <a:effectLst>
            <a:outerShdw blurRad="50800" dist="38100" dir="2700000" algn="tl" rotWithShape="0">
              <a:schemeClr val="bg1">
                <a:alpha val="40000"/>
              </a:schemeClr>
            </a:outerShdw>
          </a:effectLst>
          <a:latin typeface="+mn-lt"/>
          <a:ea typeface="+mn-ea"/>
          <a:cs typeface="+mn-cs"/>
        </a:defRPr>
      </a:lvl1pPr>
      <a:lvl2pPr marL="742950" indent="-285750" algn="l" rtl="0" eaLnBrk="0" fontAlgn="base" hangingPunct="0">
        <a:spcBef>
          <a:spcPct val="20000"/>
        </a:spcBef>
        <a:spcAft>
          <a:spcPct val="0"/>
        </a:spcAft>
        <a:buBlip>
          <a:blip r:embed="rId15"/>
        </a:buBlip>
        <a:defRPr sz="2800" kern="1200">
          <a:solidFill>
            <a:srgbClr val="161514"/>
          </a:solidFill>
          <a:effectLst>
            <a:outerShdw blurRad="50800" dist="38100" dir="2700000" algn="tl" rotWithShape="0">
              <a:schemeClr val="bg1">
                <a:alpha val="40000"/>
              </a:schemeClr>
            </a:outerShdw>
          </a:effectLst>
          <a:latin typeface="+mn-lt"/>
          <a:ea typeface="+mn-ea"/>
          <a:cs typeface="+mn-cs"/>
        </a:defRPr>
      </a:lvl2pPr>
      <a:lvl3pPr marL="1143000" indent="-228600" algn="l" rtl="0" eaLnBrk="0" fontAlgn="base" hangingPunct="0">
        <a:spcBef>
          <a:spcPct val="20000"/>
        </a:spcBef>
        <a:spcAft>
          <a:spcPct val="0"/>
        </a:spcAft>
        <a:buBlip>
          <a:blip r:embed="rId14"/>
        </a:buBlip>
        <a:defRPr sz="2400" kern="1200">
          <a:solidFill>
            <a:srgbClr val="161514"/>
          </a:solidFill>
          <a:effectLst>
            <a:outerShdw blurRad="50800" dist="38100" dir="2700000" algn="tl" rotWithShape="0">
              <a:schemeClr val="bg1">
                <a:alpha val="40000"/>
              </a:schemeClr>
            </a:outerShdw>
          </a:effectLst>
          <a:latin typeface="+mn-lt"/>
          <a:ea typeface="+mn-ea"/>
          <a:cs typeface="+mn-cs"/>
        </a:defRPr>
      </a:lvl3pPr>
      <a:lvl4pPr marL="1600200" indent="-228600" algn="l" rtl="0" eaLnBrk="0" fontAlgn="base" hangingPunct="0">
        <a:spcBef>
          <a:spcPct val="20000"/>
        </a:spcBef>
        <a:spcAft>
          <a:spcPct val="0"/>
        </a:spcAft>
        <a:buBlip>
          <a:blip r:embed="rId15"/>
        </a:buBlip>
        <a:defRPr sz="2000" kern="1200">
          <a:solidFill>
            <a:srgbClr val="161514"/>
          </a:solidFill>
          <a:effectLst>
            <a:outerShdw blurRad="50800" dist="38100" dir="2700000" algn="tl" rotWithShape="0">
              <a:schemeClr val="bg1">
                <a:alpha val="40000"/>
              </a:schemeClr>
            </a:outerShdw>
          </a:effectLst>
          <a:latin typeface="+mn-lt"/>
          <a:ea typeface="+mn-ea"/>
          <a:cs typeface="+mn-cs"/>
        </a:defRPr>
      </a:lvl4pPr>
      <a:lvl5pPr marL="2057400" indent="-228600" algn="l" rtl="0" eaLnBrk="0" fontAlgn="base" hangingPunct="0">
        <a:spcBef>
          <a:spcPct val="20000"/>
        </a:spcBef>
        <a:spcAft>
          <a:spcPct val="0"/>
        </a:spcAft>
        <a:buBlip>
          <a:blip r:embed="rId14"/>
        </a:buBlip>
        <a:defRPr sz="2000" kern="1200">
          <a:solidFill>
            <a:srgbClr val="161514"/>
          </a:solidFill>
          <a:effectLst>
            <a:outerShdw blurRad="50800" dist="38100" dir="2700000" algn="tl" rotWithShape="0">
              <a:schemeClr val="bg1">
                <a:alpha val="40000"/>
              </a:schemeClr>
            </a:outerShdw>
          </a:effectLst>
          <a:latin typeface="+mn-lt"/>
          <a:ea typeface="+mn-ea"/>
          <a:cs typeface="+mn-cs"/>
        </a:defRPr>
      </a:lvl5pPr>
      <a:lvl6pPr marL="2514600" indent="-228600" algn="l" defTabSz="914400" rtl="0" eaLnBrk="1" latinLnBrk="0" hangingPunct="1">
        <a:spcBef>
          <a:spcPct val="20000"/>
        </a:spcBef>
        <a:buFontTx/>
        <a:buBlip>
          <a:blip r:embed="rId15"/>
        </a:buBlip>
        <a:defRPr sz="18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6pPr>
      <a:lvl7pPr marL="2971800" indent="-228600" algn="l" defTabSz="914400" rtl="0" eaLnBrk="1" latinLnBrk="0" hangingPunct="1">
        <a:spcBef>
          <a:spcPct val="20000"/>
        </a:spcBef>
        <a:buFontTx/>
        <a:buBlip>
          <a:blip r:embed="rId14"/>
        </a:buBlip>
        <a:defRPr sz="18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7pPr>
      <a:lvl8pPr marL="3429000" indent="-228600" algn="l" defTabSz="914400" rtl="0" eaLnBrk="1" latinLnBrk="0" hangingPunct="1">
        <a:spcBef>
          <a:spcPct val="20000"/>
        </a:spcBef>
        <a:buFontTx/>
        <a:buBlip>
          <a:blip r:embed="rId15"/>
        </a:buBlip>
        <a:defRPr sz="16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8pPr>
      <a:lvl9pPr marL="3886200" indent="-228600" algn="l" defTabSz="914400" rtl="0" eaLnBrk="1" latinLnBrk="0" hangingPunct="1">
        <a:spcBef>
          <a:spcPct val="20000"/>
        </a:spcBef>
        <a:buFontTx/>
        <a:buBlip>
          <a:blip r:embed="rId14"/>
        </a:buBlip>
        <a:defRPr sz="16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student%20disk/LC%20S2/construction21.ggb"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Videos%20and%20Music/Leaving%20Cert%20Answer%20to%20Shard%20Question.MPG" TargetMode="External"/><Relationship Id="rId5" Type="http://schemas.openxmlformats.org/officeDocument/2006/relationships/image" Target="../media/image41.png"/><Relationship Id="rId4" Type="http://schemas.openxmlformats.org/officeDocument/2006/relationships/hyperlink" Target="../Videos%20and%20Music/Junior%20Cert%20Answer%20to%20Shard%20Question.MPG"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show%201.pptx" TargetMode="External"/><Relationship Id="rId7" Type="http://schemas.openxmlformats.org/officeDocument/2006/relationships/image" Target="../media/image43.png"/><Relationship Id="rId12" Type="http://schemas.openxmlformats.org/officeDocument/2006/relationships/hyperlink" Target="Evaluation.pptx"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hyperlink" Target="show_2%20version%202.pptx" TargetMode="External"/><Relationship Id="rId5" Type="http://schemas.openxmlformats.org/officeDocument/2006/relationships/hyperlink" Target="Show%203.pptx" TargetMode="External"/><Relationship Id="rId10" Type="http://schemas.openxmlformats.org/officeDocument/2006/relationships/hyperlink" Target="show%202.pptx" TargetMode="External"/><Relationship Id="rId4" Type="http://schemas.openxmlformats.org/officeDocument/2006/relationships/hyperlink" Target="show_1.pptx" TargetMode="External"/><Relationship Id="rId9"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gif"/></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ws%206/PowerPoints/points%20extension.pptx"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hyperlink" Target="../Miscellaneous/points%20solution.ppt"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projectmaths.ie/students/cd-strand1and2/docs4/2.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5.emf"/><Relationship Id="rId4" Type="http://schemas.openxmlformats.org/officeDocument/2006/relationships/image" Target="../media/image74.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77.gi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60.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5" Type="http://schemas.openxmlformats.org/officeDocument/2006/relationships/image" Target="../media/image93.jpe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hyperlink" Target="http://nrich.maths.org/content/01/09/art2/proof4.swf"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hyperlink" Target="show%202.ppt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1166" y="1584960"/>
            <a:ext cx="4489474" cy="3970318"/>
          </a:xfrm>
          <a:prstGeom prst="rect">
            <a:avLst/>
          </a:prstGeom>
          <a:noFill/>
        </p:spPr>
        <p:txBody>
          <a:bodyPr wrap="square" rtlCol="0">
            <a:spAutoFit/>
          </a:bodyPr>
          <a:lstStyle/>
          <a:p>
            <a:r>
              <a:rPr lang="ga-IE" sz="2400" b="1" i="1" dirty="0" smtClean="0">
                <a:solidFill>
                  <a:srgbClr val="C00000"/>
                </a:solidFill>
              </a:rPr>
              <a:t>"Sa scrúdú, beidh rogha ag na hiarrthóirí – ceist a fhreagairt ar an gcéimseata shintéiseach atá leagtha amach anseo </a:t>
            </a:r>
          </a:p>
          <a:p>
            <a:r>
              <a:rPr lang="ga-IE" dirty="0" smtClean="0"/>
              <a:t>                             </a:t>
            </a:r>
            <a:r>
              <a:rPr lang="ga-IE" sz="3600" b="1" i="1" dirty="0" smtClean="0"/>
              <a:t>nó</a:t>
            </a:r>
            <a:r>
              <a:rPr lang="ga-IE" dirty="0" smtClean="0"/>
              <a:t> </a:t>
            </a:r>
          </a:p>
          <a:p>
            <a:r>
              <a:rPr lang="ga-IE" sz="2400" b="1" i="1" dirty="0" smtClean="0">
                <a:solidFill>
                  <a:srgbClr val="C00000"/>
                </a:solidFill>
              </a:rPr>
              <a:t>ceist a fhreagairt ina mbeidh orthu fadhbanna a réiteach atá bunaithe ar na torthaí céimseatúla ón </a:t>
            </a:r>
          </a:p>
          <a:p>
            <a:r>
              <a:rPr lang="ga-IE" sz="2400" b="1" i="1" dirty="0" smtClean="0">
                <a:solidFill>
                  <a:srgbClr val="C00000"/>
                </a:solidFill>
              </a:rPr>
              <a:t>leibhéal comhfhreagrach den siollabas ag Teastas Sóisearach  (lch 22)</a:t>
            </a:r>
            <a:endParaRPr lang="ga-IE" sz="2400" b="1" i="1" dirty="0">
              <a:solidFill>
                <a:srgbClr val="C00000"/>
              </a:solidFill>
            </a:endParaRPr>
          </a:p>
        </p:txBody>
      </p:sp>
      <p:pic>
        <p:nvPicPr>
          <p:cNvPr id="516099" name="Picture 3"/>
          <p:cNvPicPr>
            <a:picLocks noChangeAspect="1" noChangeArrowheads="1"/>
          </p:cNvPicPr>
          <p:nvPr/>
        </p:nvPicPr>
        <p:blipFill>
          <a:blip r:embed="rId3"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393383" y="1393371"/>
            <a:ext cx="3876675" cy="5092202"/>
          </a:xfrm>
          <a:prstGeom prst="rect">
            <a:avLst/>
          </a:prstGeom>
          <a:noFill/>
          <a:ln w="28575">
            <a:solidFill>
              <a:srgbClr val="C00000"/>
            </a:solidFill>
            <a:miter lim="800000"/>
            <a:headEnd/>
            <a:tailEnd/>
          </a:ln>
          <a:effectLst>
            <a:outerShdw blurRad="50800" dist="38100" dir="2700000" algn="tl" rotWithShape="0">
              <a:prstClr val="black">
                <a:alpha val="40000"/>
              </a:prstClr>
            </a:outerShdw>
          </a:effectLst>
        </p:spPr>
      </p:pic>
      <p:sp>
        <p:nvSpPr>
          <p:cNvPr id="6" name="Rectangle 5"/>
          <p:cNvSpPr/>
          <p:nvPr/>
        </p:nvSpPr>
        <p:spPr>
          <a:xfrm>
            <a:off x="243840" y="211574"/>
            <a:ext cx="8686799" cy="1261884"/>
          </a:xfrm>
          <a:prstGeom prst="rect">
            <a:avLst/>
          </a:prstGeom>
        </p:spPr>
        <p:txBody>
          <a:bodyPr wrap="square">
            <a:spAutoFit/>
          </a:bodyPr>
          <a:lstStyle/>
          <a:p>
            <a:pPr lvl="0"/>
            <a:r>
              <a:rPr lang="ga-IE" sz="3600" b="1" i="1" dirty="0" smtClean="0">
                <a:solidFill>
                  <a:srgbClr val="990033"/>
                </a:solidFill>
                <a:effectLst>
                  <a:outerShdw blurRad="38100" dist="38100" dir="2700000" algn="tl">
                    <a:srgbClr val="000000">
                      <a:alpha val="43137"/>
                    </a:srgbClr>
                  </a:outerShdw>
                </a:effectLst>
                <a:latin typeface="Century Gothic" pitchFamily="34" charset="0"/>
              </a:rPr>
              <a:t>   </a:t>
            </a:r>
            <a:r>
              <a:rPr lang="ga-IE" sz="4000" b="1" i="1" dirty="0" smtClean="0">
                <a:solidFill>
                  <a:srgbClr val="990033"/>
                </a:solidFill>
                <a:effectLst>
                  <a:outerShdw blurRad="38100" dist="38100" dir="2700000" algn="tl">
                    <a:srgbClr val="000000">
                      <a:alpha val="43137"/>
                    </a:srgbClr>
                  </a:outerShdw>
                </a:effectLst>
                <a:latin typeface="Century Gothic" pitchFamily="34" charset="0"/>
              </a:rPr>
              <a:t>An Siollabas don Chéimseata </a:t>
            </a:r>
            <a:r>
              <a:rPr lang="ga-IE" sz="3600" b="1" i="1" dirty="0" smtClean="0">
                <a:solidFill>
                  <a:srgbClr val="990033"/>
                </a:solidFill>
                <a:effectLst>
                  <a:outerShdw blurRad="38100" dist="38100" dir="2700000" algn="tl">
                    <a:srgbClr val="000000">
                      <a:alpha val="43137"/>
                    </a:srgbClr>
                  </a:outerShdw>
                </a:effectLst>
                <a:latin typeface="Century Gothic" pitchFamily="34" charset="0"/>
              </a:rPr>
              <a:t>2012/2013/2014 </a:t>
            </a:r>
            <a:endParaRPr lang="ga-IE" dirty="0">
              <a:solidFill>
                <a:prstClr val="black"/>
              </a:solidFill>
            </a:endParaRPr>
          </a:p>
        </p:txBody>
      </p:sp>
      <p:sp>
        <p:nvSpPr>
          <p:cNvPr id="7" name="Rounded Rectangle 6"/>
          <p:cNvSpPr/>
          <p:nvPr/>
        </p:nvSpPr>
        <p:spPr>
          <a:xfrm>
            <a:off x="472440" y="6156960"/>
            <a:ext cx="3657600" cy="304800"/>
          </a:xfrm>
          <a:prstGeom prst="roundRect">
            <a:avLst/>
          </a:prstGeom>
          <a:solidFill>
            <a:schemeClr val="bg1">
              <a:alpha val="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Bent-Up Arrow 7"/>
          <p:cNvSpPr/>
          <p:nvPr/>
        </p:nvSpPr>
        <p:spPr>
          <a:xfrm>
            <a:off x="4160520" y="5593080"/>
            <a:ext cx="2880360" cy="899160"/>
          </a:xfrm>
          <a:prstGeom prst="bentUpArrow">
            <a:avLst>
              <a:gd name="adj1" fmla="val 23853"/>
              <a:gd name="adj2" fmla="val 25000"/>
              <a:gd name="adj3" fmla="val 25000"/>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2"/>
          <p:cNvPicPr>
            <a:picLocks noChangeAspect="1" noChangeArrowheads="1"/>
          </p:cNvPicPr>
          <p:nvPr/>
        </p:nvPicPr>
        <p:blipFill>
          <a:blip r:embed="rId4" cstate="print"/>
          <a:srcRect/>
          <a:stretch>
            <a:fillRect/>
          </a:stretch>
        </p:blipFill>
        <p:spPr bwMode="auto">
          <a:xfrm>
            <a:off x="4436006" y="1036320"/>
            <a:ext cx="4291752" cy="609600"/>
          </a:xfrm>
          <a:prstGeom prst="rect">
            <a:avLst/>
          </a:prstGeom>
          <a:noFill/>
          <a:ln w="9525">
            <a:noFill/>
            <a:miter lim="800000"/>
            <a:headEnd/>
            <a:tailEnd/>
          </a:ln>
        </p:spPr>
      </p:pic>
      <p:sp>
        <p:nvSpPr>
          <p:cNvPr id="10" name="Oval 9"/>
          <p:cNvSpPr/>
          <p:nvPr/>
        </p:nvSpPr>
        <p:spPr>
          <a:xfrm>
            <a:off x="228600" y="1249680"/>
            <a:ext cx="4297680" cy="2590800"/>
          </a:xfrm>
          <a:prstGeom prst="ellipse">
            <a:avLst/>
          </a:prstGeom>
          <a:solidFill>
            <a:schemeClr val="accent1">
              <a:alpha val="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02785" name="Picture 1"/>
          <p:cNvPicPr>
            <a:picLocks noChangeAspect="1" noChangeArrowheads="1"/>
          </p:cNvPicPr>
          <p:nvPr/>
        </p:nvPicPr>
        <p:blipFill>
          <a:blip r:embed="rId5" cstate="print"/>
          <a:srcRect/>
          <a:stretch>
            <a:fillRect/>
          </a:stretch>
        </p:blipFill>
        <p:spPr bwMode="auto">
          <a:xfrm>
            <a:off x="496733" y="1393372"/>
            <a:ext cx="3637547" cy="4665348"/>
          </a:xfrm>
          <a:prstGeom prst="rect">
            <a:avLst/>
          </a:prstGeom>
          <a:noFill/>
          <a:ln w="9525">
            <a:noFill/>
            <a:miter lim="800000"/>
            <a:headEnd/>
            <a:tailEnd/>
          </a:ln>
        </p:spPr>
      </p:pic>
      <p:pic>
        <p:nvPicPr>
          <p:cNvPr id="11" name="Picture 3"/>
          <p:cNvPicPr>
            <a:picLocks noChangeAspect="1" noChangeArrowheads="1"/>
          </p:cNvPicPr>
          <p:nvPr/>
        </p:nvPicPr>
        <p:blipFill>
          <a:blip r:embed="rId6"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332423" y="6077904"/>
            <a:ext cx="4117657" cy="319262"/>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686D6C23-5F24-424D-9D3C-0D6A7B2EDB35}" type="datetime10">
              <a:rPr lang="en-IE" smtClean="0">
                <a:solidFill>
                  <a:prstClr val="black">
                    <a:tint val="75000"/>
                  </a:prstClr>
                </a:solidFill>
              </a:rPr>
              <a:pPr/>
              <a:t>09:19</a:t>
            </a:fld>
            <a:endParaRPr lang="ga-IE">
              <a:solidFill>
                <a:prstClr val="black">
                  <a:tint val="75000"/>
                </a:prstClr>
              </a:solidFill>
            </a:endParaRPr>
          </a:p>
        </p:txBody>
      </p:sp>
      <p:sp>
        <p:nvSpPr>
          <p:cNvPr id="12" name="TextBox 11"/>
          <p:cNvSpPr txBox="1"/>
          <p:nvPr/>
        </p:nvSpPr>
        <p:spPr>
          <a:xfrm>
            <a:off x="188685" y="6066971"/>
            <a:ext cx="4281714" cy="338554"/>
          </a:xfrm>
          <a:prstGeom prst="rect">
            <a:avLst/>
          </a:prstGeom>
          <a:solidFill>
            <a:schemeClr val="bg1">
              <a:lumMod val="75000"/>
            </a:schemeClr>
          </a:solidFill>
        </p:spPr>
        <p:txBody>
          <a:bodyPr wrap="square" rtlCol="0">
            <a:spAutoFit/>
          </a:bodyPr>
          <a:lstStyle/>
          <a:p>
            <a:r>
              <a:rPr lang="ga-IE" sz="1600" dirty="0" smtClean="0"/>
              <a:t>Cuid A           Comhthéacsanna agus Feidhmeanna</a:t>
            </a:r>
            <a:endParaRPr lang="ga-IE" sz="1600" dirty="0"/>
          </a:p>
        </p:txBody>
      </p:sp>
      <p:sp>
        <p:nvSpPr>
          <p:cNvPr id="14" name="TextBox 13"/>
          <p:cNvSpPr txBox="1"/>
          <p:nvPr/>
        </p:nvSpPr>
        <p:spPr>
          <a:xfrm>
            <a:off x="4463142" y="1168399"/>
            <a:ext cx="4281714" cy="338554"/>
          </a:xfrm>
          <a:prstGeom prst="rect">
            <a:avLst/>
          </a:prstGeom>
          <a:solidFill>
            <a:schemeClr val="bg1">
              <a:lumMod val="75000"/>
            </a:schemeClr>
          </a:solidFill>
        </p:spPr>
        <p:txBody>
          <a:bodyPr wrap="square" rtlCol="0">
            <a:spAutoFit/>
          </a:bodyPr>
          <a:lstStyle/>
          <a:p>
            <a:r>
              <a:rPr lang="ga-IE" sz="1600" dirty="0" smtClean="0"/>
              <a:t>Cuid A           Comhthéacsanna agus Feidhmeanna</a:t>
            </a:r>
            <a:endParaRPr lang="ga-IE"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6099"/>
                                        </p:tgtEl>
                                        <p:attrNameLst>
                                          <p:attrName>style.visibility</p:attrName>
                                        </p:attrNameLst>
                                      </p:cBhvr>
                                      <p:to>
                                        <p:strVal val="visible"/>
                                      </p:to>
                                    </p:set>
                                    <p:animEffect transition="in" filter="blinds(horizontal)">
                                      <p:cBhvr>
                                        <p:cTn id="7" dur="500"/>
                                        <p:tgtEl>
                                          <p:spTgt spid="51609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2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nodeType="afterEffect">
                                  <p:stCondLst>
                                    <p:cond delay="500"/>
                                  </p:stCondLst>
                                  <p:childTnLst>
                                    <p:set>
                                      <p:cBhvr>
                                        <p:cTn id="35" dur="1" fill="hold">
                                          <p:stCondLst>
                                            <p:cond delay="0"/>
                                          </p:stCondLst>
                                        </p:cTn>
                                        <p:tgtEl>
                                          <p:spTgt spid="4">
                                            <p:txEl>
                                              <p:pRg st="2" end="2"/>
                                            </p:txEl>
                                          </p:spTgt>
                                        </p:tgtEl>
                                        <p:attrNameLst>
                                          <p:attrName>style.visibility</p:attrName>
                                        </p:attrNameLst>
                                      </p:cBhvr>
                                      <p:to>
                                        <p:strVal val="visible"/>
                                      </p:to>
                                    </p:set>
                                  </p:childTnLst>
                                </p:cTn>
                              </p:par>
                              <p:par>
                                <p:cTn id="36" presetID="1" presetClass="entr" presetSubtype="0" fill="hold" nodeType="withEffect">
                                  <p:stCondLst>
                                    <p:cond delay="500"/>
                                  </p:stCondLst>
                                  <p:childTnLst>
                                    <p:set>
                                      <p:cBhvr>
                                        <p:cTn id="37" dur="1" fill="hold">
                                          <p:stCondLst>
                                            <p:cond delay="0"/>
                                          </p:stCondLst>
                                        </p:cTn>
                                        <p:tgtEl>
                                          <p:spTgt spid="4">
                                            <p:txEl>
                                              <p:pRg st="3" end="3"/>
                                            </p:txEl>
                                          </p:spTgt>
                                        </p:tgtEl>
                                        <p:attrNameLst>
                                          <p:attrName>style.visibility</p:attrName>
                                        </p:attrNameLst>
                                      </p:cBhvr>
                                      <p:to>
                                        <p:strVal val="visible"/>
                                      </p:to>
                                    </p:set>
                                  </p:childTnLst>
                                </p:cTn>
                              </p:par>
                              <p:par>
                                <p:cTn id="38" presetID="3" presetClass="entr" presetSubtype="10" fill="hold" nodeType="withEffect">
                                  <p:stCondLst>
                                    <p:cond delay="500"/>
                                  </p:stCondLst>
                                  <p:childTnLst>
                                    <p:set>
                                      <p:cBhvr>
                                        <p:cTn id="39" dur="1" fill="hold">
                                          <p:stCondLst>
                                            <p:cond delay="0"/>
                                          </p:stCondLst>
                                        </p:cTn>
                                        <p:tgtEl>
                                          <p:spTgt spid="502785"/>
                                        </p:tgtEl>
                                        <p:attrNameLst>
                                          <p:attrName>style.visibility</p:attrName>
                                        </p:attrNameLst>
                                      </p:cBhvr>
                                      <p:to>
                                        <p:strVal val="visible"/>
                                      </p:to>
                                    </p:set>
                                    <p:animEffect transition="in" filter="blinds(horizontal)">
                                      <p:cBhvr>
                                        <p:cTn id="40" dur="500"/>
                                        <p:tgtEl>
                                          <p:spTgt spid="502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0760" y="812962"/>
            <a:ext cx="8660286" cy="442674"/>
            <a:chOff x="871159" y="236898"/>
            <a:chExt cx="8933241" cy="442674"/>
          </a:xfrm>
        </p:grpSpPr>
        <p:cxnSp>
          <p:nvCxnSpPr>
            <p:cNvPr id="4" name="Straight Connector 3"/>
            <p:cNvCxnSpPr/>
            <p:nvPr/>
          </p:nvCxnSpPr>
          <p:spPr>
            <a:xfrm rot="10800000">
              <a:off x="3036400" y="481985"/>
              <a:ext cx="6768000" cy="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sp>
          <p:nvSpPr>
            <p:cNvPr id="5" name="Rounded Rectangle 4"/>
            <p:cNvSpPr>
              <a:spLocks noChangeArrowheads="1"/>
            </p:cNvSpPr>
            <p:nvPr/>
          </p:nvSpPr>
          <p:spPr bwMode="auto">
            <a:xfrm>
              <a:off x="871159" y="236898"/>
              <a:ext cx="4004630" cy="442674"/>
            </a:xfrm>
            <a:prstGeom prst="roundRect">
              <a:avLst/>
            </a:prstGeom>
            <a:solidFill>
              <a:srgbClr val="FFCC33"/>
            </a:solidFill>
            <a:ln w="19050">
              <a:solidFill>
                <a:srgbClr val="990033"/>
              </a:solidFill>
              <a:miter lim="800000"/>
              <a:headEnd/>
              <a:tailEnd/>
            </a:ln>
          </p:spPr>
          <p:txBody>
            <a:bodyPr wrap="square">
              <a:spAutoFit/>
            </a:bodyPr>
            <a:lstStyle/>
            <a:p>
              <a:pPr marL="342900" indent="-342900" algn="ctr"/>
              <a:r>
                <a:rPr lang="ga-IE" sz="2000" b="1" i="1" dirty="0" smtClean="0">
                  <a:solidFill>
                    <a:srgbClr val="990033"/>
                  </a:solidFill>
                  <a:latin typeface="Tahoma" pitchFamily="34" charset="0"/>
                </a:rPr>
                <a:t>Céimseata Nua-Eabhrac</a:t>
              </a:r>
              <a:endParaRPr lang="ga-IE" sz="2000" b="1" i="1" dirty="0">
                <a:solidFill>
                  <a:srgbClr val="990033"/>
                </a:solidFill>
                <a:latin typeface="Tahoma" pitchFamily="34" charset="0"/>
                <a:ea typeface="Tahoma" pitchFamily="34" charset="0"/>
                <a:cs typeface="Tahoma" pitchFamily="34" charset="0"/>
              </a:endParaRPr>
            </a:p>
          </p:txBody>
        </p:sp>
      </p:grpSp>
      <p:pic>
        <p:nvPicPr>
          <p:cNvPr id="6" name="Picture 2" descr="http://www.perceptionweb.com/perception/perc1097/p2665-5.jpg"/>
          <p:cNvPicPr>
            <a:picLocks noChangeAspect="1" noChangeArrowheads="1"/>
          </p:cNvPicPr>
          <p:nvPr/>
        </p:nvPicPr>
        <p:blipFill>
          <a:blip r:embed="rId3" cstate="print"/>
          <a:srcRect/>
          <a:stretch>
            <a:fillRect/>
          </a:stretch>
        </p:blipFill>
        <p:spPr bwMode="auto">
          <a:xfrm>
            <a:off x="5203699" y="1600200"/>
            <a:ext cx="3486275" cy="4632960"/>
          </a:xfrm>
          <a:prstGeom prst="rect">
            <a:avLst/>
          </a:prstGeom>
          <a:noFill/>
        </p:spPr>
      </p:pic>
      <p:sp>
        <p:nvSpPr>
          <p:cNvPr id="3" name="Date Placeholder 2"/>
          <p:cNvSpPr>
            <a:spLocks noGrp="1"/>
          </p:cNvSpPr>
          <p:nvPr>
            <p:ph type="dt" sz="half" idx="10"/>
          </p:nvPr>
        </p:nvSpPr>
        <p:spPr/>
        <p:txBody>
          <a:bodyPr/>
          <a:lstStyle/>
          <a:p>
            <a:fld id="{7579A2B9-9B0C-458F-831E-F33A1DBFD76D}" type="datetime10">
              <a:rPr lang="en-IE" smtClean="0">
                <a:solidFill>
                  <a:prstClr val="black">
                    <a:tint val="75000"/>
                  </a:prstClr>
                </a:solidFill>
              </a:rPr>
              <a:pPr/>
              <a:t>09:19</a:t>
            </a:fld>
            <a:endParaRPr lang="ga-IE">
              <a:solidFill>
                <a:prstClr val="black">
                  <a:tint val="75000"/>
                </a:prstClr>
              </a:solidFill>
            </a:endParaRPr>
          </a:p>
        </p:txBody>
      </p:sp>
      <p:grpSp>
        <p:nvGrpSpPr>
          <p:cNvPr id="8" name="Group 7"/>
          <p:cNvGrpSpPr/>
          <p:nvPr/>
        </p:nvGrpSpPr>
        <p:grpSpPr>
          <a:xfrm>
            <a:off x="286339" y="1602415"/>
            <a:ext cx="4803821" cy="4608512"/>
            <a:chOff x="286339" y="1602415"/>
            <a:chExt cx="4803821" cy="4608512"/>
          </a:xfrm>
        </p:grpSpPr>
        <p:pic>
          <p:nvPicPr>
            <p:cNvPr id="2050" name="Picture 2" descr="http://ny.curbed.com/uploads/Screen%20shot%202011-10-03%20at%208.49.08%20AM.png"/>
            <p:cNvPicPr>
              <a:picLocks noChangeAspect="1" noChangeArrowheads="1"/>
            </p:cNvPicPr>
            <p:nvPr/>
          </p:nvPicPr>
          <p:blipFill>
            <a:blip r:embed="rId4" cstate="print"/>
            <a:srcRect/>
            <a:stretch>
              <a:fillRect/>
            </a:stretch>
          </p:blipFill>
          <p:spPr bwMode="auto">
            <a:xfrm>
              <a:off x="286339" y="1602415"/>
              <a:ext cx="4803821" cy="4608512"/>
            </a:xfrm>
            <a:prstGeom prst="rect">
              <a:avLst/>
            </a:prstGeom>
            <a:noFill/>
          </p:spPr>
        </p:pic>
        <p:sp>
          <p:nvSpPr>
            <p:cNvPr id="7" name="TextBox 6"/>
            <p:cNvSpPr txBox="1"/>
            <p:nvPr/>
          </p:nvSpPr>
          <p:spPr>
            <a:xfrm rot="16200000">
              <a:off x="3028797" y="4529846"/>
              <a:ext cx="648000" cy="180000"/>
            </a:xfrm>
            <a:prstGeom prst="rect">
              <a:avLst/>
            </a:prstGeom>
            <a:solidFill>
              <a:schemeClr val="bg1">
                <a:lumMod val="85000"/>
              </a:schemeClr>
            </a:solidFill>
          </p:spPr>
          <p:txBody>
            <a:bodyPr wrap="square" rtlCol="0" anchor="ctr">
              <a:spAutoFit/>
            </a:bodyPr>
            <a:lstStyle/>
            <a:p>
              <a:r>
                <a:rPr lang="ga-IE" sz="800" dirty="0" smtClean="0">
                  <a:solidFill>
                    <a:srgbClr val="C00000"/>
                  </a:solidFill>
                </a:rPr>
                <a:t>I luv PMDT</a:t>
              </a:r>
              <a:endParaRPr lang="ga-IE" sz="800" dirty="0">
                <a:solidFill>
                  <a:srgbClr val="C00000"/>
                </a:solidFill>
              </a:endParaRPr>
            </a:p>
          </p:txBody>
        </p:sp>
      </p:gr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361545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y.curbed.com/uploads/Screen%20shot%202011-10-03%20at%208.49.08%20AM.png"/>
          <p:cNvPicPr>
            <a:picLocks noChangeAspect="1" noChangeArrowheads="1"/>
          </p:cNvPicPr>
          <p:nvPr/>
        </p:nvPicPr>
        <p:blipFill>
          <a:blip r:embed="rId3" cstate="print"/>
          <a:srcRect/>
          <a:stretch>
            <a:fillRect/>
          </a:stretch>
        </p:blipFill>
        <p:spPr bwMode="auto">
          <a:xfrm>
            <a:off x="286339" y="1602415"/>
            <a:ext cx="4803821" cy="4608512"/>
          </a:xfrm>
          <a:prstGeom prst="rect">
            <a:avLst/>
          </a:prstGeom>
          <a:noFill/>
        </p:spPr>
      </p:pic>
      <p:grpSp>
        <p:nvGrpSpPr>
          <p:cNvPr id="2" name="Group 2"/>
          <p:cNvGrpSpPr/>
          <p:nvPr/>
        </p:nvGrpSpPr>
        <p:grpSpPr>
          <a:xfrm>
            <a:off x="210760" y="812962"/>
            <a:ext cx="8660286" cy="442674"/>
            <a:chOff x="871159" y="236898"/>
            <a:chExt cx="8933241" cy="442674"/>
          </a:xfrm>
        </p:grpSpPr>
        <p:cxnSp>
          <p:nvCxnSpPr>
            <p:cNvPr id="4" name="Straight Connector 3"/>
            <p:cNvCxnSpPr/>
            <p:nvPr/>
          </p:nvCxnSpPr>
          <p:spPr>
            <a:xfrm rot="10800000">
              <a:off x="3036400" y="481985"/>
              <a:ext cx="6768000" cy="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sp>
          <p:nvSpPr>
            <p:cNvPr id="5" name="Rounded Rectangle 4"/>
            <p:cNvSpPr>
              <a:spLocks noChangeArrowheads="1"/>
            </p:cNvSpPr>
            <p:nvPr/>
          </p:nvSpPr>
          <p:spPr bwMode="auto">
            <a:xfrm>
              <a:off x="871159" y="236898"/>
              <a:ext cx="4079489" cy="442674"/>
            </a:xfrm>
            <a:prstGeom prst="roundRect">
              <a:avLst/>
            </a:prstGeom>
            <a:solidFill>
              <a:srgbClr val="FFCC33"/>
            </a:solidFill>
            <a:ln w="19050">
              <a:solidFill>
                <a:srgbClr val="990033"/>
              </a:solidFill>
              <a:miter lim="800000"/>
              <a:headEnd/>
              <a:tailEnd/>
            </a:ln>
          </p:spPr>
          <p:txBody>
            <a:bodyPr wrap="square">
              <a:spAutoFit/>
            </a:bodyPr>
            <a:lstStyle/>
            <a:p>
              <a:pPr marL="342900" indent="-342900" algn="ctr"/>
              <a:r>
                <a:rPr lang="ga-IE" sz="2000" b="1" i="1" dirty="0" smtClean="0">
                  <a:solidFill>
                    <a:srgbClr val="990033"/>
                  </a:solidFill>
                  <a:latin typeface="Tahoma" pitchFamily="34" charset="0"/>
                </a:rPr>
                <a:t>Céimseata Nua-Eabhrac</a:t>
              </a:r>
              <a:endParaRPr lang="ga-IE" sz="2000" b="1" i="1" dirty="0">
                <a:solidFill>
                  <a:srgbClr val="990033"/>
                </a:solidFill>
                <a:latin typeface="Tahoma" pitchFamily="34" charset="0"/>
                <a:ea typeface="Tahoma" pitchFamily="34" charset="0"/>
                <a:cs typeface="Tahoma" pitchFamily="34" charset="0"/>
              </a:endParaRPr>
            </a:p>
          </p:txBody>
        </p:sp>
      </p:grpSp>
      <p:pic>
        <p:nvPicPr>
          <p:cNvPr id="6" name="Picture 2" descr="http://www.perceptionweb.com/perception/perc1097/p2665-5.jpg"/>
          <p:cNvPicPr>
            <a:picLocks noChangeAspect="1" noChangeArrowheads="1"/>
          </p:cNvPicPr>
          <p:nvPr/>
        </p:nvPicPr>
        <p:blipFill>
          <a:blip r:embed="rId4" cstate="print"/>
          <a:srcRect/>
          <a:stretch>
            <a:fillRect/>
          </a:stretch>
        </p:blipFill>
        <p:spPr bwMode="auto">
          <a:xfrm>
            <a:off x="5203699" y="1600200"/>
            <a:ext cx="3486275" cy="4632960"/>
          </a:xfrm>
          <a:prstGeom prst="rect">
            <a:avLst/>
          </a:prstGeom>
          <a:noFill/>
        </p:spPr>
      </p:pic>
      <p:sp>
        <p:nvSpPr>
          <p:cNvPr id="3" name="Date Placeholder 2"/>
          <p:cNvSpPr>
            <a:spLocks noGrp="1"/>
          </p:cNvSpPr>
          <p:nvPr>
            <p:ph type="dt" sz="half" idx="10"/>
          </p:nvPr>
        </p:nvSpPr>
        <p:spPr/>
        <p:txBody>
          <a:bodyPr/>
          <a:lstStyle/>
          <a:p>
            <a:fld id="{7579A2B9-9B0C-458F-831E-F33A1DBFD76D}"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2050"/>
                                        </p:tgtEl>
                                      </p:cBhvr>
                                    </p:animEffect>
                                    <p:set>
                                      <p:cBhvr>
                                        <p:cTn id="9"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82" name="Picture 2"/>
          <p:cNvPicPr>
            <a:picLocks noChangeAspect="1" noChangeArrowheads="1"/>
          </p:cNvPicPr>
          <p:nvPr/>
        </p:nvPicPr>
        <p:blipFill>
          <a:blip r:embed="rId3" cstate="print"/>
          <a:srcRect/>
          <a:stretch>
            <a:fillRect/>
          </a:stretch>
        </p:blipFill>
        <p:spPr bwMode="auto">
          <a:xfrm rot="18277301">
            <a:off x="2807232" y="1556465"/>
            <a:ext cx="5932296" cy="4096109"/>
          </a:xfrm>
          <a:prstGeom prst="rect">
            <a:avLst/>
          </a:prstGeom>
          <a:noFill/>
          <a:ln w="9525">
            <a:noFill/>
            <a:miter lim="800000"/>
            <a:headEnd/>
            <a:tailEnd/>
          </a:ln>
        </p:spPr>
      </p:pic>
      <p:pic>
        <p:nvPicPr>
          <p:cNvPr id="788481" name="Picture 1"/>
          <p:cNvPicPr>
            <a:picLocks noChangeAspect="1" noChangeArrowheads="1"/>
          </p:cNvPicPr>
          <p:nvPr/>
        </p:nvPicPr>
        <p:blipFill>
          <a:blip r:embed="rId4" cstate="print"/>
          <a:srcRect/>
          <a:stretch>
            <a:fillRect/>
          </a:stretch>
        </p:blipFill>
        <p:spPr bwMode="auto">
          <a:xfrm rot="15109635">
            <a:off x="-27192" y="1372679"/>
            <a:ext cx="5989875" cy="4280876"/>
          </a:xfrm>
          <a:prstGeom prst="rect">
            <a:avLst/>
          </a:prstGeom>
          <a:noFill/>
          <a:ln w="9525">
            <a:noFill/>
            <a:miter lim="800000"/>
            <a:headEnd/>
            <a:tailEnd/>
          </a:ln>
        </p:spPr>
      </p:pic>
      <p:sp>
        <p:nvSpPr>
          <p:cNvPr id="6" name="Snip Diagonal Corner Rectangle 5"/>
          <p:cNvSpPr/>
          <p:nvPr/>
        </p:nvSpPr>
        <p:spPr>
          <a:xfrm>
            <a:off x="8091007" y="6335927"/>
            <a:ext cx="864000" cy="360000"/>
          </a:xfrm>
          <a:prstGeom prst="snip2DiagRect">
            <a:avLst>
              <a:gd name="adj1" fmla="val 0"/>
              <a:gd name="adj2" fmla="val 44253"/>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ga-IE" dirty="0" smtClean="0">
                <a:solidFill>
                  <a:srgbClr val="C00000"/>
                </a:solidFill>
              </a:rPr>
              <a:t>2 &amp; 3</a:t>
            </a:r>
            <a:endParaRPr lang="ga-IE" dirty="0">
              <a:solidFill>
                <a:srgbClr val="C00000"/>
              </a:solidFill>
            </a:endParaRPr>
          </a:p>
        </p:txBody>
      </p:sp>
      <p:sp>
        <p:nvSpPr>
          <p:cNvPr id="2" name="Date Placeholder 1"/>
          <p:cNvSpPr>
            <a:spLocks noGrp="1"/>
          </p:cNvSpPr>
          <p:nvPr>
            <p:ph type="dt" sz="half" idx="10"/>
          </p:nvPr>
        </p:nvSpPr>
        <p:spPr/>
        <p:txBody>
          <a:bodyPr/>
          <a:lstStyle/>
          <a:p>
            <a:fld id="{520EA873-E660-4612-AFC0-787935FE5BB7}" type="datetime10">
              <a:rPr lang="en-IE" smtClean="0">
                <a:solidFill>
                  <a:prstClr val="black">
                    <a:tint val="75000"/>
                  </a:prstClr>
                </a:solidFill>
              </a:rPr>
              <a:pPr/>
              <a:t>09:19</a:t>
            </a:fld>
            <a:endParaRPr lang="ga-IE">
              <a:solidFill>
                <a:prstClr val="black">
                  <a:tint val="75000"/>
                </a:prstClr>
              </a:solidFill>
            </a:endParaRPr>
          </a:p>
        </p:txBody>
      </p:sp>
      <p:pic>
        <p:nvPicPr>
          <p:cNvPr id="788483" name="Picture 3"/>
          <p:cNvPicPr>
            <a:picLocks noChangeAspect="1" noChangeArrowheads="1"/>
          </p:cNvPicPr>
          <p:nvPr/>
        </p:nvPicPr>
        <p:blipFill>
          <a:blip r:embed="rId5" cstate="print"/>
          <a:srcRect/>
          <a:stretch>
            <a:fillRect/>
          </a:stretch>
        </p:blipFill>
        <p:spPr bwMode="auto">
          <a:xfrm>
            <a:off x="1900238" y="1433513"/>
            <a:ext cx="5343525" cy="399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11519" y="755948"/>
            <a:ext cx="9076567" cy="442674"/>
            <a:chOff x="740533" y="260648"/>
            <a:chExt cx="9076567" cy="442674"/>
          </a:xfrm>
        </p:grpSpPr>
        <p:sp>
          <p:nvSpPr>
            <p:cNvPr id="8" name="Rounded Rectangle 7"/>
            <p:cNvSpPr>
              <a:spLocks noChangeArrowheads="1"/>
            </p:cNvSpPr>
            <p:nvPr/>
          </p:nvSpPr>
          <p:spPr bwMode="auto">
            <a:xfrm>
              <a:off x="740533" y="260648"/>
              <a:ext cx="2307467" cy="442674"/>
            </a:xfrm>
            <a:prstGeom prst="roundRect">
              <a:avLst/>
            </a:prstGeom>
            <a:solidFill>
              <a:srgbClr val="FFCC33"/>
            </a:solidFill>
            <a:ln w="19050">
              <a:solidFill>
                <a:srgbClr val="990033"/>
              </a:solidFill>
              <a:miter lim="800000"/>
              <a:headEnd/>
              <a:tailEnd/>
            </a:ln>
          </p:spPr>
          <p:txBody>
            <a:bodyPr wrap="square">
              <a:spAutoFit/>
            </a:bodyPr>
            <a:lstStyle/>
            <a:p>
              <a:pPr marL="342900" indent="-342900" algn="ctr"/>
              <a:r>
                <a:rPr lang="ga-IE" sz="2000" b="1" i="1" dirty="0" smtClean="0">
                  <a:solidFill>
                    <a:srgbClr val="990033"/>
                  </a:solidFill>
                  <a:latin typeface="Tahoma" pitchFamily="34" charset="0"/>
                </a:rPr>
                <a:t>Satailítí</a:t>
              </a:r>
              <a:endParaRPr lang="ga-IE" sz="2000" b="1" i="1" dirty="0">
                <a:solidFill>
                  <a:srgbClr val="990033"/>
                </a:solidFill>
                <a:latin typeface="Tahoma" pitchFamily="34" charset="0"/>
                <a:ea typeface="Tahoma" pitchFamily="34" charset="0"/>
                <a:cs typeface="Tahoma" pitchFamily="34" charset="0"/>
              </a:endParaRPr>
            </a:p>
          </p:txBody>
        </p:sp>
        <p:cxnSp>
          <p:nvCxnSpPr>
            <p:cNvPr id="9" name="Straight Connector 8"/>
            <p:cNvCxnSpPr/>
            <p:nvPr/>
          </p:nvCxnSpPr>
          <p:spPr>
            <a:xfrm rot="10800000">
              <a:off x="3049100" y="481985"/>
              <a:ext cx="6768000" cy="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grpSp>
      <p:pic>
        <p:nvPicPr>
          <p:cNvPr id="10" name="Picture 9" descr="http://www.mathopenref.com/images/satellites/sats.gif"/>
          <p:cNvPicPr/>
          <p:nvPr/>
        </p:nvPicPr>
        <p:blipFill>
          <a:blip r:embed="rId3"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1907706" y="1772816"/>
            <a:ext cx="4896544" cy="3960440"/>
          </a:xfrm>
          <a:prstGeom prst="rect">
            <a:avLst/>
          </a:prstGeom>
          <a:ln>
            <a:noFill/>
          </a:ln>
          <a:effectLst>
            <a:outerShdw blurRad="292100" dist="139700" dir="2700000" algn="tl" rotWithShape="0">
              <a:srgbClr val="333333">
                <a:alpha val="65000"/>
              </a:srgbClr>
            </a:outerShdw>
          </a:effectLst>
        </p:spPr>
      </p:pic>
      <p:sp>
        <p:nvSpPr>
          <p:cNvPr id="3" name="Date Placeholder 2"/>
          <p:cNvSpPr>
            <a:spLocks noGrp="1"/>
          </p:cNvSpPr>
          <p:nvPr>
            <p:ph type="dt" sz="half" idx="10"/>
          </p:nvPr>
        </p:nvSpPr>
        <p:spPr/>
        <p:txBody>
          <a:bodyPr/>
          <a:lstStyle/>
          <a:p>
            <a:fld id="{7DC6ECE2-DFA7-4E2F-A26B-601FC5C31D83}" type="datetime10">
              <a:rPr lang="en-IE" smtClean="0">
                <a:solidFill>
                  <a:prstClr val="black">
                    <a:tint val="75000"/>
                  </a:prstClr>
                </a:solidFill>
              </a:rPr>
              <a:pPr/>
              <a:t>09:19</a:t>
            </a:fld>
            <a:endParaRPr lang="ga-IE">
              <a:solidFill>
                <a:prstClr val="black">
                  <a:tint val="75000"/>
                </a:prstClr>
              </a:solidFill>
            </a:endParaRPr>
          </a:p>
        </p:txBody>
      </p:sp>
      <p:pic>
        <p:nvPicPr>
          <p:cNvPr id="786433" name="Picture 1"/>
          <p:cNvPicPr>
            <a:picLocks noChangeAspect="1" noChangeArrowheads="1"/>
          </p:cNvPicPr>
          <p:nvPr/>
        </p:nvPicPr>
        <p:blipFill>
          <a:blip r:embed="rId4" cstate="print"/>
          <a:srcRect/>
          <a:stretch>
            <a:fillRect/>
          </a:stretch>
        </p:blipFill>
        <p:spPr bwMode="auto">
          <a:xfrm>
            <a:off x="0" y="0"/>
            <a:ext cx="918219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0761" y="812962"/>
            <a:ext cx="8605695" cy="442674"/>
            <a:chOff x="871159" y="236898"/>
            <a:chExt cx="8933241" cy="442674"/>
          </a:xfrm>
        </p:grpSpPr>
        <p:cxnSp>
          <p:nvCxnSpPr>
            <p:cNvPr id="4" name="Straight Connector 3"/>
            <p:cNvCxnSpPr/>
            <p:nvPr/>
          </p:nvCxnSpPr>
          <p:spPr>
            <a:xfrm rot="10800000">
              <a:off x="3036400" y="481985"/>
              <a:ext cx="6768000" cy="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sp>
          <p:nvSpPr>
            <p:cNvPr id="3" name="Rounded Rectangle 2"/>
            <p:cNvSpPr>
              <a:spLocks noChangeArrowheads="1"/>
            </p:cNvSpPr>
            <p:nvPr/>
          </p:nvSpPr>
          <p:spPr bwMode="auto">
            <a:xfrm>
              <a:off x="871159" y="236898"/>
              <a:ext cx="2674942" cy="442674"/>
            </a:xfrm>
            <a:prstGeom prst="roundRect">
              <a:avLst/>
            </a:prstGeom>
            <a:solidFill>
              <a:srgbClr val="FFCC33"/>
            </a:solidFill>
            <a:ln w="19050">
              <a:solidFill>
                <a:srgbClr val="990033"/>
              </a:solidFill>
              <a:miter lim="800000"/>
              <a:headEnd/>
              <a:tailEnd/>
            </a:ln>
          </p:spPr>
          <p:txBody>
            <a:bodyPr wrap="square">
              <a:spAutoFit/>
            </a:bodyPr>
            <a:lstStyle/>
            <a:p>
              <a:pPr marL="342900" indent="-342900" algn="ctr"/>
              <a:r>
                <a:rPr lang="ga-IE" sz="2000" b="1" i="1" dirty="0">
                  <a:solidFill>
                    <a:srgbClr val="990033"/>
                  </a:solidFill>
                  <a:latin typeface="Tahoma" pitchFamily="34" charset="0"/>
                </a:rPr>
                <a:t>Meáchanlár</a:t>
              </a:r>
              <a:endParaRPr lang="ga-IE" sz="2000" b="1" i="1" dirty="0">
                <a:solidFill>
                  <a:srgbClr val="990033"/>
                </a:solidFill>
                <a:latin typeface="Tahoma" pitchFamily="34" charset="0"/>
                <a:ea typeface="Tahoma" pitchFamily="34" charset="0"/>
                <a:cs typeface="Tahoma" pitchFamily="34" charset="0"/>
              </a:endParaRPr>
            </a:p>
          </p:txBody>
        </p:sp>
      </p:grpSp>
      <p:pic>
        <p:nvPicPr>
          <p:cNvPr id="8194" name="Picture 2" descr="http://4.bp.blogspot.com/-YzUzffvxW8Y/Te2Xp09tuPI/AAAAAAAAAB4/ONOa4JMHlI0/s1600/20070926klpmatgeo_94_Ges_SCO.png">
            <a:hlinkClick r:id="rId3" action="ppaction://hlinkfile"/>
          </p:cNvPr>
          <p:cNvPicPr>
            <a:picLocks noChangeAspect="1" noChangeArrowheads="1"/>
          </p:cNvPicPr>
          <p:nvPr/>
        </p:nvPicPr>
        <p:blipFill>
          <a:blip r:embed="rId4" cstate="print"/>
          <a:srcRect/>
          <a:stretch>
            <a:fillRect/>
          </a:stretch>
        </p:blipFill>
        <p:spPr bwMode="auto">
          <a:xfrm>
            <a:off x="1475658" y="1628800"/>
            <a:ext cx="5760640" cy="4608512"/>
          </a:xfrm>
          <a:prstGeom prst="rect">
            <a:avLst/>
          </a:prstGeom>
          <a:noFill/>
        </p:spPr>
      </p:pic>
      <p:sp>
        <p:nvSpPr>
          <p:cNvPr id="9" name="Rounded Rectangle 8"/>
          <p:cNvSpPr>
            <a:spLocks noChangeArrowheads="1"/>
          </p:cNvSpPr>
          <p:nvPr/>
        </p:nvSpPr>
        <p:spPr bwMode="auto">
          <a:xfrm>
            <a:off x="5646057" y="5684109"/>
            <a:ext cx="3010203" cy="1021556"/>
          </a:xfrm>
          <a:prstGeom prst="roundRect">
            <a:avLst/>
          </a:prstGeom>
          <a:solidFill>
            <a:srgbClr val="FFCC33"/>
          </a:solidFill>
          <a:ln w="19050">
            <a:solidFill>
              <a:srgbClr val="990033"/>
            </a:solidFill>
            <a:miter lim="800000"/>
            <a:headEnd/>
            <a:tailEnd/>
          </a:ln>
        </p:spPr>
        <p:txBody>
          <a:bodyPr wrap="square">
            <a:spAutoFit/>
          </a:bodyPr>
          <a:lstStyle/>
          <a:p>
            <a:r>
              <a:rPr lang="ga-IE" b="1" i="1" dirty="0" smtClean="0">
                <a:solidFill>
                  <a:srgbClr val="990033"/>
                </a:solidFill>
              </a:rPr>
              <a:t>Meánlínte roinnte sa  </a:t>
            </a:r>
          </a:p>
          <a:p>
            <a:r>
              <a:rPr lang="ga-IE" b="1" i="1" dirty="0" smtClean="0">
                <a:solidFill>
                  <a:srgbClr val="990033"/>
                </a:solidFill>
              </a:rPr>
              <a:t>chóimheas 2:1 ag an meánlár.</a:t>
            </a:r>
            <a:endParaRPr lang="ga-IE" b="1" i="1" dirty="0">
              <a:solidFill>
                <a:srgbClr val="990033"/>
              </a:solidFill>
            </a:endParaRPr>
          </a:p>
        </p:txBody>
      </p:sp>
      <p:sp>
        <p:nvSpPr>
          <p:cNvPr id="5" name="Date Placeholder 4"/>
          <p:cNvSpPr>
            <a:spLocks noGrp="1"/>
          </p:cNvSpPr>
          <p:nvPr>
            <p:ph type="dt" sz="half" idx="10"/>
          </p:nvPr>
        </p:nvSpPr>
        <p:spPr/>
        <p:txBody>
          <a:bodyPr/>
          <a:lstStyle/>
          <a:p>
            <a:fld id="{A027189F-9053-4434-83F6-9777A3F148AB}"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descr="http://www.lausd.net/math/InstructionalGuides/Subjects/Geom/bermudatriangle.jpg"/>
          <p:cNvPicPr>
            <a:picLocks noChangeAspect="1" noChangeArrowheads="1"/>
          </p:cNvPicPr>
          <p:nvPr/>
        </p:nvPicPr>
        <p:blipFill>
          <a:blip r:embed="rId3" cstate="print"/>
          <a:srcRect/>
          <a:stretch>
            <a:fillRect/>
          </a:stretch>
        </p:blipFill>
        <p:spPr bwMode="auto">
          <a:xfrm>
            <a:off x="365056" y="1226840"/>
            <a:ext cx="8424936" cy="3990976"/>
          </a:xfrm>
          <a:prstGeom prst="rect">
            <a:avLst/>
          </a:prstGeom>
          <a:noFill/>
        </p:spPr>
      </p:pic>
      <p:grpSp>
        <p:nvGrpSpPr>
          <p:cNvPr id="2" name="Group 3"/>
          <p:cNvGrpSpPr/>
          <p:nvPr/>
        </p:nvGrpSpPr>
        <p:grpSpPr>
          <a:xfrm>
            <a:off x="211519" y="755948"/>
            <a:ext cx="8604937" cy="442674"/>
            <a:chOff x="740533" y="260648"/>
            <a:chExt cx="9076567" cy="442674"/>
          </a:xfrm>
        </p:grpSpPr>
        <p:sp>
          <p:nvSpPr>
            <p:cNvPr id="5" name="Rounded Rectangle 4"/>
            <p:cNvSpPr>
              <a:spLocks noChangeArrowheads="1"/>
            </p:cNvSpPr>
            <p:nvPr/>
          </p:nvSpPr>
          <p:spPr bwMode="auto">
            <a:xfrm>
              <a:off x="740533" y="260648"/>
              <a:ext cx="2915398" cy="442674"/>
            </a:xfrm>
            <a:prstGeom prst="roundRect">
              <a:avLst/>
            </a:prstGeom>
            <a:solidFill>
              <a:srgbClr val="FFCC33"/>
            </a:solidFill>
            <a:ln w="19050">
              <a:solidFill>
                <a:srgbClr val="990033"/>
              </a:solidFill>
              <a:miter lim="800000"/>
              <a:headEnd/>
              <a:tailEnd/>
            </a:ln>
          </p:spPr>
          <p:txBody>
            <a:bodyPr wrap="square">
              <a:spAutoFit/>
            </a:bodyPr>
            <a:lstStyle/>
            <a:p>
              <a:pPr marL="342900" indent="-342900" algn="ctr"/>
              <a:r>
                <a:rPr lang="ga-IE" sz="2000" b="1" i="1" dirty="0" smtClean="0">
                  <a:solidFill>
                    <a:srgbClr val="990033"/>
                  </a:solidFill>
                </a:rPr>
                <a:t>An Chonair is Tapúla?</a:t>
              </a:r>
              <a:endParaRPr lang="ga-IE" sz="2000" b="1" i="1" dirty="0">
                <a:solidFill>
                  <a:srgbClr val="990033"/>
                </a:solidFill>
              </a:endParaRPr>
            </a:p>
          </p:txBody>
        </p:sp>
        <p:cxnSp>
          <p:nvCxnSpPr>
            <p:cNvPr id="6" name="Straight Connector 5"/>
            <p:cNvCxnSpPr/>
            <p:nvPr/>
          </p:nvCxnSpPr>
          <p:spPr>
            <a:xfrm rot="10800000">
              <a:off x="3049100" y="481985"/>
              <a:ext cx="6768000" cy="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885370" y="5137725"/>
            <a:ext cx="8055429" cy="1477328"/>
          </a:xfrm>
          <a:prstGeom prst="rect">
            <a:avLst/>
          </a:prstGeom>
        </p:spPr>
        <p:txBody>
          <a:bodyPr wrap="square">
            <a:spAutoFit/>
          </a:bodyPr>
          <a:lstStyle/>
          <a:p>
            <a:r>
              <a:rPr lang="ga-IE" sz="2400" i="1" kern="0" dirty="0" smtClean="0">
                <a:ln w="1905">
                  <a:solidFill>
                    <a:prstClr val="black">
                      <a:lumMod val="85000"/>
                      <a:lumOff val="15000"/>
                    </a:prstClr>
                  </a:solidFill>
                </a:ln>
                <a:solidFill>
                  <a:srgbClr val="C00000"/>
                </a:solidFill>
                <a:latin typeface="Tahoma" pitchFamily="34" charset="0"/>
              </a:rPr>
              <a:t>Ní mór do Niall dul ó Bheirmiúda go Miami a scioptha agus is féidir. Ar chóir dó eitilt ann go díreach nó an mbeadh Beirmiúda- Puerto Rico-Miami ní ba thapúla?</a:t>
            </a:r>
            <a:r>
              <a:rPr lang="en-US" sz="1600" dirty="0" smtClean="0"/>
              <a:t>	</a:t>
            </a:r>
            <a:r>
              <a:rPr lang="en-US" dirty="0" smtClean="0"/>
              <a:t>				</a:t>
            </a:r>
            <a:r>
              <a:rPr lang="ga-IE" dirty="0" smtClean="0"/>
              <a:t>              </a:t>
            </a:r>
            <a:endParaRPr lang="ga-IE" dirty="0">
              <a:solidFill>
                <a:prstClr val="black"/>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91AEA034-1776-4D86-9365-A391FD8DB70A}"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11519" y="755948"/>
            <a:ext cx="8686823" cy="442674"/>
            <a:chOff x="740533" y="260648"/>
            <a:chExt cx="9076567" cy="442674"/>
          </a:xfrm>
        </p:grpSpPr>
        <p:sp>
          <p:nvSpPr>
            <p:cNvPr id="4" name="Rounded Rectangle 3"/>
            <p:cNvSpPr>
              <a:spLocks noChangeArrowheads="1"/>
            </p:cNvSpPr>
            <p:nvPr/>
          </p:nvSpPr>
          <p:spPr bwMode="auto">
            <a:xfrm>
              <a:off x="740533" y="260648"/>
              <a:ext cx="3352371" cy="442674"/>
            </a:xfrm>
            <a:prstGeom prst="roundRect">
              <a:avLst/>
            </a:prstGeom>
            <a:solidFill>
              <a:srgbClr val="FFCC33"/>
            </a:solidFill>
            <a:ln w="19050">
              <a:solidFill>
                <a:srgbClr val="990033"/>
              </a:solidFill>
              <a:miter lim="800000"/>
              <a:headEnd/>
              <a:tailEnd/>
            </a:ln>
          </p:spPr>
          <p:txBody>
            <a:bodyPr wrap="square">
              <a:spAutoFit/>
            </a:bodyPr>
            <a:lstStyle/>
            <a:p>
              <a:pPr marL="342900" indent="-342900" algn="ctr"/>
              <a:r>
                <a:rPr lang="ga-IE" sz="2000" b="1" i="1" dirty="0">
                  <a:solidFill>
                    <a:srgbClr val="990033"/>
                  </a:solidFill>
                  <a:latin typeface="Tahoma" pitchFamily="34" charset="0"/>
                </a:rPr>
                <a:t>Siúlóid in Melbourne</a:t>
              </a:r>
              <a:endParaRPr lang="ga-IE" sz="2000" b="1" i="1" dirty="0">
                <a:solidFill>
                  <a:srgbClr val="990033"/>
                </a:solidFill>
                <a:latin typeface="Tahoma" pitchFamily="34" charset="0"/>
                <a:ea typeface="Tahoma" pitchFamily="34" charset="0"/>
                <a:cs typeface="Tahoma" pitchFamily="34" charset="0"/>
              </a:endParaRPr>
            </a:p>
          </p:txBody>
        </p:sp>
        <p:cxnSp>
          <p:nvCxnSpPr>
            <p:cNvPr id="5" name="Straight Connector 4"/>
            <p:cNvCxnSpPr>
              <a:endCxn id="4" idx="3"/>
            </p:cNvCxnSpPr>
            <p:nvPr/>
          </p:nvCxnSpPr>
          <p:spPr>
            <a:xfrm flipH="1">
              <a:off x="4092904" y="481985"/>
              <a:ext cx="5724196" cy="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grpSp>
      <p:pic>
        <p:nvPicPr>
          <p:cNvPr id="815107" name="Picture 3"/>
          <p:cNvPicPr>
            <a:picLocks noChangeAspect="1" noChangeArrowheads="1"/>
          </p:cNvPicPr>
          <p:nvPr/>
        </p:nvPicPr>
        <p:blipFill>
          <a:blip r:embed="rId3" cstate="print"/>
          <a:srcRect/>
          <a:stretch>
            <a:fillRect/>
          </a:stretch>
        </p:blipFill>
        <p:spPr bwMode="auto">
          <a:xfrm>
            <a:off x="594360" y="1645920"/>
            <a:ext cx="4815839" cy="4617720"/>
          </a:xfrm>
          <a:prstGeom prst="rect">
            <a:avLst/>
          </a:prstGeom>
          <a:noFill/>
          <a:ln w="9525">
            <a:noFill/>
            <a:miter lim="800000"/>
            <a:headEnd/>
            <a:tailEnd/>
          </a:ln>
        </p:spPr>
      </p:pic>
      <p:sp>
        <p:nvSpPr>
          <p:cNvPr id="19" name="Rectangle 18"/>
          <p:cNvSpPr/>
          <p:nvPr/>
        </p:nvSpPr>
        <p:spPr>
          <a:xfrm>
            <a:off x="5638800" y="1723965"/>
            <a:ext cx="3200400" cy="1815882"/>
          </a:xfrm>
          <a:prstGeom prst="rect">
            <a:avLst/>
          </a:prstGeom>
        </p:spPr>
        <p:txBody>
          <a:bodyPr wrap="square">
            <a:spAutoFit/>
          </a:bodyPr>
          <a:lstStyle/>
          <a:p>
            <a:r>
              <a:rPr lang="ga-IE" sz="2800" i="1" kern="0" dirty="0" smtClean="0">
                <a:ln w="1905">
                  <a:solidFill>
                    <a:prstClr val="black">
                      <a:lumMod val="85000"/>
                      <a:lumOff val="15000"/>
                    </a:prstClr>
                  </a:solidFill>
                </a:ln>
                <a:solidFill>
                  <a:srgbClr val="C00000"/>
                </a:solidFill>
                <a:latin typeface="Tahoma" pitchFamily="34" charset="0"/>
              </a:rPr>
              <a:t>Cén fad é ó Sr. Elizabeth go Sr. Russell?</a:t>
            </a:r>
            <a:r>
              <a:rPr lang="en-US" dirty="0" smtClean="0"/>
              <a:t>					</a:t>
            </a:r>
            <a:r>
              <a:rPr lang="ga-IE" dirty="0" smtClean="0"/>
              <a:t>              </a:t>
            </a:r>
            <a:endParaRPr lang="ga-IE" dirty="0">
              <a:solidFill>
                <a:prstClr val="black"/>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A164E60A-376F-450A-ABE9-8021CA6CD3FC}"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11517" y="755948"/>
            <a:ext cx="8632233" cy="442674"/>
            <a:chOff x="740533" y="260648"/>
            <a:chExt cx="8932485" cy="442674"/>
          </a:xfrm>
        </p:grpSpPr>
        <p:sp>
          <p:nvSpPr>
            <p:cNvPr id="5" name="Rounded Rectangle 4"/>
            <p:cNvSpPr>
              <a:spLocks noChangeArrowheads="1"/>
            </p:cNvSpPr>
            <p:nvPr/>
          </p:nvSpPr>
          <p:spPr bwMode="auto">
            <a:xfrm>
              <a:off x="740533" y="260648"/>
              <a:ext cx="3866330" cy="442674"/>
            </a:xfrm>
            <a:prstGeom prst="roundRect">
              <a:avLst/>
            </a:prstGeom>
            <a:solidFill>
              <a:srgbClr val="FFCC33"/>
            </a:solidFill>
            <a:ln w="19050">
              <a:solidFill>
                <a:srgbClr val="990033"/>
              </a:solidFill>
              <a:miter lim="800000"/>
              <a:headEnd/>
              <a:tailEnd/>
            </a:ln>
          </p:spPr>
          <p:txBody>
            <a:bodyPr wrap="square">
              <a:spAutoFit/>
            </a:bodyPr>
            <a:lstStyle/>
            <a:p>
              <a:pPr marL="342900" indent="-342900" algn="ctr"/>
              <a:r>
                <a:rPr lang="ga-IE" sz="2000" b="1" i="1" dirty="0" smtClean="0">
                  <a:solidFill>
                    <a:srgbClr val="990033"/>
                  </a:solidFill>
                  <a:latin typeface="Tahoma" pitchFamily="34" charset="0"/>
                </a:rPr>
                <a:t>Cathaoir an Stiúrthóra</a:t>
              </a:r>
              <a:endParaRPr lang="ga-IE" sz="2000" b="1" i="1" dirty="0">
                <a:solidFill>
                  <a:srgbClr val="990033"/>
                </a:solidFill>
                <a:latin typeface="Tahoma" pitchFamily="34" charset="0"/>
                <a:ea typeface="Tahoma" pitchFamily="34" charset="0"/>
                <a:cs typeface="Tahoma" pitchFamily="34" charset="0"/>
              </a:endParaRPr>
            </a:p>
          </p:txBody>
        </p:sp>
        <p:cxnSp>
          <p:nvCxnSpPr>
            <p:cNvPr id="6" name="Straight Connector 5"/>
            <p:cNvCxnSpPr>
              <a:endCxn id="5" idx="3"/>
            </p:cNvCxnSpPr>
            <p:nvPr/>
          </p:nvCxnSpPr>
          <p:spPr>
            <a:xfrm flipH="1" flipV="1">
              <a:off x="4606863" y="481985"/>
              <a:ext cx="5066155" cy="6888"/>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1356360" y="5434876"/>
            <a:ext cx="6431280" cy="954107"/>
          </a:xfrm>
          <a:prstGeom prst="rect">
            <a:avLst/>
          </a:prstGeom>
        </p:spPr>
        <p:txBody>
          <a:bodyPr wrap="square">
            <a:spAutoFit/>
          </a:bodyPr>
          <a:lstStyle/>
          <a:p>
            <a:r>
              <a:rPr lang="ga-IE" sz="2800" b="1" i="1" kern="0" dirty="0" smtClean="0">
                <a:ln w="1905">
                  <a:solidFill>
                    <a:prstClr val="black">
                      <a:lumMod val="85000"/>
                      <a:lumOff val="15000"/>
                    </a:prstClr>
                  </a:solidFill>
                </a:ln>
                <a:solidFill>
                  <a:srgbClr val="C00000"/>
                </a:solidFill>
                <a:latin typeface="Tahoma" pitchFamily="34" charset="0"/>
              </a:rPr>
              <a:t>Cé acu cathaoir is socra? Cén fáth?</a:t>
            </a:r>
            <a:r>
              <a:rPr lang="en-US" sz="2800" b="1" i="1" kern="0" dirty="0" smtClean="0">
                <a:ln w="1905">
                  <a:solidFill>
                    <a:prstClr val="black">
                      <a:lumMod val="85000"/>
                      <a:lumOff val="15000"/>
                    </a:prstClr>
                  </a:solidFill>
                </a:ln>
                <a:solidFill>
                  <a:srgbClr val="C00000"/>
                </a:solidFill>
                <a:latin typeface="Tahoma" pitchFamily="34" charset="0"/>
              </a:rPr>
              <a:t>	</a:t>
            </a:r>
            <a:endParaRPr lang="ga-IE" b="1" dirty="0"/>
          </a:p>
        </p:txBody>
      </p:sp>
      <p:pic>
        <p:nvPicPr>
          <p:cNvPr id="655361" name="Picture 1"/>
          <p:cNvPicPr>
            <a:picLocks noChangeAspect="1" noChangeArrowheads="1"/>
          </p:cNvPicPr>
          <p:nvPr/>
        </p:nvPicPr>
        <p:blipFill>
          <a:blip r:embed="rId3" cstate="print"/>
          <a:srcRect/>
          <a:stretch>
            <a:fillRect/>
          </a:stretch>
        </p:blipFill>
        <p:spPr bwMode="auto">
          <a:xfrm>
            <a:off x="868681" y="1432560"/>
            <a:ext cx="7407242" cy="3992556"/>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7A5DC2CA-75BE-4F55-AD41-08E12AF2F036}"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87768" y="732198"/>
            <a:ext cx="8560448" cy="442674"/>
            <a:chOff x="716783" y="236898"/>
            <a:chExt cx="9100317" cy="442674"/>
          </a:xfrm>
        </p:grpSpPr>
        <p:cxnSp>
          <p:nvCxnSpPr>
            <p:cNvPr id="4" name="Straight Connector 3"/>
            <p:cNvCxnSpPr/>
            <p:nvPr/>
          </p:nvCxnSpPr>
          <p:spPr>
            <a:xfrm rot="10800000">
              <a:off x="3049100" y="481985"/>
              <a:ext cx="6768000" cy="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sp>
          <p:nvSpPr>
            <p:cNvPr id="3" name="Rounded Rectangle 2"/>
            <p:cNvSpPr>
              <a:spLocks noChangeArrowheads="1"/>
            </p:cNvSpPr>
            <p:nvPr/>
          </p:nvSpPr>
          <p:spPr bwMode="auto">
            <a:xfrm>
              <a:off x="716783" y="236898"/>
              <a:ext cx="2686062" cy="442674"/>
            </a:xfrm>
            <a:prstGeom prst="roundRect">
              <a:avLst/>
            </a:prstGeom>
            <a:solidFill>
              <a:srgbClr val="FFCC33"/>
            </a:solidFill>
            <a:ln w="19050">
              <a:solidFill>
                <a:srgbClr val="990033"/>
              </a:solidFill>
              <a:miter lim="800000"/>
              <a:headEnd/>
              <a:tailEnd/>
            </a:ln>
          </p:spPr>
          <p:txBody>
            <a:bodyPr wrap="square">
              <a:spAutoFit/>
            </a:bodyPr>
            <a:lstStyle/>
            <a:p>
              <a:pPr marL="342900" indent="-342900" algn="ctr"/>
              <a:r>
                <a:rPr lang="ga-IE" sz="2000" b="1" i="1" dirty="0">
                  <a:solidFill>
                    <a:srgbClr val="990033"/>
                  </a:solidFill>
                  <a:latin typeface="Tahoma" pitchFamily="34" charset="0"/>
                </a:rPr>
                <a:t>Teach "A-fhráma"</a:t>
              </a:r>
              <a:endParaRPr lang="ga-IE" sz="2000" b="1" i="1" dirty="0">
                <a:solidFill>
                  <a:srgbClr val="990033"/>
                </a:solidFill>
                <a:latin typeface="Tahoma" pitchFamily="34" charset="0"/>
                <a:ea typeface="Tahoma" pitchFamily="34" charset="0"/>
                <a:cs typeface="Tahoma" pitchFamily="34" charset="0"/>
              </a:endParaRPr>
            </a:p>
          </p:txBody>
        </p:sp>
      </p:grpSp>
      <p:pic>
        <p:nvPicPr>
          <p:cNvPr id="272386" name="Picture 2" descr="http://www.aframehouseplans.net/wp-content/uploads/2011/01/A-Frame-House-Plans.jpg"/>
          <p:cNvPicPr>
            <a:picLocks noChangeAspect="1" noChangeArrowheads="1"/>
          </p:cNvPicPr>
          <p:nvPr/>
        </p:nvPicPr>
        <p:blipFill>
          <a:blip r:embed="rId3" cstate="print"/>
          <a:srcRect/>
          <a:stretch>
            <a:fillRect/>
          </a:stretch>
        </p:blipFill>
        <p:spPr bwMode="auto">
          <a:xfrm>
            <a:off x="1403648" y="1628800"/>
            <a:ext cx="6633569" cy="4824414"/>
          </a:xfrm>
          <a:prstGeom prst="rect">
            <a:avLst/>
          </a:prstGeom>
          <a:noFill/>
        </p:spPr>
      </p:pic>
      <p:grpSp>
        <p:nvGrpSpPr>
          <p:cNvPr id="16" name="Group 15"/>
          <p:cNvGrpSpPr/>
          <p:nvPr/>
        </p:nvGrpSpPr>
        <p:grpSpPr>
          <a:xfrm>
            <a:off x="2123730" y="1916832"/>
            <a:ext cx="4838694" cy="4278093"/>
            <a:chOff x="2123730" y="1916832"/>
            <a:chExt cx="4838694" cy="4278093"/>
          </a:xfrm>
        </p:grpSpPr>
        <p:cxnSp>
          <p:nvCxnSpPr>
            <p:cNvPr id="7" name="Straight Arrow Connector 6"/>
            <p:cNvCxnSpPr/>
            <p:nvPr/>
          </p:nvCxnSpPr>
          <p:spPr>
            <a:xfrm flipH="1" flipV="1">
              <a:off x="5796136" y="4077072"/>
              <a:ext cx="864096" cy="1368152"/>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123730" y="1916832"/>
              <a:ext cx="2088232" cy="3528392"/>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267746" y="5661248"/>
              <a:ext cx="4392488" cy="0"/>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131842" y="4293096"/>
              <a:ext cx="2520280" cy="0"/>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99791" y="3068964"/>
              <a:ext cx="590226" cy="461665"/>
            </a:xfrm>
            <a:prstGeom prst="rect">
              <a:avLst/>
            </a:prstGeom>
            <a:noFill/>
          </p:spPr>
          <p:txBody>
            <a:bodyPr wrap="none" rtlCol="0">
              <a:spAutoFit/>
            </a:bodyPr>
            <a:lstStyle/>
            <a:p>
              <a:r>
                <a:rPr lang="ga-IE" sz="2400" b="1" dirty="0">
                  <a:solidFill>
                    <a:srgbClr val="FF0000"/>
                  </a:solidFill>
                </a:rPr>
                <a:t>9m</a:t>
              </a:r>
            </a:p>
          </p:txBody>
        </p:sp>
        <p:sp>
          <p:nvSpPr>
            <p:cNvPr id="21" name="TextBox 20"/>
            <p:cNvSpPr txBox="1"/>
            <p:nvPr/>
          </p:nvSpPr>
          <p:spPr>
            <a:xfrm>
              <a:off x="4139952" y="5733260"/>
              <a:ext cx="590226" cy="461665"/>
            </a:xfrm>
            <a:prstGeom prst="rect">
              <a:avLst/>
            </a:prstGeom>
            <a:noFill/>
          </p:spPr>
          <p:txBody>
            <a:bodyPr wrap="none" rtlCol="0">
              <a:spAutoFit/>
            </a:bodyPr>
            <a:lstStyle/>
            <a:p>
              <a:r>
                <a:rPr lang="ga-IE" sz="2400" b="1" dirty="0">
                  <a:solidFill>
                    <a:srgbClr val="FF0000"/>
                  </a:solidFill>
                </a:rPr>
                <a:t>7m</a:t>
              </a:r>
            </a:p>
          </p:txBody>
        </p:sp>
        <p:sp>
          <p:nvSpPr>
            <p:cNvPr id="22" name="TextBox 21"/>
            <p:cNvSpPr txBox="1"/>
            <p:nvPr/>
          </p:nvSpPr>
          <p:spPr>
            <a:xfrm>
              <a:off x="6372198" y="4509124"/>
              <a:ext cx="590226" cy="461665"/>
            </a:xfrm>
            <a:prstGeom prst="rect">
              <a:avLst/>
            </a:prstGeom>
            <a:noFill/>
          </p:spPr>
          <p:txBody>
            <a:bodyPr wrap="none" rtlCol="0">
              <a:spAutoFit/>
            </a:bodyPr>
            <a:lstStyle/>
            <a:p>
              <a:r>
                <a:rPr lang="ga-IE" sz="2400" b="1" dirty="0">
                  <a:solidFill>
                    <a:srgbClr val="FF0000"/>
                  </a:solidFill>
                </a:rPr>
                <a:t>4m</a:t>
              </a:r>
            </a:p>
          </p:txBody>
        </p:sp>
        <p:sp>
          <p:nvSpPr>
            <p:cNvPr id="23" name="TextBox 22"/>
            <p:cNvSpPr txBox="1"/>
            <p:nvPr/>
          </p:nvSpPr>
          <p:spPr>
            <a:xfrm>
              <a:off x="4139952" y="4293100"/>
              <a:ext cx="413896" cy="461665"/>
            </a:xfrm>
            <a:prstGeom prst="rect">
              <a:avLst/>
            </a:prstGeom>
            <a:noFill/>
          </p:spPr>
          <p:txBody>
            <a:bodyPr wrap="none" rtlCol="0">
              <a:spAutoFit/>
            </a:bodyPr>
            <a:lstStyle/>
            <a:p>
              <a:r>
                <a:rPr lang="ga-IE" sz="2400" b="1" dirty="0">
                  <a:solidFill>
                    <a:srgbClr val="FF0000"/>
                  </a:solidFill>
                </a:rPr>
                <a:t>w</a:t>
              </a:r>
            </a:p>
          </p:txBody>
        </p:sp>
      </p:grpSp>
      <p:sp>
        <p:nvSpPr>
          <p:cNvPr id="5" name="Date Placeholder 4"/>
          <p:cNvSpPr>
            <a:spLocks noGrp="1"/>
          </p:cNvSpPr>
          <p:nvPr>
            <p:ph type="dt" sz="half" idx="10"/>
          </p:nvPr>
        </p:nvSpPr>
        <p:spPr/>
        <p:txBody>
          <a:bodyPr/>
          <a:lstStyle/>
          <a:p>
            <a:fld id="{35DEC47A-799F-41EF-8B4A-C13E2DE5BFAD}"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11518" y="764704"/>
            <a:ext cx="8700472" cy="442800"/>
            <a:chOff x="740532" y="269404"/>
            <a:chExt cx="8932484" cy="442800"/>
          </a:xfrm>
        </p:grpSpPr>
        <p:sp>
          <p:nvSpPr>
            <p:cNvPr id="5" name="Rounded Rectangle 4"/>
            <p:cNvSpPr>
              <a:spLocks noChangeArrowheads="1"/>
            </p:cNvSpPr>
            <p:nvPr/>
          </p:nvSpPr>
          <p:spPr bwMode="auto">
            <a:xfrm>
              <a:off x="740532" y="269404"/>
              <a:ext cx="3060000" cy="442800"/>
            </a:xfrm>
            <a:prstGeom prst="roundRect">
              <a:avLst/>
            </a:prstGeom>
            <a:solidFill>
              <a:srgbClr val="FFCC33"/>
            </a:solidFill>
            <a:ln w="19050">
              <a:solidFill>
                <a:srgbClr val="990033"/>
              </a:solidFill>
              <a:miter lim="800000"/>
              <a:headEnd/>
              <a:tailEnd/>
            </a:ln>
          </p:spPr>
          <p:txBody>
            <a:bodyPr wrap="square">
              <a:spAutoFit/>
            </a:bodyPr>
            <a:lstStyle/>
            <a:p>
              <a:pPr marL="342900" indent="-342900" algn="ctr"/>
              <a:r>
                <a:rPr lang="ga-IE" sz="2000" b="1" i="1" dirty="0" smtClean="0">
                  <a:solidFill>
                    <a:srgbClr val="990033"/>
                  </a:solidFill>
                  <a:latin typeface="Tahoma" pitchFamily="34" charset="0"/>
                </a:rPr>
                <a:t>An seat gailf foirfe!</a:t>
              </a:r>
              <a:endParaRPr lang="ga-IE" sz="2000" b="1" i="1" dirty="0">
                <a:solidFill>
                  <a:srgbClr val="990033"/>
                </a:solidFill>
                <a:latin typeface="Tahoma" pitchFamily="34" charset="0"/>
                <a:ea typeface="Tahoma" pitchFamily="34" charset="0"/>
                <a:cs typeface="Tahoma" pitchFamily="34" charset="0"/>
              </a:endParaRPr>
            </a:p>
          </p:txBody>
        </p:sp>
        <p:cxnSp>
          <p:nvCxnSpPr>
            <p:cNvPr id="6" name="Straight Connector 5"/>
            <p:cNvCxnSpPr>
              <a:endCxn id="5" idx="3"/>
            </p:cNvCxnSpPr>
            <p:nvPr/>
          </p:nvCxnSpPr>
          <p:spPr>
            <a:xfrm flipH="1" flipV="1">
              <a:off x="3800532" y="490804"/>
              <a:ext cx="5872484" cy="6828"/>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grpSp>
      <p:pic>
        <p:nvPicPr>
          <p:cNvPr id="7" name="Picture 2" descr="http://www.golfwrx.com/forums/uploads/monthly_11_2010/post-117740-0-78326000-1290477456_thumb.png"/>
          <p:cNvPicPr>
            <a:picLocks noChangeAspect="1" noChangeArrowheads="1"/>
          </p:cNvPicPr>
          <p:nvPr/>
        </p:nvPicPr>
        <p:blipFill>
          <a:blip r:embed="rId3" cstate="print"/>
          <a:srcRect/>
          <a:stretch>
            <a:fillRect/>
          </a:stretch>
        </p:blipFill>
        <p:spPr bwMode="auto">
          <a:xfrm>
            <a:off x="448325" y="1700808"/>
            <a:ext cx="8228133" cy="4554054"/>
          </a:xfrm>
          <a:prstGeom prst="rect">
            <a:avLst/>
          </a:prstGeom>
          <a:noFill/>
        </p:spPr>
      </p:pic>
      <p:cxnSp>
        <p:nvCxnSpPr>
          <p:cNvPr id="10" name="Straight Arrow Connector 9"/>
          <p:cNvCxnSpPr/>
          <p:nvPr/>
        </p:nvCxnSpPr>
        <p:spPr>
          <a:xfrm flipH="1">
            <a:off x="1763688" y="2204864"/>
            <a:ext cx="5400600" cy="1152128"/>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D8E3E710-E70F-4B44-A6D8-0E95E526962D}"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l="-2000" r="-2000"/>
          </a:stretch>
        </a:blipFill>
        <a:effectLst/>
      </p:bgPr>
    </p:bg>
    <p:spTree>
      <p:nvGrpSpPr>
        <p:cNvPr id="1" name=""/>
        <p:cNvGrpSpPr/>
        <p:nvPr/>
      </p:nvGrpSpPr>
      <p:grpSpPr>
        <a:xfrm>
          <a:off x="0" y="0"/>
          <a:ext cx="0" cy="0"/>
          <a:chOff x="0" y="0"/>
          <a:chExt cx="0" cy="0"/>
        </a:xfrm>
      </p:grpSpPr>
      <p:pic>
        <p:nvPicPr>
          <p:cNvPr id="808961" name="Picture 1"/>
          <p:cNvPicPr>
            <a:picLocks noChangeAspect="1" noChangeArrowheads="1"/>
          </p:cNvPicPr>
          <p:nvPr/>
        </p:nvPicPr>
        <p:blipFill>
          <a:blip r:embed="rId4" cstate="print"/>
          <a:srcRect/>
          <a:stretch>
            <a:fillRect/>
          </a:stretch>
        </p:blipFill>
        <p:spPr bwMode="auto">
          <a:xfrm>
            <a:off x="239843" y="218372"/>
            <a:ext cx="8904157" cy="6392290"/>
          </a:xfrm>
          <a:prstGeom prst="rect">
            <a:avLst/>
          </a:prstGeom>
          <a:noFill/>
          <a:ln w="9525">
            <a:noFill/>
            <a:miter lim="800000"/>
            <a:headEnd/>
            <a:tailEnd/>
          </a:ln>
        </p:spPr>
      </p:pic>
      <p:grpSp>
        <p:nvGrpSpPr>
          <p:cNvPr id="2" name="Group 50"/>
          <p:cNvGrpSpPr/>
          <p:nvPr/>
        </p:nvGrpSpPr>
        <p:grpSpPr>
          <a:xfrm>
            <a:off x="348196" y="1340768"/>
            <a:ext cx="8544284" cy="5184575"/>
            <a:chOff x="348196" y="1268761"/>
            <a:chExt cx="8544284" cy="5184575"/>
          </a:xfrm>
          <a:solidFill>
            <a:srgbClr val="FF99FF"/>
          </a:solidFill>
        </p:grpSpPr>
        <p:sp>
          <p:nvSpPr>
            <p:cNvPr id="39" name="Oval 38"/>
            <p:cNvSpPr/>
            <p:nvPr/>
          </p:nvSpPr>
          <p:spPr>
            <a:xfrm>
              <a:off x="348196" y="1268761"/>
              <a:ext cx="8544284" cy="5184575"/>
            </a:xfrm>
            <a:prstGeom prst="ellipse">
              <a:avLst/>
            </a:prstGeom>
            <a:gr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TextBox 49"/>
            <p:cNvSpPr txBox="1"/>
            <p:nvPr/>
          </p:nvSpPr>
          <p:spPr>
            <a:xfrm>
              <a:off x="3957328" y="1403485"/>
              <a:ext cx="960519" cy="369332"/>
            </a:xfrm>
            <a:prstGeom prst="rect">
              <a:avLst/>
            </a:prstGeom>
            <a:grpFill/>
          </p:spPr>
          <p:txBody>
            <a:bodyPr wrap="none" rtlCol="0">
              <a:spAutoFit/>
            </a:bodyPr>
            <a:lstStyle/>
            <a:p>
              <a:pPr algn="ctr"/>
              <a:r>
                <a:rPr lang="ga-IE" b="1" dirty="0">
                  <a:latin typeface="Tahoma" pitchFamily="34" charset="0"/>
                </a:rPr>
                <a:t>Ardleibhéal</a:t>
              </a:r>
            </a:p>
          </p:txBody>
        </p:sp>
      </p:grpSp>
      <p:sp>
        <p:nvSpPr>
          <p:cNvPr id="4" name="Bevel 3"/>
          <p:cNvSpPr/>
          <p:nvPr/>
        </p:nvSpPr>
        <p:spPr>
          <a:xfrm>
            <a:off x="2226800" y="134049"/>
            <a:ext cx="4680520" cy="834943"/>
          </a:xfrm>
          <a:prstGeom prst="bevel">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400" dirty="0" smtClean="0">
                <a:solidFill>
                  <a:prstClr val="white"/>
                </a:solidFill>
                <a:latin typeface="Tahoma" pitchFamily="34" charset="0"/>
              </a:rPr>
              <a:t>Roinn A: Céimseata 2012/2013/2014</a:t>
            </a:r>
          </a:p>
        </p:txBody>
      </p:sp>
      <p:grpSp>
        <p:nvGrpSpPr>
          <p:cNvPr id="3" name="Group 48"/>
          <p:cNvGrpSpPr/>
          <p:nvPr/>
        </p:nvGrpSpPr>
        <p:grpSpPr>
          <a:xfrm>
            <a:off x="348196" y="2014385"/>
            <a:ext cx="5812700" cy="3888432"/>
            <a:chOff x="343476" y="1988840"/>
            <a:chExt cx="5812700" cy="3888432"/>
          </a:xfrm>
          <a:solidFill>
            <a:schemeClr val="tx2">
              <a:lumMod val="40000"/>
              <a:lumOff val="60000"/>
            </a:schemeClr>
          </a:solidFill>
        </p:grpSpPr>
        <p:sp>
          <p:nvSpPr>
            <p:cNvPr id="36" name="Oval 35"/>
            <p:cNvSpPr/>
            <p:nvPr/>
          </p:nvSpPr>
          <p:spPr>
            <a:xfrm>
              <a:off x="343476" y="1988840"/>
              <a:ext cx="5812700" cy="3888432"/>
            </a:xfrm>
            <a:prstGeom prst="ellipse">
              <a:avLst/>
            </a:prstGeom>
            <a:gr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TextBox 47"/>
            <p:cNvSpPr txBox="1"/>
            <p:nvPr/>
          </p:nvSpPr>
          <p:spPr>
            <a:xfrm>
              <a:off x="2645526" y="2180612"/>
              <a:ext cx="1194559" cy="369332"/>
            </a:xfrm>
            <a:prstGeom prst="rect">
              <a:avLst/>
            </a:prstGeom>
            <a:noFill/>
          </p:spPr>
          <p:txBody>
            <a:bodyPr wrap="none" rtlCol="0">
              <a:spAutoFit/>
            </a:bodyPr>
            <a:lstStyle/>
            <a:p>
              <a:pPr algn="ctr"/>
              <a:r>
                <a:rPr lang="ga-IE" b="1" dirty="0">
                  <a:latin typeface="Tahoma" pitchFamily="34" charset="0"/>
                </a:rPr>
                <a:t>Gnáthleibhéal</a:t>
              </a:r>
            </a:p>
          </p:txBody>
        </p:sp>
      </p:grpSp>
      <p:grpSp>
        <p:nvGrpSpPr>
          <p:cNvPr id="5" name="Group 17"/>
          <p:cNvGrpSpPr/>
          <p:nvPr/>
        </p:nvGrpSpPr>
        <p:grpSpPr>
          <a:xfrm>
            <a:off x="1825428" y="2575489"/>
            <a:ext cx="1630447" cy="646331"/>
            <a:chOff x="1907704" y="2361654"/>
            <a:chExt cx="1630447" cy="646331"/>
          </a:xfrm>
        </p:grpSpPr>
        <p:sp>
          <p:nvSpPr>
            <p:cNvPr id="12" name="TextBox 11"/>
            <p:cNvSpPr txBox="1"/>
            <p:nvPr/>
          </p:nvSpPr>
          <p:spPr>
            <a:xfrm>
              <a:off x="1979711" y="2361654"/>
              <a:ext cx="1558440" cy="646331"/>
            </a:xfrm>
            <a:prstGeom prst="rect">
              <a:avLst/>
            </a:prstGeom>
            <a:noFill/>
          </p:spPr>
          <p:txBody>
            <a:bodyPr wrap="none" rtlCol="0">
              <a:spAutoFit/>
            </a:bodyPr>
            <a:lstStyle/>
            <a:p>
              <a:pPr algn="ctr"/>
              <a:r>
                <a:rPr lang="ga-IE" dirty="0">
                  <a:solidFill>
                    <a:prstClr val="black"/>
                  </a:solidFill>
                  <a:latin typeface="Tahoma" pitchFamily="34" charset="0"/>
                </a:rPr>
                <a:t>Tógálacha</a:t>
              </a:r>
              <a:endParaRPr lang="ga-IE" dirty="0">
                <a:solidFill>
                  <a:prstClr val="black"/>
                </a:solidFill>
                <a:latin typeface="Tahoma" pitchFamily="34" charset="0"/>
                <a:ea typeface="Tahoma" pitchFamily="34" charset="0"/>
                <a:cs typeface="Tahoma" pitchFamily="34" charset="0"/>
              </a:endParaRPr>
            </a:p>
            <a:p>
              <a:pPr algn="ctr"/>
              <a:r>
                <a:rPr lang="ga-IE" dirty="0">
                  <a:solidFill>
                    <a:prstClr val="black"/>
                  </a:solidFill>
                  <a:latin typeface="Tahoma" pitchFamily="34" charset="0"/>
                </a:rPr>
                <a:t>16, 17, 21</a:t>
              </a:r>
              <a:endParaRPr lang="ga-IE" dirty="0">
                <a:solidFill>
                  <a:prstClr val="black"/>
                </a:solidFill>
                <a:latin typeface="Tahoma" pitchFamily="34" charset="0"/>
                <a:ea typeface="Tahoma" pitchFamily="34" charset="0"/>
                <a:cs typeface="Tahoma" pitchFamily="34" charset="0"/>
              </a:endParaRPr>
            </a:p>
          </p:txBody>
        </p:sp>
        <p:sp>
          <p:nvSpPr>
            <p:cNvPr id="17" name="Oval 16"/>
            <p:cNvSpPr/>
            <p:nvPr/>
          </p:nvSpPr>
          <p:spPr>
            <a:xfrm>
              <a:off x="1907704" y="2492896"/>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grpSp>
        <p:nvGrpSpPr>
          <p:cNvPr id="6" name="Group 19"/>
          <p:cNvGrpSpPr/>
          <p:nvPr/>
        </p:nvGrpSpPr>
        <p:grpSpPr>
          <a:xfrm>
            <a:off x="3609446" y="2599744"/>
            <a:ext cx="2042674" cy="1477328"/>
            <a:chOff x="3945472" y="2852936"/>
            <a:chExt cx="2042674" cy="1477328"/>
          </a:xfrm>
        </p:grpSpPr>
        <p:sp>
          <p:nvSpPr>
            <p:cNvPr id="13" name="TextBox 12"/>
            <p:cNvSpPr txBox="1"/>
            <p:nvPr/>
          </p:nvSpPr>
          <p:spPr>
            <a:xfrm>
              <a:off x="3945472" y="2852936"/>
              <a:ext cx="2042674" cy="1477328"/>
            </a:xfrm>
            <a:prstGeom prst="rect">
              <a:avLst/>
            </a:prstGeom>
            <a:noFill/>
          </p:spPr>
          <p:txBody>
            <a:bodyPr wrap="none" rtlCol="0">
              <a:spAutoFit/>
            </a:bodyPr>
            <a:lstStyle/>
            <a:p>
              <a:pPr algn="ctr"/>
              <a:r>
                <a:rPr lang="ga-IE" dirty="0">
                  <a:solidFill>
                    <a:prstClr val="black"/>
                  </a:solidFill>
                  <a:latin typeface="Tahoma" pitchFamily="34" charset="0"/>
                </a:rPr>
                <a:t>Téarmaí:</a:t>
              </a:r>
            </a:p>
            <a:p>
              <a:pPr algn="ctr"/>
              <a:r>
                <a:rPr lang="ga-IE" dirty="0">
                  <a:solidFill>
                    <a:prstClr val="black"/>
                  </a:solidFill>
                  <a:latin typeface="Tahoma" pitchFamily="34" charset="0"/>
                </a:rPr>
                <a:t>teoirim, cruthúnas</a:t>
              </a:r>
            </a:p>
            <a:p>
              <a:pPr algn="ctr"/>
              <a:r>
                <a:rPr lang="ga-IE" dirty="0" smtClean="0"/>
                <a:t> </a:t>
              </a:r>
              <a:r>
                <a:rPr lang="ga-IE" dirty="0" smtClean="0">
                  <a:solidFill>
                    <a:prstClr val="black"/>
                  </a:solidFill>
                  <a:latin typeface="Tahoma" pitchFamily="34" charset="0"/>
                </a:rPr>
                <a:t>aicsiom, atoradh </a:t>
              </a:r>
            </a:p>
            <a:p>
              <a:pPr algn="ctr"/>
              <a:r>
                <a:rPr lang="ga-IE" dirty="0">
                  <a:solidFill>
                    <a:prstClr val="black"/>
                  </a:solidFill>
                  <a:latin typeface="Tahoma" pitchFamily="34" charset="0"/>
                </a:rPr>
                <a:t>coinbhéarta, is intuigthe as</a:t>
              </a:r>
              <a:endParaRPr lang="ga-IE" dirty="0">
                <a:solidFill>
                  <a:prstClr val="black"/>
                </a:solidFill>
                <a:latin typeface="Tahoma" pitchFamily="34" charset="0"/>
                <a:ea typeface="Tahoma" pitchFamily="34" charset="0"/>
                <a:cs typeface="Tahoma" pitchFamily="34" charset="0"/>
              </a:endParaRPr>
            </a:p>
            <a:p>
              <a:pPr algn="ctr"/>
              <a:endParaRPr lang="ga-IE" dirty="0">
                <a:solidFill>
                  <a:prstClr val="black"/>
                </a:solidFill>
                <a:latin typeface="Tahoma" pitchFamily="34" charset="0"/>
                <a:ea typeface="Tahoma" pitchFamily="34" charset="0"/>
                <a:cs typeface="Tahoma" pitchFamily="34" charset="0"/>
              </a:endParaRPr>
            </a:p>
          </p:txBody>
        </p:sp>
        <p:sp>
          <p:nvSpPr>
            <p:cNvPr id="19" name="Oval 18"/>
            <p:cNvSpPr/>
            <p:nvPr/>
          </p:nvSpPr>
          <p:spPr>
            <a:xfrm>
              <a:off x="4427984" y="2996952"/>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grpSp>
        <p:nvGrpSpPr>
          <p:cNvPr id="7" name="Group 21"/>
          <p:cNvGrpSpPr/>
          <p:nvPr/>
        </p:nvGrpSpPr>
        <p:grpSpPr>
          <a:xfrm>
            <a:off x="2570525" y="4039904"/>
            <a:ext cx="2231111" cy="1477328"/>
            <a:chOff x="2498516" y="4221088"/>
            <a:chExt cx="2015214" cy="1477328"/>
          </a:xfrm>
        </p:grpSpPr>
        <p:sp>
          <p:nvSpPr>
            <p:cNvPr id="14" name="TextBox 13"/>
            <p:cNvSpPr txBox="1"/>
            <p:nvPr/>
          </p:nvSpPr>
          <p:spPr>
            <a:xfrm>
              <a:off x="2537249" y="4221088"/>
              <a:ext cx="1976481" cy="1477328"/>
            </a:xfrm>
            <a:prstGeom prst="rect">
              <a:avLst/>
            </a:prstGeom>
            <a:noFill/>
          </p:spPr>
          <p:txBody>
            <a:bodyPr wrap="none" rtlCol="0">
              <a:spAutoFit/>
            </a:bodyPr>
            <a:lstStyle/>
            <a:p>
              <a:pPr algn="ctr"/>
              <a:r>
                <a:rPr lang="ga-IE" dirty="0">
                  <a:solidFill>
                    <a:prstClr val="black"/>
                  </a:solidFill>
                  <a:latin typeface="Tahoma" pitchFamily="34" charset="0"/>
                </a:rPr>
                <a:t>Imscrúdú agus úsáid</a:t>
              </a:r>
              <a:endParaRPr lang="ga-IE" dirty="0">
                <a:solidFill>
                  <a:prstClr val="black"/>
                </a:solidFill>
                <a:latin typeface="Tahoma" pitchFamily="34" charset="0"/>
                <a:ea typeface="Tahoma" pitchFamily="34" charset="0"/>
                <a:cs typeface="Tahoma" pitchFamily="34" charset="0"/>
              </a:endParaRPr>
            </a:p>
            <a:p>
              <a:pPr algn="ctr"/>
              <a:r>
                <a:rPr lang="ga-IE" dirty="0">
                  <a:solidFill>
                    <a:prstClr val="black"/>
                  </a:solidFill>
                  <a:latin typeface="Tahoma" pitchFamily="34" charset="0"/>
                </a:rPr>
                <a:t>teoirimí</a:t>
              </a:r>
              <a:endParaRPr lang="ga-IE" dirty="0">
                <a:solidFill>
                  <a:prstClr val="black"/>
                </a:solidFill>
                <a:latin typeface="Tahoma" pitchFamily="34" charset="0"/>
                <a:ea typeface="Tahoma" pitchFamily="34" charset="0"/>
                <a:cs typeface="Tahoma" pitchFamily="34" charset="0"/>
              </a:endParaRPr>
            </a:p>
            <a:p>
              <a:pPr algn="ctr"/>
              <a:r>
                <a:rPr lang="ga-IE" dirty="0">
                  <a:solidFill>
                    <a:prstClr val="black"/>
                  </a:solidFill>
                  <a:latin typeface="Tahoma" pitchFamily="34" charset="0"/>
                </a:rPr>
                <a:t>7,8,11,12,13,16,</a:t>
              </a:r>
            </a:p>
            <a:p>
              <a:pPr algn="ctr"/>
              <a:r>
                <a:rPr lang="ga-IE" dirty="0">
                  <a:solidFill>
                    <a:prstClr val="black"/>
                  </a:solidFill>
                  <a:latin typeface="Tahoma" pitchFamily="34" charset="0"/>
                </a:rPr>
                <a:t>17,18,20,21</a:t>
              </a:r>
            </a:p>
            <a:p>
              <a:pPr algn="ctr"/>
              <a:r>
                <a:rPr lang="ga-IE" dirty="0">
                  <a:solidFill>
                    <a:prstClr val="black"/>
                  </a:solidFill>
                  <a:latin typeface="Tahoma" pitchFamily="34" charset="0"/>
                </a:rPr>
                <a:t>agus atoradh 6</a:t>
              </a:r>
              <a:endParaRPr lang="ga-IE" dirty="0">
                <a:solidFill>
                  <a:prstClr val="black"/>
                </a:solidFill>
                <a:latin typeface="Tahoma" pitchFamily="34" charset="0"/>
                <a:ea typeface="Tahoma" pitchFamily="34" charset="0"/>
                <a:cs typeface="Tahoma" pitchFamily="34" charset="0"/>
              </a:endParaRPr>
            </a:p>
          </p:txBody>
        </p:sp>
        <p:sp>
          <p:nvSpPr>
            <p:cNvPr id="21" name="Oval 20"/>
            <p:cNvSpPr/>
            <p:nvPr/>
          </p:nvSpPr>
          <p:spPr>
            <a:xfrm>
              <a:off x="2498516" y="4365104"/>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grpSp>
        <p:nvGrpSpPr>
          <p:cNvPr id="8" name="Group 22"/>
          <p:cNvGrpSpPr/>
          <p:nvPr/>
        </p:nvGrpSpPr>
        <p:grpSpPr>
          <a:xfrm>
            <a:off x="5200757" y="1662456"/>
            <a:ext cx="1656897" cy="646331"/>
            <a:chOff x="1907704" y="2361654"/>
            <a:chExt cx="1656897" cy="646331"/>
          </a:xfrm>
        </p:grpSpPr>
        <p:sp>
          <p:nvSpPr>
            <p:cNvPr id="24" name="TextBox 23"/>
            <p:cNvSpPr txBox="1"/>
            <p:nvPr/>
          </p:nvSpPr>
          <p:spPr>
            <a:xfrm>
              <a:off x="1953262" y="2361654"/>
              <a:ext cx="1611339" cy="646331"/>
            </a:xfrm>
            <a:prstGeom prst="rect">
              <a:avLst/>
            </a:prstGeom>
            <a:noFill/>
          </p:spPr>
          <p:txBody>
            <a:bodyPr wrap="none" rtlCol="0">
              <a:spAutoFit/>
            </a:bodyPr>
            <a:lstStyle/>
            <a:p>
              <a:pPr algn="ctr"/>
              <a:r>
                <a:rPr lang="ga-IE" dirty="0">
                  <a:solidFill>
                    <a:prstClr val="black"/>
                  </a:solidFill>
                  <a:latin typeface="Tahoma" pitchFamily="34" charset="0"/>
                </a:rPr>
                <a:t>Tógálacha</a:t>
              </a:r>
              <a:endParaRPr lang="ga-IE" dirty="0">
                <a:solidFill>
                  <a:prstClr val="black"/>
                </a:solidFill>
                <a:latin typeface="Tahoma" pitchFamily="34" charset="0"/>
                <a:ea typeface="Tahoma" pitchFamily="34" charset="0"/>
                <a:cs typeface="Tahoma" pitchFamily="34" charset="0"/>
              </a:endParaRPr>
            </a:p>
            <a:p>
              <a:pPr algn="ctr"/>
              <a:r>
                <a:rPr lang="ga-IE" dirty="0">
                  <a:solidFill>
                    <a:prstClr val="black"/>
                  </a:solidFill>
                  <a:latin typeface="Tahoma" pitchFamily="34" charset="0"/>
                </a:rPr>
                <a:t>1 – 15 agus 22</a:t>
              </a:r>
              <a:endParaRPr lang="ga-IE" dirty="0">
                <a:solidFill>
                  <a:prstClr val="black"/>
                </a:solidFill>
                <a:latin typeface="Tahoma" pitchFamily="34" charset="0"/>
                <a:ea typeface="Tahoma" pitchFamily="34" charset="0"/>
                <a:cs typeface="Tahoma" pitchFamily="34" charset="0"/>
              </a:endParaRPr>
            </a:p>
          </p:txBody>
        </p:sp>
        <p:sp>
          <p:nvSpPr>
            <p:cNvPr id="25" name="Oval 24"/>
            <p:cNvSpPr/>
            <p:nvPr/>
          </p:nvSpPr>
          <p:spPr>
            <a:xfrm>
              <a:off x="1907704" y="2492896"/>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grpSp>
        <p:nvGrpSpPr>
          <p:cNvPr id="9" name="Group 25"/>
          <p:cNvGrpSpPr/>
          <p:nvPr/>
        </p:nvGrpSpPr>
        <p:grpSpPr>
          <a:xfrm>
            <a:off x="6124194" y="2708920"/>
            <a:ext cx="2485809" cy="1200329"/>
            <a:chOff x="3723916" y="2852936"/>
            <a:chExt cx="2485809" cy="1200329"/>
          </a:xfrm>
        </p:grpSpPr>
        <p:sp>
          <p:nvSpPr>
            <p:cNvPr id="27" name="TextBox 26"/>
            <p:cNvSpPr txBox="1"/>
            <p:nvPr/>
          </p:nvSpPr>
          <p:spPr>
            <a:xfrm>
              <a:off x="3723916" y="2852936"/>
              <a:ext cx="2485809" cy="1200329"/>
            </a:xfrm>
            <a:prstGeom prst="rect">
              <a:avLst/>
            </a:prstGeom>
            <a:noFill/>
          </p:spPr>
          <p:txBody>
            <a:bodyPr wrap="none" rtlCol="0">
              <a:spAutoFit/>
            </a:bodyPr>
            <a:lstStyle/>
            <a:p>
              <a:pPr algn="ctr"/>
              <a:r>
                <a:rPr lang="ga-IE" dirty="0">
                  <a:solidFill>
                    <a:prstClr val="black"/>
                  </a:solidFill>
                  <a:latin typeface="Tahoma" pitchFamily="34" charset="0"/>
                </a:rPr>
                <a:t>Téarmaí:</a:t>
              </a:r>
            </a:p>
            <a:p>
              <a:pPr algn="ctr"/>
              <a:r>
                <a:rPr lang="ga-IE" dirty="0">
                  <a:solidFill>
                    <a:prstClr val="black"/>
                  </a:solidFill>
                  <a:latin typeface="Tahoma" pitchFamily="34" charset="0"/>
                </a:rPr>
                <a:t>atá coibhéiseach le, </a:t>
              </a:r>
            </a:p>
            <a:p>
              <a:pPr algn="ctr"/>
              <a:r>
                <a:rPr lang="ga-IE" dirty="0">
                  <a:solidFill>
                    <a:prstClr val="black"/>
                  </a:solidFill>
                  <a:latin typeface="Tahoma" pitchFamily="34" charset="0"/>
                </a:rPr>
                <a:t>is gá agus is leor,</a:t>
              </a:r>
            </a:p>
            <a:p>
              <a:pPr algn="ctr"/>
              <a:r>
                <a:rPr lang="ga-IE" dirty="0">
                  <a:solidFill>
                    <a:prstClr val="black"/>
                  </a:solidFill>
                  <a:latin typeface="Tahoma" pitchFamily="34" charset="0"/>
                </a:rPr>
                <a:t> cruthúnas trí bhréagnú</a:t>
              </a:r>
            </a:p>
          </p:txBody>
        </p:sp>
        <p:sp>
          <p:nvSpPr>
            <p:cNvPr id="28" name="Oval 27"/>
            <p:cNvSpPr/>
            <p:nvPr/>
          </p:nvSpPr>
          <p:spPr>
            <a:xfrm>
              <a:off x="4427984" y="2996952"/>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grpSp>
        <p:nvGrpSpPr>
          <p:cNvPr id="10" name="Group 28"/>
          <p:cNvGrpSpPr/>
          <p:nvPr/>
        </p:nvGrpSpPr>
        <p:grpSpPr>
          <a:xfrm>
            <a:off x="5916836" y="4917752"/>
            <a:ext cx="2255564" cy="646331"/>
            <a:chOff x="2290009" y="4487054"/>
            <a:chExt cx="2255564" cy="646331"/>
          </a:xfrm>
        </p:grpSpPr>
        <p:sp>
          <p:nvSpPr>
            <p:cNvPr id="30" name="TextBox 29"/>
            <p:cNvSpPr txBox="1"/>
            <p:nvPr/>
          </p:nvSpPr>
          <p:spPr>
            <a:xfrm>
              <a:off x="2290009" y="4487054"/>
              <a:ext cx="2255564" cy="646331"/>
            </a:xfrm>
            <a:prstGeom prst="rect">
              <a:avLst/>
            </a:prstGeom>
            <a:noFill/>
          </p:spPr>
          <p:txBody>
            <a:bodyPr wrap="square" rtlCol="0">
              <a:spAutoFit/>
            </a:bodyPr>
            <a:lstStyle/>
            <a:p>
              <a:pPr algn="ctr"/>
              <a:r>
                <a:rPr lang="ga-IE" dirty="0">
                  <a:solidFill>
                    <a:prstClr val="black"/>
                  </a:solidFill>
                  <a:latin typeface="Tahoma" pitchFamily="34" charset="0"/>
                </a:rPr>
                <a:t>Cruthaigh teoirimí</a:t>
              </a:r>
              <a:endParaRPr lang="ga-IE" dirty="0">
                <a:solidFill>
                  <a:prstClr val="black"/>
                </a:solidFill>
                <a:latin typeface="Tahoma" pitchFamily="34" charset="0"/>
                <a:ea typeface="Tahoma" pitchFamily="34" charset="0"/>
                <a:cs typeface="Tahoma" pitchFamily="34" charset="0"/>
              </a:endParaRPr>
            </a:p>
            <a:p>
              <a:pPr algn="ctr"/>
              <a:r>
                <a:rPr lang="ga-IE" dirty="0" smtClean="0">
                  <a:solidFill>
                    <a:prstClr val="black"/>
                  </a:solidFill>
                  <a:latin typeface="Tahoma" pitchFamily="34" charset="0"/>
                </a:rPr>
                <a:t>11,12 agus 13</a:t>
              </a:r>
              <a:endParaRPr lang="ga-IE" dirty="0">
                <a:solidFill>
                  <a:prstClr val="black"/>
                </a:solidFill>
                <a:latin typeface="Tahoma" pitchFamily="34" charset="0"/>
                <a:ea typeface="Tahoma" pitchFamily="34" charset="0"/>
                <a:cs typeface="Tahoma" pitchFamily="34" charset="0"/>
              </a:endParaRPr>
            </a:p>
          </p:txBody>
        </p:sp>
        <p:sp>
          <p:nvSpPr>
            <p:cNvPr id="31" name="Oval 30"/>
            <p:cNvSpPr/>
            <p:nvPr/>
          </p:nvSpPr>
          <p:spPr>
            <a:xfrm>
              <a:off x="2313325" y="4618296"/>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pic>
        <p:nvPicPr>
          <p:cNvPr id="42" name="Picture 41"/>
          <p:cNvPicPr>
            <a:picLocks noChangeAspect="1"/>
          </p:cNvPicPr>
          <p:nvPr/>
        </p:nvPicPr>
        <p:blipFill>
          <a:blip r:embed="rId5"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tretch>
            <a:fillRect/>
          </a:stretch>
        </p:blipFill>
        <p:spPr>
          <a:xfrm>
            <a:off x="7956376" y="6122792"/>
            <a:ext cx="982088" cy="551691"/>
          </a:xfrm>
          <a:prstGeom prst="rect">
            <a:avLst/>
          </a:prstGeom>
        </p:spPr>
      </p:pic>
      <p:grpSp>
        <p:nvGrpSpPr>
          <p:cNvPr id="11" name="Group 46"/>
          <p:cNvGrpSpPr/>
          <p:nvPr/>
        </p:nvGrpSpPr>
        <p:grpSpPr>
          <a:xfrm>
            <a:off x="325260" y="3060729"/>
            <a:ext cx="2160257" cy="1584173"/>
            <a:chOff x="325260" y="3068960"/>
            <a:chExt cx="2160257" cy="1584173"/>
          </a:xfrm>
          <a:solidFill>
            <a:schemeClr val="accent6">
              <a:lumMod val="60000"/>
              <a:lumOff val="40000"/>
            </a:schemeClr>
          </a:solidFill>
        </p:grpSpPr>
        <p:grpSp>
          <p:nvGrpSpPr>
            <p:cNvPr id="16" name="Group 40"/>
            <p:cNvGrpSpPr/>
            <p:nvPr/>
          </p:nvGrpSpPr>
          <p:grpSpPr>
            <a:xfrm>
              <a:off x="325260" y="3068960"/>
              <a:ext cx="2160257" cy="1584173"/>
              <a:chOff x="334655" y="2957082"/>
              <a:chExt cx="2160257" cy="1584173"/>
            </a:xfrm>
            <a:grpFill/>
          </p:grpSpPr>
          <p:sp>
            <p:nvSpPr>
              <p:cNvPr id="33" name="Oval 32"/>
              <p:cNvSpPr/>
              <p:nvPr/>
            </p:nvSpPr>
            <p:spPr>
              <a:xfrm>
                <a:off x="334655" y="2957082"/>
                <a:ext cx="2160257" cy="1584173"/>
              </a:xfrm>
              <a:prstGeom prst="ellipse">
                <a:avLst/>
              </a:prstGeom>
              <a:gr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Oval 14"/>
              <p:cNvSpPr/>
              <p:nvPr/>
            </p:nvSpPr>
            <p:spPr>
              <a:xfrm>
                <a:off x="539552" y="3501008"/>
                <a:ext cx="72008" cy="45719"/>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sp>
          <p:nvSpPr>
            <p:cNvPr id="46" name="TextBox 45"/>
            <p:cNvSpPr txBox="1"/>
            <p:nvPr/>
          </p:nvSpPr>
          <p:spPr>
            <a:xfrm>
              <a:off x="664750" y="3283923"/>
              <a:ext cx="1495923" cy="369332"/>
            </a:xfrm>
            <a:prstGeom prst="rect">
              <a:avLst/>
            </a:prstGeom>
            <a:noFill/>
          </p:spPr>
          <p:txBody>
            <a:bodyPr wrap="none" rtlCol="0">
              <a:spAutoFit/>
            </a:bodyPr>
            <a:lstStyle/>
            <a:p>
              <a:pPr algn="ctr"/>
              <a:r>
                <a:rPr lang="ga-IE" b="1" dirty="0">
                  <a:latin typeface="Tahoma" pitchFamily="34" charset="0"/>
                </a:rPr>
                <a:t>Bonnleibhéal</a:t>
              </a:r>
            </a:p>
          </p:txBody>
        </p:sp>
      </p:grpSp>
      <p:sp>
        <p:nvSpPr>
          <p:cNvPr id="29" name="Rectangle 28"/>
          <p:cNvSpPr/>
          <p:nvPr/>
        </p:nvSpPr>
        <p:spPr>
          <a:xfrm>
            <a:off x="217612" y="3574174"/>
            <a:ext cx="2442538" cy="646331"/>
          </a:xfrm>
          <a:prstGeom prst="rect">
            <a:avLst/>
          </a:prstGeom>
        </p:spPr>
        <p:txBody>
          <a:bodyPr wrap="square">
            <a:spAutoFit/>
          </a:bodyPr>
          <a:lstStyle/>
          <a:p>
            <a:pPr algn="ctr"/>
            <a:r>
              <a:rPr lang="ga-IE" dirty="0">
                <a:solidFill>
                  <a:prstClr val="black"/>
                </a:solidFill>
                <a:latin typeface="Tahoma" pitchFamily="34" charset="0"/>
              </a:rPr>
              <a:t>Tógálacha</a:t>
            </a:r>
            <a:endParaRPr lang="ga-IE" dirty="0">
              <a:solidFill>
                <a:prstClr val="black"/>
              </a:solidFill>
              <a:latin typeface="Tahoma" pitchFamily="34" charset="0"/>
              <a:ea typeface="Tahoma" pitchFamily="34" charset="0"/>
              <a:cs typeface="Tahoma" pitchFamily="34" charset="0"/>
            </a:endParaRPr>
          </a:p>
          <a:p>
            <a:pPr algn="ctr"/>
            <a:r>
              <a:rPr lang="ga-IE" dirty="0">
                <a:solidFill>
                  <a:prstClr val="black"/>
                </a:solidFill>
                <a:latin typeface="Tahoma" pitchFamily="34" charset="0"/>
              </a:rPr>
              <a:t>18, 19,20</a:t>
            </a:r>
          </a:p>
        </p:txBody>
      </p:sp>
      <p:sp>
        <p:nvSpPr>
          <p:cNvPr id="18" name="Date Placeholder 17"/>
          <p:cNvSpPr>
            <a:spLocks noGrp="1"/>
          </p:cNvSpPr>
          <p:nvPr>
            <p:ph type="dt" sz="half" idx="10"/>
          </p:nvPr>
        </p:nvSpPr>
        <p:spPr/>
        <p:txBody>
          <a:bodyPr/>
          <a:lstStyle/>
          <a:p>
            <a:fld id="{08217975-1851-4190-BEAA-55EF1CDFD469}" type="datetime10">
              <a:rPr lang="en-IE" smtClean="0">
                <a:solidFill>
                  <a:prstClr val="black">
                    <a:tint val="75000"/>
                  </a:prstClr>
                </a:solidFill>
              </a:rPr>
              <a:pPr/>
              <a:t>09:19</a:t>
            </a:fld>
            <a:endParaRPr lang="ga-IE">
              <a:solidFill>
                <a:prstClr val="black">
                  <a:tint val="75000"/>
                </a:prstClr>
              </a:solidFill>
            </a:endParaRPr>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149694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20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
          <p:cNvGrpSpPr/>
          <p:nvPr/>
        </p:nvGrpSpPr>
        <p:grpSpPr>
          <a:xfrm>
            <a:off x="251520" y="764704"/>
            <a:ext cx="8660470" cy="442674"/>
            <a:chOff x="780536" y="269404"/>
            <a:chExt cx="9036566" cy="442674"/>
          </a:xfrm>
        </p:grpSpPr>
        <p:sp>
          <p:nvSpPr>
            <p:cNvPr id="13" name="Rounded Rectangle 12"/>
            <p:cNvSpPr>
              <a:spLocks noChangeArrowheads="1"/>
            </p:cNvSpPr>
            <p:nvPr/>
          </p:nvSpPr>
          <p:spPr bwMode="auto">
            <a:xfrm>
              <a:off x="780536" y="269404"/>
              <a:ext cx="3713013" cy="442674"/>
            </a:xfrm>
            <a:prstGeom prst="roundRect">
              <a:avLst/>
            </a:prstGeom>
            <a:solidFill>
              <a:srgbClr val="FFCC33"/>
            </a:solidFill>
            <a:ln w="19050">
              <a:solidFill>
                <a:srgbClr val="990033"/>
              </a:solidFill>
              <a:miter lim="800000"/>
              <a:headEnd/>
              <a:tailEnd/>
            </a:ln>
          </p:spPr>
          <p:txBody>
            <a:bodyPr wrap="square">
              <a:spAutoFit/>
            </a:bodyPr>
            <a:lstStyle/>
            <a:p>
              <a:pPr marL="342900" indent="-342900" algn="ctr"/>
              <a:r>
                <a:rPr lang="ga-IE" sz="2000" b="1" i="1" dirty="0" smtClean="0">
                  <a:solidFill>
                    <a:srgbClr val="990033"/>
                  </a:solidFill>
                  <a:latin typeface="Tahoma" pitchFamily="34" charset="0"/>
                </a:rPr>
                <a:t>Staidiam Nehru in India</a:t>
              </a:r>
              <a:endParaRPr lang="ga-IE" sz="2000" b="1" i="1" dirty="0">
                <a:solidFill>
                  <a:srgbClr val="990033"/>
                </a:solidFill>
                <a:latin typeface="Tahoma" pitchFamily="34" charset="0"/>
                <a:ea typeface="Tahoma" pitchFamily="34" charset="0"/>
                <a:cs typeface="Tahoma" pitchFamily="34" charset="0"/>
              </a:endParaRPr>
            </a:p>
          </p:txBody>
        </p:sp>
        <p:cxnSp>
          <p:nvCxnSpPr>
            <p:cNvPr id="14" name="Straight Connector 13"/>
            <p:cNvCxnSpPr>
              <a:endCxn id="13" idx="3"/>
            </p:cNvCxnSpPr>
            <p:nvPr/>
          </p:nvCxnSpPr>
          <p:spPr>
            <a:xfrm flipH="1">
              <a:off x="4493549" y="481985"/>
              <a:ext cx="5323553" cy="8756"/>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grpSp>
      <p:pic>
        <p:nvPicPr>
          <p:cNvPr id="898054" name="Picture 6" descr="http://farm5.static.flickr.com/4125/4954618021_a3f1ccda56.jpg"/>
          <p:cNvPicPr>
            <a:picLocks noChangeAspect="1" noChangeArrowheads="1"/>
          </p:cNvPicPr>
          <p:nvPr/>
        </p:nvPicPr>
        <p:blipFill>
          <a:blip r:embed="rId3" cstate="print"/>
          <a:srcRect/>
          <a:stretch>
            <a:fillRect/>
          </a:stretch>
        </p:blipFill>
        <p:spPr bwMode="auto">
          <a:xfrm>
            <a:off x="3444240" y="1600200"/>
            <a:ext cx="5273040" cy="4069081"/>
          </a:xfrm>
          <a:prstGeom prst="rect">
            <a:avLst/>
          </a:prstGeom>
          <a:noFill/>
        </p:spPr>
      </p:pic>
      <p:pic>
        <p:nvPicPr>
          <p:cNvPr id="898055" name="Picture 7"/>
          <p:cNvPicPr>
            <a:picLocks noChangeAspect="1" noChangeArrowheads="1"/>
          </p:cNvPicPr>
          <p:nvPr/>
        </p:nvPicPr>
        <p:blipFill>
          <a:blip r:embed="rId4" cstate="print"/>
          <a:srcRect/>
          <a:stretch>
            <a:fillRect/>
          </a:stretch>
        </p:blipFill>
        <p:spPr bwMode="auto">
          <a:xfrm>
            <a:off x="655320" y="1608734"/>
            <a:ext cx="2351922" cy="4045306"/>
          </a:xfrm>
          <a:prstGeom prst="rect">
            <a:avLst/>
          </a:prstGeom>
          <a:noFill/>
          <a:ln w="9525">
            <a:noFill/>
            <a:miter lim="800000"/>
            <a:headEnd/>
            <a:tailEnd/>
          </a:ln>
        </p:spPr>
      </p:pic>
      <p:cxnSp>
        <p:nvCxnSpPr>
          <p:cNvPr id="4" name="Straight Arrow Connector 3"/>
          <p:cNvCxnSpPr/>
          <p:nvPr/>
        </p:nvCxnSpPr>
        <p:spPr>
          <a:xfrm flipH="1" flipV="1">
            <a:off x="792480" y="3352800"/>
            <a:ext cx="579120" cy="1158240"/>
          </a:xfrm>
          <a:prstGeom prst="straightConnector1">
            <a:avLst/>
          </a:prstGeom>
          <a:ln w="508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132320" y="3611880"/>
            <a:ext cx="365760" cy="1280160"/>
          </a:xfrm>
          <a:prstGeom prst="straightConnector1">
            <a:avLst/>
          </a:prstGeom>
          <a:ln w="508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934200" y="2514600"/>
            <a:ext cx="594360" cy="1264920"/>
          </a:xfrm>
          <a:prstGeom prst="straightConnector1">
            <a:avLst/>
          </a:prstGeom>
          <a:ln w="508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553200" y="3611880"/>
            <a:ext cx="594360" cy="1264920"/>
          </a:xfrm>
          <a:prstGeom prst="straightConnector1">
            <a:avLst/>
          </a:prstGeom>
          <a:ln w="508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568440" y="2499360"/>
            <a:ext cx="365760" cy="1280160"/>
          </a:xfrm>
          <a:prstGeom prst="straightConnector1">
            <a:avLst/>
          </a:prstGeom>
          <a:ln w="508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598920" y="3718560"/>
            <a:ext cx="929640" cy="15240"/>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008993" y="2758966"/>
            <a:ext cx="630621" cy="1008994"/>
          </a:xfrm>
          <a:prstGeom prst="straightConnector1">
            <a:avLst/>
          </a:prstGeom>
          <a:ln w="508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6DFC9B23-8E84-4F62-A86D-10BE9DC0038B}"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descr="http://www.visitingdc.com/images/louvre-museum-picture.jpg"/>
          <p:cNvPicPr>
            <a:picLocks noChangeAspect="1" noChangeArrowheads="1"/>
          </p:cNvPicPr>
          <p:nvPr/>
        </p:nvPicPr>
        <p:blipFill>
          <a:blip r:embed="rId3" cstate="print"/>
          <a:srcRect/>
          <a:stretch>
            <a:fillRect/>
          </a:stretch>
        </p:blipFill>
        <p:spPr bwMode="auto">
          <a:xfrm>
            <a:off x="317946" y="1628800"/>
            <a:ext cx="8358510" cy="4608512"/>
          </a:xfrm>
          <a:prstGeom prst="rect">
            <a:avLst/>
          </a:prstGeom>
          <a:noFill/>
        </p:spPr>
      </p:pic>
      <p:cxnSp>
        <p:nvCxnSpPr>
          <p:cNvPr id="3" name="Straight Arrow Connector 2"/>
          <p:cNvCxnSpPr/>
          <p:nvPr/>
        </p:nvCxnSpPr>
        <p:spPr>
          <a:xfrm flipH="1" flipV="1">
            <a:off x="3059832" y="3284984"/>
            <a:ext cx="576064" cy="1872208"/>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267746" y="5085184"/>
            <a:ext cx="3096344" cy="144016"/>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763690" y="4149080"/>
            <a:ext cx="504056" cy="1152128"/>
          </a:xfrm>
          <a:prstGeom prst="straightConnector1">
            <a:avLst/>
          </a:prstGeom>
          <a:ln w="508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83568" y="3212976"/>
            <a:ext cx="2376264" cy="1728192"/>
          </a:xfrm>
          <a:prstGeom prst="straightConnector1">
            <a:avLst/>
          </a:prstGeom>
          <a:ln w="508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 name="Group 3"/>
          <p:cNvGrpSpPr/>
          <p:nvPr/>
        </p:nvGrpSpPr>
        <p:grpSpPr>
          <a:xfrm>
            <a:off x="211518" y="764704"/>
            <a:ext cx="8632234" cy="442674"/>
            <a:chOff x="740533" y="269404"/>
            <a:chExt cx="8932485" cy="442674"/>
          </a:xfrm>
        </p:grpSpPr>
        <p:sp>
          <p:nvSpPr>
            <p:cNvPr id="16" name="Rounded Rectangle 15"/>
            <p:cNvSpPr>
              <a:spLocks noChangeArrowheads="1"/>
            </p:cNvSpPr>
            <p:nvPr/>
          </p:nvSpPr>
          <p:spPr bwMode="auto">
            <a:xfrm>
              <a:off x="740533" y="269404"/>
              <a:ext cx="3791232" cy="442674"/>
            </a:xfrm>
            <a:prstGeom prst="roundRect">
              <a:avLst/>
            </a:prstGeom>
            <a:solidFill>
              <a:srgbClr val="FFCC33"/>
            </a:solidFill>
            <a:ln w="19050">
              <a:solidFill>
                <a:srgbClr val="990033"/>
              </a:solidFill>
              <a:miter lim="800000"/>
              <a:headEnd/>
              <a:tailEnd/>
            </a:ln>
          </p:spPr>
          <p:txBody>
            <a:bodyPr wrap="square">
              <a:spAutoFit/>
            </a:bodyPr>
            <a:lstStyle/>
            <a:p>
              <a:pPr marL="342900" indent="-342900" algn="ctr"/>
              <a:r>
                <a:rPr lang="ga-IE" sz="2000" b="1" i="1" dirty="0" smtClean="0">
                  <a:solidFill>
                    <a:srgbClr val="990033"/>
                  </a:solidFill>
                  <a:latin typeface="Tahoma" pitchFamily="34" charset="0"/>
                </a:rPr>
                <a:t>Bealach Isteach sa Louvre</a:t>
              </a:r>
              <a:endParaRPr lang="ga-IE" sz="2000" b="1" i="1" dirty="0">
                <a:solidFill>
                  <a:srgbClr val="990033"/>
                </a:solidFill>
                <a:latin typeface="Tahoma" pitchFamily="34" charset="0"/>
                <a:ea typeface="Tahoma" pitchFamily="34" charset="0"/>
                <a:cs typeface="Tahoma" pitchFamily="34" charset="0"/>
              </a:endParaRPr>
            </a:p>
          </p:txBody>
        </p:sp>
        <p:cxnSp>
          <p:nvCxnSpPr>
            <p:cNvPr id="17" name="Straight Connector 16"/>
            <p:cNvCxnSpPr>
              <a:endCxn id="16" idx="3"/>
            </p:cNvCxnSpPr>
            <p:nvPr/>
          </p:nvCxnSpPr>
          <p:spPr>
            <a:xfrm flipH="1" flipV="1">
              <a:off x="4531765" y="490741"/>
              <a:ext cx="5141253" cy="689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5FEA50A-87DF-444F-B5CD-36900204B4EB}"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11520" y="755948"/>
            <a:ext cx="8659528" cy="442674"/>
            <a:chOff x="740533" y="260648"/>
            <a:chExt cx="9076567" cy="442674"/>
          </a:xfrm>
        </p:grpSpPr>
        <p:sp>
          <p:nvSpPr>
            <p:cNvPr id="3" name="Rounded Rectangle 2"/>
            <p:cNvSpPr>
              <a:spLocks noChangeArrowheads="1"/>
            </p:cNvSpPr>
            <p:nvPr/>
          </p:nvSpPr>
          <p:spPr bwMode="auto">
            <a:xfrm>
              <a:off x="740533" y="260648"/>
              <a:ext cx="3225807" cy="442674"/>
            </a:xfrm>
            <a:prstGeom prst="roundRect">
              <a:avLst/>
            </a:prstGeom>
            <a:solidFill>
              <a:srgbClr val="FFCC33"/>
            </a:solidFill>
            <a:ln w="19050">
              <a:solidFill>
                <a:srgbClr val="990033"/>
              </a:solidFill>
              <a:miter lim="800000"/>
              <a:headEnd/>
              <a:tailEnd/>
            </a:ln>
          </p:spPr>
          <p:txBody>
            <a:bodyPr wrap="square">
              <a:spAutoFit/>
            </a:bodyPr>
            <a:lstStyle/>
            <a:p>
              <a:pPr marL="342900" indent="-342900" algn="ctr"/>
              <a:r>
                <a:rPr lang="ga-IE" sz="2000" b="1" i="1" dirty="0">
                  <a:solidFill>
                    <a:srgbClr val="990033"/>
                  </a:solidFill>
                  <a:latin typeface="Tahoma" pitchFamily="34" charset="0"/>
                </a:rPr>
                <a:t>Airde Géasair</a:t>
              </a:r>
              <a:endParaRPr lang="ga-IE" sz="2000" b="1" i="1" dirty="0">
                <a:solidFill>
                  <a:srgbClr val="990033"/>
                </a:solidFill>
                <a:latin typeface="Tahoma" pitchFamily="34" charset="0"/>
                <a:ea typeface="Tahoma" pitchFamily="34" charset="0"/>
                <a:cs typeface="Tahoma" pitchFamily="34" charset="0"/>
              </a:endParaRPr>
            </a:p>
          </p:txBody>
        </p:sp>
        <p:cxnSp>
          <p:nvCxnSpPr>
            <p:cNvPr id="4" name="Straight Connector 3"/>
            <p:cNvCxnSpPr>
              <a:endCxn id="3" idx="3"/>
            </p:cNvCxnSpPr>
            <p:nvPr/>
          </p:nvCxnSpPr>
          <p:spPr>
            <a:xfrm flipH="1">
              <a:off x="3966340" y="481985"/>
              <a:ext cx="5850760" cy="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grpSp>
      <p:pic>
        <p:nvPicPr>
          <p:cNvPr id="264194" name="Picture 2"/>
          <p:cNvPicPr>
            <a:picLocks noChangeAspect="1" noChangeArrowheads="1"/>
          </p:cNvPicPr>
          <p:nvPr/>
        </p:nvPicPr>
        <p:blipFill>
          <a:blip r:embed="rId3" cstate="print"/>
          <a:srcRect/>
          <a:stretch>
            <a:fillRect/>
          </a:stretch>
        </p:blipFill>
        <p:spPr bwMode="auto">
          <a:xfrm>
            <a:off x="1233724" y="2023110"/>
            <a:ext cx="6934330" cy="4207346"/>
          </a:xfrm>
          <a:prstGeom prst="rect">
            <a:avLst/>
          </a:prstGeom>
          <a:noFill/>
          <a:ln w="9525">
            <a:noFill/>
            <a:miter lim="800000"/>
            <a:headEnd/>
            <a:tailEnd/>
          </a:ln>
        </p:spPr>
      </p:pic>
      <p:sp>
        <p:nvSpPr>
          <p:cNvPr id="6" name="Rectangle 5"/>
          <p:cNvSpPr/>
          <p:nvPr/>
        </p:nvSpPr>
        <p:spPr>
          <a:xfrm>
            <a:off x="3938449" y="5804654"/>
            <a:ext cx="1218603" cy="584775"/>
          </a:xfrm>
          <a:prstGeom prst="rect">
            <a:avLst/>
          </a:prstGeom>
        </p:spPr>
        <p:txBody>
          <a:bodyPr wrap="none">
            <a:spAutoFit/>
          </a:bodyPr>
          <a:lstStyle/>
          <a:p>
            <a:r>
              <a:rPr lang="ga-IE" sz="3200" b="1" dirty="0" smtClean="0">
                <a:solidFill>
                  <a:srgbClr val="FFFF00"/>
                </a:solidFill>
                <a:effectLst>
                  <a:outerShdw blurRad="38100" dist="38100" dir="2700000" algn="tl">
                    <a:srgbClr val="000000">
                      <a:alpha val="43137"/>
                    </a:srgbClr>
                  </a:outerShdw>
                </a:effectLst>
                <a:latin typeface="Tahoma" pitchFamily="34" charset="0"/>
              </a:rPr>
              <a:t>12 m</a:t>
            </a:r>
            <a:endParaRPr lang="ga-IE" b="1" dirty="0">
              <a:solidFill>
                <a:srgbClr val="FFFF00"/>
              </a:solidFill>
            </a:endParaRPr>
          </a:p>
        </p:txBody>
      </p:sp>
      <p:sp>
        <p:nvSpPr>
          <p:cNvPr id="7" name="Rectangle 6"/>
          <p:cNvSpPr/>
          <p:nvPr/>
        </p:nvSpPr>
        <p:spPr>
          <a:xfrm>
            <a:off x="6986449" y="3579614"/>
            <a:ext cx="1096775" cy="584775"/>
          </a:xfrm>
          <a:prstGeom prst="rect">
            <a:avLst/>
          </a:prstGeom>
        </p:spPr>
        <p:txBody>
          <a:bodyPr wrap="none">
            <a:spAutoFit/>
          </a:bodyPr>
          <a:lstStyle/>
          <a:p>
            <a:r>
              <a:rPr lang="ga-IE" sz="3200" b="1" dirty="0" smtClean="0">
                <a:solidFill>
                  <a:srgbClr val="FFFF00"/>
                </a:solidFill>
                <a:effectLst>
                  <a:outerShdw blurRad="38100" dist="38100" dir="2700000" algn="tl">
                    <a:srgbClr val="000000">
                      <a:alpha val="43137"/>
                    </a:srgbClr>
                  </a:outerShdw>
                </a:effectLst>
                <a:latin typeface="Tahoma" pitchFamily="34" charset="0"/>
              </a:rPr>
              <a:t>X  m</a:t>
            </a:r>
            <a:endParaRPr lang="ga-IE" b="1" dirty="0">
              <a:solidFill>
                <a:srgbClr val="FFFF00"/>
              </a:solidFill>
            </a:endParaRPr>
          </a:p>
        </p:txBody>
      </p:sp>
      <p:sp>
        <p:nvSpPr>
          <p:cNvPr id="8" name="Rectangle 7"/>
          <p:cNvSpPr/>
          <p:nvPr/>
        </p:nvSpPr>
        <p:spPr>
          <a:xfrm>
            <a:off x="1576249" y="5819894"/>
            <a:ext cx="957313" cy="584775"/>
          </a:xfrm>
          <a:prstGeom prst="rect">
            <a:avLst/>
          </a:prstGeom>
        </p:spPr>
        <p:txBody>
          <a:bodyPr wrap="none">
            <a:spAutoFit/>
          </a:bodyPr>
          <a:lstStyle/>
          <a:p>
            <a:r>
              <a:rPr lang="ga-IE" sz="3200" b="1" dirty="0" smtClean="0">
                <a:solidFill>
                  <a:srgbClr val="FFFF00"/>
                </a:solidFill>
                <a:effectLst>
                  <a:outerShdw blurRad="38100" dist="38100" dir="2700000" algn="tl">
                    <a:srgbClr val="000000">
                      <a:alpha val="43137"/>
                    </a:srgbClr>
                  </a:outerShdw>
                </a:effectLst>
                <a:latin typeface="Tahoma" pitchFamily="34" charset="0"/>
              </a:rPr>
              <a:t>3 m</a:t>
            </a:r>
            <a:endParaRPr lang="ga-IE" b="1" dirty="0">
              <a:solidFill>
                <a:srgbClr val="FFFF00"/>
              </a:solidFill>
            </a:endParaRPr>
          </a:p>
        </p:txBody>
      </p:sp>
      <p:sp>
        <p:nvSpPr>
          <p:cNvPr id="9" name="Rectangle 8"/>
          <p:cNvSpPr/>
          <p:nvPr/>
        </p:nvSpPr>
        <p:spPr>
          <a:xfrm>
            <a:off x="661849" y="5225534"/>
            <a:ext cx="1346844" cy="584775"/>
          </a:xfrm>
          <a:prstGeom prst="rect">
            <a:avLst/>
          </a:prstGeom>
        </p:spPr>
        <p:txBody>
          <a:bodyPr wrap="none">
            <a:spAutoFit/>
          </a:bodyPr>
          <a:lstStyle/>
          <a:p>
            <a:r>
              <a:rPr lang="ga-IE" sz="3200" b="1" dirty="0" smtClean="0">
                <a:solidFill>
                  <a:srgbClr val="FFFF00"/>
                </a:solidFill>
                <a:effectLst>
                  <a:outerShdw blurRad="38100" dist="38100" dir="2700000" algn="tl">
                    <a:srgbClr val="000000">
                      <a:alpha val="43137"/>
                    </a:srgbClr>
                  </a:outerShdw>
                </a:effectLst>
                <a:latin typeface="Tahoma" pitchFamily="34" charset="0"/>
              </a:rPr>
              <a:t>1.6 m</a:t>
            </a:r>
            <a:endParaRPr lang="ga-IE" b="1" dirty="0">
              <a:solidFill>
                <a:srgbClr val="FFFF00"/>
              </a:solidFill>
            </a:endParaRPr>
          </a:p>
        </p:txBody>
      </p:sp>
      <p:sp>
        <p:nvSpPr>
          <p:cNvPr id="5" name="Date Placeholder 4"/>
          <p:cNvSpPr>
            <a:spLocks noGrp="1"/>
          </p:cNvSpPr>
          <p:nvPr>
            <p:ph type="dt" sz="half" idx="10"/>
          </p:nvPr>
        </p:nvSpPr>
        <p:spPr/>
        <p:txBody>
          <a:bodyPr/>
          <a:lstStyle/>
          <a:p>
            <a:fld id="{243EC863-2695-43CE-A16C-46D82C68F819}"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www.2dcode-r-past.com/Ref/2DC-Exploration-of-Ancient-Pottery_files/image004.jpg"/>
          <p:cNvPicPr>
            <a:picLocks noChangeAspect="1" noChangeArrowheads="1"/>
          </p:cNvPicPr>
          <p:nvPr/>
        </p:nvPicPr>
        <p:blipFill>
          <a:blip r:embed="rId3"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1669586" y="1364000"/>
            <a:ext cx="6200775" cy="3589000"/>
          </a:xfrm>
          <a:prstGeom prst="rect">
            <a:avLst/>
          </a:prstGeom>
          <a:noFill/>
        </p:spPr>
      </p:pic>
      <p:cxnSp>
        <p:nvCxnSpPr>
          <p:cNvPr id="7" name="Straight Arrow Connector 6"/>
          <p:cNvCxnSpPr/>
          <p:nvPr/>
        </p:nvCxnSpPr>
        <p:spPr>
          <a:xfrm flipV="1">
            <a:off x="4709162" y="1920632"/>
            <a:ext cx="1800200" cy="864096"/>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154680" y="2057400"/>
            <a:ext cx="3368040" cy="548640"/>
          </a:xfrm>
          <a:prstGeom prst="straightConnector1">
            <a:avLst/>
          </a:prstGeom>
          <a:ln w="635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57200" y="110862"/>
            <a:ext cx="8229600" cy="941874"/>
          </a:xfrm>
          <a:prstGeom prst="rect">
            <a:avLst/>
          </a:prstGeom>
        </p:spPr>
        <p:txBody>
          <a:bodyPr>
            <a:normAutofit/>
          </a:bodyPr>
          <a:lstStyle/>
          <a:p>
            <a:pPr algn="ctr">
              <a:spcBef>
                <a:spcPct val="0"/>
              </a:spcBef>
            </a:pPr>
            <a:endParaRPr lang="en-IE" sz="3600" b="1" i="1" dirty="0">
              <a:solidFill>
                <a:srgbClr val="990033"/>
              </a:solidFill>
              <a:effectLst>
                <a:outerShdw blurRad="38100" dist="38100" dir="2700000" algn="tl">
                  <a:srgbClr val="000000">
                    <a:alpha val="43137"/>
                  </a:srgbClr>
                </a:outerShdw>
              </a:effectLst>
            </a:endParaRPr>
          </a:p>
        </p:txBody>
      </p:sp>
      <p:sp>
        <p:nvSpPr>
          <p:cNvPr id="14" name="Rectangle 13"/>
          <p:cNvSpPr/>
          <p:nvPr/>
        </p:nvSpPr>
        <p:spPr>
          <a:xfrm>
            <a:off x="1166771" y="440174"/>
            <a:ext cx="6657336" cy="707886"/>
          </a:xfrm>
          <a:prstGeom prst="rect">
            <a:avLst/>
          </a:prstGeom>
        </p:spPr>
        <p:txBody>
          <a:bodyPr wrap="none">
            <a:spAutoFit/>
          </a:bodyPr>
          <a:lstStyle/>
          <a:p>
            <a:pPr algn="ctr">
              <a:spcBef>
                <a:spcPct val="0"/>
              </a:spcBef>
            </a:pPr>
            <a:r>
              <a:rPr lang="ga-IE" sz="4000" b="1" i="1" dirty="0" smtClean="0">
                <a:solidFill>
                  <a:srgbClr val="990033"/>
                </a:solidFill>
                <a:effectLst>
                  <a:outerShdw blurRad="38100" dist="38100" dir="2700000" algn="tl">
                    <a:srgbClr val="000000">
                      <a:alpha val="43137"/>
                    </a:srgbClr>
                  </a:outerShdw>
                </a:effectLst>
              </a:rPr>
              <a:t>Dúshlán: An Chéimseata Máguaird</a:t>
            </a:r>
            <a:endParaRPr lang="ga-IE" sz="4000" b="1" i="1" dirty="0">
              <a:solidFill>
                <a:srgbClr val="990033"/>
              </a:solidFill>
              <a:effectLst>
                <a:outerShdw blurRad="38100" dist="38100" dir="2700000" algn="tl">
                  <a:srgbClr val="000000">
                    <a:alpha val="43137"/>
                  </a:srgbClr>
                </a:outerShdw>
              </a:effectLst>
            </a:endParaRPr>
          </a:p>
        </p:txBody>
      </p:sp>
      <p:sp>
        <p:nvSpPr>
          <p:cNvPr id="15" name="Rectangle 14"/>
          <p:cNvSpPr/>
          <p:nvPr/>
        </p:nvSpPr>
        <p:spPr>
          <a:xfrm>
            <a:off x="0" y="4953000"/>
            <a:ext cx="8854440" cy="1384995"/>
          </a:xfrm>
          <a:prstGeom prst="rect">
            <a:avLst/>
          </a:prstGeom>
        </p:spPr>
        <p:txBody>
          <a:bodyPr wrap="square">
            <a:spAutoFit/>
          </a:bodyPr>
          <a:lstStyle/>
          <a:p>
            <a:pPr algn="ctr">
              <a:spcBef>
                <a:spcPct val="0"/>
              </a:spcBef>
            </a:pPr>
            <a:r>
              <a:rPr lang="ga-IE" sz="2800" b="1" i="1" dirty="0" smtClean="0">
                <a:solidFill>
                  <a:srgbClr val="990033"/>
                </a:solidFill>
                <a:effectLst>
                  <a:outerShdw blurRad="38100" dist="38100" dir="2700000" algn="tl">
                    <a:srgbClr val="000000">
                      <a:alpha val="43137"/>
                    </a:srgbClr>
                  </a:outerShdw>
                </a:effectLst>
              </a:rPr>
              <a:t>An féidir teacht ar imlíne bhéal an bhabhla trí úsáid a bhaint as tuairimí céimseatan ón gcúrsa?    </a:t>
            </a:r>
          </a:p>
          <a:p>
            <a:pPr algn="ctr">
              <a:spcBef>
                <a:spcPct val="0"/>
              </a:spcBef>
            </a:pPr>
            <a:r>
              <a:rPr lang="ga-IE" sz="2800" b="1" i="1" dirty="0" smtClean="0">
                <a:solidFill>
                  <a:srgbClr val="990033"/>
                </a:solidFill>
                <a:effectLst>
                  <a:outerShdw blurRad="38100" dist="38100" dir="2700000" algn="tl">
                    <a:srgbClr val="000000">
                      <a:alpha val="43137"/>
                    </a:srgbClr>
                  </a:outerShdw>
                </a:effectLst>
              </a:rPr>
              <a:t>An féidir é a dhéanamh ar </a:t>
            </a:r>
            <a:r>
              <a:rPr lang="ga-IE" sz="2800" b="1" i="1" u="sng" dirty="0" smtClean="0">
                <a:solidFill>
                  <a:prstClr val="black"/>
                </a:solidFill>
                <a:effectLst>
                  <a:outerShdw blurRad="38100" dist="38100" dir="2700000" algn="tl">
                    <a:srgbClr val="000000">
                      <a:alpha val="43137"/>
                    </a:srgbClr>
                  </a:outerShdw>
                </a:effectLst>
              </a:rPr>
              <a:t>dhá</a:t>
            </a:r>
            <a:r>
              <a:rPr lang="ga-IE" sz="2800" b="1" i="1" dirty="0" smtClean="0">
                <a:solidFill>
                  <a:srgbClr val="990033"/>
                </a:solidFill>
                <a:effectLst>
                  <a:outerShdw blurRad="38100" dist="38100" dir="2700000" algn="tl">
                    <a:srgbClr val="000000">
                      <a:alpha val="43137"/>
                    </a:srgbClr>
                  </a:outerShdw>
                </a:effectLst>
              </a:rPr>
              <a:t> bhealach éagsúla?</a:t>
            </a:r>
            <a:endParaRPr lang="ga-IE" sz="2800" b="1" i="1" dirty="0">
              <a:solidFill>
                <a:srgbClr val="990033"/>
              </a:solidFill>
              <a:effectLst>
                <a:outerShdw blurRad="38100" dist="38100" dir="2700000" algn="tl">
                  <a:srgbClr val="000000">
                    <a:alpha val="43137"/>
                  </a:srgbClr>
                </a:outerShdw>
              </a:effectLst>
            </a:endParaRPr>
          </a:p>
        </p:txBody>
      </p:sp>
      <p:cxnSp>
        <p:nvCxnSpPr>
          <p:cNvPr id="10" name="Straight Connector 9"/>
          <p:cNvCxnSpPr/>
          <p:nvPr/>
        </p:nvCxnSpPr>
        <p:spPr>
          <a:xfrm flipH="1" flipV="1">
            <a:off x="3185160" y="1737360"/>
            <a:ext cx="4419600" cy="1158240"/>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191000" y="1432560"/>
            <a:ext cx="1874520" cy="3230880"/>
          </a:xfrm>
          <a:prstGeom prst="line">
            <a:avLst/>
          </a:prstGeom>
          <a:ln w="349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80629" y="1644134"/>
            <a:ext cx="957313" cy="369332"/>
          </a:xfrm>
          <a:prstGeom prst="rect">
            <a:avLst/>
          </a:prstGeom>
        </p:spPr>
        <p:txBody>
          <a:bodyPr wrap="none">
            <a:spAutoFit/>
          </a:bodyPr>
          <a:lstStyle/>
          <a:p>
            <a:r>
              <a:rPr lang="ga-IE" b="1" i="1" kern="0" dirty="0" smtClean="0">
                <a:ln w="1905">
                  <a:solidFill>
                    <a:prstClr val="black">
                      <a:lumMod val="85000"/>
                      <a:lumOff val="15000"/>
                    </a:prstClr>
                  </a:solidFill>
                </a:ln>
                <a:solidFill>
                  <a:srgbClr val="FFFF00"/>
                </a:solidFill>
                <a:latin typeface="Tahoma" pitchFamily="34" charset="0"/>
              </a:rPr>
              <a:t>An Lár</a:t>
            </a:r>
            <a:endParaRPr lang="ga-IE" b="1" dirty="0">
              <a:solidFill>
                <a:srgbClr val="FFFF00"/>
              </a:solidFill>
            </a:endParaRPr>
          </a:p>
        </p:txBody>
      </p:sp>
      <p:sp>
        <p:nvSpPr>
          <p:cNvPr id="28" name="Oval 27"/>
          <p:cNvSpPr/>
          <p:nvPr/>
        </p:nvSpPr>
        <p:spPr>
          <a:xfrm>
            <a:off x="4468374" y="1966579"/>
            <a:ext cx="177618" cy="17402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FFFF00"/>
              </a:solidFill>
            </a:endParaRPr>
          </a:p>
        </p:txBody>
      </p:sp>
      <p:pic>
        <p:nvPicPr>
          <p:cNvPr id="902146" name="Picture 2">
            <a:hlinkClick r:id="rId4" action="ppaction://hlinkfile"/>
          </p:cNvPr>
          <p:cNvPicPr>
            <a:picLocks noChangeAspect="1" noChangeArrowheads="1"/>
          </p:cNvPicPr>
          <p:nvPr/>
        </p:nvPicPr>
        <p:blipFill>
          <a:blip r:embed="rId5"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8347057" y="5506159"/>
            <a:ext cx="561975" cy="561975"/>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ffectLst>
                  <a:outerShdw dist="35921" dir="2700000" algn="ctr" rotWithShape="0">
                    <a:schemeClr val="bg2"/>
                  </a:outerShdw>
                </a:effectLst>
              </a14:hiddenEffects>
            </a:ext>
          </a:extLst>
        </p:spPr>
      </p:pic>
      <p:pic>
        <p:nvPicPr>
          <p:cNvPr id="13" name="Picture 2">
            <a:hlinkClick r:id="rId6" action="ppaction://hlinkfile"/>
          </p:cNvPr>
          <p:cNvPicPr>
            <a:picLocks noChangeAspect="1" noChangeArrowheads="1"/>
          </p:cNvPicPr>
          <p:nvPr/>
        </p:nvPicPr>
        <p:blipFill>
          <a:blip r:embed="rId5"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8349329" y="6027055"/>
            <a:ext cx="561975" cy="561975"/>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D461A925-7EED-40D9-BDBE-676F0056847A}"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28" grpId="0" animBg="1"/>
      <p:bldP spid="2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2489112239"/>
              </p:ext>
            </p:extLst>
          </p:nvPr>
        </p:nvGraphicFramePr>
        <p:xfrm>
          <a:off x="395536" y="1386160"/>
          <a:ext cx="8496943" cy="4608000"/>
        </p:xfrm>
        <a:graphic>
          <a:graphicData uri="http://schemas.openxmlformats.org/drawingml/2006/table">
            <a:tbl>
              <a:tblPr firstRow="1" bandRow="1">
                <a:tableStyleId>{2D5ABB26-0587-4C30-8999-92F81FD0307C}</a:tableStyleId>
              </a:tblPr>
              <a:tblGrid>
                <a:gridCol w="1872208"/>
                <a:gridCol w="288032"/>
                <a:gridCol w="6336703"/>
              </a:tblGrid>
              <a:tr h="504000">
                <a:tc>
                  <a:txBody>
                    <a:bodyPr/>
                    <a:lstStyle/>
                    <a:p>
                      <a:pPr>
                        <a:lnSpc>
                          <a:spcPct val="100000"/>
                        </a:lnSpc>
                      </a:pPr>
                      <a:r>
                        <a:rPr lang="en-GB" sz="1800" b="1" dirty="0" smtClean="0">
                          <a:solidFill>
                            <a:srgbClr val="FFC000"/>
                          </a:solidFill>
                        </a:rPr>
                        <a:t>09.30 – 09.45</a:t>
                      </a:r>
                      <a:endParaRPr lang="ga-IE" b="1" dirty="0">
                        <a:solidFill>
                          <a:srgbClr val="FFC000"/>
                        </a:solidFill>
                      </a:endParaRPr>
                    </a:p>
                  </a:txBody>
                  <a:tcPr anchor="ctr"/>
                </a:tc>
                <a:tc>
                  <a:txBody>
                    <a:bodyPr/>
                    <a:lstStyle/>
                    <a:p>
                      <a:pPr>
                        <a:lnSpc>
                          <a:spcPct val="100000"/>
                        </a:lnSpc>
                      </a:pPr>
                      <a:endParaRPr lang="ga-IE" b="1" dirty="0">
                        <a:solidFill>
                          <a:srgbClr val="FFC000"/>
                        </a:solidFill>
                      </a:endParaRPr>
                    </a:p>
                  </a:txBody>
                  <a:tcPr anchor="ctr"/>
                </a:tc>
                <a:tc>
                  <a:txBody>
                    <a:bodyPr/>
                    <a:lstStyle/>
                    <a:p>
                      <a:pPr eaLnBrk="1" hangingPunct="1">
                        <a:lnSpc>
                          <a:spcPct val="100000"/>
                        </a:lnSpc>
                        <a:buFontTx/>
                        <a:buNone/>
                        <a:defRPr/>
                      </a:pPr>
                      <a:r>
                        <a:rPr lang="en-GB" sz="1800" b="1" dirty="0" smtClean="0">
                          <a:solidFill>
                            <a:srgbClr val="FFC000"/>
                          </a:solidFill>
                        </a:rPr>
                        <a:t>Siollabas na Céimseatan / An Chéimseata i gComhthéacs</a:t>
                      </a:r>
                    </a:p>
                  </a:txBody>
                  <a:tcPr anchor="ctr"/>
                </a:tc>
              </a:tr>
              <a:tr h="504000">
                <a:tc>
                  <a:txBody>
                    <a:bodyPr/>
                    <a:lstStyle/>
                    <a:p>
                      <a:pPr>
                        <a:lnSpc>
                          <a:spcPct val="100000"/>
                        </a:lnSpc>
                      </a:pPr>
                      <a:r>
                        <a:rPr lang="en-GB" sz="1800" b="1" dirty="0" smtClean="0">
                          <a:solidFill>
                            <a:srgbClr val="FFC000"/>
                          </a:solidFill>
                        </a:rPr>
                        <a:t>09.45 – 11.00</a:t>
                      </a:r>
                      <a:endParaRPr lang="ga-IE" b="1" dirty="0">
                        <a:solidFill>
                          <a:srgbClr val="FFC000"/>
                        </a:solidFill>
                      </a:endParaRPr>
                    </a:p>
                  </a:txBody>
                  <a:tcPr anchor="ctr"/>
                </a:tc>
                <a:tc>
                  <a:txBody>
                    <a:bodyPr/>
                    <a:lstStyle/>
                    <a:p>
                      <a:pPr>
                        <a:lnSpc>
                          <a:spcPct val="100000"/>
                        </a:lnSpc>
                      </a:pPr>
                      <a:endParaRPr lang="ga-IE" b="1" dirty="0">
                        <a:solidFill>
                          <a:srgbClr val="FFC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FFC000"/>
                          </a:solidFill>
                        </a:rPr>
                        <a:t>An Réasúnú Matamaiticiúil agus an Cruthúnas a </a:t>
                      </a:r>
                      <a:r>
                        <a:rPr lang="en-GB" sz="1800" b="1" dirty="0" err="1" smtClean="0">
                          <a:solidFill>
                            <a:srgbClr val="FFC000"/>
                          </a:solidFill>
                        </a:rPr>
                        <a:t>mhúi</a:t>
                      </a:r>
                      <a:r>
                        <a:rPr lang="ga-IE" sz="1800" b="1" dirty="0" smtClean="0">
                          <a:solidFill>
                            <a:srgbClr val="FFC000"/>
                          </a:solidFill>
                        </a:rPr>
                        <a:t>n</a:t>
                      </a:r>
                      <a:r>
                        <a:rPr lang="en-GB" sz="1800" b="1" dirty="0" err="1" smtClean="0">
                          <a:solidFill>
                            <a:srgbClr val="FFC000"/>
                          </a:solidFill>
                        </a:rPr>
                        <a:t>eadh</a:t>
                      </a:r>
                      <a:endParaRPr lang="ga-IE" b="1" dirty="0">
                        <a:solidFill>
                          <a:srgbClr val="FFC000"/>
                        </a:solidFill>
                      </a:endParaRPr>
                    </a:p>
                  </a:txBody>
                  <a:tcPr anchor="ctr"/>
                </a:tc>
              </a:tr>
              <a:tr h="792000">
                <a:tc>
                  <a:txBody>
                    <a:bodyPr/>
                    <a:lstStyle/>
                    <a:p>
                      <a:pPr>
                        <a:lnSpc>
                          <a:spcPct val="100000"/>
                        </a:lnSpc>
                      </a:pPr>
                      <a:r>
                        <a:rPr lang="en-GB" sz="1800" b="1" dirty="0" smtClean="0">
                          <a:solidFill>
                            <a:schemeClr val="bg1"/>
                          </a:solidFill>
                        </a:rPr>
                        <a:t>11.00 – 11.15</a:t>
                      </a:r>
                      <a:endParaRPr lang="ga-IE" b="1" dirty="0">
                        <a:solidFill>
                          <a:schemeClr val="bg1"/>
                        </a:solidFill>
                      </a:endParaRPr>
                    </a:p>
                  </a:txBody>
                  <a:tcPr anchor="ctr"/>
                </a:tc>
                <a:tc>
                  <a:txBody>
                    <a:bodyPr/>
                    <a:lstStyle/>
                    <a:p>
                      <a:pPr>
                        <a:lnSpc>
                          <a:spcPct val="100000"/>
                        </a:lnSpc>
                      </a:pPr>
                      <a:endParaRPr lang="ga-IE" b="1"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rPr>
                        <a:t>Tae agus Caife</a:t>
                      </a:r>
                      <a:endParaRPr lang="ga-IE" b="1" dirty="0">
                        <a:solidFill>
                          <a:schemeClr val="bg1"/>
                        </a:solidFill>
                      </a:endParaRPr>
                    </a:p>
                  </a:txBody>
                  <a:tcPr anchor="ctr"/>
                </a:tc>
              </a:tr>
              <a:tr h="504000">
                <a:tc>
                  <a:txBody>
                    <a:bodyPr/>
                    <a:lstStyle/>
                    <a:p>
                      <a:pPr>
                        <a:lnSpc>
                          <a:spcPct val="100000"/>
                        </a:lnSpc>
                      </a:pPr>
                      <a:r>
                        <a:rPr lang="en-GB" sz="1800" b="1" dirty="0" smtClean="0">
                          <a:solidFill>
                            <a:srgbClr val="FFC000"/>
                          </a:solidFill>
                        </a:rPr>
                        <a:t>11.15 – 12.00 </a:t>
                      </a:r>
                      <a:endParaRPr lang="ga-IE" b="1" dirty="0">
                        <a:solidFill>
                          <a:srgbClr val="FFC000"/>
                        </a:solidFill>
                      </a:endParaRPr>
                    </a:p>
                  </a:txBody>
                  <a:tcPr anchor="ctr"/>
                </a:tc>
                <a:tc>
                  <a:txBody>
                    <a:bodyPr/>
                    <a:lstStyle/>
                    <a:p>
                      <a:pPr>
                        <a:lnSpc>
                          <a:spcPct val="100000"/>
                        </a:lnSpc>
                      </a:pPr>
                      <a:endParaRPr lang="ga-IE" b="1">
                        <a:solidFill>
                          <a:srgbClr val="FFC000"/>
                        </a:solidFill>
                      </a:endParaRPr>
                    </a:p>
                  </a:txBody>
                  <a:tcPr anchor="ctr"/>
                </a:tc>
                <a:tc>
                  <a:txBody>
                    <a:bodyPr/>
                    <a:lstStyle/>
                    <a:p>
                      <a:pPr>
                        <a:lnSpc>
                          <a:spcPct val="100000"/>
                        </a:lnSpc>
                        <a:buNone/>
                        <a:tabLst>
                          <a:tab pos="1792288" algn="l"/>
                          <a:tab pos="1881188" algn="l"/>
                          <a:tab pos="1971675" algn="l"/>
                          <a:tab pos="2065338" algn="l"/>
                        </a:tabLst>
                        <a:defRPr/>
                      </a:pPr>
                      <a:r>
                        <a:rPr lang="en-GB" sz="1800" b="1" dirty="0" smtClean="0">
                          <a:solidFill>
                            <a:srgbClr val="FFC000"/>
                          </a:solidFill>
                        </a:rPr>
                        <a:t>Snáithe 2: An Mhúinteoireacht Nasctha</a:t>
                      </a:r>
                      <a:endParaRPr lang="ga-IE" b="1" dirty="0">
                        <a:solidFill>
                          <a:srgbClr val="FFC000"/>
                        </a:solidFill>
                      </a:endParaRPr>
                    </a:p>
                  </a:txBody>
                  <a:tcPr anchor="ctr"/>
                </a:tc>
              </a:tr>
              <a:tr h="504000">
                <a:tc>
                  <a:txBody>
                    <a:bodyPr/>
                    <a:lstStyle/>
                    <a:p>
                      <a:pPr>
                        <a:lnSpc>
                          <a:spcPct val="100000"/>
                        </a:lnSpc>
                      </a:pPr>
                      <a:r>
                        <a:rPr lang="en-GB" sz="1800" b="1" dirty="0" smtClean="0">
                          <a:solidFill>
                            <a:srgbClr val="FFC000"/>
                          </a:solidFill>
                        </a:rPr>
                        <a:t>12.00 - 12.45 </a:t>
                      </a:r>
                      <a:endParaRPr lang="ga-IE" b="1" dirty="0">
                        <a:solidFill>
                          <a:srgbClr val="FFC000"/>
                        </a:solidFill>
                      </a:endParaRPr>
                    </a:p>
                  </a:txBody>
                  <a:tcPr anchor="ctr"/>
                </a:tc>
                <a:tc>
                  <a:txBody>
                    <a:bodyPr/>
                    <a:lstStyle/>
                    <a:p>
                      <a:pPr>
                        <a:lnSpc>
                          <a:spcPct val="100000"/>
                        </a:lnSpc>
                      </a:pPr>
                      <a:endParaRPr lang="ga-IE" b="1" dirty="0">
                        <a:solidFill>
                          <a:srgbClr val="FFC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rgbClr val="FFC000"/>
                          </a:solidFill>
                        </a:rPr>
                        <a:t>Diantasc </a:t>
                      </a:r>
                      <a:endParaRPr lang="ga-IE" b="1" dirty="0">
                        <a:solidFill>
                          <a:srgbClr val="FFC000"/>
                        </a:solidFill>
                      </a:endParaRPr>
                    </a:p>
                  </a:txBody>
                  <a:tcPr anchor="ctr"/>
                </a:tc>
              </a:tr>
              <a:tr h="792000">
                <a:tc>
                  <a:txBody>
                    <a:bodyPr/>
                    <a:lstStyle/>
                    <a:p>
                      <a:pPr>
                        <a:lnSpc>
                          <a:spcPct val="100000"/>
                        </a:lnSpc>
                      </a:pPr>
                      <a:r>
                        <a:rPr lang="en-GB" sz="1800" b="1" dirty="0" smtClean="0">
                          <a:solidFill>
                            <a:schemeClr val="bg1"/>
                          </a:solidFill>
                        </a:rPr>
                        <a:t>12.45 – 13.45 </a:t>
                      </a:r>
                      <a:endParaRPr lang="ga-IE" b="1" dirty="0">
                        <a:solidFill>
                          <a:schemeClr val="bg1"/>
                        </a:solidFill>
                      </a:endParaRPr>
                    </a:p>
                  </a:txBody>
                  <a:tcPr anchor="ctr"/>
                </a:tc>
                <a:tc>
                  <a:txBody>
                    <a:bodyPr/>
                    <a:lstStyle/>
                    <a:p>
                      <a:pPr>
                        <a:lnSpc>
                          <a:spcPct val="100000"/>
                        </a:lnSpc>
                      </a:pPr>
                      <a:endParaRPr lang="ga-IE" b="1"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rPr>
                        <a:t>Lón </a:t>
                      </a:r>
                      <a:endParaRPr lang="ga-IE" b="1" dirty="0">
                        <a:solidFill>
                          <a:schemeClr val="bg1"/>
                        </a:solidFill>
                      </a:endParaRPr>
                    </a:p>
                  </a:txBody>
                  <a:tcPr anchor="ctr"/>
                </a:tc>
              </a:tr>
              <a:tr h="504000">
                <a:tc>
                  <a:txBody>
                    <a:bodyPr/>
                    <a:lstStyle/>
                    <a:p>
                      <a:pPr>
                        <a:lnSpc>
                          <a:spcPct val="100000"/>
                        </a:lnSpc>
                      </a:pPr>
                      <a:r>
                        <a:rPr lang="en-GB" sz="1800" b="1" kern="1200" dirty="0" smtClean="0">
                          <a:solidFill>
                            <a:srgbClr val="FFC000"/>
                          </a:solidFill>
                        </a:rPr>
                        <a:t>13.45 – 15.30</a:t>
                      </a:r>
                      <a:endParaRPr lang="ga-IE" b="1" dirty="0">
                        <a:solidFill>
                          <a:srgbClr val="FFC000"/>
                        </a:solidFill>
                      </a:endParaRPr>
                    </a:p>
                  </a:txBody>
                  <a:tcPr anchor="ctr"/>
                </a:tc>
                <a:tc>
                  <a:txBody>
                    <a:bodyPr/>
                    <a:lstStyle/>
                    <a:p>
                      <a:pPr>
                        <a:lnSpc>
                          <a:spcPct val="100000"/>
                        </a:lnSpc>
                      </a:pPr>
                      <a:endParaRPr lang="ga-IE" b="1">
                        <a:solidFill>
                          <a:srgbClr val="FFC000"/>
                        </a:solidFill>
                      </a:endParaRPr>
                    </a:p>
                  </a:txBody>
                  <a:tcPr anchor="ctr"/>
                </a:tc>
                <a:tc>
                  <a:txBody>
                    <a:bodyPr/>
                    <a:lstStyle/>
                    <a:p>
                      <a:pPr>
                        <a:lnSpc>
                          <a:spcPct val="100000"/>
                        </a:lnSpc>
                      </a:pPr>
                      <a:r>
                        <a:rPr lang="en-GB" sz="1800" b="1" dirty="0" smtClean="0">
                          <a:solidFill>
                            <a:srgbClr val="FFC000"/>
                          </a:solidFill>
                        </a:rPr>
                        <a:t>Fadhbanna a Réiteach sa Chéimseatan Tógálacha i gComhthéacs</a:t>
                      </a:r>
                      <a:endParaRPr lang="ga-IE" b="1" dirty="0">
                        <a:solidFill>
                          <a:srgbClr val="FFC000"/>
                        </a:solidFill>
                      </a:endParaRPr>
                    </a:p>
                  </a:txBody>
                  <a:tcPr anchor="ctr"/>
                </a:tc>
              </a:tr>
              <a:tr h="504000">
                <a:tc>
                  <a:txBody>
                    <a:bodyPr/>
                    <a:lstStyle/>
                    <a:p>
                      <a:pPr>
                        <a:lnSpc>
                          <a:spcPct val="100000"/>
                        </a:lnSpc>
                      </a:pPr>
                      <a:r>
                        <a:rPr lang="en-GB" sz="1800" b="1" dirty="0" smtClean="0">
                          <a:solidFill>
                            <a:srgbClr val="FFC000"/>
                          </a:solidFill>
                        </a:rPr>
                        <a:t>15.30 – 15.45 </a:t>
                      </a:r>
                      <a:endParaRPr lang="ga-IE" b="1" dirty="0">
                        <a:solidFill>
                          <a:srgbClr val="FFC000"/>
                        </a:solidFill>
                      </a:endParaRPr>
                    </a:p>
                  </a:txBody>
                  <a:tcPr anchor="ctr"/>
                </a:tc>
                <a:tc>
                  <a:txBody>
                    <a:bodyPr/>
                    <a:lstStyle/>
                    <a:p>
                      <a:pPr>
                        <a:lnSpc>
                          <a:spcPct val="100000"/>
                        </a:lnSpc>
                      </a:pPr>
                      <a:endParaRPr lang="ga-IE" b="1">
                        <a:solidFill>
                          <a:srgbClr val="FFC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rgbClr val="FFC000"/>
                          </a:solidFill>
                        </a:rPr>
                        <a:t>Measúnú</a:t>
                      </a:r>
                      <a:endParaRPr lang="ga-IE" b="1" dirty="0">
                        <a:solidFill>
                          <a:srgbClr val="FFC000"/>
                        </a:solidFill>
                      </a:endParaRPr>
                    </a:p>
                  </a:txBody>
                  <a:tcPr anchor="ctr"/>
                </a:tc>
              </a:tr>
            </a:tbl>
          </a:graphicData>
        </a:graphic>
      </p:graphicFrame>
      <p:sp>
        <p:nvSpPr>
          <p:cNvPr id="5" name="Rectangle 4"/>
          <p:cNvSpPr/>
          <p:nvPr/>
        </p:nvSpPr>
        <p:spPr bwMode="auto">
          <a:xfrm>
            <a:off x="191072" y="191075"/>
            <a:ext cx="8784000" cy="1021277"/>
          </a:xfrm>
          <a:prstGeom prst="rect">
            <a:avLst/>
          </a:prstGeom>
          <a:solidFill>
            <a:srgbClr val="990033"/>
          </a:solidFill>
          <a:ln w="9525" cap="flat" cmpd="sng" algn="ctr">
            <a:solidFill>
              <a:srgbClr val="C00000"/>
            </a:solidFill>
            <a:prstDash val="solid"/>
            <a:round/>
            <a:headEnd type="none" w="med" len="med"/>
            <a:tailEnd type="none" w="med" len="med"/>
          </a:ln>
          <a:effectLst>
            <a:softEdge rad="12700"/>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ga-IE" sz="3600" b="1" i="1" dirty="0">
                <a:solidFill>
                  <a:srgbClr val="FFCC33"/>
                </a:solidFill>
              </a:rPr>
              <a:t>Tionscadal Mata: Ceardlann 6</a:t>
            </a:r>
            <a:endParaRPr lang="ga-IE" sz="3600" b="1" i="1" dirty="0">
              <a:solidFill>
                <a:srgbClr val="FFCC33"/>
              </a:solidFill>
              <a:ea typeface="ＭＳ Ｐゴシック" pitchFamily="34" charset="-128"/>
            </a:endParaRPr>
          </a:p>
        </p:txBody>
      </p:sp>
      <p:sp>
        <p:nvSpPr>
          <p:cNvPr id="6" name="Rounded Rectangle 5">
            <a:hlinkClick r:id="rId3" action="ppaction://hlinkpres?slideindex=1&amp;slidetitle="/>
          </p:cNvPr>
          <p:cNvSpPr/>
          <p:nvPr/>
        </p:nvSpPr>
        <p:spPr bwMode="auto">
          <a:xfrm>
            <a:off x="2205786" y="1606671"/>
            <a:ext cx="142634" cy="142634"/>
          </a:xfrm>
          <a:prstGeom prst="roundRect">
            <a:avLst/>
          </a:prstGeom>
          <a:solidFill>
            <a:srgbClr val="990033"/>
          </a:solidFill>
          <a:ln w="19050" cap="flat" cmpd="sng" algn="ctr">
            <a:solidFill>
              <a:srgbClr val="FF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ga-IE" sz="2400">
              <a:solidFill>
                <a:prstClr val="black"/>
              </a:solidFill>
              <a:latin typeface="Arial" charset="0"/>
              <a:ea typeface="ＭＳ Ｐゴシック" pitchFamily="34" charset="-128"/>
            </a:endParaRPr>
          </a:p>
        </p:txBody>
      </p:sp>
      <p:sp>
        <p:nvSpPr>
          <p:cNvPr id="8" name="Rounded Rectangle 7">
            <a:hlinkClick r:id="rId4" action="ppaction://hlinkpres?slideindex=1&amp;slidetitle="/>
          </p:cNvPr>
          <p:cNvSpPr/>
          <p:nvPr/>
        </p:nvSpPr>
        <p:spPr bwMode="auto">
          <a:xfrm>
            <a:off x="2204404" y="2073850"/>
            <a:ext cx="142634" cy="142634"/>
          </a:xfrm>
          <a:prstGeom prst="roundRect">
            <a:avLst/>
          </a:prstGeom>
          <a:solidFill>
            <a:srgbClr val="990033"/>
          </a:solidFill>
          <a:ln w="19050" cap="flat" cmpd="sng" algn="ctr">
            <a:solidFill>
              <a:srgbClr val="FF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ga-IE" sz="2400">
              <a:solidFill>
                <a:prstClr val="black"/>
              </a:solidFill>
              <a:latin typeface="Arial" charset="0"/>
              <a:ea typeface="ＭＳ Ｐゴシック" pitchFamily="34" charset="-128"/>
            </a:endParaRPr>
          </a:p>
        </p:txBody>
      </p:sp>
      <p:sp>
        <p:nvSpPr>
          <p:cNvPr id="12" name="Rounded Rectangle 11">
            <a:hlinkClick r:id="rId5" action="ppaction://hlinkpres?slideindex=1&amp;slidetitle="/>
          </p:cNvPr>
          <p:cNvSpPr/>
          <p:nvPr/>
        </p:nvSpPr>
        <p:spPr bwMode="auto">
          <a:xfrm>
            <a:off x="2206778" y="5207549"/>
            <a:ext cx="142634" cy="142634"/>
          </a:xfrm>
          <a:prstGeom prst="roundRect">
            <a:avLst/>
          </a:prstGeom>
          <a:solidFill>
            <a:srgbClr val="990033"/>
          </a:solidFill>
          <a:ln w="19050" cap="flat" cmpd="sng" algn="ctr">
            <a:solidFill>
              <a:srgbClr val="FF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ga-IE" sz="2400">
              <a:solidFill>
                <a:prstClr val="black"/>
              </a:solidFill>
              <a:latin typeface="Arial" charset="0"/>
              <a:ea typeface="ＭＳ Ｐゴシック" pitchFamily="34" charset="-128"/>
            </a:endParaRPr>
          </a:p>
        </p:txBody>
      </p:sp>
      <p:grpSp>
        <p:nvGrpSpPr>
          <p:cNvPr id="2" name="Group 26"/>
          <p:cNvGrpSpPr/>
          <p:nvPr/>
        </p:nvGrpSpPr>
        <p:grpSpPr>
          <a:xfrm>
            <a:off x="652321" y="6097751"/>
            <a:ext cx="3246007" cy="534473"/>
            <a:chOff x="961324" y="5863285"/>
            <a:chExt cx="6440503" cy="850609"/>
          </a:xfrm>
        </p:grpSpPr>
        <p:pic>
          <p:nvPicPr>
            <p:cNvPr id="22" name="Picture 3"/>
            <p:cNvPicPr>
              <a:picLocks noChangeAspect="1" noChangeArrowheads="1"/>
            </p:cNvPicPr>
            <p:nvPr/>
          </p:nvPicPr>
          <p:blipFill>
            <a:blip r:embed="rId6"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2627105" y="5863285"/>
              <a:ext cx="1403215" cy="779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descr="logo.png"/>
            <p:cNvPicPr>
              <a:picLocks noChangeAspect="1"/>
            </p:cNvPicPr>
            <p:nvPr/>
          </p:nvPicPr>
          <p:blipFill>
            <a:blip r:embed="rId7"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tretch>
              <a:fillRect/>
            </a:stretch>
          </p:blipFill>
          <p:spPr>
            <a:xfrm>
              <a:off x="961324" y="5863285"/>
              <a:ext cx="1489448" cy="794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descr="NDP_logo.jpg"/>
            <p:cNvPicPr>
              <a:picLocks noChangeAspect="1"/>
            </p:cNvPicPr>
            <p:nvPr/>
          </p:nvPicPr>
          <p:blipFill>
            <a:blip r:embed="rId8"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tretch>
              <a:fillRect/>
            </a:stretch>
          </p:blipFill>
          <p:spPr>
            <a:xfrm>
              <a:off x="4206653" y="5863285"/>
              <a:ext cx="1939710" cy="775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descr="ec_drumcondra.jpg"/>
            <p:cNvPicPr>
              <a:picLocks noChangeAspect="1"/>
            </p:cNvPicPr>
            <p:nvPr/>
          </p:nvPicPr>
          <p:blipFill>
            <a:blip r:embed="rId9"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tretch>
              <a:fillRect/>
            </a:stretch>
          </p:blipFill>
          <p:spPr>
            <a:xfrm>
              <a:off x="6322695" y="5863285"/>
              <a:ext cx="1079132" cy="850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8" name="Rounded Rectangle 17">
            <a:hlinkClick r:id="rId10" action="ppaction://hlinkpres?slideindex=1&amp;slidetitle="/>
          </p:cNvPr>
          <p:cNvSpPr/>
          <p:nvPr/>
        </p:nvSpPr>
        <p:spPr bwMode="auto">
          <a:xfrm>
            <a:off x="2208738" y="3361326"/>
            <a:ext cx="142634" cy="142634"/>
          </a:xfrm>
          <a:prstGeom prst="roundRect">
            <a:avLst/>
          </a:prstGeom>
          <a:solidFill>
            <a:srgbClr val="990033"/>
          </a:solidFill>
          <a:ln w="19050" cap="flat" cmpd="sng" algn="ctr">
            <a:solidFill>
              <a:srgbClr val="FF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ga-IE" sz="2400">
              <a:solidFill>
                <a:prstClr val="black"/>
              </a:solidFill>
              <a:latin typeface="Arial" charset="0"/>
              <a:ea typeface="ＭＳ Ｐゴシック" pitchFamily="34" charset="-128"/>
            </a:endParaRPr>
          </a:p>
        </p:txBody>
      </p:sp>
      <p:sp>
        <p:nvSpPr>
          <p:cNvPr id="17" name="Rounded Rectangle 16">
            <a:hlinkClick r:id="rId11" action="ppaction://hlinkpres?slideindex=1&amp;slidetitle="/>
          </p:cNvPr>
          <p:cNvSpPr/>
          <p:nvPr/>
        </p:nvSpPr>
        <p:spPr bwMode="auto">
          <a:xfrm>
            <a:off x="2206778" y="3899766"/>
            <a:ext cx="142634" cy="142634"/>
          </a:xfrm>
          <a:prstGeom prst="roundRect">
            <a:avLst/>
          </a:prstGeom>
          <a:solidFill>
            <a:srgbClr val="990033"/>
          </a:solidFill>
          <a:ln w="19050" cap="flat" cmpd="sng" algn="ctr">
            <a:solidFill>
              <a:srgbClr val="FF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ga-IE" sz="2400">
              <a:solidFill>
                <a:prstClr val="black"/>
              </a:solidFill>
              <a:latin typeface="Arial" charset="0"/>
              <a:ea typeface="ＭＳ Ｐゴシック" pitchFamily="34" charset="-128"/>
            </a:endParaRPr>
          </a:p>
        </p:txBody>
      </p:sp>
      <p:sp>
        <p:nvSpPr>
          <p:cNvPr id="19" name="Rounded Rectangle 18">
            <a:hlinkClick r:id="rId12" action="ppaction://hlinkpres?slideindex=1&amp;slidetitle="/>
          </p:cNvPr>
          <p:cNvSpPr/>
          <p:nvPr/>
        </p:nvSpPr>
        <p:spPr bwMode="auto">
          <a:xfrm>
            <a:off x="2216647" y="5698126"/>
            <a:ext cx="142634" cy="142634"/>
          </a:xfrm>
          <a:prstGeom prst="roundRect">
            <a:avLst/>
          </a:prstGeom>
          <a:solidFill>
            <a:srgbClr val="990033"/>
          </a:solidFill>
          <a:ln w="19050" cap="flat" cmpd="sng" algn="ctr">
            <a:solidFill>
              <a:srgbClr val="FF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ga-IE" sz="2400">
              <a:solidFill>
                <a:prstClr val="black"/>
              </a:solidFill>
              <a:latin typeface="Arial" charset="0"/>
              <a:ea typeface="ＭＳ Ｐゴシック" pitchFamily="34" charset="-128"/>
            </a:endParaRPr>
          </a:p>
        </p:txBody>
      </p:sp>
      <p:sp>
        <p:nvSpPr>
          <p:cNvPr id="4" name="Date Placeholder 3"/>
          <p:cNvSpPr>
            <a:spLocks noGrp="1"/>
          </p:cNvSpPr>
          <p:nvPr>
            <p:ph type="dt" sz="half" idx="10"/>
          </p:nvPr>
        </p:nvSpPr>
        <p:spPr>
          <a:xfrm>
            <a:off x="7155171" y="6192565"/>
            <a:ext cx="2112475" cy="365125"/>
          </a:xfrm>
        </p:spPr>
        <p:txBody>
          <a:bodyPr/>
          <a:lstStyle/>
          <a:p>
            <a:fld id="{D763AFCB-2151-4B55-A71B-D065C11C0117}" type="datetime10">
              <a:rPr lang="en-IE" sz="5400" smtClean="0">
                <a:solidFill>
                  <a:srgbClr val="FFC000"/>
                </a:solidFill>
              </a:rPr>
              <a:pPr/>
              <a:t>09:19</a:t>
            </a:fld>
            <a:endParaRPr lang="ga-IE" sz="5400" dirty="0">
              <a:solidFill>
                <a:srgbClr val="FFC000"/>
              </a:solidFill>
            </a:endParaRPr>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4270356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 y="1916836"/>
            <a:ext cx="7416824" cy="1686793"/>
          </a:xfrm>
        </p:spPr>
        <p:txBody>
          <a:bodyPr wrap="square" numCol="1" anchorCtr="0" compatLnSpc="1">
            <a:prstTxWarp prst="textNoShape">
              <a:avLst/>
            </a:prstTxWarp>
          </a:bodyPr>
          <a:lstStyle/>
          <a:p>
            <a:pPr eaLnBrk="1" hangingPunct="1">
              <a:defRPr/>
            </a:pPr>
            <a:r>
              <a:rPr lang="ga-IE" i="1" dirty="0" smtClean="0">
                <a:ln>
                  <a:noFill/>
                </a:ln>
                <a:solidFill>
                  <a:srgbClr val="C00000"/>
                </a:solidFill>
                <a:effectLst>
                  <a:outerShdw blurRad="38100" dist="38100" dir="2700000" algn="tl">
                    <a:srgbClr val="000000">
                      <a:alpha val="43137"/>
                    </a:srgbClr>
                  </a:outerShdw>
                </a:effectLst>
                <a:latin typeface="Tahoma" pitchFamily="34" charset="0"/>
              </a:rPr>
              <a:t>An Réasúnú Matamaiticiúil agus an Cruthúnas</a:t>
            </a:r>
          </a:p>
        </p:txBody>
      </p:sp>
      <p:sp>
        <p:nvSpPr>
          <p:cNvPr id="4" name="Date Placeholder 3"/>
          <p:cNvSpPr>
            <a:spLocks noGrp="1"/>
          </p:cNvSpPr>
          <p:nvPr>
            <p:ph type="dt" sz="half" idx="10"/>
          </p:nvPr>
        </p:nvSpPr>
        <p:spPr/>
        <p:txBody>
          <a:bodyPr/>
          <a:lstStyle/>
          <a:p>
            <a:pPr>
              <a:defRPr/>
            </a:pPr>
            <a:fld id="{52CCD978-5FC3-485A-B05A-39B49F08A21E}" type="datetime10">
              <a:rPr lang="en-IE" smtClean="0">
                <a:solidFill>
                  <a:srgbClr val="748560">
                    <a:lumMod val="50000"/>
                  </a:srgbClr>
                </a:solidFill>
              </a:rPr>
              <a:pPr>
                <a:defRPr/>
              </a:pPr>
              <a:t>09:19</a:t>
            </a:fld>
            <a:endParaRPr lang="ga-IE">
              <a:solidFill>
                <a:srgbClr val="748560">
                  <a:lumMod val="50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610" name="Picture 2" descr="http://t1.gstatic.com/images?q=tbn:ANd9GcRxtrAsvwfjyhiVR412iOX5N-Cd4wAtX-xyzDgt6q4HTcfg89Kr"/>
          <p:cNvPicPr>
            <a:picLocks noChangeAspect="1" noChangeArrowheads="1"/>
          </p:cNvPicPr>
          <p:nvPr/>
        </p:nvPicPr>
        <p:blipFill>
          <a:blip r:embed="rId3" cstate="print"/>
          <a:srcRect/>
          <a:stretch>
            <a:fillRect/>
          </a:stretch>
        </p:blipFill>
        <p:spPr bwMode="auto">
          <a:xfrm>
            <a:off x="937194" y="1105647"/>
            <a:ext cx="3198079" cy="5131380"/>
          </a:xfrm>
          <a:prstGeom prst="rect">
            <a:avLst/>
          </a:prstGeom>
          <a:noFill/>
        </p:spPr>
      </p:pic>
      <p:sp>
        <p:nvSpPr>
          <p:cNvPr id="3" name="Rectangle 2"/>
          <p:cNvSpPr/>
          <p:nvPr/>
        </p:nvSpPr>
        <p:spPr>
          <a:xfrm>
            <a:off x="4450080" y="1705094"/>
            <a:ext cx="4267200" cy="2308324"/>
          </a:xfrm>
          <a:prstGeom prst="rect">
            <a:avLst/>
          </a:prstGeom>
        </p:spPr>
        <p:txBody>
          <a:bodyPr wrap="square">
            <a:spAutoFit/>
          </a:bodyPr>
          <a:lstStyle/>
          <a:p>
            <a:r>
              <a:rPr lang="ga-IE" sz="3600" b="1" i="1" dirty="0" smtClean="0">
                <a:solidFill>
                  <a:srgbClr val="990033"/>
                </a:solidFill>
                <a:effectLst>
                  <a:outerShdw blurRad="38100" dist="38100" dir="2700000" algn="tl">
                    <a:srgbClr val="000000">
                      <a:alpha val="43137"/>
                    </a:srgbClr>
                  </a:outerShdw>
                </a:effectLst>
                <a:latin typeface="Tahoma" pitchFamily="34" charset="0"/>
              </a:rPr>
              <a:t>“Uaireanta, a Watson, bíonn sé deacair a chruthú........”</a:t>
            </a:r>
            <a:endParaRPr lang="ga-IE" sz="3600" dirty="0">
              <a:solidFill>
                <a:prstClr val="black"/>
              </a:solidFill>
            </a:endParaRPr>
          </a:p>
        </p:txBody>
      </p:sp>
      <p:sp>
        <p:nvSpPr>
          <p:cNvPr id="6" name="Rectangle 5"/>
          <p:cNvSpPr/>
          <p:nvPr/>
        </p:nvSpPr>
        <p:spPr>
          <a:xfrm>
            <a:off x="1684088" y="272534"/>
            <a:ext cx="5436809" cy="707886"/>
          </a:xfrm>
          <a:prstGeom prst="rect">
            <a:avLst/>
          </a:prstGeom>
        </p:spPr>
        <p:txBody>
          <a:bodyPr wrap="none">
            <a:spAutoFit/>
          </a:bodyPr>
          <a:lstStyle/>
          <a:p>
            <a:pPr algn="ctr">
              <a:spcBef>
                <a:spcPct val="0"/>
              </a:spcBef>
            </a:pPr>
            <a:r>
              <a:rPr lang="ga-IE" sz="4000" b="1" i="1" dirty="0" smtClean="0">
                <a:solidFill>
                  <a:srgbClr val="990033"/>
                </a:solidFill>
                <a:effectLst>
                  <a:outerShdw blurRad="38100" dist="38100" dir="2700000" algn="tl">
                    <a:srgbClr val="000000">
                      <a:alpha val="43137"/>
                    </a:srgbClr>
                  </a:outerShdw>
                </a:effectLst>
              </a:rPr>
              <a:t>Máistreacht ar an Déaduchtú</a:t>
            </a:r>
            <a:endParaRPr lang="ga-IE" sz="4000" b="1" i="1" dirty="0">
              <a:solidFill>
                <a:srgbClr val="990033"/>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fld id="{F6340453-3C88-4774-8F5E-1D7B95C97C6D}"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2610"/>
                                        </p:tgtEl>
                                        <p:attrNameLst>
                                          <p:attrName>style.visibility</p:attrName>
                                        </p:attrNameLst>
                                      </p:cBhvr>
                                      <p:to>
                                        <p:strVal val="visible"/>
                                      </p:to>
                                    </p:set>
                                    <p:animEffect transition="in" filter="blinds(horizontal)">
                                      <p:cBhvr>
                                        <p:cTn id="7" dur="500"/>
                                        <p:tgtEl>
                                          <p:spTgt spid="4526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2983" y="196334"/>
            <a:ext cx="7170681" cy="707886"/>
          </a:xfrm>
          <a:prstGeom prst="rect">
            <a:avLst/>
          </a:prstGeom>
        </p:spPr>
        <p:txBody>
          <a:bodyPr wrap="none">
            <a:spAutoFit/>
          </a:bodyPr>
          <a:lstStyle/>
          <a:p>
            <a:pPr algn="ctr">
              <a:spcBef>
                <a:spcPct val="0"/>
              </a:spcBef>
            </a:pPr>
            <a:r>
              <a:rPr lang="ga-IE" sz="4000" b="1" i="1" dirty="0" smtClean="0">
                <a:solidFill>
                  <a:srgbClr val="990033"/>
                </a:solidFill>
                <a:effectLst>
                  <a:outerShdw blurRad="38100" dist="38100" dir="2700000" algn="tl">
                    <a:srgbClr val="000000">
                      <a:alpha val="43137"/>
                    </a:srgbClr>
                  </a:outerShdw>
                </a:effectLst>
              </a:rPr>
              <a:t>Réasúnú Ionduchtach v Déaduchtach</a:t>
            </a:r>
            <a:endParaRPr lang="ga-IE" sz="4000" b="1" i="1" dirty="0">
              <a:solidFill>
                <a:srgbClr val="990033"/>
              </a:solidFill>
              <a:effectLst>
                <a:outerShdw blurRad="38100" dist="38100" dir="2700000" algn="tl">
                  <a:srgbClr val="000000">
                    <a:alpha val="43137"/>
                  </a:srgbClr>
                </a:outerShdw>
              </a:effectLst>
            </a:endParaRPr>
          </a:p>
        </p:txBody>
      </p:sp>
      <p:pic>
        <p:nvPicPr>
          <p:cNvPr id="455684" name="Picture 4" descr="http://www.quickoffices.com/images/property/Bishopsgate_21897_01.jpg"/>
          <p:cNvPicPr>
            <a:picLocks noChangeAspect="1" noChangeArrowheads="1"/>
          </p:cNvPicPr>
          <p:nvPr/>
        </p:nvPicPr>
        <p:blipFill>
          <a:blip r:embed="rId3"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887095" y="960120"/>
            <a:ext cx="3009900" cy="5263515"/>
          </a:xfrm>
          <a:prstGeom prst="rect">
            <a:avLst/>
          </a:prstGeom>
          <a:noFill/>
        </p:spPr>
      </p:pic>
      <p:pic>
        <p:nvPicPr>
          <p:cNvPr id="455690" name="Picture 10" descr="http://yinnyang.co.uk/wp-content/uploads/2011/01/Heron-Tower-LDN.365-Liverpool-Street.jpg"/>
          <p:cNvPicPr>
            <a:picLocks noChangeAspect="1" noChangeArrowheads="1"/>
          </p:cNvPicPr>
          <p:nvPr/>
        </p:nvPicPr>
        <p:blipFill>
          <a:blip r:embed="rId4" cstate="print"/>
          <a:srcRect/>
          <a:stretch>
            <a:fillRect/>
          </a:stretch>
        </p:blipFill>
        <p:spPr bwMode="auto">
          <a:xfrm>
            <a:off x="4770120" y="990600"/>
            <a:ext cx="3977640" cy="5227320"/>
          </a:xfrm>
          <a:prstGeom prst="rect">
            <a:avLst/>
          </a:prstGeom>
          <a:noFill/>
        </p:spPr>
      </p:pic>
      <p:sp>
        <p:nvSpPr>
          <p:cNvPr id="2" name="Date Placeholder 1"/>
          <p:cNvSpPr>
            <a:spLocks noGrp="1"/>
          </p:cNvSpPr>
          <p:nvPr>
            <p:ph type="dt" sz="half" idx="10"/>
          </p:nvPr>
        </p:nvSpPr>
        <p:spPr/>
        <p:txBody>
          <a:bodyPr/>
          <a:lstStyle/>
          <a:p>
            <a:fld id="{FBFC74B6-BBB8-430D-A55E-DE609B35493F}"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5C8252-14BD-4A5A-8AC9-54EB902D62DD}" type="datetime10">
              <a:rPr lang="en-IE" smtClean="0">
                <a:solidFill>
                  <a:prstClr val="black">
                    <a:tint val="75000"/>
                  </a:prstClr>
                </a:solidFill>
              </a:rPr>
              <a:pPr/>
              <a:t>09:19</a:t>
            </a:fld>
            <a:endParaRPr lang="en-IE">
              <a:solidFill>
                <a:prstClr val="black">
                  <a:tint val="75000"/>
                </a:prstClr>
              </a:solidFill>
            </a:endParaRPr>
          </a:p>
        </p:txBody>
      </p:sp>
      <p:sp>
        <p:nvSpPr>
          <p:cNvPr id="5" name="TextBox 4"/>
          <p:cNvSpPr txBox="1"/>
          <p:nvPr/>
        </p:nvSpPr>
        <p:spPr>
          <a:xfrm>
            <a:off x="232229" y="2854974"/>
            <a:ext cx="8623080" cy="3785652"/>
          </a:xfrm>
          <a:prstGeom prst="rect">
            <a:avLst/>
          </a:prstGeom>
          <a:noFill/>
        </p:spPr>
        <p:txBody>
          <a:bodyPr wrap="square" rtlCol="0">
            <a:spAutoFit/>
          </a:bodyPr>
          <a:lstStyle/>
          <a:p>
            <a:pPr marL="342900" indent="-342900"/>
            <a:r>
              <a:rPr lang="en-IE" sz="2000" b="1" dirty="0" smtClean="0">
                <a:solidFill>
                  <a:prstClr val="black"/>
                </a:solidFill>
                <a:latin typeface="Tahoma" pitchFamily="34" charset="0"/>
                <a:ea typeface="Tahoma" pitchFamily="34" charset="0"/>
                <a:cs typeface="Tahoma" pitchFamily="34" charset="0"/>
              </a:rPr>
              <a:t> An </a:t>
            </a:r>
            <a:r>
              <a:rPr lang="en-IE" sz="2000" b="1" dirty="0" err="1" smtClean="0">
                <a:solidFill>
                  <a:prstClr val="black"/>
                </a:solidFill>
                <a:latin typeface="Tahoma" pitchFamily="34" charset="0"/>
                <a:ea typeface="Tahoma" pitchFamily="34" charset="0"/>
                <a:cs typeface="Tahoma" pitchFamily="34" charset="0"/>
              </a:rPr>
              <a:t>féidir</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leat</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na</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patrúin</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thuas</a:t>
            </a:r>
            <a:r>
              <a:rPr lang="en-IE" sz="2000" b="1" dirty="0" smtClean="0">
                <a:solidFill>
                  <a:prstClr val="black"/>
                </a:solidFill>
                <a:latin typeface="Tahoma" pitchFamily="34" charset="0"/>
                <a:ea typeface="Tahoma" pitchFamily="34" charset="0"/>
                <a:cs typeface="Tahoma" pitchFamily="34" charset="0"/>
              </a:rPr>
              <a:t> a </a:t>
            </a:r>
            <a:r>
              <a:rPr lang="en-IE" sz="2000" b="1" dirty="0" err="1" smtClean="0">
                <a:solidFill>
                  <a:prstClr val="black"/>
                </a:solidFill>
                <a:latin typeface="Tahoma" pitchFamily="34" charset="0"/>
                <a:ea typeface="Tahoma" pitchFamily="34" charset="0"/>
                <a:cs typeface="Tahoma" pitchFamily="34" charset="0"/>
              </a:rPr>
              <a:t>úsáid</a:t>
            </a:r>
            <a:r>
              <a:rPr lang="en-IE" sz="2000" b="1" dirty="0" smtClean="0">
                <a:solidFill>
                  <a:prstClr val="black"/>
                </a:solidFill>
                <a:latin typeface="Tahoma" pitchFamily="34" charset="0"/>
                <a:ea typeface="Tahoma" pitchFamily="34" charset="0"/>
                <a:cs typeface="Tahoma" pitchFamily="34" charset="0"/>
              </a:rPr>
              <a:t> le </a:t>
            </a:r>
            <a:r>
              <a:rPr lang="en-IE" sz="2000" b="1" dirty="0" err="1" smtClean="0">
                <a:solidFill>
                  <a:prstClr val="black"/>
                </a:solidFill>
                <a:latin typeface="Tahoma" pitchFamily="34" charset="0"/>
                <a:ea typeface="Tahoma" pitchFamily="34" charset="0"/>
                <a:cs typeface="Tahoma" pitchFamily="34" charset="0"/>
              </a:rPr>
              <a:t>déanamh</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amach</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ce</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mhéad</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bíoma</a:t>
            </a:r>
            <a:r>
              <a:rPr lang="ga-IE" sz="2000" b="1" dirty="0" smtClean="0">
                <a:solidFill>
                  <a:prstClr val="black"/>
                </a:solidFill>
                <a:latin typeface="Tahoma" pitchFamily="34" charset="0"/>
                <a:ea typeface="Tahoma" pitchFamily="34" charset="0"/>
                <a:cs typeface="Tahoma" pitchFamily="34" charset="0"/>
              </a:rPr>
              <a:t> </a:t>
            </a:r>
            <a:r>
              <a:rPr lang="pt-BR" sz="2000" b="1" dirty="0" smtClean="0">
                <a:solidFill>
                  <a:prstClr val="black"/>
                </a:solidFill>
                <a:latin typeface="Tahoma" pitchFamily="34" charset="0"/>
                <a:ea typeface="Tahoma" pitchFamily="34" charset="0"/>
                <a:cs typeface="Tahoma" pitchFamily="34" charset="0"/>
              </a:rPr>
              <a:t>atá de dhíth do thúr 12 urlár?</a:t>
            </a:r>
            <a:endParaRPr lang="en-IE" sz="2000" b="1" dirty="0" smtClean="0">
              <a:solidFill>
                <a:prstClr val="black"/>
              </a:solidFill>
              <a:latin typeface="Tahoma" pitchFamily="34" charset="0"/>
              <a:ea typeface="Tahoma" pitchFamily="34" charset="0"/>
              <a:cs typeface="Tahoma" pitchFamily="34" charset="0"/>
            </a:endParaRPr>
          </a:p>
          <a:p>
            <a:pPr marL="342900" indent="-342900">
              <a:buFont typeface="Arial" pitchFamily="34" charset="0"/>
              <a:buChar char="•"/>
            </a:pPr>
            <a:endParaRPr lang="en-IE" sz="2000" b="1" dirty="0" smtClean="0">
              <a:solidFill>
                <a:prstClr val="black"/>
              </a:solidFill>
              <a:latin typeface="Tahoma" pitchFamily="34" charset="0"/>
              <a:ea typeface="Tahoma" pitchFamily="34" charset="0"/>
              <a:cs typeface="Tahoma" pitchFamily="34" charset="0"/>
            </a:endParaRPr>
          </a:p>
          <a:p>
            <a:pPr marL="342900" indent="-342900"/>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Tá</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tuairim</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ag</a:t>
            </a:r>
            <a:r>
              <a:rPr lang="en-IE" sz="2000" b="1" dirty="0" smtClean="0">
                <a:solidFill>
                  <a:prstClr val="black"/>
                </a:solidFill>
                <a:latin typeface="Tahoma" pitchFamily="34" charset="0"/>
                <a:ea typeface="Tahoma" pitchFamily="34" charset="0"/>
                <a:cs typeface="Tahoma" pitchFamily="34" charset="0"/>
              </a:rPr>
              <a:t> Seán </a:t>
            </a:r>
            <a:r>
              <a:rPr lang="en-IE" sz="2000" b="1" dirty="0" err="1" smtClean="0">
                <a:solidFill>
                  <a:prstClr val="black"/>
                </a:solidFill>
                <a:latin typeface="Tahoma" pitchFamily="34" charset="0"/>
                <a:ea typeface="Tahoma" pitchFamily="34" charset="0"/>
                <a:cs typeface="Tahoma" pitchFamily="34" charset="0"/>
              </a:rPr>
              <a:t>gurb</a:t>
            </a:r>
            <a:r>
              <a:rPr lang="en-IE" sz="2000" b="1" dirty="0" smtClean="0">
                <a:solidFill>
                  <a:prstClr val="black"/>
                </a:solidFill>
                <a:latin typeface="Tahoma" pitchFamily="34" charset="0"/>
                <a:ea typeface="Tahoma" pitchFamily="34" charset="0"/>
                <a:cs typeface="Tahoma" pitchFamily="34" charset="0"/>
              </a:rPr>
              <a:t> í </a:t>
            </a:r>
            <a:r>
              <a:rPr lang="en-IE" sz="2000" b="1" dirty="0" err="1" smtClean="0">
                <a:solidFill>
                  <a:prstClr val="black"/>
                </a:solidFill>
                <a:latin typeface="Tahoma" pitchFamily="34" charset="0"/>
                <a:ea typeface="Tahoma" pitchFamily="34" charset="0"/>
                <a:cs typeface="Tahoma" pitchFamily="34" charset="0"/>
              </a:rPr>
              <a:t>fhoirmle</a:t>
            </a:r>
            <a:r>
              <a:rPr lang="en-IE" sz="2000" b="1" dirty="0" smtClean="0">
                <a:solidFill>
                  <a:prstClr val="black"/>
                </a:solidFill>
                <a:latin typeface="Tahoma" pitchFamily="34" charset="0"/>
                <a:ea typeface="Tahoma" pitchFamily="34" charset="0"/>
                <a:cs typeface="Tahoma" pitchFamily="34" charset="0"/>
              </a:rPr>
              <a:t> do </a:t>
            </a:r>
            <a:r>
              <a:rPr lang="en-IE" sz="2000" b="1" dirty="0" err="1" smtClean="0">
                <a:solidFill>
                  <a:prstClr val="black"/>
                </a:solidFill>
                <a:latin typeface="Tahoma" pitchFamily="34" charset="0"/>
                <a:ea typeface="Tahoma" pitchFamily="34" charset="0"/>
                <a:cs typeface="Tahoma" pitchFamily="34" charset="0"/>
              </a:rPr>
              <a:t>líon</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na</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mbíomaí</a:t>
            </a:r>
            <a:r>
              <a:rPr lang="en-IE" sz="2000" b="1" dirty="0" smtClean="0">
                <a:solidFill>
                  <a:prstClr val="black"/>
                </a:solidFill>
                <a:latin typeface="Tahoma" pitchFamily="34" charset="0"/>
                <a:ea typeface="Tahoma" pitchFamily="34" charset="0"/>
                <a:cs typeface="Tahoma" pitchFamily="34" charset="0"/>
              </a:rPr>
              <a:t> (B) a </a:t>
            </a:r>
            <a:r>
              <a:rPr lang="en-IE" sz="2000" b="1" dirty="0" err="1" smtClean="0">
                <a:solidFill>
                  <a:prstClr val="black"/>
                </a:solidFill>
                <a:latin typeface="Tahoma" pitchFamily="34" charset="0"/>
                <a:ea typeface="Tahoma" pitchFamily="34" charset="0"/>
                <a:cs typeface="Tahoma" pitchFamily="34" charset="0"/>
              </a:rPr>
              <a:t>bheidh</a:t>
            </a:r>
            <a:r>
              <a:rPr lang="en-IE" sz="2000" b="1" dirty="0" smtClean="0">
                <a:solidFill>
                  <a:prstClr val="black"/>
                </a:solidFill>
                <a:latin typeface="Tahoma" pitchFamily="34" charset="0"/>
                <a:ea typeface="Tahoma" pitchFamily="34" charset="0"/>
                <a:cs typeface="Tahoma" pitchFamily="34" charset="0"/>
              </a:rPr>
              <a:t> de </a:t>
            </a:r>
            <a:r>
              <a:rPr lang="en-IE" sz="2000" b="1" dirty="0" err="1" smtClean="0">
                <a:solidFill>
                  <a:prstClr val="black"/>
                </a:solidFill>
                <a:latin typeface="Tahoma" pitchFamily="34" charset="0"/>
                <a:ea typeface="Tahoma" pitchFamily="34" charset="0"/>
                <a:cs typeface="Tahoma" pitchFamily="34" charset="0"/>
              </a:rPr>
              <a:t>dhíth</a:t>
            </a:r>
            <a:r>
              <a:rPr lang="en-IE" sz="2000" b="1" dirty="0" smtClean="0">
                <a:solidFill>
                  <a:prstClr val="black"/>
                </a:solidFill>
                <a:latin typeface="Tahoma" pitchFamily="34" charset="0"/>
                <a:ea typeface="Tahoma" pitchFamily="34" charset="0"/>
                <a:cs typeface="Tahoma" pitchFamily="34" charset="0"/>
              </a:rPr>
              <a:t> do </a:t>
            </a:r>
            <a:r>
              <a:rPr lang="en-IE" sz="2000" b="1" dirty="0" err="1" smtClean="0">
                <a:solidFill>
                  <a:prstClr val="black"/>
                </a:solidFill>
                <a:latin typeface="Tahoma" pitchFamily="34" charset="0"/>
                <a:ea typeface="Tahoma" pitchFamily="34" charset="0"/>
                <a:cs typeface="Tahoma" pitchFamily="34" charset="0"/>
              </a:rPr>
              <a:t>thúr</a:t>
            </a:r>
            <a:r>
              <a:rPr lang="en-IE" sz="2000" b="1" dirty="0" smtClean="0">
                <a:solidFill>
                  <a:prstClr val="black"/>
                </a:solidFill>
                <a:latin typeface="Tahoma" pitchFamily="34" charset="0"/>
                <a:ea typeface="Tahoma" pitchFamily="34" charset="0"/>
                <a:cs typeface="Tahoma" pitchFamily="34" charset="0"/>
              </a:rPr>
              <a:t> le </a:t>
            </a:r>
            <a:r>
              <a:rPr lang="en-IE" sz="2000" b="1" dirty="0" err="1" smtClean="0">
                <a:solidFill>
                  <a:prstClr val="black"/>
                </a:solidFill>
                <a:latin typeface="Tahoma" pitchFamily="34" charset="0"/>
                <a:ea typeface="Tahoma" pitchFamily="34" charset="0"/>
                <a:cs typeface="Tahoma" pitchFamily="34" charset="0"/>
              </a:rPr>
              <a:t>líon</a:t>
            </a:r>
            <a:r>
              <a:rPr lang="en-IE" sz="2000" b="1" dirty="0" smtClean="0">
                <a:solidFill>
                  <a:prstClr val="black"/>
                </a:solidFill>
                <a:latin typeface="Tahoma" pitchFamily="34" charset="0"/>
                <a:ea typeface="Tahoma" pitchFamily="34" charset="0"/>
                <a:cs typeface="Tahoma" pitchFamily="34" charset="0"/>
              </a:rPr>
              <a:t> (S) </a:t>
            </a:r>
            <a:r>
              <a:rPr lang="en-IE" sz="2000" b="1" dirty="0" err="1" smtClean="0">
                <a:solidFill>
                  <a:prstClr val="black"/>
                </a:solidFill>
                <a:latin typeface="Tahoma" pitchFamily="34" charset="0"/>
                <a:ea typeface="Tahoma" pitchFamily="34" charset="0"/>
                <a:cs typeface="Tahoma" pitchFamily="34" charset="0"/>
              </a:rPr>
              <a:t>urlár</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ná</a:t>
            </a:r>
            <a:endParaRPr lang="en-IE" sz="2000" b="1" dirty="0" smtClean="0">
              <a:solidFill>
                <a:prstClr val="black"/>
              </a:solidFill>
              <a:latin typeface="Tahoma" pitchFamily="34" charset="0"/>
              <a:ea typeface="Tahoma" pitchFamily="34" charset="0"/>
              <a:cs typeface="Tahoma" pitchFamily="34" charset="0"/>
            </a:endParaRPr>
          </a:p>
          <a:p>
            <a:pPr marL="342900" indent="-342900"/>
            <a:endParaRPr lang="en-IE" sz="2000" b="1" dirty="0" smtClean="0">
              <a:solidFill>
                <a:prstClr val="black"/>
              </a:solidFill>
              <a:latin typeface="Tahoma" pitchFamily="34" charset="0"/>
              <a:ea typeface="Tahoma" pitchFamily="34" charset="0"/>
              <a:cs typeface="Tahoma" pitchFamily="34" charset="0"/>
            </a:endParaRPr>
          </a:p>
          <a:p>
            <a:pPr marL="342900" indent="-342900"/>
            <a:r>
              <a:rPr lang="en-IE" sz="2000" b="1" dirty="0" smtClean="0">
                <a:solidFill>
                  <a:prstClr val="black"/>
                </a:solidFill>
                <a:latin typeface="Tahoma" pitchFamily="34" charset="0"/>
                <a:ea typeface="Tahoma" pitchFamily="34" charset="0"/>
                <a:cs typeface="Tahoma" pitchFamily="34" charset="0"/>
              </a:rPr>
              <a:t> </a:t>
            </a:r>
          </a:p>
          <a:p>
            <a:pPr marL="342900" indent="-342900"/>
            <a:r>
              <a:rPr lang="en-IE" sz="2000" b="1" dirty="0" smtClean="0">
                <a:solidFill>
                  <a:prstClr val="black"/>
                </a:solidFill>
                <a:latin typeface="Tahoma" pitchFamily="34" charset="0"/>
                <a:ea typeface="Tahoma" pitchFamily="34" charset="0"/>
                <a:cs typeface="Tahoma" pitchFamily="34" charset="0"/>
              </a:rPr>
              <a:t> </a:t>
            </a:r>
          </a:p>
          <a:p>
            <a:pPr marL="342900" indent="-342900"/>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Deir</a:t>
            </a:r>
            <a:r>
              <a:rPr lang="en-IE" sz="2000" b="1" dirty="0" smtClean="0">
                <a:solidFill>
                  <a:prstClr val="black"/>
                </a:solidFill>
                <a:latin typeface="Tahoma" pitchFamily="34" charset="0"/>
                <a:ea typeface="Tahoma" pitchFamily="34" charset="0"/>
                <a:cs typeface="Tahoma" pitchFamily="34" charset="0"/>
              </a:rPr>
              <a:t> an </a:t>
            </a:r>
            <a:r>
              <a:rPr lang="en-IE" sz="2000" b="1" dirty="0" err="1" smtClean="0">
                <a:solidFill>
                  <a:prstClr val="black"/>
                </a:solidFill>
                <a:latin typeface="Tahoma" pitchFamily="34" charset="0"/>
                <a:ea typeface="Tahoma" pitchFamily="34" charset="0"/>
                <a:cs typeface="Tahoma" pitchFamily="34" charset="0"/>
              </a:rPr>
              <a:t>múinteoir</a:t>
            </a:r>
            <a:r>
              <a:rPr lang="en-IE" sz="2000" b="1" dirty="0" smtClean="0">
                <a:solidFill>
                  <a:prstClr val="black"/>
                </a:solidFill>
                <a:latin typeface="Tahoma" pitchFamily="34" charset="0"/>
                <a:ea typeface="Tahoma" pitchFamily="34" charset="0"/>
                <a:cs typeface="Tahoma" pitchFamily="34" charset="0"/>
              </a:rPr>
              <a:t> go </a:t>
            </a:r>
            <a:r>
              <a:rPr lang="en-IE" sz="2000" b="1" dirty="0" err="1" smtClean="0">
                <a:solidFill>
                  <a:prstClr val="black"/>
                </a:solidFill>
                <a:latin typeface="Tahoma" pitchFamily="34" charset="0"/>
                <a:ea typeface="Tahoma" pitchFamily="34" charset="0"/>
                <a:cs typeface="Tahoma" pitchFamily="34" charset="0"/>
              </a:rPr>
              <a:t>ndearna</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sé</a:t>
            </a:r>
            <a:r>
              <a:rPr lang="en-IE" sz="2000" b="1" dirty="0" smtClean="0">
                <a:solidFill>
                  <a:prstClr val="black"/>
                </a:solidFill>
                <a:latin typeface="Tahoma" pitchFamily="34" charset="0"/>
                <a:ea typeface="Tahoma" pitchFamily="34" charset="0"/>
                <a:cs typeface="Tahoma" pitchFamily="34" charset="0"/>
              </a:rPr>
              <a:t> 1 </a:t>
            </a:r>
            <a:r>
              <a:rPr lang="en-IE" sz="2000" b="1" dirty="0" err="1" smtClean="0">
                <a:solidFill>
                  <a:prstClr val="black"/>
                </a:solidFill>
                <a:latin typeface="Tahoma" pitchFamily="34" charset="0"/>
                <a:ea typeface="Tahoma" pitchFamily="34" charset="0"/>
                <a:cs typeface="Tahoma" pitchFamily="34" charset="0"/>
              </a:rPr>
              <a:t>bhotún</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sa</a:t>
            </a:r>
            <a:r>
              <a:rPr lang="en-IE" sz="2000" b="1" dirty="0" smtClean="0">
                <a:solidFill>
                  <a:prstClr val="black"/>
                </a:solidFill>
                <a:latin typeface="Tahoma" pitchFamily="34" charset="0"/>
                <a:ea typeface="Tahoma" pitchFamily="34" charset="0"/>
                <a:cs typeface="Tahoma" pitchFamily="34" charset="0"/>
              </a:rPr>
              <a:t> </a:t>
            </a:r>
            <a:r>
              <a:rPr lang="en-IE" sz="2000" b="1" dirty="0" err="1" smtClean="0">
                <a:solidFill>
                  <a:prstClr val="black"/>
                </a:solidFill>
                <a:latin typeface="Tahoma" pitchFamily="34" charset="0"/>
                <a:ea typeface="Tahoma" pitchFamily="34" charset="0"/>
                <a:cs typeface="Tahoma" pitchFamily="34" charset="0"/>
              </a:rPr>
              <a:t>tuairimíocht</a:t>
            </a:r>
            <a:r>
              <a:rPr lang="en-IE" sz="2000" b="1" dirty="0" smtClean="0">
                <a:solidFill>
                  <a:prstClr val="black"/>
                </a:solidFill>
                <a:latin typeface="Tahoma" pitchFamily="34" charset="0"/>
                <a:ea typeface="Tahoma" pitchFamily="34" charset="0"/>
                <a:cs typeface="Tahoma" pitchFamily="34" charset="0"/>
              </a:rPr>
              <a:t> sin. </a:t>
            </a:r>
          </a:p>
          <a:p>
            <a:pPr marL="342900" indent="-342900"/>
            <a:r>
              <a:rPr lang="en-IE" sz="2000" b="1" dirty="0" smtClean="0">
                <a:solidFill>
                  <a:prstClr val="black"/>
                </a:solidFill>
                <a:latin typeface="Tahoma" pitchFamily="34" charset="0"/>
                <a:ea typeface="Tahoma" pitchFamily="34" charset="0"/>
                <a:cs typeface="Tahoma" pitchFamily="34" charset="0"/>
              </a:rPr>
              <a:t> </a:t>
            </a:r>
            <a:r>
              <a:rPr lang="it-IT" sz="2000" b="1" dirty="0" smtClean="0">
                <a:solidFill>
                  <a:prstClr val="black"/>
                </a:solidFill>
                <a:latin typeface="Tahoma" pitchFamily="34" charset="0"/>
                <a:ea typeface="Tahoma" pitchFamily="34" charset="0"/>
                <a:cs typeface="Tahoma" pitchFamily="34" charset="0"/>
              </a:rPr>
              <a:t>Cén botún a rinne sé</a:t>
            </a:r>
            <a:r>
              <a:rPr lang="en-IE" sz="2000" b="1" dirty="0" smtClean="0">
                <a:solidFill>
                  <a:prstClr val="black"/>
                </a:solidFill>
                <a:latin typeface="Tahoma" pitchFamily="34" charset="0"/>
                <a:ea typeface="Tahoma" pitchFamily="34" charset="0"/>
                <a:cs typeface="Tahoma" pitchFamily="34" charset="0"/>
              </a:rPr>
              <a:t>?</a:t>
            </a:r>
            <a:endParaRPr lang="en-IE" sz="2000" dirty="0">
              <a:solidFill>
                <a:prstClr val="black"/>
              </a:solidFill>
              <a:latin typeface="Tahoma" pitchFamily="34" charset="0"/>
              <a:ea typeface="Tahoma" pitchFamily="34" charset="0"/>
              <a:cs typeface="Tahoma" pitchFamily="34" charset="0"/>
            </a:endParaRPr>
          </a:p>
          <a:p>
            <a:pPr marL="342900" indent="-342900">
              <a:buFont typeface="Arial" pitchFamily="34" charset="0"/>
              <a:buChar char="•"/>
            </a:pPr>
            <a:endParaRPr lang="en-IE" sz="2000" dirty="0">
              <a:solidFill>
                <a:prstClr val="black"/>
              </a:solidFill>
              <a:latin typeface="Tahoma" pitchFamily="34" charset="0"/>
              <a:ea typeface="Tahoma" pitchFamily="34" charset="0"/>
              <a:cs typeface="Tahoma" pitchFamily="34" charset="0"/>
            </a:endParaRPr>
          </a:p>
          <a:p>
            <a:pPr marL="342900" indent="-342900">
              <a:buFont typeface="Arial" pitchFamily="34" charset="0"/>
              <a:buChar char="•"/>
            </a:pPr>
            <a:endParaRPr lang="en-IE" sz="2000" dirty="0">
              <a:solidFill>
                <a:prstClr val="black"/>
              </a:solidFill>
              <a:latin typeface="Tahoma" pitchFamily="34" charset="0"/>
              <a:ea typeface="Tahoma" pitchFamily="34" charset="0"/>
              <a:cs typeface="Tahoma" pitchFamily="34" charset="0"/>
            </a:endParaRPr>
          </a:p>
        </p:txBody>
      </p:sp>
      <p:sp>
        <p:nvSpPr>
          <p:cNvPr id="6" name="Title 1"/>
          <p:cNvSpPr txBox="1">
            <a:spLocks/>
          </p:cNvSpPr>
          <p:nvPr/>
        </p:nvSpPr>
        <p:spPr>
          <a:xfrm>
            <a:off x="-381000" y="225162"/>
            <a:ext cx="9936000" cy="941874"/>
          </a:xfrm>
          <a:prstGeom prst="rect">
            <a:avLst/>
          </a:prstGeom>
        </p:spPr>
        <p:txBody>
          <a:bodyPr>
            <a:noAutofit/>
          </a:bodyPr>
          <a:lstStyle/>
          <a:p>
            <a:pPr algn="ctr">
              <a:spcBef>
                <a:spcPct val="0"/>
              </a:spcBef>
            </a:pPr>
            <a:r>
              <a:rPr lang="ga-IE" sz="3200" b="1" i="1" dirty="0"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Patrúin</a:t>
            </a:r>
            <a:r>
              <a:rPr lang="en-IE" sz="3200" b="1" i="1" dirty="0"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ga-IE" sz="3200" b="1" i="1" dirty="0"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Réasúnú </a:t>
            </a:r>
            <a:r>
              <a:rPr lang="ga-IE" sz="2800" b="1" i="1" dirty="0"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Ionduchtach/Déaduchtach</a:t>
            </a:r>
            <a:endParaRPr lang="en-IE" sz="3200" b="1" i="1" dirty="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grpSp>
        <p:nvGrpSpPr>
          <p:cNvPr id="7" name="Group 90"/>
          <p:cNvGrpSpPr/>
          <p:nvPr/>
        </p:nvGrpSpPr>
        <p:grpSpPr>
          <a:xfrm>
            <a:off x="2110687" y="1219200"/>
            <a:ext cx="863181" cy="441960"/>
            <a:chOff x="829167" y="1356360"/>
            <a:chExt cx="863181" cy="441960"/>
          </a:xfrm>
        </p:grpSpPr>
        <p:grpSp>
          <p:nvGrpSpPr>
            <p:cNvPr id="8" name="Group 43"/>
            <p:cNvGrpSpPr/>
            <p:nvPr/>
          </p:nvGrpSpPr>
          <p:grpSpPr>
            <a:xfrm>
              <a:off x="829167" y="1361959"/>
              <a:ext cx="863181" cy="436361"/>
              <a:chOff x="3313287" y="1453399"/>
              <a:chExt cx="863181" cy="436361"/>
            </a:xfrm>
          </p:grpSpPr>
          <p:grpSp>
            <p:nvGrpSpPr>
              <p:cNvPr id="10" name="Group 2"/>
              <p:cNvGrpSpPr/>
              <p:nvPr/>
            </p:nvGrpSpPr>
            <p:grpSpPr>
              <a:xfrm>
                <a:off x="3313287" y="1453399"/>
                <a:ext cx="863181" cy="432000"/>
                <a:chOff x="2725988" y="2557347"/>
                <a:chExt cx="863181" cy="432000"/>
              </a:xfrm>
            </p:grpSpPr>
            <p:sp>
              <p:nvSpPr>
                <p:cNvPr id="12" name="Rectangle 5"/>
                <p:cNvSpPr>
                  <a:spLocks noChangeArrowheads="1"/>
                </p:cNvSpPr>
                <p:nvPr/>
              </p:nvSpPr>
              <p:spPr bwMode="auto">
                <a:xfrm>
                  <a:off x="2725988" y="2557347"/>
                  <a:ext cx="432000" cy="432000"/>
                </a:xfrm>
                <a:prstGeom prst="rect">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dirty="0">
                    <a:solidFill>
                      <a:prstClr val="black"/>
                    </a:solidFill>
                    <a:latin typeface="Tahoma" pitchFamily="34" charset="0"/>
                    <a:ea typeface="Tahoma" pitchFamily="34" charset="0"/>
                    <a:cs typeface="Tahoma" pitchFamily="34" charset="0"/>
                  </a:endParaRPr>
                </a:p>
              </p:txBody>
            </p:sp>
            <p:sp>
              <p:nvSpPr>
                <p:cNvPr id="13" name="Rectangle 5"/>
                <p:cNvSpPr>
                  <a:spLocks noChangeArrowheads="1"/>
                </p:cNvSpPr>
                <p:nvPr/>
              </p:nvSpPr>
              <p:spPr bwMode="auto">
                <a:xfrm>
                  <a:off x="3157169" y="2557347"/>
                  <a:ext cx="432000" cy="432000"/>
                </a:xfrm>
                <a:prstGeom prst="rect">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dirty="0">
                    <a:solidFill>
                      <a:prstClr val="black"/>
                    </a:solidFill>
                    <a:latin typeface="Tahoma" pitchFamily="34" charset="0"/>
                    <a:ea typeface="Tahoma" pitchFamily="34" charset="0"/>
                    <a:cs typeface="Tahoma" pitchFamily="34" charset="0"/>
                  </a:endParaRPr>
                </a:p>
              </p:txBody>
            </p:sp>
          </p:grpSp>
          <p:cxnSp>
            <p:nvCxnSpPr>
              <p:cNvPr id="11" name="Straight Connector 10"/>
              <p:cNvCxnSpPr/>
              <p:nvPr/>
            </p:nvCxnSpPr>
            <p:spPr>
              <a:xfrm>
                <a:off x="3322320" y="1463040"/>
                <a:ext cx="426720" cy="426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V="1">
              <a:off x="1280160" y="1356360"/>
              <a:ext cx="396240" cy="426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59"/>
          <p:cNvGrpSpPr/>
          <p:nvPr/>
        </p:nvGrpSpPr>
        <p:grpSpPr>
          <a:xfrm>
            <a:off x="4137607" y="1203960"/>
            <a:ext cx="863181" cy="883920"/>
            <a:chOff x="2566527" y="1584960"/>
            <a:chExt cx="863181" cy="883920"/>
          </a:xfrm>
        </p:grpSpPr>
        <p:grpSp>
          <p:nvGrpSpPr>
            <p:cNvPr id="15" name="Group 145"/>
            <p:cNvGrpSpPr/>
            <p:nvPr/>
          </p:nvGrpSpPr>
          <p:grpSpPr>
            <a:xfrm>
              <a:off x="2566527" y="1584960"/>
              <a:ext cx="863181" cy="441960"/>
              <a:chOff x="829167" y="1356360"/>
              <a:chExt cx="863181" cy="441960"/>
            </a:xfrm>
          </p:grpSpPr>
          <p:grpSp>
            <p:nvGrpSpPr>
              <p:cNvPr id="23" name="Group 43"/>
              <p:cNvGrpSpPr/>
              <p:nvPr/>
            </p:nvGrpSpPr>
            <p:grpSpPr>
              <a:xfrm>
                <a:off x="829167" y="1361959"/>
                <a:ext cx="863181" cy="436361"/>
                <a:chOff x="3313287" y="1453399"/>
                <a:chExt cx="863181" cy="436361"/>
              </a:xfrm>
            </p:grpSpPr>
            <p:grpSp>
              <p:nvGrpSpPr>
                <p:cNvPr id="25" name="Group 2"/>
                <p:cNvGrpSpPr/>
                <p:nvPr/>
              </p:nvGrpSpPr>
              <p:grpSpPr>
                <a:xfrm>
                  <a:off x="3313287" y="1453399"/>
                  <a:ext cx="863181" cy="432000"/>
                  <a:chOff x="2725988" y="2557347"/>
                  <a:chExt cx="863181" cy="432000"/>
                </a:xfrm>
              </p:grpSpPr>
              <p:sp>
                <p:nvSpPr>
                  <p:cNvPr id="27" name="Rectangle 5"/>
                  <p:cNvSpPr>
                    <a:spLocks noChangeArrowheads="1"/>
                  </p:cNvSpPr>
                  <p:nvPr/>
                </p:nvSpPr>
                <p:spPr bwMode="auto">
                  <a:xfrm>
                    <a:off x="2725988" y="2557347"/>
                    <a:ext cx="432000" cy="432000"/>
                  </a:xfrm>
                  <a:prstGeom prst="rect">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dirty="0">
                      <a:solidFill>
                        <a:prstClr val="black"/>
                      </a:solidFill>
                      <a:latin typeface="Tahoma" pitchFamily="34" charset="0"/>
                      <a:ea typeface="Tahoma" pitchFamily="34" charset="0"/>
                      <a:cs typeface="Tahoma" pitchFamily="34" charset="0"/>
                    </a:endParaRPr>
                  </a:p>
                </p:txBody>
              </p:sp>
              <p:sp>
                <p:nvSpPr>
                  <p:cNvPr id="28" name="Rectangle 5"/>
                  <p:cNvSpPr>
                    <a:spLocks noChangeArrowheads="1"/>
                  </p:cNvSpPr>
                  <p:nvPr/>
                </p:nvSpPr>
                <p:spPr bwMode="auto">
                  <a:xfrm>
                    <a:off x="3157169" y="2557347"/>
                    <a:ext cx="432000" cy="432000"/>
                  </a:xfrm>
                  <a:prstGeom prst="rect">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dirty="0">
                      <a:solidFill>
                        <a:prstClr val="black"/>
                      </a:solidFill>
                      <a:latin typeface="Tahoma" pitchFamily="34" charset="0"/>
                      <a:ea typeface="Tahoma" pitchFamily="34" charset="0"/>
                      <a:cs typeface="Tahoma" pitchFamily="34" charset="0"/>
                    </a:endParaRPr>
                  </a:p>
                </p:txBody>
              </p:sp>
            </p:grpSp>
            <p:cxnSp>
              <p:nvCxnSpPr>
                <p:cNvPr id="26" name="Straight Connector 25"/>
                <p:cNvCxnSpPr/>
                <p:nvPr/>
              </p:nvCxnSpPr>
              <p:spPr>
                <a:xfrm>
                  <a:off x="3322320" y="1463040"/>
                  <a:ext cx="426720" cy="426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V="1">
                <a:off x="1280160" y="1356360"/>
                <a:ext cx="396240" cy="426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2"/>
            <p:cNvGrpSpPr/>
            <p:nvPr/>
          </p:nvGrpSpPr>
          <p:grpSpPr>
            <a:xfrm>
              <a:off x="2566527" y="2026920"/>
              <a:ext cx="863181" cy="441960"/>
              <a:chOff x="829167" y="1356360"/>
              <a:chExt cx="863181" cy="441960"/>
            </a:xfrm>
          </p:grpSpPr>
          <p:grpSp>
            <p:nvGrpSpPr>
              <p:cNvPr id="17" name="Group 43"/>
              <p:cNvGrpSpPr/>
              <p:nvPr/>
            </p:nvGrpSpPr>
            <p:grpSpPr>
              <a:xfrm>
                <a:off x="829167" y="1361959"/>
                <a:ext cx="863181" cy="436361"/>
                <a:chOff x="3313287" y="1453399"/>
                <a:chExt cx="863181" cy="436361"/>
              </a:xfrm>
            </p:grpSpPr>
            <p:grpSp>
              <p:nvGrpSpPr>
                <p:cNvPr id="19" name="Group 2"/>
                <p:cNvGrpSpPr/>
                <p:nvPr/>
              </p:nvGrpSpPr>
              <p:grpSpPr>
                <a:xfrm>
                  <a:off x="3313287" y="1453399"/>
                  <a:ext cx="863181" cy="432000"/>
                  <a:chOff x="2725988" y="2557347"/>
                  <a:chExt cx="863181" cy="432000"/>
                </a:xfrm>
              </p:grpSpPr>
              <p:sp>
                <p:nvSpPr>
                  <p:cNvPr id="21" name="Rectangle 5"/>
                  <p:cNvSpPr>
                    <a:spLocks noChangeArrowheads="1"/>
                  </p:cNvSpPr>
                  <p:nvPr/>
                </p:nvSpPr>
                <p:spPr bwMode="auto">
                  <a:xfrm>
                    <a:off x="2725988" y="2557347"/>
                    <a:ext cx="432000" cy="432000"/>
                  </a:xfrm>
                  <a:prstGeom prst="rect">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dirty="0">
                      <a:solidFill>
                        <a:prstClr val="black"/>
                      </a:solidFill>
                      <a:latin typeface="Tahoma" pitchFamily="34" charset="0"/>
                      <a:ea typeface="Tahoma" pitchFamily="34" charset="0"/>
                      <a:cs typeface="Tahoma" pitchFamily="34" charset="0"/>
                    </a:endParaRPr>
                  </a:p>
                </p:txBody>
              </p:sp>
              <p:sp>
                <p:nvSpPr>
                  <p:cNvPr id="22" name="Rectangle 5"/>
                  <p:cNvSpPr>
                    <a:spLocks noChangeArrowheads="1"/>
                  </p:cNvSpPr>
                  <p:nvPr/>
                </p:nvSpPr>
                <p:spPr bwMode="auto">
                  <a:xfrm>
                    <a:off x="3157169" y="2557347"/>
                    <a:ext cx="432000" cy="432000"/>
                  </a:xfrm>
                  <a:prstGeom prst="rect">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dirty="0">
                      <a:solidFill>
                        <a:prstClr val="black"/>
                      </a:solidFill>
                      <a:latin typeface="Tahoma" pitchFamily="34" charset="0"/>
                      <a:ea typeface="Tahoma" pitchFamily="34" charset="0"/>
                      <a:cs typeface="Tahoma" pitchFamily="34" charset="0"/>
                    </a:endParaRPr>
                  </a:p>
                </p:txBody>
              </p:sp>
            </p:grpSp>
            <p:cxnSp>
              <p:nvCxnSpPr>
                <p:cNvPr id="20" name="Straight Connector 19"/>
                <p:cNvCxnSpPr/>
                <p:nvPr/>
              </p:nvCxnSpPr>
              <p:spPr>
                <a:xfrm>
                  <a:off x="3322320" y="1463040"/>
                  <a:ext cx="426720" cy="426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V="1">
                <a:off x="1280160" y="1356360"/>
                <a:ext cx="396240" cy="426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9" name="Group 182"/>
          <p:cNvGrpSpPr/>
          <p:nvPr/>
        </p:nvGrpSpPr>
        <p:grpSpPr>
          <a:xfrm>
            <a:off x="6149287" y="1219200"/>
            <a:ext cx="863181" cy="1325880"/>
            <a:chOff x="4502007" y="1584960"/>
            <a:chExt cx="863181" cy="1325880"/>
          </a:xfrm>
        </p:grpSpPr>
        <p:grpSp>
          <p:nvGrpSpPr>
            <p:cNvPr id="30" name="Group 160"/>
            <p:cNvGrpSpPr/>
            <p:nvPr/>
          </p:nvGrpSpPr>
          <p:grpSpPr>
            <a:xfrm>
              <a:off x="4502007" y="1584960"/>
              <a:ext cx="863181" cy="883920"/>
              <a:chOff x="2566527" y="1584960"/>
              <a:chExt cx="863181" cy="883920"/>
            </a:xfrm>
          </p:grpSpPr>
          <p:grpSp>
            <p:nvGrpSpPr>
              <p:cNvPr id="38" name="Group 145"/>
              <p:cNvGrpSpPr/>
              <p:nvPr/>
            </p:nvGrpSpPr>
            <p:grpSpPr>
              <a:xfrm>
                <a:off x="2566527" y="1584960"/>
                <a:ext cx="863181" cy="441960"/>
                <a:chOff x="829167" y="1356360"/>
                <a:chExt cx="863181" cy="441960"/>
              </a:xfrm>
            </p:grpSpPr>
            <p:grpSp>
              <p:nvGrpSpPr>
                <p:cNvPr id="46" name="Group 43"/>
                <p:cNvGrpSpPr/>
                <p:nvPr/>
              </p:nvGrpSpPr>
              <p:grpSpPr>
                <a:xfrm>
                  <a:off x="829167" y="1361959"/>
                  <a:ext cx="863181" cy="436361"/>
                  <a:chOff x="3313287" y="1453399"/>
                  <a:chExt cx="863181" cy="436361"/>
                </a:xfrm>
              </p:grpSpPr>
              <p:grpSp>
                <p:nvGrpSpPr>
                  <p:cNvPr id="48" name="Group 2"/>
                  <p:cNvGrpSpPr/>
                  <p:nvPr/>
                </p:nvGrpSpPr>
                <p:grpSpPr>
                  <a:xfrm>
                    <a:off x="3313287" y="1453399"/>
                    <a:ext cx="863181" cy="432000"/>
                    <a:chOff x="2725988" y="2557347"/>
                    <a:chExt cx="863181" cy="432000"/>
                  </a:xfrm>
                </p:grpSpPr>
                <p:sp>
                  <p:nvSpPr>
                    <p:cNvPr id="50" name="Rectangle 5"/>
                    <p:cNvSpPr>
                      <a:spLocks noChangeArrowheads="1"/>
                    </p:cNvSpPr>
                    <p:nvPr/>
                  </p:nvSpPr>
                  <p:spPr bwMode="auto">
                    <a:xfrm>
                      <a:off x="2725988" y="2557347"/>
                      <a:ext cx="432000" cy="432000"/>
                    </a:xfrm>
                    <a:prstGeom prst="rect">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dirty="0">
                        <a:solidFill>
                          <a:prstClr val="black"/>
                        </a:solidFill>
                        <a:latin typeface="Tahoma" pitchFamily="34" charset="0"/>
                        <a:ea typeface="Tahoma" pitchFamily="34" charset="0"/>
                        <a:cs typeface="Tahoma" pitchFamily="34" charset="0"/>
                      </a:endParaRPr>
                    </a:p>
                  </p:txBody>
                </p:sp>
                <p:sp>
                  <p:nvSpPr>
                    <p:cNvPr id="51" name="Rectangle 5"/>
                    <p:cNvSpPr>
                      <a:spLocks noChangeArrowheads="1"/>
                    </p:cNvSpPr>
                    <p:nvPr/>
                  </p:nvSpPr>
                  <p:spPr bwMode="auto">
                    <a:xfrm>
                      <a:off x="3157169" y="2557347"/>
                      <a:ext cx="432000" cy="432000"/>
                    </a:xfrm>
                    <a:prstGeom prst="rect">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dirty="0">
                        <a:solidFill>
                          <a:prstClr val="black"/>
                        </a:solidFill>
                        <a:latin typeface="Tahoma" pitchFamily="34" charset="0"/>
                        <a:ea typeface="Tahoma" pitchFamily="34" charset="0"/>
                        <a:cs typeface="Tahoma" pitchFamily="34" charset="0"/>
                      </a:endParaRPr>
                    </a:p>
                  </p:txBody>
                </p:sp>
              </p:grpSp>
              <p:cxnSp>
                <p:nvCxnSpPr>
                  <p:cNvPr id="49" name="Straight Connector 48"/>
                  <p:cNvCxnSpPr/>
                  <p:nvPr/>
                </p:nvCxnSpPr>
                <p:spPr>
                  <a:xfrm>
                    <a:off x="3322320" y="1463040"/>
                    <a:ext cx="426720" cy="426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flipV="1">
                  <a:off x="1280160" y="1356360"/>
                  <a:ext cx="396240" cy="426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152"/>
              <p:cNvGrpSpPr/>
              <p:nvPr/>
            </p:nvGrpSpPr>
            <p:grpSpPr>
              <a:xfrm>
                <a:off x="2566527" y="2026920"/>
                <a:ext cx="863181" cy="441960"/>
                <a:chOff x="829167" y="1356360"/>
                <a:chExt cx="863181" cy="441960"/>
              </a:xfrm>
            </p:grpSpPr>
            <p:grpSp>
              <p:nvGrpSpPr>
                <p:cNvPr id="40" name="Group 43"/>
                <p:cNvGrpSpPr/>
                <p:nvPr/>
              </p:nvGrpSpPr>
              <p:grpSpPr>
                <a:xfrm>
                  <a:off x="829167" y="1361959"/>
                  <a:ext cx="863181" cy="436361"/>
                  <a:chOff x="3313287" y="1453399"/>
                  <a:chExt cx="863181" cy="436361"/>
                </a:xfrm>
              </p:grpSpPr>
              <p:grpSp>
                <p:nvGrpSpPr>
                  <p:cNvPr id="42" name="Group 2"/>
                  <p:cNvGrpSpPr/>
                  <p:nvPr/>
                </p:nvGrpSpPr>
                <p:grpSpPr>
                  <a:xfrm>
                    <a:off x="3313287" y="1453399"/>
                    <a:ext cx="863181" cy="432000"/>
                    <a:chOff x="2725988" y="2557347"/>
                    <a:chExt cx="863181" cy="432000"/>
                  </a:xfrm>
                </p:grpSpPr>
                <p:sp>
                  <p:nvSpPr>
                    <p:cNvPr id="44" name="Rectangle 5"/>
                    <p:cNvSpPr>
                      <a:spLocks noChangeArrowheads="1"/>
                    </p:cNvSpPr>
                    <p:nvPr/>
                  </p:nvSpPr>
                  <p:spPr bwMode="auto">
                    <a:xfrm>
                      <a:off x="2725988" y="2557347"/>
                      <a:ext cx="432000" cy="432000"/>
                    </a:xfrm>
                    <a:prstGeom prst="rect">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dirty="0">
                        <a:solidFill>
                          <a:prstClr val="black"/>
                        </a:solidFill>
                        <a:latin typeface="Tahoma" pitchFamily="34" charset="0"/>
                        <a:ea typeface="Tahoma" pitchFamily="34" charset="0"/>
                        <a:cs typeface="Tahoma" pitchFamily="34" charset="0"/>
                      </a:endParaRPr>
                    </a:p>
                  </p:txBody>
                </p:sp>
                <p:sp>
                  <p:nvSpPr>
                    <p:cNvPr id="45" name="Rectangle 5"/>
                    <p:cNvSpPr>
                      <a:spLocks noChangeArrowheads="1"/>
                    </p:cNvSpPr>
                    <p:nvPr/>
                  </p:nvSpPr>
                  <p:spPr bwMode="auto">
                    <a:xfrm>
                      <a:off x="3157169" y="2557347"/>
                      <a:ext cx="432000" cy="432000"/>
                    </a:xfrm>
                    <a:prstGeom prst="rect">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dirty="0">
                        <a:solidFill>
                          <a:prstClr val="black"/>
                        </a:solidFill>
                        <a:latin typeface="Tahoma" pitchFamily="34" charset="0"/>
                        <a:ea typeface="Tahoma" pitchFamily="34" charset="0"/>
                        <a:cs typeface="Tahoma" pitchFamily="34" charset="0"/>
                      </a:endParaRPr>
                    </a:p>
                  </p:txBody>
                </p:sp>
              </p:grpSp>
              <p:cxnSp>
                <p:nvCxnSpPr>
                  <p:cNvPr id="43" name="Straight Connector 42"/>
                  <p:cNvCxnSpPr/>
                  <p:nvPr/>
                </p:nvCxnSpPr>
                <p:spPr>
                  <a:xfrm>
                    <a:off x="3322320" y="1463040"/>
                    <a:ext cx="426720" cy="426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flipV="1">
                  <a:off x="1280160" y="1356360"/>
                  <a:ext cx="396240" cy="426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1" name="Group 175"/>
            <p:cNvGrpSpPr/>
            <p:nvPr/>
          </p:nvGrpSpPr>
          <p:grpSpPr>
            <a:xfrm>
              <a:off x="4502007" y="2468880"/>
              <a:ext cx="863181" cy="441960"/>
              <a:chOff x="829167" y="1356360"/>
              <a:chExt cx="863181" cy="441960"/>
            </a:xfrm>
          </p:grpSpPr>
          <p:grpSp>
            <p:nvGrpSpPr>
              <p:cNvPr id="32" name="Group 43"/>
              <p:cNvGrpSpPr/>
              <p:nvPr/>
            </p:nvGrpSpPr>
            <p:grpSpPr>
              <a:xfrm>
                <a:off x="829167" y="1361959"/>
                <a:ext cx="863181" cy="436361"/>
                <a:chOff x="3313287" y="1453399"/>
                <a:chExt cx="863181" cy="436361"/>
              </a:xfrm>
            </p:grpSpPr>
            <p:grpSp>
              <p:nvGrpSpPr>
                <p:cNvPr id="34" name="Group 2"/>
                <p:cNvGrpSpPr/>
                <p:nvPr/>
              </p:nvGrpSpPr>
              <p:grpSpPr>
                <a:xfrm>
                  <a:off x="3313287" y="1453399"/>
                  <a:ext cx="863181" cy="432000"/>
                  <a:chOff x="2725988" y="2557347"/>
                  <a:chExt cx="863181" cy="432000"/>
                </a:xfrm>
              </p:grpSpPr>
              <p:sp>
                <p:nvSpPr>
                  <p:cNvPr id="36" name="Rectangle 5"/>
                  <p:cNvSpPr>
                    <a:spLocks noChangeArrowheads="1"/>
                  </p:cNvSpPr>
                  <p:nvPr/>
                </p:nvSpPr>
                <p:spPr bwMode="auto">
                  <a:xfrm>
                    <a:off x="2725988" y="2557347"/>
                    <a:ext cx="432000" cy="432000"/>
                  </a:xfrm>
                  <a:prstGeom prst="rect">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dirty="0">
                      <a:solidFill>
                        <a:prstClr val="black"/>
                      </a:solidFill>
                      <a:latin typeface="Tahoma" pitchFamily="34" charset="0"/>
                      <a:ea typeface="Tahoma" pitchFamily="34" charset="0"/>
                      <a:cs typeface="Tahoma" pitchFamily="34" charset="0"/>
                    </a:endParaRPr>
                  </a:p>
                </p:txBody>
              </p:sp>
              <p:sp>
                <p:nvSpPr>
                  <p:cNvPr id="37" name="Rectangle 5"/>
                  <p:cNvSpPr>
                    <a:spLocks noChangeArrowheads="1"/>
                  </p:cNvSpPr>
                  <p:nvPr/>
                </p:nvSpPr>
                <p:spPr bwMode="auto">
                  <a:xfrm>
                    <a:off x="3157169" y="2557347"/>
                    <a:ext cx="432000" cy="432000"/>
                  </a:xfrm>
                  <a:prstGeom prst="rect">
                    <a:avLst/>
                  </a:prstGeom>
                  <a:solidFill>
                    <a:srgbClr val="FF00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E" dirty="0">
                      <a:solidFill>
                        <a:prstClr val="black"/>
                      </a:solidFill>
                      <a:latin typeface="Tahoma" pitchFamily="34" charset="0"/>
                      <a:ea typeface="Tahoma" pitchFamily="34" charset="0"/>
                      <a:cs typeface="Tahoma" pitchFamily="34" charset="0"/>
                    </a:endParaRPr>
                  </a:p>
                </p:txBody>
              </p:sp>
            </p:grpSp>
            <p:cxnSp>
              <p:nvCxnSpPr>
                <p:cNvPr id="35" name="Straight Connector 34"/>
                <p:cNvCxnSpPr/>
                <p:nvPr/>
              </p:nvCxnSpPr>
              <p:spPr>
                <a:xfrm>
                  <a:off x="3322320" y="1463040"/>
                  <a:ext cx="426720" cy="426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flipV="1">
                <a:off x="1280160" y="1356360"/>
                <a:ext cx="396240" cy="426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2" name="Rectangle 51"/>
          <p:cNvSpPr/>
          <p:nvPr/>
        </p:nvSpPr>
        <p:spPr>
          <a:xfrm>
            <a:off x="2043589" y="1659374"/>
            <a:ext cx="875561" cy="369332"/>
          </a:xfrm>
          <a:prstGeom prst="rect">
            <a:avLst/>
          </a:prstGeom>
        </p:spPr>
        <p:txBody>
          <a:bodyPr wrap="none">
            <a:spAutoFit/>
          </a:bodyPr>
          <a:lstStyle/>
          <a:p>
            <a:r>
              <a:rPr lang="en-GB" i="1" kern="0" dirty="0" smtClean="0">
                <a:ln w="1905">
                  <a:solidFill>
                    <a:prstClr val="black">
                      <a:lumMod val="85000"/>
                      <a:lumOff val="15000"/>
                    </a:prstClr>
                  </a:solidFill>
                </a:ln>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 </a:t>
            </a:r>
            <a:r>
              <a:rPr lang="ga-IE" i="1" kern="0" dirty="0" smtClean="0">
                <a:ln w="1905">
                  <a:solidFill>
                    <a:prstClr val="black">
                      <a:lumMod val="85000"/>
                      <a:lumOff val="15000"/>
                    </a:prstClr>
                  </a:solidFill>
                </a:ln>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Urlár</a:t>
            </a:r>
            <a:endParaRPr lang="en-IE" dirty="0">
              <a:solidFill>
                <a:prstClr val="black"/>
              </a:solidFill>
            </a:endParaRPr>
          </a:p>
        </p:txBody>
      </p:sp>
      <p:sp>
        <p:nvSpPr>
          <p:cNvPr id="53" name="Rectangle 52"/>
          <p:cNvSpPr/>
          <p:nvPr/>
        </p:nvSpPr>
        <p:spPr>
          <a:xfrm>
            <a:off x="4009549" y="2101334"/>
            <a:ext cx="875561" cy="369332"/>
          </a:xfrm>
          <a:prstGeom prst="rect">
            <a:avLst/>
          </a:prstGeom>
        </p:spPr>
        <p:txBody>
          <a:bodyPr wrap="none">
            <a:spAutoFit/>
          </a:bodyPr>
          <a:lstStyle/>
          <a:p>
            <a:r>
              <a:rPr lang="en-GB" i="1" kern="0" dirty="0" smtClean="0">
                <a:ln w="1905">
                  <a:solidFill>
                    <a:prstClr val="black">
                      <a:lumMod val="85000"/>
                      <a:lumOff val="15000"/>
                    </a:prstClr>
                  </a:solidFill>
                </a:ln>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 </a:t>
            </a:r>
            <a:r>
              <a:rPr lang="ga-IE" i="1" kern="0" dirty="0" smtClean="0">
                <a:ln w="1905">
                  <a:solidFill>
                    <a:prstClr val="black">
                      <a:lumMod val="85000"/>
                      <a:lumOff val="15000"/>
                    </a:prstClr>
                  </a:solidFill>
                </a:ln>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Urlár</a:t>
            </a:r>
            <a:endParaRPr lang="en-IE" dirty="0">
              <a:solidFill>
                <a:prstClr val="black"/>
              </a:solidFill>
            </a:endParaRPr>
          </a:p>
        </p:txBody>
      </p:sp>
      <p:sp>
        <p:nvSpPr>
          <p:cNvPr id="54" name="Rectangle 53"/>
          <p:cNvSpPr/>
          <p:nvPr/>
        </p:nvSpPr>
        <p:spPr>
          <a:xfrm>
            <a:off x="6021229" y="2558534"/>
            <a:ext cx="875561" cy="369332"/>
          </a:xfrm>
          <a:prstGeom prst="rect">
            <a:avLst/>
          </a:prstGeom>
        </p:spPr>
        <p:txBody>
          <a:bodyPr wrap="none">
            <a:spAutoFit/>
          </a:bodyPr>
          <a:lstStyle/>
          <a:p>
            <a:r>
              <a:rPr lang="en-GB" i="1" kern="0" dirty="0" smtClean="0">
                <a:ln w="1905">
                  <a:solidFill>
                    <a:prstClr val="black">
                      <a:lumMod val="85000"/>
                      <a:lumOff val="15000"/>
                    </a:prstClr>
                  </a:solidFill>
                </a:ln>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3 </a:t>
            </a:r>
            <a:r>
              <a:rPr lang="ga-IE" i="1" kern="0" dirty="0" smtClean="0">
                <a:ln w="1905">
                  <a:solidFill>
                    <a:prstClr val="black">
                      <a:lumMod val="85000"/>
                      <a:lumOff val="15000"/>
                    </a:prstClr>
                  </a:solidFill>
                </a:ln>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Urlár</a:t>
            </a:r>
            <a:endParaRPr lang="en-IE" dirty="0">
              <a:solidFill>
                <a:prstClr val="black"/>
              </a:solidFill>
            </a:endParaRPr>
          </a:p>
        </p:txBody>
      </p:sp>
      <p:graphicFrame>
        <p:nvGraphicFramePr>
          <p:cNvPr id="889857" name="Object 1"/>
          <p:cNvGraphicFramePr>
            <a:graphicFrameLocks noChangeAspect="1"/>
          </p:cNvGraphicFramePr>
          <p:nvPr/>
        </p:nvGraphicFramePr>
        <p:xfrm>
          <a:off x="2590800" y="4572000"/>
          <a:ext cx="4102100" cy="571500"/>
        </p:xfrm>
        <a:graphic>
          <a:graphicData uri="http://schemas.openxmlformats.org/presentationml/2006/ole">
            <p:oleObj spid="_x0000_s889857" name="Equation" r:id="rId4" imgW="1282700" imgH="203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100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1500"/>
                                  </p:stCondLst>
                                  <p:childTnLst>
                                    <p:set>
                                      <p:cBhvr>
                                        <p:cTn id="17" dur="1" fill="hold">
                                          <p:stCondLst>
                                            <p:cond delay="0"/>
                                          </p:stCondLst>
                                        </p:cTn>
                                        <p:tgtEl>
                                          <p:spTgt spid="29"/>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500"/>
                                        <p:tgtEl>
                                          <p:spTgt spid="5">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89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0.gstatic.com/images?q=tbn:ANd9GcSwmfz_wfVijkIw8evX_l0j5HamPQFAF07Xkum32UsVIMkikSSefQ&amp;t=1"/>
          <p:cNvPicPr>
            <a:picLocks noChangeAspect="1" noChangeArrowheads="1"/>
          </p:cNvPicPr>
          <p:nvPr/>
        </p:nvPicPr>
        <p:blipFill>
          <a:blip r:embed="rId3" cstate="print"/>
          <a:srcRect/>
          <a:stretch>
            <a:fillRect/>
          </a:stretch>
        </p:blipFill>
        <p:spPr bwMode="auto">
          <a:xfrm>
            <a:off x="6948266" y="4293100"/>
            <a:ext cx="1971675" cy="2314575"/>
          </a:xfrm>
          <a:prstGeom prst="rect">
            <a:avLst/>
          </a:prstGeom>
          <a:noFill/>
        </p:spPr>
      </p:pic>
      <p:grpSp>
        <p:nvGrpSpPr>
          <p:cNvPr id="5" name="Group 4"/>
          <p:cNvGrpSpPr/>
          <p:nvPr/>
        </p:nvGrpSpPr>
        <p:grpSpPr>
          <a:xfrm>
            <a:off x="3203848" y="3416176"/>
            <a:ext cx="3941280" cy="2732400"/>
            <a:chOff x="3347864" y="2492896"/>
            <a:chExt cx="3941280" cy="2732400"/>
          </a:xfrm>
        </p:grpSpPr>
        <p:sp>
          <p:nvSpPr>
            <p:cNvPr id="4" name="Oval Callout 3"/>
            <p:cNvSpPr/>
            <p:nvPr/>
          </p:nvSpPr>
          <p:spPr>
            <a:xfrm rot="16200000">
              <a:off x="3952304" y="1888456"/>
              <a:ext cx="2732400" cy="394128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a:solidFill>
                    <a:prstClr val="white"/>
                  </a:solidFill>
                </a:rPr>
                <a:t>DON</a:t>
              </a:r>
            </a:p>
          </p:txBody>
        </p:sp>
        <p:sp>
          <p:nvSpPr>
            <p:cNvPr id="3" name="TextBox 2"/>
            <p:cNvSpPr txBox="1"/>
            <p:nvPr/>
          </p:nvSpPr>
          <p:spPr>
            <a:xfrm>
              <a:off x="3627445" y="2924944"/>
              <a:ext cx="3536843" cy="1815882"/>
            </a:xfrm>
            <a:prstGeom prst="rect">
              <a:avLst/>
            </a:prstGeom>
            <a:noFill/>
          </p:spPr>
          <p:txBody>
            <a:bodyPr wrap="square" rtlCol="0">
              <a:spAutoFit/>
            </a:bodyPr>
            <a:lstStyle/>
            <a:p>
              <a:r>
                <a:rPr lang="ga-IE" sz="2800" b="1" i="1" dirty="0" smtClean="0">
                  <a:solidFill>
                    <a:srgbClr val="C00000"/>
                  </a:solidFill>
                </a:rPr>
                <a:t>Lig do dhaltaí a fháil amach nach ionann argóint thurgnamhach agus cruthúnas!!</a:t>
              </a:r>
              <a:endParaRPr lang="ga-IE" sz="2800" b="1" i="1" dirty="0">
                <a:solidFill>
                  <a:srgbClr val="C00000"/>
                </a:solidFill>
              </a:endParaRPr>
            </a:p>
          </p:txBody>
        </p:sp>
      </p:grpSp>
      <p:pic>
        <p:nvPicPr>
          <p:cNvPr id="453634" name="Picture 2" descr="http://www.onlinemathtutor.org/help/wp-content/uploads/math-cartoon1.gif"/>
          <p:cNvPicPr>
            <a:picLocks noChangeAspect="1" noChangeArrowheads="1"/>
          </p:cNvPicPr>
          <p:nvPr/>
        </p:nvPicPr>
        <p:blipFill>
          <a:blip r:embed="rId4"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509674" y="4586514"/>
            <a:ext cx="2343704" cy="1676400"/>
          </a:xfrm>
          <a:prstGeom prst="rect">
            <a:avLst/>
          </a:prstGeom>
          <a:noFill/>
        </p:spPr>
      </p:pic>
      <p:grpSp>
        <p:nvGrpSpPr>
          <p:cNvPr id="6" name="Group 11"/>
          <p:cNvGrpSpPr/>
          <p:nvPr/>
        </p:nvGrpSpPr>
        <p:grpSpPr>
          <a:xfrm>
            <a:off x="422668" y="344468"/>
            <a:ext cx="8309852" cy="1997353"/>
            <a:chOff x="437908" y="390188"/>
            <a:chExt cx="8309852" cy="1997353"/>
          </a:xfrm>
        </p:grpSpPr>
        <p:pic>
          <p:nvPicPr>
            <p:cNvPr id="516097" name="Picture 1"/>
            <p:cNvPicPr>
              <a:picLocks noChangeAspect="1" noChangeArrowheads="1"/>
            </p:cNvPicPr>
            <p:nvPr/>
          </p:nvPicPr>
          <p:blipFill>
            <a:blip r:embed="rId5" cstate="print"/>
            <a:srcRect/>
            <a:stretch>
              <a:fillRect/>
            </a:stretch>
          </p:blipFill>
          <p:spPr bwMode="auto">
            <a:xfrm>
              <a:off x="437908" y="701040"/>
              <a:ext cx="8309852" cy="1686501"/>
            </a:xfrm>
            <a:prstGeom prst="rect">
              <a:avLst/>
            </a:prstGeom>
            <a:noFill/>
            <a:ln w="9525">
              <a:noFill/>
              <a:miter lim="800000"/>
              <a:headEnd/>
              <a:tailEnd/>
            </a:ln>
          </p:spPr>
        </p:pic>
        <p:sp>
          <p:nvSpPr>
            <p:cNvPr id="11" name="Rounded Rectangle 10"/>
            <p:cNvSpPr>
              <a:spLocks noChangeArrowheads="1"/>
            </p:cNvSpPr>
            <p:nvPr/>
          </p:nvSpPr>
          <p:spPr bwMode="auto">
            <a:xfrm>
              <a:off x="3289999" y="390188"/>
              <a:ext cx="2307467" cy="442674"/>
            </a:xfrm>
            <a:prstGeom prst="roundRect">
              <a:avLst/>
            </a:prstGeom>
            <a:solidFill>
              <a:srgbClr val="FFCC33"/>
            </a:solidFill>
            <a:ln w="19050">
              <a:solidFill>
                <a:srgbClr val="990033"/>
              </a:solidFill>
              <a:miter lim="800000"/>
              <a:headEnd/>
              <a:tailEnd/>
            </a:ln>
          </p:spPr>
          <p:txBody>
            <a:bodyPr wrap="square">
              <a:spAutoFit/>
            </a:bodyPr>
            <a:lstStyle/>
            <a:p>
              <a:pPr marL="342900" indent="-342900" algn="ctr"/>
              <a:r>
                <a:rPr lang="ga-IE" sz="2000" b="1" i="1" dirty="0" smtClean="0">
                  <a:solidFill>
                    <a:srgbClr val="990033"/>
                  </a:solidFill>
                  <a:latin typeface="Tahoma" pitchFamily="34" charset="0"/>
                </a:rPr>
                <a:t>AT AL 2008</a:t>
              </a:r>
              <a:endParaRPr lang="ga-IE" sz="2000" b="1" i="1" dirty="0">
                <a:solidFill>
                  <a:srgbClr val="990033"/>
                </a:solidFill>
                <a:latin typeface="Tahoma" pitchFamily="34" charset="0"/>
                <a:ea typeface="Tahoma" pitchFamily="34" charset="0"/>
                <a:cs typeface="Tahoma" pitchFamily="34" charset="0"/>
              </a:endParaRPr>
            </a:p>
          </p:txBody>
        </p:sp>
      </p:grpSp>
      <p:sp>
        <p:nvSpPr>
          <p:cNvPr id="7" name="Date Placeholder 6"/>
          <p:cNvSpPr>
            <a:spLocks noGrp="1"/>
          </p:cNvSpPr>
          <p:nvPr>
            <p:ph type="dt" sz="half" idx="10"/>
          </p:nvPr>
        </p:nvSpPr>
        <p:spPr/>
        <p:txBody>
          <a:bodyPr/>
          <a:lstStyle/>
          <a:p>
            <a:fld id="{3C0DA0FC-E35F-4314-9055-3377BBFDF39E}" type="datetime10">
              <a:rPr lang="en-IE" smtClean="0">
                <a:solidFill>
                  <a:prstClr val="black">
                    <a:tint val="75000"/>
                  </a:prstClr>
                </a:solidFill>
              </a:rPr>
              <a:pPr/>
              <a:t>09:19</a:t>
            </a:fld>
            <a:endParaRPr lang="ga-IE">
              <a:solidFill>
                <a:prstClr val="black">
                  <a:tint val="75000"/>
                </a:prstClr>
              </a:solidFill>
            </a:endParaRPr>
          </a:p>
        </p:txBody>
      </p:sp>
      <p:sp>
        <p:nvSpPr>
          <p:cNvPr id="8" name="Rectangle 7"/>
          <p:cNvSpPr/>
          <p:nvPr/>
        </p:nvSpPr>
        <p:spPr>
          <a:xfrm>
            <a:off x="190499" y="574655"/>
            <a:ext cx="8729441" cy="3416320"/>
          </a:xfrm>
          <a:prstGeom prst="rect">
            <a:avLst/>
          </a:prstGeom>
        </p:spPr>
        <p:txBody>
          <a:bodyPr wrap="square">
            <a:spAutoFit/>
          </a:bodyPr>
          <a:lstStyle/>
          <a:p>
            <a:pPr marL="571500" indent="-571500">
              <a:buFont typeface="Arial" pitchFamily="34" charset="0"/>
              <a:buChar char="•"/>
            </a:pPr>
            <a:r>
              <a:rPr lang="ga-IE" sz="3600" b="1" i="1" dirty="0" smtClean="0">
                <a:solidFill>
                  <a:srgbClr val="C00000"/>
                </a:solidFill>
                <a:latin typeface="Tahoma" pitchFamily="34" charset="0"/>
              </a:rPr>
              <a:t>Roghnaigh aon dá chorruimhir.</a:t>
            </a:r>
          </a:p>
          <a:p>
            <a:pPr marL="571500" indent="-571500">
              <a:buFont typeface="Arial" pitchFamily="34" charset="0"/>
              <a:buChar char="•"/>
            </a:pPr>
            <a:r>
              <a:rPr lang="ga-IE" sz="3600" b="1" i="1" dirty="0" smtClean="0">
                <a:solidFill>
                  <a:srgbClr val="C00000"/>
                </a:solidFill>
                <a:latin typeface="Tahoma" pitchFamily="34" charset="0"/>
              </a:rPr>
              <a:t>Suimigh le chéile iad. </a:t>
            </a:r>
          </a:p>
          <a:p>
            <a:pPr marL="571500" indent="-571500">
              <a:buFont typeface="Arial" pitchFamily="34" charset="0"/>
              <a:buChar char="•"/>
            </a:pPr>
            <a:r>
              <a:rPr lang="ga-IE" sz="3600" b="1" i="1" dirty="0" smtClean="0">
                <a:solidFill>
                  <a:srgbClr val="C00000"/>
                </a:solidFill>
                <a:latin typeface="Tahoma" pitchFamily="34" charset="0"/>
              </a:rPr>
              <a:t>Déan é sin roinnt babhtaí. </a:t>
            </a:r>
          </a:p>
          <a:p>
            <a:pPr marL="571500" indent="-571500">
              <a:buFont typeface="Arial" pitchFamily="34" charset="0"/>
              <a:buChar char="•"/>
            </a:pPr>
            <a:r>
              <a:rPr lang="ga-IE" sz="3600" b="1" i="1" dirty="0" smtClean="0">
                <a:solidFill>
                  <a:srgbClr val="C00000"/>
                </a:solidFill>
                <a:latin typeface="Tahoma" pitchFamily="34" charset="0"/>
              </a:rPr>
              <a:t>Ar thug tú aon rud faoi deara faoi na freagraí?</a:t>
            </a:r>
          </a:p>
          <a:p>
            <a:pPr marL="571500" indent="-571500">
              <a:buFont typeface="Arial" pitchFamily="34" charset="0"/>
              <a:buChar char="•"/>
            </a:pPr>
            <a:r>
              <a:rPr lang="ga-IE" sz="3600" b="1" i="1" dirty="0" smtClean="0">
                <a:solidFill>
                  <a:srgbClr val="C00000"/>
                </a:solidFill>
                <a:latin typeface="Tahoma" pitchFamily="34" charset="0"/>
              </a:rPr>
              <a:t>An amhlaidh a bhíonn i gcónaí, dar leat? </a:t>
            </a:r>
            <a:endParaRPr lang="ga-IE" sz="3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3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147" name="Picture 3"/>
          <p:cNvPicPr>
            <a:picLocks noChangeAspect="1" noChangeArrowheads="1"/>
          </p:cNvPicPr>
          <p:nvPr/>
        </p:nvPicPr>
        <p:blipFill>
          <a:blip r:embed="rId3" cstate="print">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228600" y="166687"/>
            <a:ext cx="8720845" cy="6516000"/>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251098" y="193911"/>
            <a:ext cx="8759370" cy="646155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2" name="Group 50"/>
          <p:cNvGrpSpPr/>
          <p:nvPr/>
        </p:nvGrpSpPr>
        <p:grpSpPr>
          <a:xfrm>
            <a:off x="348196" y="1340768"/>
            <a:ext cx="8544284" cy="5184575"/>
            <a:chOff x="348196" y="1268761"/>
            <a:chExt cx="8544284" cy="5184575"/>
          </a:xfrm>
          <a:solidFill>
            <a:srgbClr val="FF99FF"/>
          </a:solidFill>
        </p:grpSpPr>
        <p:sp>
          <p:nvSpPr>
            <p:cNvPr id="39" name="Oval 38"/>
            <p:cNvSpPr/>
            <p:nvPr/>
          </p:nvSpPr>
          <p:spPr>
            <a:xfrm>
              <a:off x="348196" y="1268761"/>
              <a:ext cx="8544284" cy="5184575"/>
            </a:xfrm>
            <a:prstGeom prst="ellipse">
              <a:avLst/>
            </a:prstGeom>
            <a:gr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TextBox 49"/>
            <p:cNvSpPr txBox="1"/>
            <p:nvPr/>
          </p:nvSpPr>
          <p:spPr>
            <a:xfrm>
              <a:off x="3957328" y="1403485"/>
              <a:ext cx="960519" cy="369332"/>
            </a:xfrm>
            <a:prstGeom prst="rect">
              <a:avLst/>
            </a:prstGeom>
            <a:grpFill/>
          </p:spPr>
          <p:txBody>
            <a:bodyPr wrap="none" rtlCol="0">
              <a:spAutoFit/>
            </a:bodyPr>
            <a:lstStyle/>
            <a:p>
              <a:pPr algn="ctr"/>
              <a:r>
                <a:rPr lang="ga-IE" b="1" dirty="0">
                  <a:latin typeface="Tahoma" pitchFamily="34" charset="0"/>
                </a:rPr>
                <a:t>Ardleibhéal</a:t>
              </a:r>
            </a:p>
          </p:txBody>
        </p:sp>
      </p:grpSp>
      <p:sp>
        <p:nvSpPr>
          <p:cNvPr id="4" name="Bevel 3"/>
          <p:cNvSpPr/>
          <p:nvPr/>
        </p:nvSpPr>
        <p:spPr>
          <a:xfrm>
            <a:off x="2226800" y="134049"/>
            <a:ext cx="4680520" cy="834943"/>
          </a:xfrm>
          <a:prstGeom prst="bevel">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400" dirty="0" smtClean="0">
                <a:solidFill>
                  <a:prstClr val="white"/>
                </a:solidFill>
                <a:latin typeface="Tahoma" pitchFamily="34" charset="0"/>
              </a:rPr>
              <a:t>Roinn A: Céimseata 2012/2013/2014</a:t>
            </a:r>
          </a:p>
        </p:txBody>
      </p:sp>
      <p:grpSp>
        <p:nvGrpSpPr>
          <p:cNvPr id="3" name="Group 48"/>
          <p:cNvGrpSpPr/>
          <p:nvPr/>
        </p:nvGrpSpPr>
        <p:grpSpPr>
          <a:xfrm>
            <a:off x="348196" y="2014385"/>
            <a:ext cx="5812700" cy="3888432"/>
            <a:chOff x="343476" y="1988840"/>
            <a:chExt cx="5812700" cy="3888432"/>
          </a:xfrm>
          <a:solidFill>
            <a:schemeClr val="tx2">
              <a:lumMod val="40000"/>
              <a:lumOff val="60000"/>
            </a:schemeClr>
          </a:solidFill>
        </p:grpSpPr>
        <p:sp>
          <p:nvSpPr>
            <p:cNvPr id="36" name="Oval 35"/>
            <p:cNvSpPr/>
            <p:nvPr/>
          </p:nvSpPr>
          <p:spPr>
            <a:xfrm>
              <a:off x="343476" y="1988840"/>
              <a:ext cx="5812700" cy="3888432"/>
            </a:xfrm>
            <a:prstGeom prst="ellipse">
              <a:avLst/>
            </a:prstGeom>
            <a:gr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TextBox 47"/>
            <p:cNvSpPr txBox="1"/>
            <p:nvPr/>
          </p:nvSpPr>
          <p:spPr>
            <a:xfrm>
              <a:off x="2645526" y="2180612"/>
              <a:ext cx="1194559" cy="369332"/>
            </a:xfrm>
            <a:prstGeom prst="rect">
              <a:avLst/>
            </a:prstGeom>
            <a:noFill/>
          </p:spPr>
          <p:txBody>
            <a:bodyPr wrap="none" rtlCol="0">
              <a:spAutoFit/>
            </a:bodyPr>
            <a:lstStyle/>
            <a:p>
              <a:pPr algn="ctr"/>
              <a:r>
                <a:rPr lang="ga-IE" b="1" dirty="0">
                  <a:latin typeface="Tahoma" pitchFamily="34" charset="0"/>
                </a:rPr>
                <a:t>Gnáthleibhéal</a:t>
              </a:r>
            </a:p>
          </p:txBody>
        </p:sp>
      </p:grpSp>
      <p:grpSp>
        <p:nvGrpSpPr>
          <p:cNvPr id="5" name="Group 17"/>
          <p:cNvGrpSpPr/>
          <p:nvPr/>
        </p:nvGrpSpPr>
        <p:grpSpPr>
          <a:xfrm>
            <a:off x="1825428" y="2575489"/>
            <a:ext cx="1630447" cy="646331"/>
            <a:chOff x="1907704" y="2361654"/>
            <a:chExt cx="1630447" cy="646331"/>
          </a:xfrm>
        </p:grpSpPr>
        <p:sp>
          <p:nvSpPr>
            <p:cNvPr id="12" name="TextBox 11"/>
            <p:cNvSpPr txBox="1"/>
            <p:nvPr/>
          </p:nvSpPr>
          <p:spPr>
            <a:xfrm>
              <a:off x="1979711" y="2361654"/>
              <a:ext cx="1558440" cy="646331"/>
            </a:xfrm>
            <a:prstGeom prst="rect">
              <a:avLst/>
            </a:prstGeom>
            <a:noFill/>
          </p:spPr>
          <p:txBody>
            <a:bodyPr wrap="none" rtlCol="0">
              <a:spAutoFit/>
            </a:bodyPr>
            <a:lstStyle/>
            <a:p>
              <a:pPr algn="ctr"/>
              <a:r>
                <a:rPr lang="ga-IE" dirty="0">
                  <a:solidFill>
                    <a:prstClr val="black"/>
                  </a:solidFill>
                  <a:latin typeface="Tahoma" pitchFamily="34" charset="0"/>
                </a:rPr>
                <a:t>Tógálacha</a:t>
              </a:r>
            </a:p>
            <a:p>
              <a:pPr algn="ctr"/>
              <a:r>
                <a:rPr lang="ga-IE" dirty="0">
                  <a:solidFill>
                    <a:prstClr val="black"/>
                  </a:solidFill>
                  <a:latin typeface="Tahoma" pitchFamily="34" charset="0"/>
                </a:rPr>
                <a:t>16, 17, 21</a:t>
              </a:r>
              <a:endParaRPr lang="ga-IE" dirty="0">
                <a:solidFill>
                  <a:prstClr val="black"/>
                </a:solidFill>
                <a:latin typeface="Tahoma" pitchFamily="34" charset="0"/>
                <a:ea typeface="Tahoma" pitchFamily="34" charset="0"/>
                <a:cs typeface="Tahoma" pitchFamily="34" charset="0"/>
              </a:endParaRPr>
            </a:p>
          </p:txBody>
        </p:sp>
        <p:sp>
          <p:nvSpPr>
            <p:cNvPr id="17" name="Oval 16"/>
            <p:cNvSpPr/>
            <p:nvPr/>
          </p:nvSpPr>
          <p:spPr>
            <a:xfrm>
              <a:off x="1907704" y="2492896"/>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grpSp>
        <p:nvGrpSpPr>
          <p:cNvPr id="6" name="Group 19"/>
          <p:cNvGrpSpPr/>
          <p:nvPr/>
        </p:nvGrpSpPr>
        <p:grpSpPr>
          <a:xfrm>
            <a:off x="3609446" y="2599744"/>
            <a:ext cx="2042674" cy="1477328"/>
            <a:chOff x="3945472" y="2852936"/>
            <a:chExt cx="2042674" cy="1477328"/>
          </a:xfrm>
        </p:grpSpPr>
        <p:sp>
          <p:nvSpPr>
            <p:cNvPr id="13" name="TextBox 12"/>
            <p:cNvSpPr txBox="1"/>
            <p:nvPr/>
          </p:nvSpPr>
          <p:spPr>
            <a:xfrm>
              <a:off x="3945472" y="2852936"/>
              <a:ext cx="2042674" cy="1477328"/>
            </a:xfrm>
            <a:prstGeom prst="rect">
              <a:avLst/>
            </a:prstGeom>
            <a:noFill/>
          </p:spPr>
          <p:txBody>
            <a:bodyPr wrap="none" rtlCol="0">
              <a:spAutoFit/>
            </a:bodyPr>
            <a:lstStyle/>
            <a:p>
              <a:pPr algn="ctr"/>
              <a:r>
                <a:rPr lang="ga-IE" dirty="0">
                  <a:solidFill>
                    <a:prstClr val="black"/>
                  </a:solidFill>
                  <a:latin typeface="Tahoma" pitchFamily="34" charset="0"/>
                </a:rPr>
                <a:t>Téarmaí:</a:t>
              </a:r>
            </a:p>
            <a:p>
              <a:pPr algn="ctr"/>
              <a:r>
                <a:rPr lang="ga-IE" dirty="0" smtClean="0">
                  <a:solidFill>
                    <a:prstClr val="black"/>
                  </a:solidFill>
                  <a:latin typeface="Tahoma" pitchFamily="34" charset="0"/>
                </a:rPr>
                <a:t>teoirim, cruthúnas</a:t>
              </a:r>
            </a:p>
            <a:p>
              <a:pPr algn="ctr"/>
              <a:r>
                <a:rPr lang="ga-IE" dirty="0" smtClean="0"/>
                <a:t> </a:t>
              </a:r>
              <a:r>
                <a:rPr lang="ga-IE" dirty="0" smtClean="0">
                  <a:solidFill>
                    <a:prstClr val="black"/>
                  </a:solidFill>
                  <a:latin typeface="Tahoma" pitchFamily="34" charset="0"/>
                </a:rPr>
                <a:t>aicsiom, atoradh </a:t>
              </a:r>
            </a:p>
            <a:p>
              <a:pPr algn="ctr"/>
              <a:r>
                <a:rPr lang="ga-IE" dirty="0">
                  <a:solidFill>
                    <a:prstClr val="black"/>
                  </a:solidFill>
                  <a:latin typeface="Tahoma" pitchFamily="34" charset="0"/>
                </a:rPr>
                <a:t>coinbhéarta, is intuigthe as</a:t>
              </a:r>
              <a:endParaRPr lang="ga-IE" dirty="0">
                <a:solidFill>
                  <a:prstClr val="black"/>
                </a:solidFill>
                <a:latin typeface="Tahoma" pitchFamily="34" charset="0"/>
                <a:ea typeface="Tahoma" pitchFamily="34" charset="0"/>
                <a:cs typeface="Tahoma" pitchFamily="34" charset="0"/>
              </a:endParaRPr>
            </a:p>
            <a:p>
              <a:pPr algn="ctr"/>
              <a:endParaRPr lang="ga-IE" dirty="0">
                <a:solidFill>
                  <a:prstClr val="black"/>
                </a:solidFill>
                <a:latin typeface="Tahoma" pitchFamily="34" charset="0"/>
                <a:ea typeface="Tahoma" pitchFamily="34" charset="0"/>
                <a:cs typeface="Tahoma" pitchFamily="34" charset="0"/>
              </a:endParaRPr>
            </a:p>
          </p:txBody>
        </p:sp>
        <p:sp>
          <p:nvSpPr>
            <p:cNvPr id="19" name="Oval 18"/>
            <p:cNvSpPr/>
            <p:nvPr/>
          </p:nvSpPr>
          <p:spPr>
            <a:xfrm>
              <a:off x="4427984" y="2996952"/>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grpSp>
        <p:nvGrpSpPr>
          <p:cNvPr id="7" name="Group 21"/>
          <p:cNvGrpSpPr/>
          <p:nvPr/>
        </p:nvGrpSpPr>
        <p:grpSpPr>
          <a:xfrm>
            <a:off x="2570525" y="4039904"/>
            <a:ext cx="2231111" cy="1477328"/>
            <a:chOff x="2498516" y="4221088"/>
            <a:chExt cx="2015214" cy="1477328"/>
          </a:xfrm>
        </p:grpSpPr>
        <p:sp>
          <p:nvSpPr>
            <p:cNvPr id="14" name="TextBox 13"/>
            <p:cNvSpPr txBox="1"/>
            <p:nvPr/>
          </p:nvSpPr>
          <p:spPr>
            <a:xfrm>
              <a:off x="2537249" y="4221088"/>
              <a:ext cx="1976481" cy="1477328"/>
            </a:xfrm>
            <a:prstGeom prst="rect">
              <a:avLst/>
            </a:prstGeom>
            <a:noFill/>
          </p:spPr>
          <p:txBody>
            <a:bodyPr wrap="none" rtlCol="0">
              <a:spAutoFit/>
            </a:bodyPr>
            <a:lstStyle/>
            <a:p>
              <a:pPr algn="ctr"/>
              <a:r>
                <a:rPr lang="ga-IE" dirty="0">
                  <a:solidFill>
                    <a:prstClr val="black"/>
                  </a:solidFill>
                  <a:latin typeface="Tahoma" pitchFamily="34" charset="0"/>
                </a:rPr>
                <a:t>Imscrúdú agus úsáid</a:t>
              </a:r>
              <a:endParaRPr lang="ga-IE" dirty="0">
                <a:solidFill>
                  <a:prstClr val="black"/>
                </a:solidFill>
                <a:latin typeface="Tahoma" pitchFamily="34" charset="0"/>
                <a:ea typeface="Tahoma" pitchFamily="34" charset="0"/>
                <a:cs typeface="Tahoma" pitchFamily="34" charset="0"/>
              </a:endParaRPr>
            </a:p>
            <a:p>
              <a:pPr algn="ctr"/>
              <a:r>
                <a:rPr lang="ga-IE" dirty="0">
                  <a:solidFill>
                    <a:prstClr val="black"/>
                  </a:solidFill>
                  <a:latin typeface="Tahoma" pitchFamily="34" charset="0"/>
                </a:rPr>
                <a:t>teoirimí</a:t>
              </a:r>
              <a:endParaRPr lang="ga-IE" dirty="0">
                <a:solidFill>
                  <a:prstClr val="black"/>
                </a:solidFill>
                <a:latin typeface="Tahoma" pitchFamily="34" charset="0"/>
                <a:ea typeface="Tahoma" pitchFamily="34" charset="0"/>
                <a:cs typeface="Tahoma" pitchFamily="34" charset="0"/>
              </a:endParaRPr>
            </a:p>
            <a:p>
              <a:pPr algn="ctr"/>
              <a:r>
                <a:rPr lang="ga-IE" dirty="0">
                  <a:solidFill>
                    <a:prstClr val="black"/>
                  </a:solidFill>
                  <a:latin typeface="Tahoma" pitchFamily="34" charset="0"/>
                </a:rPr>
                <a:t>7,8,11,12,13,16,</a:t>
              </a:r>
            </a:p>
            <a:p>
              <a:pPr algn="ctr"/>
              <a:r>
                <a:rPr lang="ga-IE" dirty="0">
                  <a:solidFill>
                    <a:prstClr val="black"/>
                  </a:solidFill>
                  <a:latin typeface="Tahoma" pitchFamily="34" charset="0"/>
                </a:rPr>
                <a:t>17,18,20,21</a:t>
              </a:r>
            </a:p>
            <a:p>
              <a:pPr algn="ctr"/>
              <a:r>
                <a:rPr lang="ga-IE" dirty="0">
                  <a:solidFill>
                    <a:prstClr val="black"/>
                  </a:solidFill>
                  <a:latin typeface="Tahoma" pitchFamily="34" charset="0"/>
                </a:rPr>
                <a:t>agus atoradh 6</a:t>
              </a:r>
              <a:endParaRPr lang="ga-IE" dirty="0">
                <a:solidFill>
                  <a:prstClr val="black"/>
                </a:solidFill>
                <a:latin typeface="Tahoma" pitchFamily="34" charset="0"/>
                <a:ea typeface="Tahoma" pitchFamily="34" charset="0"/>
                <a:cs typeface="Tahoma" pitchFamily="34" charset="0"/>
              </a:endParaRPr>
            </a:p>
          </p:txBody>
        </p:sp>
        <p:sp>
          <p:nvSpPr>
            <p:cNvPr id="21" name="Oval 20"/>
            <p:cNvSpPr/>
            <p:nvPr/>
          </p:nvSpPr>
          <p:spPr>
            <a:xfrm>
              <a:off x="2498516" y="4365104"/>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grpSp>
        <p:nvGrpSpPr>
          <p:cNvPr id="8" name="Group 22"/>
          <p:cNvGrpSpPr/>
          <p:nvPr/>
        </p:nvGrpSpPr>
        <p:grpSpPr>
          <a:xfrm>
            <a:off x="5200757" y="1662456"/>
            <a:ext cx="1656897" cy="646331"/>
            <a:chOff x="1907704" y="2361654"/>
            <a:chExt cx="1656897" cy="646331"/>
          </a:xfrm>
        </p:grpSpPr>
        <p:sp>
          <p:nvSpPr>
            <p:cNvPr id="24" name="TextBox 23"/>
            <p:cNvSpPr txBox="1"/>
            <p:nvPr/>
          </p:nvSpPr>
          <p:spPr>
            <a:xfrm>
              <a:off x="1953262" y="2361654"/>
              <a:ext cx="1611339" cy="646331"/>
            </a:xfrm>
            <a:prstGeom prst="rect">
              <a:avLst/>
            </a:prstGeom>
            <a:noFill/>
          </p:spPr>
          <p:txBody>
            <a:bodyPr wrap="none" rtlCol="0">
              <a:spAutoFit/>
            </a:bodyPr>
            <a:lstStyle/>
            <a:p>
              <a:pPr algn="ctr"/>
              <a:r>
                <a:rPr lang="ga-IE" dirty="0">
                  <a:solidFill>
                    <a:prstClr val="black"/>
                  </a:solidFill>
                  <a:latin typeface="Tahoma" pitchFamily="34" charset="0"/>
                </a:rPr>
                <a:t>Tógálacha</a:t>
              </a:r>
            </a:p>
            <a:p>
              <a:pPr algn="ctr"/>
              <a:r>
                <a:rPr lang="ga-IE" dirty="0">
                  <a:solidFill>
                    <a:prstClr val="black"/>
                  </a:solidFill>
                  <a:latin typeface="Tahoma" pitchFamily="34" charset="0"/>
                </a:rPr>
                <a:t>1 – 15 agus 22</a:t>
              </a:r>
              <a:endParaRPr lang="ga-IE" dirty="0">
                <a:solidFill>
                  <a:prstClr val="black"/>
                </a:solidFill>
                <a:latin typeface="Tahoma" pitchFamily="34" charset="0"/>
                <a:ea typeface="Tahoma" pitchFamily="34" charset="0"/>
                <a:cs typeface="Tahoma" pitchFamily="34" charset="0"/>
              </a:endParaRPr>
            </a:p>
          </p:txBody>
        </p:sp>
        <p:sp>
          <p:nvSpPr>
            <p:cNvPr id="25" name="Oval 24"/>
            <p:cNvSpPr/>
            <p:nvPr/>
          </p:nvSpPr>
          <p:spPr>
            <a:xfrm>
              <a:off x="1907704" y="2492896"/>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grpSp>
        <p:nvGrpSpPr>
          <p:cNvPr id="9" name="Group 25"/>
          <p:cNvGrpSpPr/>
          <p:nvPr/>
        </p:nvGrpSpPr>
        <p:grpSpPr>
          <a:xfrm>
            <a:off x="6124194" y="2708920"/>
            <a:ext cx="2485809" cy="1200329"/>
            <a:chOff x="3723916" y="2852936"/>
            <a:chExt cx="2485809" cy="1200329"/>
          </a:xfrm>
        </p:grpSpPr>
        <p:sp>
          <p:nvSpPr>
            <p:cNvPr id="27" name="TextBox 26"/>
            <p:cNvSpPr txBox="1"/>
            <p:nvPr/>
          </p:nvSpPr>
          <p:spPr>
            <a:xfrm>
              <a:off x="3723916" y="2852936"/>
              <a:ext cx="2485809" cy="1200329"/>
            </a:xfrm>
            <a:prstGeom prst="rect">
              <a:avLst/>
            </a:prstGeom>
            <a:noFill/>
          </p:spPr>
          <p:txBody>
            <a:bodyPr wrap="none" rtlCol="0">
              <a:spAutoFit/>
            </a:bodyPr>
            <a:lstStyle/>
            <a:p>
              <a:pPr algn="ctr"/>
              <a:r>
                <a:rPr lang="ga-IE" dirty="0">
                  <a:solidFill>
                    <a:prstClr val="black"/>
                  </a:solidFill>
                  <a:latin typeface="Tahoma" pitchFamily="34" charset="0"/>
                </a:rPr>
                <a:t>Téarmaí:</a:t>
              </a:r>
            </a:p>
            <a:p>
              <a:pPr algn="ctr"/>
              <a:r>
                <a:rPr lang="ga-IE" dirty="0" smtClean="0">
                  <a:solidFill>
                    <a:prstClr val="black"/>
                  </a:solidFill>
                  <a:latin typeface="Tahoma" pitchFamily="34" charset="0"/>
                </a:rPr>
                <a:t>atá coibhéiseach le, </a:t>
              </a:r>
            </a:p>
            <a:p>
              <a:pPr algn="ctr"/>
              <a:r>
                <a:rPr lang="ga-IE" dirty="0">
                  <a:solidFill>
                    <a:prstClr val="black"/>
                  </a:solidFill>
                  <a:latin typeface="Tahoma" pitchFamily="34" charset="0"/>
                </a:rPr>
                <a:t>is gá agus is leor,</a:t>
              </a:r>
            </a:p>
            <a:p>
              <a:pPr algn="ctr"/>
              <a:r>
                <a:rPr lang="ga-IE" dirty="0">
                  <a:solidFill>
                    <a:prstClr val="black"/>
                  </a:solidFill>
                  <a:latin typeface="Tahoma" pitchFamily="34" charset="0"/>
                </a:rPr>
                <a:t> cruthúnas trí bhréagnú</a:t>
              </a:r>
            </a:p>
          </p:txBody>
        </p:sp>
        <p:sp>
          <p:nvSpPr>
            <p:cNvPr id="28" name="Oval 27"/>
            <p:cNvSpPr/>
            <p:nvPr/>
          </p:nvSpPr>
          <p:spPr>
            <a:xfrm>
              <a:off x="4427984" y="2996952"/>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grpSp>
        <p:nvGrpSpPr>
          <p:cNvPr id="10" name="Group 28"/>
          <p:cNvGrpSpPr/>
          <p:nvPr/>
        </p:nvGrpSpPr>
        <p:grpSpPr>
          <a:xfrm>
            <a:off x="5916836" y="4593902"/>
            <a:ext cx="2255564" cy="646331"/>
            <a:chOff x="2290009" y="4487054"/>
            <a:chExt cx="2255564" cy="646331"/>
          </a:xfrm>
        </p:grpSpPr>
        <p:sp>
          <p:nvSpPr>
            <p:cNvPr id="30" name="TextBox 29"/>
            <p:cNvSpPr txBox="1"/>
            <p:nvPr/>
          </p:nvSpPr>
          <p:spPr>
            <a:xfrm>
              <a:off x="2290009" y="4487054"/>
              <a:ext cx="2255564" cy="646331"/>
            </a:xfrm>
            <a:prstGeom prst="rect">
              <a:avLst/>
            </a:prstGeom>
            <a:noFill/>
          </p:spPr>
          <p:txBody>
            <a:bodyPr wrap="square" rtlCol="0">
              <a:spAutoFit/>
            </a:bodyPr>
            <a:lstStyle/>
            <a:p>
              <a:pPr algn="ctr"/>
              <a:r>
                <a:rPr lang="ga-IE" dirty="0">
                  <a:solidFill>
                    <a:prstClr val="black"/>
                  </a:solidFill>
                  <a:latin typeface="Tahoma" pitchFamily="34" charset="0"/>
                </a:rPr>
                <a:t>Cruthaigh teoirimí</a:t>
              </a:r>
              <a:endParaRPr lang="ga-IE" dirty="0">
                <a:solidFill>
                  <a:prstClr val="black"/>
                </a:solidFill>
                <a:latin typeface="Tahoma" pitchFamily="34" charset="0"/>
                <a:ea typeface="Tahoma" pitchFamily="34" charset="0"/>
                <a:cs typeface="Tahoma" pitchFamily="34" charset="0"/>
              </a:endParaRPr>
            </a:p>
            <a:p>
              <a:pPr algn="ctr"/>
              <a:r>
                <a:rPr lang="ga-IE" dirty="0">
                  <a:solidFill>
                    <a:prstClr val="black"/>
                  </a:solidFill>
                  <a:latin typeface="Tahoma" pitchFamily="34" charset="0"/>
                </a:rPr>
                <a:t>11,12,13</a:t>
              </a:r>
              <a:endParaRPr lang="ga-IE" dirty="0">
                <a:solidFill>
                  <a:prstClr val="black"/>
                </a:solidFill>
                <a:latin typeface="Tahoma" pitchFamily="34" charset="0"/>
                <a:ea typeface="Tahoma" pitchFamily="34" charset="0"/>
                <a:cs typeface="Tahoma" pitchFamily="34" charset="0"/>
              </a:endParaRPr>
            </a:p>
          </p:txBody>
        </p:sp>
        <p:sp>
          <p:nvSpPr>
            <p:cNvPr id="31" name="Oval 30"/>
            <p:cNvSpPr/>
            <p:nvPr/>
          </p:nvSpPr>
          <p:spPr>
            <a:xfrm>
              <a:off x="2313325" y="4618296"/>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pic>
        <p:nvPicPr>
          <p:cNvPr id="42" name="Picture 41"/>
          <p:cNvPicPr>
            <a:picLocks noChangeAspect="1"/>
          </p:cNvPicPr>
          <p:nvPr/>
        </p:nvPicPr>
        <p:blipFill>
          <a:blip r:embed="rId4"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tretch>
            <a:fillRect/>
          </a:stretch>
        </p:blipFill>
        <p:spPr>
          <a:xfrm>
            <a:off x="7956376" y="6122792"/>
            <a:ext cx="982088" cy="551691"/>
          </a:xfrm>
          <a:prstGeom prst="rect">
            <a:avLst/>
          </a:prstGeom>
        </p:spPr>
      </p:pic>
      <p:grpSp>
        <p:nvGrpSpPr>
          <p:cNvPr id="11" name="Group 46"/>
          <p:cNvGrpSpPr/>
          <p:nvPr/>
        </p:nvGrpSpPr>
        <p:grpSpPr>
          <a:xfrm>
            <a:off x="325260" y="3060729"/>
            <a:ext cx="2160257" cy="1584173"/>
            <a:chOff x="325260" y="3068960"/>
            <a:chExt cx="2160257" cy="1584173"/>
          </a:xfrm>
          <a:solidFill>
            <a:schemeClr val="accent6">
              <a:lumMod val="60000"/>
              <a:lumOff val="40000"/>
            </a:schemeClr>
          </a:solidFill>
        </p:grpSpPr>
        <p:grpSp>
          <p:nvGrpSpPr>
            <p:cNvPr id="16" name="Group 40"/>
            <p:cNvGrpSpPr/>
            <p:nvPr/>
          </p:nvGrpSpPr>
          <p:grpSpPr>
            <a:xfrm>
              <a:off x="325260" y="3068960"/>
              <a:ext cx="2160257" cy="1584173"/>
              <a:chOff x="334655" y="2957082"/>
              <a:chExt cx="2160257" cy="1584173"/>
            </a:xfrm>
            <a:grpFill/>
          </p:grpSpPr>
          <p:sp>
            <p:nvSpPr>
              <p:cNvPr id="33" name="Oval 32"/>
              <p:cNvSpPr/>
              <p:nvPr/>
            </p:nvSpPr>
            <p:spPr>
              <a:xfrm>
                <a:off x="334655" y="2957082"/>
                <a:ext cx="2160257" cy="1584173"/>
              </a:xfrm>
              <a:prstGeom prst="ellipse">
                <a:avLst/>
              </a:prstGeom>
              <a:gr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Oval 14"/>
              <p:cNvSpPr/>
              <p:nvPr/>
            </p:nvSpPr>
            <p:spPr>
              <a:xfrm>
                <a:off x="539552" y="3501008"/>
                <a:ext cx="72008" cy="45719"/>
              </a:xfrm>
              <a:prstGeom prst="ellipse">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sp>
          <p:nvSpPr>
            <p:cNvPr id="46" name="TextBox 45"/>
            <p:cNvSpPr txBox="1"/>
            <p:nvPr/>
          </p:nvSpPr>
          <p:spPr>
            <a:xfrm>
              <a:off x="664750" y="3283923"/>
              <a:ext cx="1495923" cy="369332"/>
            </a:xfrm>
            <a:prstGeom prst="rect">
              <a:avLst/>
            </a:prstGeom>
            <a:noFill/>
          </p:spPr>
          <p:txBody>
            <a:bodyPr wrap="none" rtlCol="0">
              <a:spAutoFit/>
            </a:bodyPr>
            <a:lstStyle/>
            <a:p>
              <a:pPr algn="ctr"/>
              <a:r>
                <a:rPr lang="ga-IE" b="1" dirty="0">
                  <a:latin typeface="Tahoma" pitchFamily="34" charset="0"/>
                </a:rPr>
                <a:t>Bonnleibhéal</a:t>
              </a:r>
            </a:p>
          </p:txBody>
        </p:sp>
      </p:grpSp>
      <p:sp>
        <p:nvSpPr>
          <p:cNvPr id="29" name="Rectangle 28"/>
          <p:cNvSpPr/>
          <p:nvPr/>
        </p:nvSpPr>
        <p:spPr>
          <a:xfrm>
            <a:off x="179512" y="3650374"/>
            <a:ext cx="2442538" cy="646331"/>
          </a:xfrm>
          <a:prstGeom prst="rect">
            <a:avLst/>
          </a:prstGeom>
        </p:spPr>
        <p:txBody>
          <a:bodyPr wrap="square">
            <a:spAutoFit/>
          </a:bodyPr>
          <a:lstStyle/>
          <a:p>
            <a:pPr algn="ctr"/>
            <a:r>
              <a:rPr lang="ga-IE" dirty="0">
                <a:solidFill>
                  <a:prstClr val="black"/>
                </a:solidFill>
                <a:latin typeface="Tahoma" pitchFamily="34" charset="0"/>
              </a:rPr>
              <a:t>Tógálacha</a:t>
            </a:r>
          </a:p>
          <a:p>
            <a:pPr algn="ctr"/>
            <a:r>
              <a:rPr lang="ga-IE" dirty="0">
                <a:solidFill>
                  <a:prstClr val="black"/>
                </a:solidFill>
                <a:latin typeface="Tahoma" pitchFamily="34" charset="0"/>
              </a:rPr>
              <a:t>18, 19,20</a:t>
            </a:r>
          </a:p>
        </p:txBody>
      </p:sp>
      <p:sp>
        <p:nvSpPr>
          <p:cNvPr id="18" name="Date Placeholder 17"/>
          <p:cNvSpPr>
            <a:spLocks noGrp="1"/>
          </p:cNvSpPr>
          <p:nvPr>
            <p:ph type="dt" sz="half" idx="10"/>
          </p:nvPr>
        </p:nvSpPr>
        <p:spPr/>
        <p:txBody>
          <a:bodyPr/>
          <a:lstStyle/>
          <a:p>
            <a:fld id="{B8138061-BBCE-4715-BB68-9290E650B4B3}" type="datetime10">
              <a:rPr lang="en-IE" smtClean="0">
                <a:solidFill>
                  <a:prstClr val="black">
                    <a:tint val="75000"/>
                  </a:prstClr>
                </a:solidFill>
              </a:rPr>
              <a:pPr/>
              <a:t>09:19</a:t>
            </a:fld>
            <a:endParaRPr lang="ga-IE">
              <a:solidFill>
                <a:prstClr val="black">
                  <a:tint val="75000"/>
                </a:prstClr>
              </a:solidFill>
            </a:endParaRPr>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283040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20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03848" y="3212976"/>
            <a:ext cx="3941280" cy="2732400"/>
            <a:chOff x="3347864" y="2492896"/>
            <a:chExt cx="3941280" cy="2732400"/>
          </a:xfrm>
        </p:grpSpPr>
        <p:sp>
          <p:nvSpPr>
            <p:cNvPr id="4" name="Oval Callout 3"/>
            <p:cNvSpPr/>
            <p:nvPr/>
          </p:nvSpPr>
          <p:spPr>
            <a:xfrm rot="16200000">
              <a:off x="3952304" y="1888456"/>
              <a:ext cx="2732400" cy="394128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a:solidFill>
                    <a:prstClr val="white"/>
                  </a:solidFill>
                </a:rPr>
                <a:t>DON</a:t>
              </a:r>
            </a:p>
          </p:txBody>
        </p:sp>
        <p:sp>
          <p:nvSpPr>
            <p:cNvPr id="3" name="TextBox 2"/>
            <p:cNvSpPr txBox="1"/>
            <p:nvPr/>
          </p:nvSpPr>
          <p:spPr>
            <a:xfrm>
              <a:off x="3779912" y="2924944"/>
              <a:ext cx="3384376" cy="1815882"/>
            </a:xfrm>
            <a:prstGeom prst="rect">
              <a:avLst/>
            </a:prstGeom>
            <a:noFill/>
          </p:spPr>
          <p:txBody>
            <a:bodyPr wrap="square" rtlCol="0">
              <a:spAutoFit/>
            </a:bodyPr>
            <a:lstStyle/>
            <a:p>
              <a:r>
                <a:rPr lang="ga-IE" sz="2800" b="1" i="1" dirty="0" smtClean="0">
                  <a:solidFill>
                    <a:srgbClr val="C00000"/>
                  </a:solidFill>
                </a:rPr>
                <a:t>Lig do dhaltaí a fháil amach nach ionann argóint thurgnamhach agus cruthúnas!!</a:t>
              </a:r>
              <a:endParaRPr lang="ga-IE" sz="2800" b="1" i="1" dirty="0">
                <a:solidFill>
                  <a:srgbClr val="C00000"/>
                </a:solidFill>
              </a:endParaRPr>
            </a:p>
          </p:txBody>
        </p:sp>
      </p:grpSp>
      <p:graphicFrame>
        <p:nvGraphicFramePr>
          <p:cNvPr id="10" name="Table 9"/>
          <p:cNvGraphicFramePr>
            <a:graphicFrameLocks noGrp="1"/>
          </p:cNvGraphicFramePr>
          <p:nvPr>
            <p:extLst>
              <p:ext uri="{D42A27DB-BD31-4B8C-83A1-F6EECF244321}">
                <p14:mod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1059440771"/>
              </p:ext>
            </p:extLst>
          </p:nvPr>
        </p:nvGraphicFramePr>
        <p:xfrm>
          <a:off x="358539" y="283144"/>
          <a:ext cx="8496000" cy="6191999"/>
        </p:xfrm>
        <a:graphic>
          <a:graphicData uri="http://schemas.openxmlformats.org/drawingml/2006/table">
            <a:tbl>
              <a:tblPr firstRow="1" bandRow="1">
                <a:tableStyleId>{21E4AEA4-8DFA-4A89-87EB-49C32662AFE0}</a:tableStyleId>
              </a:tblPr>
              <a:tblGrid>
                <a:gridCol w="8496000"/>
              </a:tblGrid>
              <a:tr h="525910">
                <a:tc>
                  <a:txBody>
                    <a:bodyPr/>
                    <a:lstStyle/>
                    <a:p>
                      <a:pPr algn="ctr"/>
                      <a:r>
                        <a:rPr lang="en-IE" sz="2800" dirty="0" smtClean="0"/>
                        <a:t>Fadhb na Réigiún i gCiorcal</a:t>
                      </a:r>
                      <a:endParaRPr lang="ga-IE" sz="2800" dirty="0">
                        <a:latin typeface="Tahoma" pitchFamily="34" charset="0"/>
                        <a:ea typeface="Tahoma" pitchFamily="34" charset="0"/>
                        <a:cs typeface="Tahoma" pitchFamily="34" charset="0"/>
                      </a:endParaRPr>
                    </a:p>
                  </a:txBody>
                  <a:tcPr anchor="ctr"/>
                </a:tc>
              </a:tr>
              <a:tr h="2916652">
                <a:tc>
                  <a:txBody>
                    <a:bodyPr/>
                    <a:lstStyle/>
                    <a:p>
                      <a:pPr algn="just"/>
                      <a:r>
                        <a:rPr lang="en-IE" sz="2800" dirty="0" smtClean="0"/>
                        <a:t>Cuir líon pointí difriúla ar imlíne ciorcail agus ceangail gach péire díobh. An féidir aon ghaol idir líon na bpointí agus uaslíon na réigiún a chruthaítear a fheiceáil?</a:t>
                      </a:r>
                      <a:endParaRPr lang="ga-IE" sz="2800" dirty="0">
                        <a:latin typeface="Tahoma" pitchFamily="34" charset="0"/>
                        <a:ea typeface="Tahoma" pitchFamily="34" charset="0"/>
                        <a:cs typeface="Tahoma" pitchFamily="34" charset="0"/>
                      </a:endParaRPr>
                    </a:p>
                  </a:txBody>
                  <a:tcPr anchor="ctr"/>
                </a:tc>
              </a:tr>
              <a:tr h="2749437">
                <a:tc>
                  <a:txBody>
                    <a:bodyPr/>
                    <a:lstStyle/>
                    <a:p>
                      <a:pPr algn="just"/>
                      <a:endParaRPr lang="ga-IE" sz="2800" dirty="0">
                        <a:latin typeface="Tahoma" pitchFamily="34" charset="0"/>
                        <a:ea typeface="Tahoma" pitchFamily="34" charset="0"/>
                        <a:cs typeface="Tahoma" pitchFamily="34" charset="0"/>
                      </a:endParaRPr>
                    </a:p>
                  </a:txBody>
                  <a:tcPr anchor="ctr"/>
                </a:tc>
              </a:tr>
            </a:tbl>
          </a:graphicData>
        </a:graphic>
      </p:graphicFrame>
      <p:sp>
        <p:nvSpPr>
          <p:cNvPr id="6" name="Snip Diagonal Corner Rectangle 5"/>
          <p:cNvSpPr/>
          <p:nvPr/>
        </p:nvSpPr>
        <p:spPr>
          <a:xfrm>
            <a:off x="8091007" y="6335927"/>
            <a:ext cx="864000" cy="360000"/>
          </a:xfrm>
          <a:prstGeom prst="snip2DiagRect">
            <a:avLst>
              <a:gd name="adj1" fmla="val 0"/>
              <a:gd name="adj2" fmla="val 44253"/>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ga-IE" dirty="0" smtClean="0">
                <a:solidFill>
                  <a:srgbClr val="C00000"/>
                </a:solidFill>
              </a:rPr>
              <a:t>4 &amp; 5</a:t>
            </a:r>
            <a:endParaRPr lang="ga-IE" dirty="0">
              <a:solidFill>
                <a:srgbClr val="C00000"/>
              </a:solidFill>
            </a:endParaRPr>
          </a:p>
        </p:txBody>
      </p:sp>
      <p:sp>
        <p:nvSpPr>
          <p:cNvPr id="2" name="Date Placeholder 1"/>
          <p:cNvSpPr>
            <a:spLocks noGrp="1"/>
          </p:cNvSpPr>
          <p:nvPr>
            <p:ph type="dt" sz="half" idx="10"/>
          </p:nvPr>
        </p:nvSpPr>
        <p:spPr/>
        <p:txBody>
          <a:bodyPr/>
          <a:lstStyle/>
          <a:p>
            <a:fld id="{16E65F4B-03BB-46EB-8274-42A9C8B3E496}"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12720" y="1584960"/>
            <a:ext cx="3489955" cy="356616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IE" sz="4400" dirty="0">
              <a:solidFill>
                <a:srgbClr val="FF0000"/>
              </a:solidFill>
              <a:latin typeface="Tahoma" pitchFamily="34" charset="0"/>
              <a:ea typeface="Tahoma" pitchFamily="34" charset="0"/>
              <a:cs typeface="Tahoma" pitchFamily="34" charset="0"/>
            </a:endParaRPr>
          </a:p>
        </p:txBody>
      </p:sp>
      <p:cxnSp>
        <p:nvCxnSpPr>
          <p:cNvPr id="5" name="Straight Connector 4"/>
          <p:cNvCxnSpPr>
            <a:stCxn id="4" idx="1"/>
            <a:endCxn id="4" idx="6"/>
          </p:cNvCxnSpPr>
          <p:nvPr/>
        </p:nvCxnSpPr>
        <p:spPr>
          <a:xfrm>
            <a:off x="3223812" y="2107212"/>
            <a:ext cx="2978863" cy="126082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flipH="1" flipV="1">
            <a:off x="3214672" y="204609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flipH="1" flipV="1">
            <a:off x="6125512" y="334149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p:cNvSpPr txBox="1"/>
          <p:nvPr/>
        </p:nvSpPr>
        <p:spPr>
          <a:xfrm>
            <a:off x="4699330" y="1905000"/>
            <a:ext cx="634670" cy="769441"/>
          </a:xfrm>
          <a:prstGeom prst="rect">
            <a:avLst/>
          </a:prstGeom>
          <a:noFill/>
        </p:spPr>
        <p:txBody>
          <a:bodyPr wrap="square" rtlCol="0">
            <a:spAutoFit/>
          </a:bodyPr>
          <a:lstStyle/>
          <a:p>
            <a:r>
              <a:rPr lang="ga-IE" sz="4400" dirty="0" smtClean="0">
                <a:solidFill>
                  <a:srgbClr val="FF0000"/>
                </a:solidFill>
                <a:latin typeface="Tahoma" pitchFamily="34" charset="0"/>
              </a:rPr>
              <a:t>1</a:t>
            </a:r>
            <a:endParaRPr lang="ga-IE" sz="4400" dirty="0">
              <a:solidFill>
                <a:srgbClr val="FF0000"/>
              </a:solidFill>
              <a:latin typeface="Tahoma" pitchFamily="34" charset="0"/>
              <a:ea typeface="Tahoma" pitchFamily="34" charset="0"/>
              <a:cs typeface="Tahoma" pitchFamily="34" charset="0"/>
            </a:endParaRPr>
          </a:p>
        </p:txBody>
      </p:sp>
      <p:sp>
        <p:nvSpPr>
          <p:cNvPr id="13" name="TextBox 12"/>
          <p:cNvSpPr txBox="1"/>
          <p:nvPr/>
        </p:nvSpPr>
        <p:spPr>
          <a:xfrm>
            <a:off x="4150690" y="3368040"/>
            <a:ext cx="634670" cy="769441"/>
          </a:xfrm>
          <a:prstGeom prst="rect">
            <a:avLst/>
          </a:prstGeom>
          <a:noFill/>
        </p:spPr>
        <p:txBody>
          <a:bodyPr wrap="square" rtlCol="0">
            <a:spAutoFit/>
          </a:bodyPr>
          <a:lstStyle/>
          <a:p>
            <a:r>
              <a:rPr lang="ga-IE" sz="4400" dirty="0" smtClean="0">
                <a:solidFill>
                  <a:srgbClr val="FF0000"/>
                </a:solidFill>
                <a:latin typeface="Tahoma" pitchFamily="34" charset="0"/>
              </a:rPr>
              <a:t>2</a:t>
            </a:r>
            <a:endParaRPr lang="ga-IE" sz="4400" dirty="0">
              <a:solidFill>
                <a:srgbClr val="FF0000"/>
              </a:solidFill>
              <a:latin typeface="Tahoma" pitchFamily="34" charset="0"/>
              <a:ea typeface="Tahoma" pitchFamily="34" charset="0"/>
              <a:cs typeface="Tahoma" pitchFamily="34" charset="0"/>
            </a:endParaRPr>
          </a:p>
        </p:txBody>
      </p:sp>
      <p:sp>
        <p:nvSpPr>
          <p:cNvPr id="14" name="Rectangle 13"/>
          <p:cNvSpPr/>
          <p:nvPr/>
        </p:nvSpPr>
        <p:spPr>
          <a:xfrm>
            <a:off x="533400" y="5269915"/>
            <a:ext cx="8061960" cy="1384995"/>
          </a:xfrm>
          <a:prstGeom prst="rect">
            <a:avLst/>
          </a:prstGeom>
        </p:spPr>
        <p:txBody>
          <a:bodyPr wrap="square">
            <a:spAutoFit/>
          </a:bodyPr>
          <a:lstStyle/>
          <a:p>
            <a:r>
              <a:rPr lang="ga-IE" sz="2800" b="1" i="1" dirty="0" smtClean="0">
                <a:solidFill>
                  <a:srgbClr val="C00000"/>
                </a:solidFill>
                <a:effectLst>
                  <a:outerShdw blurRad="38100" dist="38100" dir="2700000" algn="tl">
                    <a:srgbClr val="000000">
                      <a:alpha val="43137"/>
                    </a:srgbClr>
                  </a:outerShdw>
                </a:effectLst>
              </a:rPr>
              <a:t>i.e. nuair a cheanglaítear 2 phointe ar imlíne ciorcail le corda cruthaítear uaslíon 2 réigiún</a:t>
            </a:r>
          </a:p>
          <a:p>
            <a:pPr algn="ctr"/>
            <a:r>
              <a:rPr lang="ga-IE" sz="2800" b="1" i="1" dirty="0" smtClean="0">
                <a:effectLst>
                  <a:outerShdw blurRad="38100" dist="38100" dir="2700000" algn="tl">
                    <a:srgbClr val="000000">
                      <a:alpha val="43137"/>
                    </a:srgbClr>
                  </a:outerShdw>
                </a:effectLst>
              </a:rPr>
              <a:t>NB "uaslíon" Gan aon 3 chorda i gcomhthráth </a:t>
            </a:r>
            <a:endParaRPr lang="ga-IE" dirty="0"/>
          </a:p>
        </p:txBody>
      </p:sp>
      <p:sp>
        <p:nvSpPr>
          <p:cNvPr id="15" name="Rectangle 14"/>
          <p:cNvSpPr/>
          <p:nvPr/>
        </p:nvSpPr>
        <p:spPr>
          <a:xfrm>
            <a:off x="243840" y="211574"/>
            <a:ext cx="8686799" cy="646331"/>
          </a:xfrm>
          <a:prstGeom prst="rect">
            <a:avLst/>
          </a:prstGeom>
        </p:spPr>
        <p:txBody>
          <a:bodyPr wrap="square">
            <a:spAutoFit/>
          </a:bodyPr>
          <a:lstStyle/>
          <a:p>
            <a:pPr lvl="0"/>
            <a:r>
              <a:rPr lang="ga-IE" sz="3600" b="1" i="1" dirty="0" smtClean="0">
                <a:solidFill>
                  <a:srgbClr val="C00000"/>
                </a:solidFill>
                <a:effectLst>
                  <a:outerShdw blurRad="38100" dist="38100" dir="2700000" algn="tl">
                    <a:srgbClr val="000000">
                      <a:alpha val="43137"/>
                    </a:srgbClr>
                  </a:outerShdw>
                </a:effectLst>
                <a:latin typeface="Century Gothic" pitchFamily="34" charset="0"/>
              </a:rPr>
              <a:t>        Fadhb na Réigiún i gCiorcal </a:t>
            </a:r>
            <a:endParaRPr lang="ga-IE" dirty="0">
              <a:solidFill>
                <a:srgbClr val="C00000"/>
              </a:solidFill>
            </a:endParaRPr>
          </a:p>
        </p:txBody>
      </p:sp>
      <p:sp>
        <p:nvSpPr>
          <p:cNvPr id="2" name="Date Placeholder 1"/>
          <p:cNvSpPr>
            <a:spLocks noGrp="1"/>
          </p:cNvSpPr>
          <p:nvPr>
            <p:ph type="dt" sz="half" idx="10"/>
          </p:nvPr>
        </p:nvSpPr>
        <p:spPr/>
        <p:txBody>
          <a:bodyPr/>
          <a:lstStyle/>
          <a:p>
            <a:fld id="{AA65FF6B-BD05-4C85-AA74-49A4E1AC7C45}"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6"/>
          <p:cNvGrpSpPr/>
          <p:nvPr/>
        </p:nvGrpSpPr>
        <p:grpSpPr>
          <a:xfrm>
            <a:off x="514328" y="471460"/>
            <a:ext cx="1512002" cy="1512000"/>
            <a:chOff x="514328" y="471460"/>
            <a:chExt cx="1512002" cy="1512000"/>
          </a:xfrm>
        </p:grpSpPr>
        <p:sp>
          <p:nvSpPr>
            <p:cNvPr id="2" name="Oval 1"/>
            <p:cNvSpPr/>
            <p:nvPr/>
          </p:nvSpPr>
          <p:spPr>
            <a:xfrm>
              <a:off x="514328" y="471460"/>
              <a:ext cx="1512000" cy="151200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4" name="Straight Connector 3"/>
            <p:cNvCxnSpPr>
              <a:stCxn id="2" idx="1"/>
              <a:endCxn id="2" idx="6"/>
            </p:cNvCxnSpPr>
            <p:nvPr/>
          </p:nvCxnSpPr>
          <p:spPr>
            <a:xfrm>
              <a:off x="735757" y="692887"/>
              <a:ext cx="1290573" cy="53457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270330" y="560123"/>
            <a:ext cx="357187" cy="369332"/>
          </a:xfrm>
          <a:prstGeom prst="rect">
            <a:avLst/>
          </a:prstGeom>
          <a:noFill/>
        </p:spPr>
        <p:txBody>
          <a:bodyPr wrap="square" rtlCol="0">
            <a:spAutoFit/>
          </a:bodyPr>
          <a:lstStyle/>
          <a:p>
            <a:r>
              <a:rPr lang="ga-IE" dirty="0" smtClean="0">
                <a:solidFill>
                  <a:srgbClr val="FF0000"/>
                </a:solidFill>
                <a:latin typeface="Tahoma" pitchFamily="34" charset="0"/>
              </a:rPr>
              <a:t>1</a:t>
            </a:r>
            <a:endParaRPr lang="ga-IE" dirty="0">
              <a:solidFill>
                <a:srgbClr val="FF0000"/>
              </a:solidFill>
              <a:latin typeface="Tahoma" pitchFamily="34" charset="0"/>
              <a:ea typeface="Tahoma" pitchFamily="34" charset="0"/>
              <a:cs typeface="Tahoma" pitchFamily="34" charset="0"/>
            </a:endParaRPr>
          </a:p>
        </p:txBody>
      </p:sp>
      <p:sp>
        <p:nvSpPr>
          <p:cNvPr id="7" name="TextBox 6"/>
          <p:cNvSpPr txBox="1"/>
          <p:nvPr/>
        </p:nvSpPr>
        <p:spPr>
          <a:xfrm>
            <a:off x="1079818" y="1026859"/>
            <a:ext cx="357187" cy="369332"/>
          </a:xfrm>
          <a:prstGeom prst="rect">
            <a:avLst/>
          </a:prstGeom>
          <a:noFill/>
        </p:spPr>
        <p:txBody>
          <a:bodyPr wrap="square" rtlCol="0">
            <a:spAutoFit/>
          </a:bodyPr>
          <a:lstStyle/>
          <a:p>
            <a:r>
              <a:rPr lang="ga-IE" dirty="0" smtClean="0">
                <a:solidFill>
                  <a:srgbClr val="FF0000"/>
                </a:solidFill>
                <a:latin typeface="Tahoma" pitchFamily="34" charset="0"/>
              </a:rPr>
              <a:t>2</a:t>
            </a:r>
            <a:endParaRPr lang="ga-IE" dirty="0">
              <a:solidFill>
                <a:srgbClr val="FF0000"/>
              </a:solidFill>
              <a:latin typeface="Tahoma" pitchFamily="34" charset="0"/>
              <a:ea typeface="Tahoma" pitchFamily="34" charset="0"/>
              <a:cs typeface="Tahoma" pitchFamily="34" charset="0"/>
            </a:endParaRPr>
          </a:p>
        </p:txBody>
      </p:sp>
      <p:sp>
        <p:nvSpPr>
          <p:cNvPr id="8" name="Oval 7"/>
          <p:cNvSpPr/>
          <p:nvPr/>
        </p:nvSpPr>
        <p:spPr>
          <a:xfrm>
            <a:off x="1971645" y="118583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 name="Oval 8"/>
          <p:cNvSpPr/>
          <p:nvPr/>
        </p:nvSpPr>
        <p:spPr>
          <a:xfrm flipH="1" flipV="1">
            <a:off x="700072" y="64401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aphicFrame>
        <p:nvGraphicFramePr>
          <p:cNvPr id="10" name="Table 9"/>
          <p:cNvGraphicFramePr>
            <a:graphicFrameLocks noGrp="1"/>
          </p:cNvGraphicFramePr>
          <p:nvPr>
            <p:extLst>
              <p:ext uri="{D42A27DB-BD31-4B8C-83A1-F6EECF244321}">
                <p14:mod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2558053311"/>
              </p:ext>
            </p:extLst>
          </p:nvPr>
        </p:nvGraphicFramePr>
        <p:xfrm>
          <a:off x="6742552" y="1096168"/>
          <a:ext cx="2001416" cy="4085914"/>
        </p:xfrm>
        <a:graphic>
          <a:graphicData uri="http://schemas.openxmlformats.org/drawingml/2006/table">
            <a:tbl>
              <a:tblPr firstRow="1" bandRow="1">
                <a:tableStyleId>{21E4AEA4-8DFA-4A89-87EB-49C32662AFE0}</a:tableStyleId>
              </a:tblPr>
              <a:tblGrid>
                <a:gridCol w="1000708"/>
                <a:gridCol w="1000708"/>
              </a:tblGrid>
              <a:tr h="583702">
                <a:tc gridSpan="2">
                  <a:txBody>
                    <a:bodyPr/>
                    <a:lstStyle/>
                    <a:p>
                      <a:pPr algn="ctr"/>
                      <a:r>
                        <a:rPr lang="ga-IE" sz="1800" dirty="0" smtClean="0">
                          <a:latin typeface="Tahoma" pitchFamily="34" charset="0"/>
                        </a:rPr>
                        <a:t>Réitigh</a:t>
                      </a:r>
                      <a:endParaRPr lang="ga-IE" sz="1800" b="1" i="1" dirty="0">
                        <a:latin typeface="Tahoma" pitchFamily="34" charset="0"/>
                        <a:ea typeface="Tahoma" pitchFamily="34" charset="0"/>
                        <a:cs typeface="Tahoma" pitchFamily="34" charset="0"/>
                      </a:endParaRPr>
                    </a:p>
                  </a:txBody>
                  <a:tcPr anchor="ctr"/>
                </a:tc>
                <a:tc hMerge="1">
                  <a:txBody>
                    <a:bodyPr/>
                    <a:lstStyle/>
                    <a:p>
                      <a:endParaRPr lang="en-IE" dirty="0"/>
                    </a:p>
                  </a:txBody>
                  <a:tcPr/>
                </a:tc>
              </a:tr>
              <a:tr h="583702">
                <a:tc>
                  <a:txBody>
                    <a:bodyPr/>
                    <a:lstStyle/>
                    <a:p>
                      <a:pPr algn="ctr"/>
                      <a:r>
                        <a:rPr lang="ga-IE" sz="1800" dirty="0" smtClean="0">
                          <a:latin typeface="Tahoma" pitchFamily="34" charset="0"/>
                        </a:rPr>
                        <a:t>Pointí</a:t>
                      </a:r>
                      <a:endParaRPr lang="ga-IE" sz="1800" b="1" i="1" dirty="0">
                        <a:solidFill>
                          <a:srgbClr val="990033"/>
                        </a:solidFill>
                        <a:latin typeface="Tahoma" pitchFamily="34" charset="0"/>
                        <a:ea typeface="Tahoma" pitchFamily="34" charset="0"/>
                        <a:cs typeface="Tahoma" pitchFamily="34" charset="0"/>
                      </a:endParaRPr>
                    </a:p>
                  </a:txBody>
                  <a:tcPr anchor="ctr"/>
                </a:tc>
                <a:tc>
                  <a:txBody>
                    <a:bodyPr/>
                    <a:lstStyle/>
                    <a:p>
                      <a:pPr algn="ctr"/>
                      <a:r>
                        <a:rPr lang="ga-IE" sz="1800" dirty="0" smtClean="0">
                          <a:latin typeface="Tahoma" pitchFamily="34" charset="0"/>
                        </a:rPr>
                        <a:t>Réigiúin</a:t>
                      </a:r>
                      <a:endParaRPr lang="ga-IE" sz="1800" b="1" i="1" dirty="0">
                        <a:solidFill>
                          <a:srgbClr val="990033"/>
                        </a:solidFill>
                        <a:latin typeface="Tahoma" pitchFamily="34" charset="0"/>
                        <a:ea typeface="Tahoma" pitchFamily="34" charset="0"/>
                        <a:cs typeface="Tahoma" pitchFamily="34" charset="0"/>
                      </a:endParaRPr>
                    </a:p>
                  </a:txBody>
                  <a:tcPr anchor="ctr"/>
                </a:tc>
              </a:tr>
              <a:tr h="583702">
                <a:tc>
                  <a:txBody>
                    <a:bodyPr/>
                    <a:lstStyle/>
                    <a:p>
                      <a:pPr algn="ctr"/>
                      <a:r>
                        <a:rPr lang="ga-IE" sz="2800" dirty="0" smtClean="0">
                          <a:latin typeface="Tahoma" pitchFamily="34" charset="0"/>
                        </a:rPr>
                        <a:t>2</a:t>
                      </a:r>
                      <a:endParaRPr lang="ga-IE" sz="2800" dirty="0">
                        <a:solidFill>
                          <a:srgbClr val="990033"/>
                        </a:solidFill>
                        <a:latin typeface="Tahoma" pitchFamily="34" charset="0"/>
                        <a:ea typeface="Tahoma" pitchFamily="34" charset="0"/>
                        <a:cs typeface="Tahoma" pitchFamily="34" charset="0"/>
                      </a:endParaRPr>
                    </a:p>
                  </a:txBody>
                  <a:tcPr anchor="ctr"/>
                </a:tc>
                <a:tc>
                  <a:txBody>
                    <a:bodyPr/>
                    <a:lstStyle/>
                    <a:p>
                      <a:endParaRPr lang="ga-IE" dirty="0"/>
                    </a:p>
                  </a:txBody>
                  <a:tcPr anchor="ctr"/>
                </a:tc>
              </a:tr>
              <a:tr h="583702">
                <a:tc>
                  <a:txBody>
                    <a:bodyPr/>
                    <a:lstStyle/>
                    <a:p>
                      <a:pPr algn="ctr"/>
                      <a:r>
                        <a:rPr lang="ga-IE" sz="2800" dirty="0" smtClean="0">
                          <a:latin typeface="Tahoma" pitchFamily="34" charset="0"/>
                        </a:rPr>
                        <a:t>3</a:t>
                      </a:r>
                      <a:endParaRPr lang="ga-IE" sz="2800" dirty="0">
                        <a:solidFill>
                          <a:srgbClr val="990033"/>
                        </a:solidFill>
                        <a:latin typeface="Tahoma" pitchFamily="34" charset="0"/>
                        <a:ea typeface="Tahoma" pitchFamily="34" charset="0"/>
                        <a:cs typeface="Tahoma" pitchFamily="34" charset="0"/>
                      </a:endParaRPr>
                    </a:p>
                  </a:txBody>
                  <a:tcPr anchor="ctr"/>
                </a:tc>
                <a:tc>
                  <a:txBody>
                    <a:bodyPr/>
                    <a:lstStyle/>
                    <a:p>
                      <a:endParaRPr lang="ga-IE" dirty="0"/>
                    </a:p>
                  </a:txBody>
                  <a:tcPr anchor="ctr"/>
                </a:tc>
              </a:tr>
              <a:tr h="583702">
                <a:tc>
                  <a:txBody>
                    <a:bodyPr/>
                    <a:lstStyle/>
                    <a:p>
                      <a:pPr algn="ctr"/>
                      <a:r>
                        <a:rPr lang="ga-IE" sz="2800" dirty="0" smtClean="0">
                          <a:latin typeface="Tahoma" pitchFamily="34" charset="0"/>
                        </a:rPr>
                        <a:t>4</a:t>
                      </a:r>
                      <a:endParaRPr lang="ga-IE" sz="2800" dirty="0">
                        <a:solidFill>
                          <a:srgbClr val="990033"/>
                        </a:solidFill>
                        <a:latin typeface="Tahoma" pitchFamily="34" charset="0"/>
                        <a:ea typeface="Tahoma" pitchFamily="34" charset="0"/>
                        <a:cs typeface="Tahoma" pitchFamily="34" charset="0"/>
                      </a:endParaRPr>
                    </a:p>
                  </a:txBody>
                  <a:tcPr anchor="ctr"/>
                </a:tc>
                <a:tc>
                  <a:txBody>
                    <a:bodyPr/>
                    <a:lstStyle/>
                    <a:p>
                      <a:endParaRPr lang="ga-IE"/>
                    </a:p>
                  </a:txBody>
                  <a:tcPr anchor="ctr"/>
                </a:tc>
              </a:tr>
              <a:tr h="583702">
                <a:tc>
                  <a:txBody>
                    <a:bodyPr/>
                    <a:lstStyle/>
                    <a:p>
                      <a:pPr algn="ctr"/>
                      <a:r>
                        <a:rPr lang="ga-IE" sz="2800" dirty="0" smtClean="0">
                          <a:latin typeface="Tahoma" pitchFamily="34" charset="0"/>
                        </a:rPr>
                        <a:t>5</a:t>
                      </a:r>
                      <a:endParaRPr lang="ga-IE" sz="2800" dirty="0">
                        <a:solidFill>
                          <a:srgbClr val="990033"/>
                        </a:solidFill>
                        <a:latin typeface="Tahoma" pitchFamily="34" charset="0"/>
                        <a:ea typeface="Tahoma" pitchFamily="34" charset="0"/>
                        <a:cs typeface="Tahoma" pitchFamily="34" charset="0"/>
                      </a:endParaRPr>
                    </a:p>
                  </a:txBody>
                  <a:tcPr anchor="ctr"/>
                </a:tc>
                <a:tc>
                  <a:txBody>
                    <a:bodyPr/>
                    <a:lstStyle/>
                    <a:p>
                      <a:endParaRPr lang="ga-IE"/>
                    </a:p>
                  </a:txBody>
                  <a:tcPr anchor="ctr"/>
                </a:tc>
              </a:tr>
              <a:tr h="583702">
                <a:tc>
                  <a:txBody>
                    <a:bodyPr/>
                    <a:lstStyle/>
                    <a:p>
                      <a:pPr algn="ctr"/>
                      <a:r>
                        <a:rPr lang="ga-IE" sz="2800" dirty="0" smtClean="0">
                          <a:latin typeface="Tahoma" pitchFamily="34" charset="0"/>
                        </a:rPr>
                        <a:t>6</a:t>
                      </a:r>
                      <a:endParaRPr lang="ga-IE" sz="2800" dirty="0">
                        <a:solidFill>
                          <a:srgbClr val="990033"/>
                        </a:solidFill>
                        <a:latin typeface="Tahoma" pitchFamily="34" charset="0"/>
                        <a:ea typeface="Tahoma" pitchFamily="34" charset="0"/>
                        <a:cs typeface="Tahoma" pitchFamily="34" charset="0"/>
                      </a:endParaRPr>
                    </a:p>
                  </a:txBody>
                  <a:tcPr anchor="ctr"/>
                </a:tc>
                <a:tc>
                  <a:txBody>
                    <a:bodyPr/>
                    <a:lstStyle/>
                    <a:p>
                      <a:endParaRPr lang="ga-IE" dirty="0"/>
                    </a:p>
                  </a:txBody>
                  <a:tcPr anchor="ctr"/>
                </a:tc>
              </a:tr>
            </a:tbl>
          </a:graphicData>
        </a:graphic>
      </p:graphicFrame>
      <p:sp>
        <p:nvSpPr>
          <p:cNvPr id="11" name="TextBox 10"/>
          <p:cNvSpPr txBox="1"/>
          <p:nvPr/>
        </p:nvSpPr>
        <p:spPr>
          <a:xfrm>
            <a:off x="8033077" y="2293683"/>
            <a:ext cx="357187" cy="523220"/>
          </a:xfrm>
          <a:prstGeom prst="rect">
            <a:avLst/>
          </a:prstGeom>
          <a:noFill/>
        </p:spPr>
        <p:txBody>
          <a:bodyPr wrap="square" rtlCol="0">
            <a:spAutoFit/>
          </a:bodyPr>
          <a:lstStyle/>
          <a:p>
            <a:r>
              <a:rPr lang="ga-IE" sz="2800" dirty="0" smtClean="0">
                <a:solidFill>
                  <a:prstClr val="black"/>
                </a:solidFill>
                <a:latin typeface="Tahoma" pitchFamily="34" charset="0"/>
              </a:rPr>
              <a:t>2</a:t>
            </a:r>
            <a:endParaRPr lang="ga-IE" sz="2800" dirty="0">
              <a:solidFill>
                <a:prstClr val="black"/>
              </a:solidFill>
              <a:latin typeface="Tahoma" pitchFamily="34" charset="0"/>
              <a:ea typeface="Tahoma" pitchFamily="34" charset="0"/>
              <a:cs typeface="Tahoma" pitchFamily="34" charset="0"/>
            </a:endParaRPr>
          </a:p>
        </p:txBody>
      </p:sp>
      <p:sp>
        <p:nvSpPr>
          <p:cNvPr id="12" name="Oval 11"/>
          <p:cNvSpPr/>
          <p:nvPr/>
        </p:nvSpPr>
        <p:spPr>
          <a:xfrm>
            <a:off x="2467016" y="509556"/>
            <a:ext cx="1512000" cy="151200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13" name="Straight Connector 12"/>
          <p:cNvCxnSpPr>
            <a:stCxn id="12" idx="1"/>
            <a:endCxn id="12" idx="6"/>
          </p:cNvCxnSpPr>
          <p:nvPr/>
        </p:nvCxnSpPr>
        <p:spPr>
          <a:xfrm>
            <a:off x="2688445" y="730985"/>
            <a:ext cx="1290573" cy="53457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23018" y="598219"/>
            <a:ext cx="357187" cy="369332"/>
          </a:xfrm>
          <a:prstGeom prst="rect">
            <a:avLst/>
          </a:prstGeom>
          <a:noFill/>
        </p:spPr>
        <p:txBody>
          <a:bodyPr wrap="square" rtlCol="0">
            <a:spAutoFit/>
          </a:bodyPr>
          <a:lstStyle/>
          <a:p>
            <a:r>
              <a:rPr lang="ga-IE" dirty="0" smtClean="0">
                <a:solidFill>
                  <a:srgbClr val="FF0000"/>
                </a:solidFill>
                <a:latin typeface="Tahoma" pitchFamily="34" charset="0"/>
              </a:rPr>
              <a:t>1</a:t>
            </a:r>
            <a:endParaRPr lang="ga-IE" dirty="0">
              <a:solidFill>
                <a:srgbClr val="FF0000"/>
              </a:solidFill>
              <a:latin typeface="Tahoma" pitchFamily="34" charset="0"/>
              <a:ea typeface="Tahoma" pitchFamily="34" charset="0"/>
              <a:cs typeface="Tahoma" pitchFamily="34" charset="0"/>
            </a:endParaRPr>
          </a:p>
        </p:txBody>
      </p:sp>
      <p:sp>
        <p:nvSpPr>
          <p:cNvPr id="15" name="TextBox 14"/>
          <p:cNvSpPr txBox="1"/>
          <p:nvPr/>
        </p:nvSpPr>
        <p:spPr>
          <a:xfrm>
            <a:off x="3032506" y="1064955"/>
            <a:ext cx="357187" cy="369332"/>
          </a:xfrm>
          <a:prstGeom prst="rect">
            <a:avLst/>
          </a:prstGeom>
          <a:noFill/>
        </p:spPr>
        <p:txBody>
          <a:bodyPr wrap="square" rtlCol="0">
            <a:spAutoFit/>
          </a:bodyPr>
          <a:lstStyle/>
          <a:p>
            <a:r>
              <a:rPr lang="ga-IE" dirty="0" smtClean="0">
                <a:solidFill>
                  <a:srgbClr val="FF0000"/>
                </a:solidFill>
                <a:latin typeface="Tahoma" pitchFamily="34" charset="0"/>
              </a:rPr>
              <a:t>2</a:t>
            </a:r>
            <a:endParaRPr lang="ga-IE" dirty="0">
              <a:solidFill>
                <a:srgbClr val="FF0000"/>
              </a:solidFill>
              <a:latin typeface="Tahoma" pitchFamily="34" charset="0"/>
              <a:ea typeface="Tahoma" pitchFamily="34" charset="0"/>
              <a:cs typeface="Tahoma" pitchFamily="34" charset="0"/>
            </a:endParaRPr>
          </a:p>
        </p:txBody>
      </p:sp>
      <p:cxnSp>
        <p:nvCxnSpPr>
          <p:cNvPr id="19" name="Straight Connector 18"/>
          <p:cNvCxnSpPr>
            <a:stCxn id="12" idx="1"/>
            <a:endCxn id="12" idx="3"/>
          </p:cNvCxnSpPr>
          <p:nvPr/>
        </p:nvCxnSpPr>
        <p:spPr>
          <a:xfrm>
            <a:off x="2688443" y="730983"/>
            <a:ext cx="0" cy="106914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3"/>
            <a:endCxn id="12" idx="6"/>
          </p:cNvCxnSpPr>
          <p:nvPr/>
        </p:nvCxnSpPr>
        <p:spPr>
          <a:xfrm flipV="1">
            <a:off x="2688445" y="1265560"/>
            <a:ext cx="1290573" cy="53457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72609" y="1139482"/>
            <a:ext cx="357187" cy="369332"/>
          </a:xfrm>
          <a:prstGeom prst="rect">
            <a:avLst/>
          </a:prstGeom>
          <a:noFill/>
        </p:spPr>
        <p:txBody>
          <a:bodyPr wrap="square" rtlCol="0">
            <a:spAutoFit/>
          </a:bodyPr>
          <a:lstStyle/>
          <a:p>
            <a:r>
              <a:rPr lang="ga-IE" dirty="0" smtClean="0">
                <a:solidFill>
                  <a:srgbClr val="FF0000"/>
                </a:solidFill>
                <a:latin typeface="Tahoma" pitchFamily="34" charset="0"/>
              </a:rPr>
              <a:t>3</a:t>
            </a:r>
            <a:endParaRPr lang="ga-IE" dirty="0">
              <a:solidFill>
                <a:srgbClr val="FF0000"/>
              </a:solidFill>
              <a:latin typeface="Tahoma" pitchFamily="34" charset="0"/>
              <a:ea typeface="Tahoma" pitchFamily="34" charset="0"/>
              <a:cs typeface="Tahoma" pitchFamily="34" charset="0"/>
            </a:endParaRPr>
          </a:p>
        </p:txBody>
      </p:sp>
      <p:sp>
        <p:nvSpPr>
          <p:cNvPr id="30" name="TextBox 29"/>
          <p:cNvSpPr txBox="1"/>
          <p:nvPr/>
        </p:nvSpPr>
        <p:spPr>
          <a:xfrm>
            <a:off x="3342074" y="1617419"/>
            <a:ext cx="357187" cy="369332"/>
          </a:xfrm>
          <a:prstGeom prst="rect">
            <a:avLst/>
          </a:prstGeom>
          <a:noFill/>
        </p:spPr>
        <p:txBody>
          <a:bodyPr wrap="square" rtlCol="0">
            <a:spAutoFit/>
          </a:bodyPr>
          <a:lstStyle/>
          <a:p>
            <a:r>
              <a:rPr lang="ga-IE" dirty="0" smtClean="0">
                <a:solidFill>
                  <a:srgbClr val="FF0000"/>
                </a:solidFill>
                <a:latin typeface="Tahoma" pitchFamily="34" charset="0"/>
              </a:rPr>
              <a:t>4</a:t>
            </a:r>
            <a:endParaRPr lang="ga-IE" dirty="0">
              <a:solidFill>
                <a:srgbClr val="FF0000"/>
              </a:solidFill>
              <a:latin typeface="Tahoma" pitchFamily="34" charset="0"/>
              <a:ea typeface="Tahoma" pitchFamily="34" charset="0"/>
              <a:cs typeface="Tahoma" pitchFamily="34" charset="0"/>
            </a:endParaRPr>
          </a:p>
        </p:txBody>
      </p:sp>
      <p:sp>
        <p:nvSpPr>
          <p:cNvPr id="31" name="TextBox 30"/>
          <p:cNvSpPr txBox="1"/>
          <p:nvPr/>
        </p:nvSpPr>
        <p:spPr>
          <a:xfrm>
            <a:off x="8041027" y="2846147"/>
            <a:ext cx="357187" cy="523220"/>
          </a:xfrm>
          <a:prstGeom prst="rect">
            <a:avLst/>
          </a:prstGeom>
          <a:noFill/>
        </p:spPr>
        <p:txBody>
          <a:bodyPr wrap="square" rtlCol="0">
            <a:spAutoFit/>
          </a:bodyPr>
          <a:lstStyle/>
          <a:p>
            <a:r>
              <a:rPr lang="ga-IE" sz="2800" dirty="0" smtClean="0">
                <a:solidFill>
                  <a:prstClr val="black"/>
                </a:solidFill>
                <a:latin typeface="Tahoma" pitchFamily="34" charset="0"/>
              </a:rPr>
              <a:t>4</a:t>
            </a:r>
            <a:endParaRPr lang="ga-IE" sz="2800" dirty="0">
              <a:solidFill>
                <a:prstClr val="black"/>
              </a:solidFill>
              <a:latin typeface="Tahoma" pitchFamily="34" charset="0"/>
              <a:ea typeface="Tahoma" pitchFamily="34" charset="0"/>
              <a:cs typeface="Tahoma" pitchFamily="34" charset="0"/>
            </a:endParaRPr>
          </a:p>
        </p:txBody>
      </p:sp>
      <p:sp>
        <p:nvSpPr>
          <p:cNvPr id="32" name="Oval 31"/>
          <p:cNvSpPr/>
          <p:nvPr/>
        </p:nvSpPr>
        <p:spPr>
          <a:xfrm>
            <a:off x="4391128" y="519076"/>
            <a:ext cx="1512000" cy="151200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33" name="Straight Connector 32"/>
          <p:cNvCxnSpPr>
            <a:stCxn id="32" idx="1"/>
          </p:cNvCxnSpPr>
          <p:nvPr/>
        </p:nvCxnSpPr>
        <p:spPr>
          <a:xfrm>
            <a:off x="4612557" y="740503"/>
            <a:ext cx="1290573" cy="54254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011598" y="433702"/>
            <a:ext cx="357187" cy="369332"/>
          </a:xfrm>
          <a:prstGeom prst="rect">
            <a:avLst/>
          </a:prstGeom>
          <a:noFill/>
        </p:spPr>
        <p:txBody>
          <a:bodyPr wrap="square" rtlCol="0">
            <a:spAutoFit/>
          </a:bodyPr>
          <a:lstStyle/>
          <a:p>
            <a:r>
              <a:rPr lang="ga-IE" dirty="0" smtClean="0">
                <a:solidFill>
                  <a:srgbClr val="FF0000"/>
                </a:solidFill>
                <a:latin typeface="Tahoma" pitchFamily="34" charset="0"/>
              </a:rPr>
              <a:t>1</a:t>
            </a:r>
            <a:endParaRPr lang="ga-IE" dirty="0">
              <a:solidFill>
                <a:srgbClr val="FF0000"/>
              </a:solidFill>
              <a:latin typeface="Tahoma" pitchFamily="34" charset="0"/>
              <a:ea typeface="Tahoma" pitchFamily="34" charset="0"/>
              <a:cs typeface="Tahoma" pitchFamily="34" charset="0"/>
            </a:endParaRPr>
          </a:p>
        </p:txBody>
      </p:sp>
      <p:sp>
        <p:nvSpPr>
          <p:cNvPr id="35" name="TextBox 34"/>
          <p:cNvSpPr txBox="1"/>
          <p:nvPr/>
        </p:nvSpPr>
        <p:spPr>
          <a:xfrm>
            <a:off x="5039886" y="960906"/>
            <a:ext cx="357187" cy="369332"/>
          </a:xfrm>
          <a:prstGeom prst="rect">
            <a:avLst/>
          </a:prstGeom>
          <a:noFill/>
        </p:spPr>
        <p:txBody>
          <a:bodyPr wrap="square" rtlCol="0">
            <a:spAutoFit/>
          </a:bodyPr>
          <a:lstStyle/>
          <a:p>
            <a:r>
              <a:rPr lang="ga-IE" dirty="0" smtClean="0">
                <a:solidFill>
                  <a:srgbClr val="FF0000"/>
                </a:solidFill>
                <a:latin typeface="Tahoma" pitchFamily="34" charset="0"/>
              </a:rPr>
              <a:t>2</a:t>
            </a:r>
            <a:endParaRPr lang="ga-IE" dirty="0">
              <a:solidFill>
                <a:srgbClr val="FF0000"/>
              </a:solidFill>
              <a:latin typeface="Tahoma" pitchFamily="34" charset="0"/>
              <a:ea typeface="Tahoma" pitchFamily="34" charset="0"/>
              <a:cs typeface="Tahoma" pitchFamily="34" charset="0"/>
            </a:endParaRPr>
          </a:p>
        </p:txBody>
      </p:sp>
      <p:cxnSp>
        <p:nvCxnSpPr>
          <p:cNvPr id="37" name="Straight Connector 36"/>
          <p:cNvCxnSpPr>
            <a:stCxn id="32" idx="1"/>
            <a:endCxn id="32" idx="3"/>
          </p:cNvCxnSpPr>
          <p:nvPr/>
        </p:nvCxnSpPr>
        <p:spPr>
          <a:xfrm>
            <a:off x="4612555" y="740503"/>
            <a:ext cx="0" cy="106914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2" idx="1"/>
          </p:cNvCxnSpPr>
          <p:nvPr/>
        </p:nvCxnSpPr>
        <p:spPr>
          <a:xfrm flipH="1" flipV="1">
            <a:off x="4612557" y="740503"/>
            <a:ext cx="1056579" cy="108506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666858" y="1098378"/>
            <a:ext cx="357187" cy="369332"/>
          </a:xfrm>
          <a:prstGeom prst="rect">
            <a:avLst/>
          </a:prstGeom>
          <a:noFill/>
        </p:spPr>
        <p:txBody>
          <a:bodyPr wrap="square" rtlCol="0">
            <a:spAutoFit/>
          </a:bodyPr>
          <a:lstStyle/>
          <a:p>
            <a:r>
              <a:rPr lang="ga-IE" dirty="0" smtClean="0">
                <a:solidFill>
                  <a:srgbClr val="FF0000"/>
                </a:solidFill>
                <a:latin typeface="Tahoma" pitchFamily="34" charset="0"/>
              </a:rPr>
              <a:t>3</a:t>
            </a:r>
            <a:endParaRPr lang="ga-IE" dirty="0">
              <a:solidFill>
                <a:srgbClr val="FF0000"/>
              </a:solidFill>
              <a:latin typeface="Tahoma" pitchFamily="34" charset="0"/>
              <a:ea typeface="Tahoma" pitchFamily="34" charset="0"/>
              <a:cs typeface="Tahoma" pitchFamily="34" charset="0"/>
            </a:endParaRPr>
          </a:p>
        </p:txBody>
      </p:sp>
      <p:sp>
        <p:nvSpPr>
          <p:cNvPr id="42" name="TextBox 41"/>
          <p:cNvSpPr txBox="1"/>
          <p:nvPr/>
        </p:nvSpPr>
        <p:spPr>
          <a:xfrm>
            <a:off x="4367695" y="1139482"/>
            <a:ext cx="357187" cy="369332"/>
          </a:xfrm>
          <a:prstGeom prst="rect">
            <a:avLst/>
          </a:prstGeom>
          <a:noFill/>
        </p:spPr>
        <p:txBody>
          <a:bodyPr wrap="square" rtlCol="0">
            <a:spAutoFit/>
          </a:bodyPr>
          <a:lstStyle/>
          <a:p>
            <a:r>
              <a:rPr lang="ga-IE" dirty="0" smtClean="0">
                <a:solidFill>
                  <a:srgbClr val="FF0000"/>
                </a:solidFill>
                <a:latin typeface="Tahoma" pitchFamily="34" charset="0"/>
              </a:rPr>
              <a:t>4</a:t>
            </a:r>
            <a:endParaRPr lang="ga-IE" dirty="0">
              <a:solidFill>
                <a:srgbClr val="FF0000"/>
              </a:solidFill>
              <a:latin typeface="Tahoma" pitchFamily="34" charset="0"/>
              <a:ea typeface="Tahoma" pitchFamily="34" charset="0"/>
              <a:cs typeface="Tahoma" pitchFamily="34" charset="0"/>
            </a:endParaRPr>
          </a:p>
        </p:txBody>
      </p:sp>
      <p:cxnSp>
        <p:nvCxnSpPr>
          <p:cNvPr id="47" name="Straight Connector 46"/>
          <p:cNvCxnSpPr>
            <a:stCxn id="32" idx="3"/>
          </p:cNvCxnSpPr>
          <p:nvPr/>
        </p:nvCxnSpPr>
        <p:spPr>
          <a:xfrm flipV="1">
            <a:off x="4612557" y="1293839"/>
            <a:ext cx="1290573" cy="51581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2" idx="5"/>
          </p:cNvCxnSpPr>
          <p:nvPr/>
        </p:nvCxnSpPr>
        <p:spPr>
          <a:xfrm flipV="1">
            <a:off x="5681703" y="1239839"/>
            <a:ext cx="221427" cy="56981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2" idx="3"/>
            <a:endCxn id="32" idx="5"/>
          </p:cNvCxnSpPr>
          <p:nvPr/>
        </p:nvCxnSpPr>
        <p:spPr>
          <a:xfrm>
            <a:off x="4612555" y="1809649"/>
            <a:ext cx="1069146"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446731" y="1348034"/>
            <a:ext cx="357187" cy="369332"/>
          </a:xfrm>
          <a:prstGeom prst="rect">
            <a:avLst/>
          </a:prstGeom>
          <a:noFill/>
        </p:spPr>
        <p:txBody>
          <a:bodyPr wrap="square" rtlCol="0">
            <a:spAutoFit/>
          </a:bodyPr>
          <a:lstStyle/>
          <a:p>
            <a:r>
              <a:rPr lang="ga-IE" dirty="0" smtClean="0">
                <a:solidFill>
                  <a:srgbClr val="FF0000"/>
                </a:solidFill>
                <a:latin typeface="Tahoma" pitchFamily="34" charset="0"/>
              </a:rPr>
              <a:t>5</a:t>
            </a:r>
            <a:endParaRPr lang="ga-IE" dirty="0">
              <a:solidFill>
                <a:srgbClr val="FF0000"/>
              </a:solidFill>
              <a:latin typeface="Tahoma" pitchFamily="34" charset="0"/>
              <a:ea typeface="Tahoma" pitchFamily="34" charset="0"/>
              <a:cs typeface="Tahoma" pitchFamily="34" charset="0"/>
            </a:endParaRPr>
          </a:p>
        </p:txBody>
      </p:sp>
      <p:sp>
        <p:nvSpPr>
          <p:cNvPr id="59" name="TextBox 58"/>
          <p:cNvSpPr txBox="1"/>
          <p:nvPr/>
        </p:nvSpPr>
        <p:spPr>
          <a:xfrm>
            <a:off x="5093331" y="1493365"/>
            <a:ext cx="357187" cy="369332"/>
          </a:xfrm>
          <a:prstGeom prst="rect">
            <a:avLst/>
          </a:prstGeom>
          <a:noFill/>
        </p:spPr>
        <p:txBody>
          <a:bodyPr wrap="square" rtlCol="0">
            <a:spAutoFit/>
          </a:bodyPr>
          <a:lstStyle/>
          <a:p>
            <a:r>
              <a:rPr lang="ga-IE" dirty="0" smtClean="0">
                <a:solidFill>
                  <a:srgbClr val="FF0000"/>
                </a:solidFill>
                <a:latin typeface="Tahoma" pitchFamily="34" charset="0"/>
              </a:rPr>
              <a:t>6</a:t>
            </a:r>
            <a:endParaRPr lang="ga-IE" dirty="0">
              <a:solidFill>
                <a:srgbClr val="FF0000"/>
              </a:solidFill>
              <a:latin typeface="Tahoma" pitchFamily="34" charset="0"/>
              <a:ea typeface="Tahoma" pitchFamily="34" charset="0"/>
              <a:cs typeface="Tahoma" pitchFamily="34" charset="0"/>
            </a:endParaRPr>
          </a:p>
        </p:txBody>
      </p:sp>
      <p:sp>
        <p:nvSpPr>
          <p:cNvPr id="60" name="TextBox 59"/>
          <p:cNvSpPr txBox="1"/>
          <p:nvPr/>
        </p:nvSpPr>
        <p:spPr>
          <a:xfrm>
            <a:off x="5019686" y="1732651"/>
            <a:ext cx="357187" cy="369332"/>
          </a:xfrm>
          <a:prstGeom prst="rect">
            <a:avLst/>
          </a:prstGeom>
          <a:noFill/>
        </p:spPr>
        <p:txBody>
          <a:bodyPr wrap="square" rtlCol="0">
            <a:spAutoFit/>
          </a:bodyPr>
          <a:lstStyle/>
          <a:p>
            <a:r>
              <a:rPr lang="ga-IE" dirty="0" smtClean="0">
                <a:solidFill>
                  <a:srgbClr val="FF0000"/>
                </a:solidFill>
                <a:latin typeface="Tahoma" pitchFamily="34" charset="0"/>
              </a:rPr>
              <a:t>7</a:t>
            </a:r>
            <a:endParaRPr lang="ga-IE" dirty="0">
              <a:solidFill>
                <a:srgbClr val="FF0000"/>
              </a:solidFill>
              <a:latin typeface="Tahoma" pitchFamily="34" charset="0"/>
              <a:ea typeface="Tahoma" pitchFamily="34" charset="0"/>
              <a:cs typeface="Tahoma" pitchFamily="34" charset="0"/>
            </a:endParaRPr>
          </a:p>
        </p:txBody>
      </p:sp>
      <p:sp>
        <p:nvSpPr>
          <p:cNvPr id="61" name="TextBox 60"/>
          <p:cNvSpPr txBox="1"/>
          <p:nvPr/>
        </p:nvSpPr>
        <p:spPr>
          <a:xfrm>
            <a:off x="5699714" y="1322838"/>
            <a:ext cx="357187" cy="369332"/>
          </a:xfrm>
          <a:prstGeom prst="rect">
            <a:avLst/>
          </a:prstGeom>
          <a:noFill/>
        </p:spPr>
        <p:txBody>
          <a:bodyPr wrap="square" rtlCol="0">
            <a:spAutoFit/>
          </a:bodyPr>
          <a:lstStyle/>
          <a:p>
            <a:r>
              <a:rPr lang="ga-IE" dirty="0" smtClean="0">
                <a:solidFill>
                  <a:srgbClr val="FF0000"/>
                </a:solidFill>
                <a:latin typeface="Tahoma" pitchFamily="34" charset="0"/>
              </a:rPr>
              <a:t>8</a:t>
            </a:r>
            <a:endParaRPr lang="ga-IE" dirty="0">
              <a:solidFill>
                <a:srgbClr val="FF0000"/>
              </a:solidFill>
              <a:latin typeface="Tahoma" pitchFamily="34" charset="0"/>
              <a:ea typeface="Tahoma" pitchFamily="34" charset="0"/>
              <a:cs typeface="Tahoma" pitchFamily="34" charset="0"/>
            </a:endParaRPr>
          </a:p>
        </p:txBody>
      </p:sp>
      <p:sp>
        <p:nvSpPr>
          <p:cNvPr id="62" name="TextBox 61"/>
          <p:cNvSpPr txBox="1"/>
          <p:nvPr/>
        </p:nvSpPr>
        <p:spPr>
          <a:xfrm>
            <a:off x="8027177" y="3473547"/>
            <a:ext cx="357187" cy="523220"/>
          </a:xfrm>
          <a:prstGeom prst="rect">
            <a:avLst/>
          </a:prstGeom>
          <a:noFill/>
        </p:spPr>
        <p:txBody>
          <a:bodyPr wrap="square" rtlCol="0">
            <a:spAutoFit/>
          </a:bodyPr>
          <a:lstStyle/>
          <a:p>
            <a:r>
              <a:rPr lang="ga-IE" sz="2800" dirty="0" smtClean="0">
                <a:solidFill>
                  <a:prstClr val="black"/>
                </a:solidFill>
                <a:latin typeface="Tahoma" pitchFamily="34" charset="0"/>
              </a:rPr>
              <a:t>8</a:t>
            </a:r>
            <a:endParaRPr lang="ga-IE" sz="2800" dirty="0">
              <a:solidFill>
                <a:prstClr val="black"/>
              </a:solidFill>
              <a:latin typeface="Tahoma" pitchFamily="34" charset="0"/>
              <a:ea typeface="Tahoma" pitchFamily="34" charset="0"/>
              <a:cs typeface="Tahoma" pitchFamily="34" charset="0"/>
            </a:endParaRPr>
          </a:p>
        </p:txBody>
      </p:sp>
      <p:sp>
        <p:nvSpPr>
          <p:cNvPr id="63" name="Oval 62"/>
          <p:cNvSpPr/>
          <p:nvPr/>
        </p:nvSpPr>
        <p:spPr>
          <a:xfrm>
            <a:off x="286322" y="2846147"/>
            <a:ext cx="2700000" cy="270000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64" name="Straight Connector 63"/>
          <p:cNvCxnSpPr>
            <a:stCxn id="63" idx="1"/>
            <a:endCxn id="63" idx="6"/>
          </p:cNvCxnSpPr>
          <p:nvPr/>
        </p:nvCxnSpPr>
        <p:spPr>
          <a:xfrm>
            <a:off x="681728" y="3241553"/>
            <a:ext cx="2304594" cy="95459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372927" y="2799822"/>
            <a:ext cx="587435" cy="369332"/>
          </a:xfrm>
          <a:prstGeom prst="rect">
            <a:avLst/>
          </a:prstGeom>
          <a:noFill/>
        </p:spPr>
        <p:txBody>
          <a:bodyPr wrap="square" rtlCol="0">
            <a:spAutoFit/>
          </a:bodyPr>
          <a:lstStyle/>
          <a:p>
            <a:r>
              <a:rPr lang="ga-IE" dirty="0" smtClean="0">
                <a:solidFill>
                  <a:srgbClr val="FF0000"/>
                </a:solidFill>
                <a:latin typeface="Tahoma" pitchFamily="34" charset="0"/>
              </a:rPr>
              <a:t>1</a:t>
            </a:r>
            <a:endParaRPr lang="ga-IE" dirty="0">
              <a:solidFill>
                <a:srgbClr val="FF0000"/>
              </a:solidFill>
              <a:latin typeface="Tahoma" pitchFamily="34" charset="0"/>
              <a:ea typeface="Tahoma" pitchFamily="34" charset="0"/>
              <a:cs typeface="Tahoma" pitchFamily="34" charset="0"/>
            </a:endParaRPr>
          </a:p>
        </p:txBody>
      </p:sp>
      <p:sp>
        <p:nvSpPr>
          <p:cNvPr id="66" name="TextBox 65"/>
          <p:cNvSpPr txBox="1"/>
          <p:nvPr/>
        </p:nvSpPr>
        <p:spPr>
          <a:xfrm>
            <a:off x="1442947" y="3208257"/>
            <a:ext cx="587435" cy="369332"/>
          </a:xfrm>
          <a:prstGeom prst="rect">
            <a:avLst/>
          </a:prstGeom>
          <a:noFill/>
        </p:spPr>
        <p:txBody>
          <a:bodyPr wrap="square" rtlCol="0">
            <a:spAutoFit/>
          </a:bodyPr>
          <a:lstStyle/>
          <a:p>
            <a:r>
              <a:rPr lang="ga-IE" dirty="0" smtClean="0">
                <a:solidFill>
                  <a:srgbClr val="FF0000"/>
                </a:solidFill>
                <a:latin typeface="Tahoma" pitchFamily="34" charset="0"/>
              </a:rPr>
              <a:t>2</a:t>
            </a:r>
            <a:endParaRPr lang="ga-IE" dirty="0">
              <a:solidFill>
                <a:srgbClr val="FF0000"/>
              </a:solidFill>
              <a:latin typeface="Tahoma" pitchFamily="34" charset="0"/>
              <a:ea typeface="Tahoma" pitchFamily="34" charset="0"/>
              <a:cs typeface="Tahoma" pitchFamily="34" charset="0"/>
            </a:endParaRPr>
          </a:p>
        </p:txBody>
      </p:sp>
      <p:cxnSp>
        <p:nvCxnSpPr>
          <p:cNvPr id="67" name="Straight Connector 66"/>
          <p:cNvCxnSpPr>
            <a:stCxn id="63" idx="1"/>
            <a:endCxn id="63" idx="2"/>
          </p:cNvCxnSpPr>
          <p:nvPr/>
        </p:nvCxnSpPr>
        <p:spPr>
          <a:xfrm flipH="1">
            <a:off x="286323" y="3241553"/>
            <a:ext cx="395406" cy="95459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3" idx="1"/>
            <a:endCxn id="63" idx="4"/>
          </p:cNvCxnSpPr>
          <p:nvPr/>
        </p:nvCxnSpPr>
        <p:spPr>
          <a:xfrm>
            <a:off x="681728" y="3241553"/>
            <a:ext cx="954594" cy="230459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36256" y="3434993"/>
            <a:ext cx="587435" cy="369332"/>
          </a:xfrm>
          <a:prstGeom prst="rect">
            <a:avLst/>
          </a:prstGeom>
          <a:noFill/>
        </p:spPr>
        <p:txBody>
          <a:bodyPr wrap="square" rtlCol="0">
            <a:spAutoFit/>
          </a:bodyPr>
          <a:lstStyle/>
          <a:p>
            <a:r>
              <a:rPr lang="ga-IE" dirty="0" smtClean="0">
                <a:solidFill>
                  <a:srgbClr val="FF0000"/>
                </a:solidFill>
                <a:latin typeface="Tahoma" pitchFamily="34" charset="0"/>
              </a:rPr>
              <a:t>3</a:t>
            </a:r>
            <a:endParaRPr lang="ga-IE" dirty="0">
              <a:solidFill>
                <a:srgbClr val="FF0000"/>
              </a:solidFill>
              <a:latin typeface="Tahoma" pitchFamily="34" charset="0"/>
              <a:ea typeface="Tahoma" pitchFamily="34" charset="0"/>
              <a:cs typeface="Tahoma" pitchFamily="34" charset="0"/>
            </a:endParaRPr>
          </a:p>
        </p:txBody>
      </p:sp>
      <p:sp>
        <p:nvSpPr>
          <p:cNvPr id="71" name="TextBox 70"/>
          <p:cNvSpPr txBox="1"/>
          <p:nvPr/>
        </p:nvSpPr>
        <p:spPr>
          <a:xfrm>
            <a:off x="520195" y="3577589"/>
            <a:ext cx="587435" cy="369332"/>
          </a:xfrm>
          <a:prstGeom prst="rect">
            <a:avLst/>
          </a:prstGeom>
          <a:noFill/>
        </p:spPr>
        <p:txBody>
          <a:bodyPr wrap="square" rtlCol="0">
            <a:spAutoFit/>
          </a:bodyPr>
          <a:lstStyle/>
          <a:p>
            <a:r>
              <a:rPr lang="ga-IE" dirty="0" smtClean="0">
                <a:solidFill>
                  <a:srgbClr val="FF0000"/>
                </a:solidFill>
                <a:latin typeface="Tahoma" pitchFamily="34" charset="0"/>
              </a:rPr>
              <a:t>4</a:t>
            </a:r>
            <a:endParaRPr lang="ga-IE" dirty="0">
              <a:solidFill>
                <a:srgbClr val="FF0000"/>
              </a:solidFill>
              <a:latin typeface="Tahoma" pitchFamily="34" charset="0"/>
              <a:ea typeface="Tahoma" pitchFamily="34" charset="0"/>
              <a:cs typeface="Tahoma" pitchFamily="34" charset="0"/>
            </a:endParaRPr>
          </a:p>
        </p:txBody>
      </p:sp>
      <p:cxnSp>
        <p:nvCxnSpPr>
          <p:cNvPr id="73" name="Straight Connector 72"/>
          <p:cNvCxnSpPr>
            <a:stCxn id="63" idx="1"/>
            <a:endCxn id="63" idx="7"/>
          </p:cNvCxnSpPr>
          <p:nvPr/>
        </p:nvCxnSpPr>
        <p:spPr>
          <a:xfrm>
            <a:off x="681730" y="3241553"/>
            <a:ext cx="1909188"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3" idx="2"/>
            <a:endCxn id="63" idx="7"/>
          </p:cNvCxnSpPr>
          <p:nvPr/>
        </p:nvCxnSpPr>
        <p:spPr>
          <a:xfrm flipV="1">
            <a:off x="286322" y="3241553"/>
            <a:ext cx="2304594" cy="95459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3" idx="7"/>
            <a:endCxn id="63" idx="4"/>
          </p:cNvCxnSpPr>
          <p:nvPr/>
        </p:nvCxnSpPr>
        <p:spPr>
          <a:xfrm flipH="1">
            <a:off x="1636322" y="3241553"/>
            <a:ext cx="954594" cy="230459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70422" y="3544279"/>
            <a:ext cx="587435" cy="369332"/>
          </a:xfrm>
          <a:prstGeom prst="rect">
            <a:avLst/>
          </a:prstGeom>
          <a:noFill/>
        </p:spPr>
        <p:txBody>
          <a:bodyPr wrap="square" rtlCol="0">
            <a:spAutoFit/>
          </a:bodyPr>
          <a:lstStyle/>
          <a:p>
            <a:r>
              <a:rPr lang="ga-IE" dirty="0" smtClean="0">
                <a:solidFill>
                  <a:srgbClr val="FF0000"/>
                </a:solidFill>
                <a:latin typeface="Tahoma" pitchFamily="34" charset="0"/>
              </a:rPr>
              <a:t>5</a:t>
            </a:r>
            <a:endParaRPr lang="ga-IE" dirty="0">
              <a:solidFill>
                <a:srgbClr val="FF0000"/>
              </a:solidFill>
              <a:latin typeface="Tahoma" pitchFamily="34" charset="0"/>
              <a:ea typeface="Tahoma" pitchFamily="34" charset="0"/>
              <a:cs typeface="Tahoma" pitchFamily="34" charset="0"/>
            </a:endParaRPr>
          </a:p>
        </p:txBody>
      </p:sp>
      <p:sp>
        <p:nvSpPr>
          <p:cNvPr id="79" name="TextBox 78"/>
          <p:cNvSpPr txBox="1"/>
          <p:nvPr/>
        </p:nvSpPr>
        <p:spPr>
          <a:xfrm>
            <a:off x="2715091" y="3506030"/>
            <a:ext cx="587435" cy="369332"/>
          </a:xfrm>
          <a:prstGeom prst="rect">
            <a:avLst/>
          </a:prstGeom>
          <a:noFill/>
        </p:spPr>
        <p:txBody>
          <a:bodyPr wrap="square" rtlCol="0">
            <a:spAutoFit/>
          </a:bodyPr>
          <a:lstStyle/>
          <a:p>
            <a:r>
              <a:rPr lang="ga-IE" dirty="0" smtClean="0">
                <a:solidFill>
                  <a:srgbClr val="FF0000"/>
                </a:solidFill>
                <a:latin typeface="Tahoma" pitchFamily="34" charset="0"/>
              </a:rPr>
              <a:t>6</a:t>
            </a:r>
            <a:endParaRPr lang="ga-IE" dirty="0">
              <a:solidFill>
                <a:srgbClr val="FF0000"/>
              </a:solidFill>
              <a:latin typeface="Tahoma" pitchFamily="34" charset="0"/>
              <a:ea typeface="Tahoma" pitchFamily="34" charset="0"/>
              <a:cs typeface="Tahoma" pitchFamily="34" charset="0"/>
            </a:endParaRPr>
          </a:p>
        </p:txBody>
      </p:sp>
      <p:sp>
        <p:nvSpPr>
          <p:cNvPr id="80" name="TextBox 79"/>
          <p:cNvSpPr txBox="1"/>
          <p:nvPr/>
        </p:nvSpPr>
        <p:spPr>
          <a:xfrm>
            <a:off x="2355115" y="3627435"/>
            <a:ext cx="587435" cy="369332"/>
          </a:xfrm>
          <a:prstGeom prst="rect">
            <a:avLst/>
          </a:prstGeom>
          <a:noFill/>
        </p:spPr>
        <p:txBody>
          <a:bodyPr wrap="square" rtlCol="0">
            <a:spAutoFit/>
          </a:bodyPr>
          <a:lstStyle/>
          <a:p>
            <a:r>
              <a:rPr lang="ga-IE" dirty="0" smtClean="0">
                <a:solidFill>
                  <a:srgbClr val="FF0000"/>
                </a:solidFill>
                <a:latin typeface="Tahoma" pitchFamily="34" charset="0"/>
              </a:rPr>
              <a:t>7</a:t>
            </a:r>
            <a:endParaRPr lang="ga-IE" dirty="0">
              <a:solidFill>
                <a:srgbClr val="FF0000"/>
              </a:solidFill>
              <a:latin typeface="Tahoma" pitchFamily="34" charset="0"/>
              <a:ea typeface="Tahoma" pitchFamily="34" charset="0"/>
              <a:cs typeface="Tahoma" pitchFamily="34" charset="0"/>
            </a:endParaRPr>
          </a:p>
        </p:txBody>
      </p:sp>
      <p:sp>
        <p:nvSpPr>
          <p:cNvPr id="81" name="TextBox 80"/>
          <p:cNvSpPr txBox="1"/>
          <p:nvPr/>
        </p:nvSpPr>
        <p:spPr>
          <a:xfrm>
            <a:off x="1937975" y="3442769"/>
            <a:ext cx="587435" cy="369332"/>
          </a:xfrm>
          <a:prstGeom prst="rect">
            <a:avLst/>
          </a:prstGeom>
          <a:noFill/>
        </p:spPr>
        <p:txBody>
          <a:bodyPr wrap="square" rtlCol="0">
            <a:spAutoFit/>
          </a:bodyPr>
          <a:lstStyle/>
          <a:p>
            <a:r>
              <a:rPr lang="ga-IE" dirty="0" smtClean="0">
                <a:solidFill>
                  <a:srgbClr val="FF0000"/>
                </a:solidFill>
                <a:latin typeface="Tahoma" pitchFamily="34" charset="0"/>
              </a:rPr>
              <a:t>8</a:t>
            </a:r>
            <a:endParaRPr lang="ga-IE" dirty="0">
              <a:solidFill>
                <a:srgbClr val="FF0000"/>
              </a:solidFill>
              <a:latin typeface="Tahoma" pitchFamily="34" charset="0"/>
              <a:ea typeface="Tahoma" pitchFamily="34" charset="0"/>
              <a:cs typeface="Tahoma" pitchFamily="34" charset="0"/>
            </a:endParaRPr>
          </a:p>
        </p:txBody>
      </p:sp>
      <p:cxnSp>
        <p:nvCxnSpPr>
          <p:cNvPr id="83" name="Straight Connector 82"/>
          <p:cNvCxnSpPr>
            <a:stCxn id="63" idx="7"/>
            <a:endCxn id="63" idx="6"/>
          </p:cNvCxnSpPr>
          <p:nvPr/>
        </p:nvCxnSpPr>
        <p:spPr>
          <a:xfrm>
            <a:off x="2590916" y="3241553"/>
            <a:ext cx="395406" cy="95459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63" idx="6"/>
            <a:endCxn id="63" idx="2"/>
          </p:cNvCxnSpPr>
          <p:nvPr/>
        </p:nvCxnSpPr>
        <p:spPr>
          <a:xfrm flipH="1">
            <a:off x="286322" y="4196147"/>
            <a:ext cx="2700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63" idx="6"/>
            <a:endCxn id="63" idx="4"/>
          </p:cNvCxnSpPr>
          <p:nvPr/>
        </p:nvCxnSpPr>
        <p:spPr>
          <a:xfrm flipH="1">
            <a:off x="1636322" y="4196147"/>
            <a:ext cx="1350000" cy="1350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63" idx="2"/>
            <a:endCxn id="63" idx="4"/>
          </p:cNvCxnSpPr>
          <p:nvPr/>
        </p:nvCxnSpPr>
        <p:spPr>
          <a:xfrm>
            <a:off x="286322" y="4196147"/>
            <a:ext cx="1350000" cy="1350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flipH="1" flipV="1">
            <a:off x="603136" y="3154543"/>
            <a:ext cx="177618" cy="174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7" name="Oval 76"/>
          <p:cNvSpPr/>
          <p:nvPr/>
        </p:nvSpPr>
        <p:spPr>
          <a:xfrm>
            <a:off x="197513" y="4099485"/>
            <a:ext cx="177618" cy="174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2" name="Oval 81"/>
          <p:cNvSpPr/>
          <p:nvPr/>
        </p:nvSpPr>
        <p:spPr>
          <a:xfrm>
            <a:off x="1547513" y="5459137"/>
            <a:ext cx="177618" cy="174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2" name="Oval 71"/>
          <p:cNvSpPr/>
          <p:nvPr/>
        </p:nvSpPr>
        <p:spPr>
          <a:xfrm>
            <a:off x="2897513" y="4094463"/>
            <a:ext cx="177618" cy="174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9" name="Oval 68"/>
          <p:cNvSpPr/>
          <p:nvPr/>
        </p:nvSpPr>
        <p:spPr>
          <a:xfrm>
            <a:off x="2485341" y="3173963"/>
            <a:ext cx="177618" cy="174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0" name="TextBox 89"/>
          <p:cNvSpPr txBox="1"/>
          <p:nvPr/>
        </p:nvSpPr>
        <p:spPr>
          <a:xfrm>
            <a:off x="2204596" y="3872644"/>
            <a:ext cx="587435" cy="369332"/>
          </a:xfrm>
          <a:prstGeom prst="rect">
            <a:avLst/>
          </a:prstGeom>
          <a:noFill/>
        </p:spPr>
        <p:txBody>
          <a:bodyPr wrap="square" rtlCol="0">
            <a:spAutoFit/>
          </a:bodyPr>
          <a:lstStyle/>
          <a:p>
            <a:r>
              <a:rPr lang="ga-IE" dirty="0" smtClean="0">
                <a:solidFill>
                  <a:srgbClr val="FF0000"/>
                </a:solidFill>
                <a:latin typeface="Tahoma" pitchFamily="34" charset="0"/>
              </a:rPr>
              <a:t>9</a:t>
            </a:r>
            <a:endParaRPr lang="ga-IE" dirty="0">
              <a:solidFill>
                <a:srgbClr val="FF0000"/>
              </a:solidFill>
              <a:latin typeface="Tahoma" pitchFamily="34" charset="0"/>
              <a:ea typeface="Tahoma" pitchFamily="34" charset="0"/>
              <a:cs typeface="Tahoma" pitchFamily="34" charset="0"/>
            </a:endParaRPr>
          </a:p>
        </p:txBody>
      </p:sp>
      <p:sp>
        <p:nvSpPr>
          <p:cNvPr id="91" name="TextBox 90"/>
          <p:cNvSpPr txBox="1"/>
          <p:nvPr/>
        </p:nvSpPr>
        <p:spPr>
          <a:xfrm>
            <a:off x="1366606" y="3817163"/>
            <a:ext cx="587435" cy="369332"/>
          </a:xfrm>
          <a:prstGeom prst="rect">
            <a:avLst/>
          </a:prstGeom>
          <a:noFill/>
        </p:spPr>
        <p:txBody>
          <a:bodyPr wrap="square" rtlCol="0">
            <a:spAutoFit/>
          </a:bodyPr>
          <a:lstStyle/>
          <a:p>
            <a:r>
              <a:rPr lang="ga-IE" dirty="0" smtClean="0">
                <a:solidFill>
                  <a:srgbClr val="FF0000"/>
                </a:solidFill>
                <a:latin typeface="Tahoma" pitchFamily="34" charset="0"/>
              </a:rPr>
              <a:t>10</a:t>
            </a:r>
            <a:endParaRPr lang="ga-IE" dirty="0">
              <a:solidFill>
                <a:srgbClr val="FF0000"/>
              </a:solidFill>
              <a:latin typeface="Tahoma" pitchFamily="34" charset="0"/>
              <a:ea typeface="Tahoma" pitchFamily="34" charset="0"/>
              <a:cs typeface="Tahoma" pitchFamily="34" charset="0"/>
            </a:endParaRPr>
          </a:p>
        </p:txBody>
      </p:sp>
      <p:sp>
        <p:nvSpPr>
          <p:cNvPr id="92" name="TextBox 91"/>
          <p:cNvSpPr txBox="1"/>
          <p:nvPr/>
        </p:nvSpPr>
        <p:spPr>
          <a:xfrm>
            <a:off x="645257" y="3872188"/>
            <a:ext cx="587435" cy="369332"/>
          </a:xfrm>
          <a:prstGeom prst="rect">
            <a:avLst/>
          </a:prstGeom>
          <a:noFill/>
        </p:spPr>
        <p:txBody>
          <a:bodyPr wrap="square" rtlCol="0">
            <a:spAutoFit/>
          </a:bodyPr>
          <a:lstStyle/>
          <a:p>
            <a:r>
              <a:rPr lang="ga-IE" dirty="0" smtClean="0">
                <a:solidFill>
                  <a:srgbClr val="FF0000"/>
                </a:solidFill>
                <a:latin typeface="Tahoma" pitchFamily="34" charset="0"/>
              </a:rPr>
              <a:t>11</a:t>
            </a:r>
            <a:endParaRPr lang="ga-IE" dirty="0">
              <a:solidFill>
                <a:srgbClr val="FF0000"/>
              </a:solidFill>
              <a:latin typeface="Tahoma" pitchFamily="34" charset="0"/>
              <a:ea typeface="Tahoma" pitchFamily="34" charset="0"/>
              <a:cs typeface="Tahoma" pitchFamily="34" charset="0"/>
            </a:endParaRPr>
          </a:p>
        </p:txBody>
      </p:sp>
      <p:sp>
        <p:nvSpPr>
          <p:cNvPr id="93" name="TextBox 92"/>
          <p:cNvSpPr txBox="1"/>
          <p:nvPr/>
        </p:nvSpPr>
        <p:spPr>
          <a:xfrm>
            <a:off x="492381" y="4698075"/>
            <a:ext cx="587435" cy="369332"/>
          </a:xfrm>
          <a:prstGeom prst="rect">
            <a:avLst/>
          </a:prstGeom>
          <a:noFill/>
        </p:spPr>
        <p:txBody>
          <a:bodyPr wrap="square" rtlCol="0">
            <a:spAutoFit/>
          </a:bodyPr>
          <a:lstStyle/>
          <a:p>
            <a:r>
              <a:rPr lang="ga-IE" dirty="0" smtClean="0">
                <a:solidFill>
                  <a:srgbClr val="FF0000"/>
                </a:solidFill>
                <a:latin typeface="Tahoma" pitchFamily="34" charset="0"/>
              </a:rPr>
              <a:t>12</a:t>
            </a:r>
            <a:endParaRPr lang="ga-IE" dirty="0">
              <a:solidFill>
                <a:srgbClr val="FF0000"/>
              </a:solidFill>
              <a:latin typeface="Tahoma" pitchFamily="34" charset="0"/>
              <a:ea typeface="Tahoma" pitchFamily="34" charset="0"/>
              <a:cs typeface="Tahoma" pitchFamily="34" charset="0"/>
            </a:endParaRPr>
          </a:p>
        </p:txBody>
      </p:sp>
      <p:sp>
        <p:nvSpPr>
          <p:cNvPr id="95" name="TextBox 94"/>
          <p:cNvSpPr txBox="1"/>
          <p:nvPr/>
        </p:nvSpPr>
        <p:spPr>
          <a:xfrm>
            <a:off x="849570" y="4500365"/>
            <a:ext cx="587435" cy="369332"/>
          </a:xfrm>
          <a:prstGeom prst="rect">
            <a:avLst/>
          </a:prstGeom>
          <a:noFill/>
        </p:spPr>
        <p:txBody>
          <a:bodyPr wrap="square" rtlCol="0">
            <a:spAutoFit/>
          </a:bodyPr>
          <a:lstStyle/>
          <a:p>
            <a:r>
              <a:rPr lang="ga-IE" dirty="0" smtClean="0">
                <a:solidFill>
                  <a:srgbClr val="FF0000"/>
                </a:solidFill>
                <a:latin typeface="Tahoma" pitchFamily="34" charset="0"/>
              </a:rPr>
              <a:t>13</a:t>
            </a:r>
            <a:endParaRPr lang="ga-IE" dirty="0">
              <a:solidFill>
                <a:srgbClr val="FF0000"/>
              </a:solidFill>
              <a:latin typeface="Tahoma" pitchFamily="34" charset="0"/>
              <a:ea typeface="Tahoma" pitchFamily="34" charset="0"/>
              <a:cs typeface="Tahoma" pitchFamily="34" charset="0"/>
            </a:endParaRPr>
          </a:p>
        </p:txBody>
      </p:sp>
      <p:sp>
        <p:nvSpPr>
          <p:cNvPr id="96" name="TextBox 95"/>
          <p:cNvSpPr txBox="1"/>
          <p:nvPr/>
        </p:nvSpPr>
        <p:spPr>
          <a:xfrm>
            <a:off x="1409491" y="4463372"/>
            <a:ext cx="587435" cy="369332"/>
          </a:xfrm>
          <a:prstGeom prst="rect">
            <a:avLst/>
          </a:prstGeom>
          <a:noFill/>
        </p:spPr>
        <p:txBody>
          <a:bodyPr wrap="square" rtlCol="0">
            <a:spAutoFit/>
          </a:bodyPr>
          <a:lstStyle/>
          <a:p>
            <a:r>
              <a:rPr lang="ga-IE" dirty="0" smtClean="0">
                <a:solidFill>
                  <a:srgbClr val="FF0000"/>
                </a:solidFill>
                <a:latin typeface="Tahoma" pitchFamily="34" charset="0"/>
              </a:rPr>
              <a:t>14</a:t>
            </a:r>
            <a:endParaRPr lang="ga-IE" dirty="0">
              <a:solidFill>
                <a:srgbClr val="FF0000"/>
              </a:solidFill>
              <a:latin typeface="Tahoma" pitchFamily="34" charset="0"/>
              <a:ea typeface="Tahoma" pitchFamily="34" charset="0"/>
              <a:cs typeface="Tahoma" pitchFamily="34" charset="0"/>
            </a:endParaRPr>
          </a:p>
        </p:txBody>
      </p:sp>
      <p:sp>
        <p:nvSpPr>
          <p:cNvPr id="97" name="TextBox 96"/>
          <p:cNvSpPr txBox="1"/>
          <p:nvPr/>
        </p:nvSpPr>
        <p:spPr>
          <a:xfrm>
            <a:off x="1995163" y="4533315"/>
            <a:ext cx="587435" cy="369332"/>
          </a:xfrm>
          <a:prstGeom prst="rect">
            <a:avLst/>
          </a:prstGeom>
          <a:noFill/>
        </p:spPr>
        <p:txBody>
          <a:bodyPr wrap="square" rtlCol="0">
            <a:spAutoFit/>
          </a:bodyPr>
          <a:lstStyle/>
          <a:p>
            <a:r>
              <a:rPr lang="ga-IE" dirty="0" smtClean="0">
                <a:solidFill>
                  <a:srgbClr val="FF0000"/>
                </a:solidFill>
                <a:latin typeface="Tahoma" pitchFamily="34" charset="0"/>
              </a:rPr>
              <a:t>15</a:t>
            </a:r>
            <a:endParaRPr lang="ga-IE" dirty="0">
              <a:solidFill>
                <a:srgbClr val="FF0000"/>
              </a:solidFill>
              <a:latin typeface="Tahoma" pitchFamily="34" charset="0"/>
              <a:ea typeface="Tahoma" pitchFamily="34" charset="0"/>
              <a:cs typeface="Tahoma" pitchFamily="34" charset="0"/>
            </a:endParaRPr>
          </a:p>
        </p:txBody>
      </p:sp>
      <p:sp>
        <p:nvSpPr>
          <p:cNvPr id="98" name="TextBox 97"/>
          <p:cNvSpPr txBox="1"/>
          <p:nvPr/>
        </p:nvSpPr>
        <p:spPr>
          <a:xfrm>
            <a:off x="2266994" y="4885704"/>
            <a:ext cx="587435" cy="369332"/>
          </a:xfrm>
          <a:prstGeom prst="rect">
            <a:avLst/>
          </a:prstGeom>
          <a:noFill/>
        </p:spPr>
        <p:txBody>
          <a:bodyPr wrap="square" rtlCol="0">
            <a:spAutoFit/>
          </a:bodyPr>
          <a:lstStyle/>
          <a:p>
            <a:r>
              <a:rPr lang="ga-IE" dirty="0" smtClean="0">
                <a:solidFill>
                  <a:srgbClr val="FF0000"/>
                </a:solidFill>
                <a:latin typeface="Tahoma" pitchFamily="34" charset="0"/>
              </a:rPr>
              <a:t>16</a:t>
            </a:r>
            <a:endParaRPr lang="ga-IE" dirty="0">
              <a:solidFill>
                <a:srgbClr val="FF0000"/>
              </a:solidFill>
              <a:latin typeface="Tahoma" pitchFamily="34" charset="0"/>
              <a:ea typeface="Tahoma" pitchFamily="34" charset="0"/>
              <a:cs typeface="Tahoma" pitchFamily="34" charset="0"/>
            </a:endParaRPr>
          </a:p>
        </p:txBody>
      </p:sp>
      <p:sp>
        <p:nvSpPr>
          <p:cNvPr id="99" name="TextBox 98"/>
          <p:cNvSpPr txBox="1"/>
          <p:nvPr/>
        </p:nvSpPr>
        <p:spPr>
          <a:xfrm>
            <a:off x="7934325" y="4025997"/>
            <a:ext cx="602437" cy="523220"/>
          </a:xfrm>
          <a:prstGeom prst="rect">
            <a:avLst/>
          </a:prstGeom>
          <a:noFill/>
        </p:spPr>
        <p:txBody>
          <a:bodyPr wrap="square" rtlCol="0">
            <a:spAutoFit/>
          </a:bodyPr>
          <a:lstStyle/>
          <a:p>
            <a:r>
              <a:rPr lang="ga-IE" sz="2800" dirty="0" smtClean="0">
                <a:solidFill>
                  <a:prstClr val="black"/>
                </a:solidFill>
                <a:latin typeface="Tahoma" pitchFamily="34" charset="0"/>
              </a:rPr>
              <a:t>16</a:t>
            </a:r>
            <a:endParaRPr lang="ga-IE" sz="2800" dirty="0">
              <a:solidFill>
                <a:prstClr val="black"/>
              </a:solidFill>
              <a:latin typeface="Tahoma" pitchFamily="34" charset="0"/>
              <a:ea typeface="Tahoma" pitchFamily="34" charset="0"/>
              <a:cs typeface="Tahoma" pitchFamily="34" charset="0"/>
            </a:endParaRPr>
          </a:p>
        </p:txBody>
      </p:sp>
      <p:sp>
        <p:nvSpPr>
          <p:cNvPr id="100" name="TextBox 99"/>
          <p:cNvSpPr txBox="1"/>
          <p:nvPr/>
        </p:nvSpPr>
        <p:spPr>
          <a:xfrm>
            <a:off x="8067677" y="4587972"/>
            <a:ext cx="602437" cy="523220"/>
          </a:xfrm>
          <a:prstGeom prst="rect">
            <a:avLst/>
          </a:prstGeom>
          <a:noFill/>
        </p:spPr>
        <p:txBody>
          <a:bodyPr wrap="square" rtlCol="0">
            <a:spAutoFit/>
          </a:bodyPr>
          <a:lstStyle/>
          <a:p>
            <a:r>
              <a:rPr lang="ga-IE" sz="2800" dirty="0" smtClean="0">
                <a:solidFill>
                  <a:prstClr val="black"/>
                </a:solidFill>
                <a:latin typeface="Tahoma" pitchFamily="34" charset="0"/>
              </a:rPr>
              <a:t>?</a:t>
            </a:r>
            <a:endParaRPr lang="ga-IE" sz="2800" dirty="0">
              <a:solidFill>
                <a:prstClr val="black"/>
              </a:solidFill>
              <a:latin typeface="Tahoma" pitchFamily="34" charset="0"/>
              <a:ea typeface="Tahoma" pitchFamily="34" charset="0"/>
              <a:cs typeface="Tahoma" pitchFamily="34" charset="0"/>
            </a:endParaRPr>
          </a:p>
        </p:txBody>
      </p:sp>
      <p:sp>
        <p:nvSpPr>
          <p:cNvPr id="17" name="Oval 16"/>
          <p:cNvSpPr/>
          <p:nvPr/>
        </p:nvSpPr>
        <p:spPr>
          <a:xfrm flipH="1" flipV="1">
            <a:off x="2621010" y="67488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 name="Oval 17"/>
          <p:cNvSpPr/>
          <p:nvPr/>
        </p:nvSpPr>
        <p:spPr>
          <a:xfrm>
            <a:off x="2629915" y="175564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 name="Oval 15"/>
          <p:cNvSpPr/>
          <p:nvPr/>
        </p:nvSpPr>
        <p:spPr>
          <a:xfrm>
            <a:off x="3897550" y="121614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0" name="Oval 39"/>
          <p:cNvSpPr/>
          <p:nvPr/>
        </p:nvSpPr>
        <p:spPr>
          <a:xfrm>
            <a:off x="5833933" y="124577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3" name="Oval 42"/>
          <p:cNvSpPr/>
          <p:nvPr/>
        </p:nvSpPr>
        <p:spPr>
          <a:xfrm>
            <a:off x="5636104" y="17612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6" name="Oval 35"/>
          <p:cNvSpPr/>
          <p:nvPr/>
        </p:nvSpPr>
        <p:spPr>
          <a:xfrm flipH="1" flipV="1">
            <a:off x="4557552" y="68283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9" name="Oval 38"/>
          <p:cNvSpPr/>
          <p:nvPr/>
        </p:nvSpPr>
        <p:spPr>
          <a:xfrm>
            <a:off x="4558555" y="174612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 name="Date Placeholder 4"/>
          <p:cNvSpPr>
            <a:spLocks noGrp="1"/>
          </p:cNvSpPr>
          <p:nvPr>
            <p:ph type="dt" sz="half" idx="10"/>
          </p:nvPr>
        </p:nvSpPr>
        <p:spPr/>
        <p:txBody>
          <a:bodyPr/>
          <a:lstStyle/>
          <a:p>
            <a:fld id="{0A5965E8-7E61-4D9B-8F88-05A867C26D40}" type="datetime10">
              <a:rPr lang="en-IE" smtClean="0">
                <a:solidFill>
                  <a:prstClr val="black">
                    <a:tint val="75000"/>
                  </a:prstClr>
                </a:solidFill>
              </a:rPr>
              <a:pPr/>
              <a:t>09:19</a:t>
            </a:fld>
            <a:endParaRPr lang="ga-IE">
              <a:solidFill>
                <a:prstClr val="black">
                  <a:tint val="75000"/>
                </a:prstClr>
              </a:solidFill>
            </a:endParaRPr>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230010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25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250"/>
                            </p:stCondLst>
                            <p:childTnLst>
                              <p:par>
                                <p:cTn id="18" presetID="1" presetClass="entr" presetSubtype="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1000"/>
                            </p:stCondLst>
                            <p:childTnLst>
                              <p:par>
                                <p:cTn id="36" presetID="10" presetClass="entr" presetSubtype="0" fill="hold" nodeType="afterEffect">
                                  <p:stCondLst>
                                    <p:cond delay="5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2500"/>
                            </p:stCondLst>
                            <p:childTnLst>
                              <p:par>
                                <p:cTn id="44" presetID="10" presetClass="entr" presetSubtype="0" fill="hold" nodeType="afterEffect">
                                  <p:stCondLst>
                                    <p:cond delay="25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3250"/>
                            </p:stCondLst>
                            <p:childTnLst>
                              <p:par>
                                <p:cTn id="48" presetID="1" presetClass="entr" presetSubtype="0" fill="hold" grpId="0" nodeType="afterEffect">
                                  <p:stCondLst>
                                    <p:cond delay="500"/>
                                  </p:stCondLst>
                                  <p:childTnLst>
                                    <p:set>
                                      <p:cBhvr>
                                        <p:cTn id="49" dur="1" fill="hold">
                                          <p:stCondLst>
                                            <p:cond delay="0"/>
                                          </p:stCondLst>
                                        </p:cTn>
                                        <p:tgtEl>
                                          <p:spTgt spid="14"/>
                                        </p:tgtEl>
                                        <p:attrNameLst>
                                          <p:attrName>style.visibility</p:attrName>
                                        </p:attrNameLst>
                                      </p:cBhvr>
                                      <p:to>
                                        <p:strVal val="visible"/>
                                      </p:to>
                                    </p:set>
                                  </p:childTnLst>
                                </p:cTn>
                              </p:par>
                            </p:childTnLst>
                          </p:cTn>
                        </p:par>
                        <p:par>
                          <p:cTn id="50" fill="hold">
                            <p:stCondLst>
                              <p:cond delay="3750"/>
                            </p:stCondLst>
                            <p:childTnLst>
                              <p:par>
                                <p:cTn id="51" presetID="1" presetClass="entr" presetSubtype="0" fill="hold" grpId="0" nodeType="afterEffect">
                                  <p:stCondLst>
                                    <p:cond delay="250"/>
                                  </p:stCondLst>
                                  <p:childTnLst>
                                    <p:set>
                                      <p:cBhvr>
                                        <p:cTn id="52" dur="1" fill="hold">
                                          <p:stCondLst>
                                            <p:cond delay="0"/>
                                          </p:stCondLst>
                                        </p:cTn>
                                        <p:tgtEl>
                                          <p:spTgt spid="15"/>
                                        </p:tgtEl>
                                        <p:attrNameLst>
                                          <p:attrName>style.visibility</p:attrName>
                                        </p:attrNameLst>
                                      </p:cBhvr>
                                      <p:to>
                                        <p:strVal val="visible"/>
                                      </p:to>
                                    </p:set>
                                  </p:childTnLst>
                                </p:cTn>
                              </p:par>
                            </p:childTnLst>
                          </p:cTn>
                        </p:par>
                        <p:par>
                          <p:cTn id="53" fill="hold">
                            <p:stCondLst>
                              <p:cond delay="4000"/>
                            </p:stCondLst>
                            <p:childTnLst>
                              <p:par>
                                <p:cTn id="54" presetID="1" presetClass="entr" presetSubtype="0" fill="hold" grpId="0" nodeType="afterEffect">
                                  <p:stCondLst>
                                    <p:cond delay="250"/>
                                  </p:stCondLst>
                                  <p:childTnLst>
                                    <p:set>
                                      <p:cBhvr>
                                        <p:cTn id="55" dur="1" fill="hold">
                                          <p:stCondLst>
                                            <p:cond delay="0"/>
                                          </p:stCondLst>
                                        </p:cTn>
                                        <p:tgtEl>
                                          <p:spTgt spid="29"/>
                                        </p:tgtEl>
                                        <p:attrNameLst>
                                          <p:attrName>style.visibility</p:attrName>
                                        </p:attrNameLst>
                                      </p:cBhvr>
                                      <p:to>
                                        <p:strVal val="visible"/>
                                      </p:to>
                                    </p:set>
                                  </p:childTnLst>
                                </p:cTn>
                              </p:par>
                            </p:childTnLst>
                          </p:cTn>
                        </p:par>
                        <p:par>
                          <p:cTn id="56" fill="hold">
                            <p:stCondLst>
                              <p:cond delay="4250"/>
                            </p:stCondLst>
                            <p:childTnLst>
                              <p:par>
                                <p:cTn id="57" presetID="1" presetClass="entr" presetSubtype="0" fill="hold" grpId="0" nodeType="afterEffect">
                                  <p:stCondLst>
                                    <p:cond delay="250"/>
                                  </p:stCondLst>
                                  <p:childTnLst>
                                    <p:set>
                                      <p:cBhvr>
                                        <p:cTn id="58" dur="1" fill="hold">
                                          <p:stCondLst>
                                            <p:cond delay="0"/>
                                          </p:stCondLst>
                                        </p:cTn>
                                        <p:tgtEl>
                                          <p:spTgt spid="30"/>
                                        </p:tgtEl>
                                        <p:attrNameLst>
                                          <p:attrName>style.visibility</p:attrName>
                                        </p:attrNameLst>
                                      </p:cBhvr>
                                      <p:to>
                                        <p:strVal val="visible"/>
                                      </p:to>
                                    </p:set>
                                  </p:childTnLst>
                                </p:cTn>
                              </p:par>
                            </p:childTnLst>
                          </p:cTn>
                        </p:par>
                        <p:par>
                          <p:cTn id="59" fill="hold">
                            <p:stCondLst>
                              <p:cond delay="4500"/>
                            </p:stCondLst>
                            <p:childTnLst>
                              <p:par>
                                <p:cTn id="60" presetID="10" presetClass="entr" presetSubtype="0" fill="hold" grpId="0" nodeType="afterEffect">
                                  <p:stCondLst>
                                    <p:cond delay="25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par>
                          <p:cTn id="81" fill="hold">
                            <p:stCondLst>
                              <p:cond delay="1000"/>
                            </p:stCondLst>
                            <p:childTnLst>
                              <p:par>
                                <p:cTn id="82" presetID="10" presetClass="entr" presetSubtype="0" fill="hold" nodeType="afterEffect">
                                  <p:stCondLst>
                                    <p:cond delay="50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childTnLst>
                          </p:cTn>
                        </p:par>
                        <p:par>
                          <p:cTn id="85" fill="hold">
                            <p:stCondLst>
                              <p:cond delay="2000"/>
                            </p:stCondLst>
                            <p:childTnLst>
                              <p:par>
                                <p:cTn id="86" presetID="10" presetClass="entr" presetSubtype="0" fill="hold" nodeType="afterEffect">
                                  <p:stCondLst>
                                    <p:cond delay="25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childTnLst>
                          </p:cTn>
                        </p:par>
                        <p:par>
                          <p:cTn id="89" fill="hold">
                            <p:stCondLst>
                              <p:cond delay="2750"/>
                            </p:stCondLst>
                            <p:childTnLst>
                              <p:par>
                                <p:cTn id="90" presetID="10" presetClass="entr" presetSubtype="0" fill="hold" nodeType="afterEffect">
                                  <p:stCondLst>
                                    <p:cond delay="25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par>
                          <p:cTn id="93" fill="hold">
                            <p:stCondLst>
                              <p:cond delay="3500"/>
                            </p:stCondLst>
                            <p:childTnLst>
                              <p:par>
                                <p:cTn id="94" presetID="10" presetClass="entr" presetSubtype="0" fill="hold" nodeType="afterEffect">
                                  <p:stCondLst>
                                    <p:cond delay="25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childTnLst>
                          </p:cTn>
                        </p:par>
                        <p:par>
                          <p:cTn id="97" fill="hold">
                            <p:stCondLst>
                              <p:cond delay="4250"/>
                            </p:stCondLst>
                            <p:childTnLst>
                              <p:par>
                                <p:cTn id="98" presetID="10" presetClass="entr" presetSubtype="0" fill="hold" nodeType="afterEffect">
                                  <p:stCondLst>
                                    <p:cond delay="25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500"/>
                                        <p:tgtEl>
                                          <p:spTgt spid="51"/>
                                        </p:tgtEl>
                                      </p:cBhvr>
                                    </p:animEffect>
                                  </p:childTnLst>
                                </p:cTn>
                              </p:par>
                            </p:childTnLst>
                          </p:cTn>
                        </p:par>
                        <p:par>
                          <p:cTn id="101" fill="hold">
                            <p:stCondLst>
                              <p:cond delay="5000"/>
                            </p:stCondLst>
                            <p:childTnLst>
                              <p:par>
                                <p:cTn id="102" presetID="10" presetClass="entr" presetSubtype="0" fill="hold" nodeType="afterEffect">
                                  <p:stCondLst>
                                    <p:cond delay="25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childTnLst>
                                </p:cTn>
                              </p:par>
                            </p:childTnLst>
                          </p:cTn>
                        </p:par>
                        <p:par>
                          <p:cTn id="105" fill="hold">
                            <p:stCondLst>
                              <p:cond delay="5750"/>
                            </p:stCondLst>
                            <p:childTnLst>
                              <p:par>
                                <p:cTn id="106" presetID="1" presetClass="entr" presetSubtype="0" fill="hold" grpId="0" nodeType="afterEffect">
                                  <p:stCondLst>
                                    <p:cond delay="500"/>
                                  </p:stCondLst>
                                  <p:childTnLst>
                                    <p:set>
                                      <p:cBhvr>
                                        <p:cTn id="107" dur="1" fill="hold">
                                          <p:stCondLst>
                                            <p:cond delay="0"/>
                                          </p:stCondLst>
                                        </p:cTn>
                                        <p:tgtEl>
                                          <p:spTgt spid="34"/>
                                        </p:tgtEl>
                                        <p:attrNameLst>
                                          <p:attrName>style.visibility</p:attrName>
                                        </p:attrNameLst>
                                      </p:cBhvr>
                                      <p:to>
                                        <p:strVal val="visible"/>
                                      </p:to>
                                    </p:set>
                                  </p:childTnLst>
                                </p:cTn>
                              </p:par>
                            </p:childTnLst>
                          </p:cTn>
                        </p:par>
                        <p:par>
                          <p:cTn id="108" fill="hold">
                            <p:stCondLst>
                              <p:cond delay="6250"/>
                            </p:stCondLst>
                            <p:childTnLst>
                              <p:par>
                                <p:cTn id="109" presetID="1" presetClass="entr" presetSubtype="0" fill="hold" grpId="0" nodeType="afterEffect">
                                  <p:stCondLst>
                                    <p:cond delay="250"/>
                                  </p:stCondLst>
                                  <p:childTnLst>
                                    <p:set>
                                      <p:cBhvr>
                                        <p:cTn id="110" dur="1" fill="hold">
                                          <p:stCondLst>
                                            <p:cond delay="0"/>
                                          </p:stCondLst>
                                        </p:cTn>
                                        <p:tgtEl>
                                          <p:spTgt spid="35"/>
                                        </p:tgtEl>
                                        <p:attrNameLst>
                                          <p:attrName>style.visibility</p:attrName>
                                        </p:attrNameLst>
                                      </p:cBhvr>
                                      <p:to>
                                        <p:strVal val="visible"/>
                                      </p:to>
                                    </p:set>
                                  </p:childTnLst>
                                </p:cTn>
                              </p:par>
                            </p:childTnLst>
                          </p:cTn>
                        </p:par>
                        <p:par>
                          <p:cTn id="111" fill="hold">
                            <p:stCondLst>
                              <p:cond delay="6500"/>
                            </p:stCondLst>
                            <p:childTnLst>
                              <p:par>
                                <p:cTn id="112" presetID="1" presetClass="entr" presetSubtype="0" fill="hold" grpId="0" nodeType="afterEffect">
                                  <p:stCondLst>
                                    <p:cond delay="250"/>
                                  </p:stCondLst>
                                  <p:childTnLst>
                                    <p:set>
                                      <p:cBhvr>
                                        <p:cTn id="113" dur="1" fill="hold">
                                          <p:stCondLst>
                                            <p:cond delay="0"/>
                                          </p:stCondLst>
                                        </p:cTn>
                                        <p:tgtEl>
                                          <p:spTgt spid="41"/>
                                        </p:tgtEl>
                                        <p:attrNameLst>
                                          <p:attrName>style.visibility</p:attrName>
                                        </p:attrNameLst>
                                      </p:cBhvr>
                                      <p:to>
                                        <p:strVal val="visible"/>
                                      </p:to>
                                    </p:set>
                                  </p:childTnLst>
                                </p:cTn>
                              </p:par>
                            </p:childTnLst>
                          </p:cTn>
                        </p:par>
                        <p:par>
                          <p:cTn id="114" fill="hold">
                            <p:stCondLst>
                              <p:cond delay="6750"/>
                            </p:stCondLst>
                            <p:childTnLst>
                              <p:par>
                                <p:cTn id="115" presetID="1" presetClass="entr" presetSubtype="0" fill="hold" grpId="0" nodeType="afterEffect">
                                  <p:stCondLst>
                                    <p:cond delay="250"/>
                                  </p:stCondLst>
                                  <p:childTnLst>
                                    <p:set>
                                      <p:cBhvr>
                                        <p:cTn id="116" dur="1" fill="hold">
                                          <p:stCondLst>
                                            <p:cond delay="0"/>
                                          </p:stCondLst>
                                        </p:cTn>
                                        <p:tgtEl>
                                          <p:spTgt spid="42"/>
                                        </p:tgtEl>
                                        <p:attrNameLst>
                                          <p:attrName>style.visibility</p:attrName>
                                        </p:attrNameLst>
                                      </p:cBhvr>
                                      <p:to>
                                        <p:strVal val="visible"/>
                                      </p:to>
                                    </p:set>
                                  </p:childTnLst>
                                </p:cTn>
                              </p:par>
                            </p:childTnLst>
                          </p:cTn>
                        </p:par>
                        <p:par>
                          <p:cTn id="117" fill="hold">
                            <p:stCondLst>
                              <p:cond delay="7000"/>
                            </p:stCondLst>
                            <p:childTnLst>
                              <p:par>
                                <p:cTn id="118" presetID="1" presetClass="entr" presetSubtype="0" fill="hold" grpId="0" nodeType="afterEffect">
                                  <p:stCondLst>
                                    <p:cond delay="250"/>
                                  </p:stCondLst>
                                  <p:childTnLst>
                                    <p:set>
                                      <p:cBhvr>
                                        <p:cTn id="119" dur="1" fill="hold">
                                          <p:stCondLst>
                                            <p:cond delay="0"/>
                                          </p:stCondLst>
                                        </p:cTn>
                                        <p:tgtEl>
                                          <p:spTgt spid="58"/>
                                        </p:tgtEl>
                                        <p:attrNameLst>
                                          <p:attrName>style.visibility</p:attrName>
                                        </p:attrNameLst>
                                      </p:cBhvr>
                                      <p:to>
                                        <p:strVal val="visible"/>
                                      </p:to>
                                    </p:set>
                                  </p:childTnLst>
                                </p:cTn>
                              </p:par>
                            </p:childTnLst>
                          </p:cTn>
                        </p:par>
                        <p:par>
                          <p:cTn id="120" fill="hold">
                            <p:stCondLst>
                              <p:cond delay="7250"/>
                            </p:stCondLst>
                            <p:childTnLst>
                              <p:par>
                                <p:cTn id="121" presetID="1" presetClass="entr" presetSubtype="0" fill="hold" grpId="0" nodeType="afterEffect">
                                  <p:stCondLst>
                                    <p:cond delay="250"/>
                                  </p:stCondLst>
                                  <p:childTnLst>
                                    <p:set>
                                      <p:cBhvr>
                                        <p:cTn id="122" dur="1" fill="hold">
                                          <p:stCondLst>
                                            <p:cond delay="0"/>
                                          </p:stCondLst>
                                        </p:cTn>
                                        <p:tgtEl>
                                          <p:spTgt spid="59"/>
                                        </p:tgtEl>
                                        <p:attrNameLst>
                                          <p:attrName>style.visibility</p:attrName>
                                        </p:attrNameLst>
                                      </p:cBhvr>
                                      <p:to>
                                        <p:strVal val="visible"/>
                                      </p:to>
                                    </p:set>
                                  </p:childTnLst>
                                </p:cTn>
                              </p:par>
                            </p:childTnLst>
                          </p:cTn>
                        </p:par>
                        <p:par>
                          <p:cTn id="123" fill="hold">
                            <p:stCondLst>
                              <p:cond delay="7500"/>
                            </p:stCondLst>
                            <p:childTnLst>
                              <p:par>
                                <p:cTn id="124" presetID="1" presetClass="entr" presetSubtype="0" fill="hold" grpId="0" nodeType="afterEffect">
                                  <p:stCondLst>
                                    <p:cond delay="250"/>
                                  </p:stCondLst>
                                  <p:childTnLst>
                                    <p:set>
                                      <p:cBhvr>
                                        <p:cTn id="125" dur="1" fill="hold">
                                          <p:stCondLst>
                                            <p:cond delay="0"/>
                                          </p:stCondLst>
                                        </p:cTn>
                                        <p:tgtEl>
                                          <p:spTgt spid="60"/>
                                        </p:tgtEl>
                                        <p:attrNameLst>
                                          <p:attrName>style.visibility</p:attrName>
                                        </p:attrNameLst>
                                      </p:cBhvr>
                                      <p:to>
                                        <p:strVal val="visible"/>
                                      </p:to>
                                    </p:set>
                                  </p:childTnLst>
                                </p:cTn>
                              </p:par>
                            </p:childTnLst>
                          </p:cTn>
                        </p:par>
                        <p:par>
                          <p:cTn id="126" fill="hold">
                            <p:stCondLst>
                              <p:cond delay="7750"/>
                            </p:stCondLst>
                            <p:childTnLst>
                              <p:par>
                                <p:cTn id="127" presetID="1" presetClass="entr" presetSubtype="0" fill="hold" grpId="0" nodeType="afterEffect">
                                  <p:stCondLst>
                                    <p:cond delay="0"/>
                                  </p:stCondLst>
                                  <p:childTnLst>
                                    <p:set>
                                      <p:cBhvr>
                                        <p:cTn id="128" dur="1" fill="hold">
                                          <p:stCondLst>
                                            <p:cond delay="0"/>
                                          </p:stCondLst>
                                        </p:cTn>
                                        <p:tgtEl>
                                          <p:spTgt spid="61"/>
                                        </p:tgtEl>
                                        <p:attrNameLst>
                                          <p:attrName>style.visibility</p:attrName>
                                        </p:attrNameLst>
                                      </p:cBhvr>
                                      <p:to>
                                        <p:strVal val="visible"/>
                                      </p:to>
                                    </p:set>
                                  </p:childTnLst>
                                </p:cTn>
                              </p:par>
                            </p:childTnLst>
                          </p:cTn>
                        </p:par>
                        <p:par>
                          <p:cTn id="129" fill="hold">
                            <p:stCondLst>
                              <p:cond delay="7750"/>
                            </p:stCondLst>
                            <p:childTnLst>
                              <p:par>
                                <p:cTn id="130" presetID="10" presetClass="entr" presetSubtype="0" fill="hold" grpId="0" nodeType="afterEffect">
                                  <p:stCondLst>
                                    <p:cond delay="25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63"/>
                                        </p:tgtEl>
                                        <p:attrNameLst>
                                          <p:attrName>style.visibility</p:attrName>
                                        </p:attrNameLst>
                                      </p:cBhvr>
                                      <p:to>
                                        <p:strVal val="visible"/>
                                      </p:to>
                                    </p:set>
                                    <p:animEffect transition="in" filter="fade">
                                      <p:cBhvr>
                                        <p:cTn id="137" dur="500"/>
                                        <p:tgtEl>
                                          <p:spTgt spid="63"/>
                                        </p:tgtEl>
                                      </p:cBhvr>
                                    </p:animEffect>
                                  </p:childTnLst>
                                </p:cTn>
                              </p:par>
                            </p:childTnLst>
                          </p:cTn>
                        </p:par>
                        <p:par>
                          <p:cTn id="138" fill="hold">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69"/>
                                        </p:tgtEl>
                                        <p:attrNameLst>
                                          <p:attrName>style.visibility</p:attrName>
                                        </p:attrNameLst>
                                      </p:cBhvr>
                                      <p:to>
                                        <p:strVal val="visible"/>
                                      </p:to>
                                    </p:set>
                                    <p:animEffect transition="in" filter="fade">
                                      <p:cBhvr>
                                        <p:cTn id="141" dur="500"/>
                                        <p:tgtEl>
                                          <p:spTgt spid="6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500"/>
                                        <p:tgtEl>
                                          <p:spTgt spid="7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7"/>
                                        </p:tgtEl>
                                        <p:attrNameLst>
                                          <p:attrName>style.visibility</p:attrName>
                                        </p:attrNameLst>
                                      </p:cBhvr>
                                      <p:to>
                                        <p:strVal val="visible"/>
                                      </p:to>
                                    </p:set>
                                    <p:animEffect transition="in" filter="fade">
                                      <p:cBhvr>
                                        <p:cTn id="147" dur="500"/>
                                        <p:tgtEl>
                                          <p:spTgt spid="7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500"/>
                                        <p:tgtEl>
                                          <p:spTgt spid="72"/>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fade">
                                      <p:cBhvr>
                                        <p:cTn id="153" dur="500"/>
                                        <p:tgtEl>
                                          <p:spTgt spid="82"/>
                                        </p:tgtEl>
                                      </p:cBhvr>
                                    </p:animEffect>
                                  </p:childTnLst>
                                </p:cTn>
                              </p:par>
                            </p:childTnLst>
                          </p:cTn>
                        </p:par>
                        <p:par>
                          <p:cTn id="154" fill="hold">
                            <p:stCondLst>
                              <p:cond delay="1000"/>
                            </p:stCondLst>
                            <p:childTnLst>
                              <p:par>
                                <p:cTn id="155" presetID="10" presetClass="entr" presetSubtype="0" fill="hold" nodeType="afterEffect">
                                  <p:stCondLst>
                                    <p:cond delay="1000"/>
                                  </p:stCondLst>
                                  <p:childTnLst>
                                    <p:set>
                                      <p:cBhvr>
                                        <p:cTn id="156" dur="1" fill="hold">
                                          <p:stCondLst>
                                            <p:cond delay="0"/>
                                          </p:stCondLst>
                                        </p:cTn>
                                        <p:tgtEl>
                                          <p:spTgt spid="67"/>
                                        </p:tgtEl>
                                        <p:attrNameLst>
                                          <p:attrName>style.visibility</p:attrName>
                                        </p:attrNameLst>
                                      </p:cBhvr>
                                      <p:to>
                                        <p:strVal val="visible"/>
                                      </p:to>
                                    </p:set>
                                    <p:animEffect transition="in" filter="fade">
                                      <p:cBhvr>
                                        <p:cTn id="157" dur="500"/>
                                        <p:tgtEl>
                                          <p:spTgt spid="67"/>
                                        </p:tgtEl>
                                      </p:cBhvr>
                                    </p:animEffect>
                                  </p:childTnLst>
                                </p:cTn>
                              </p:par>
                            </p:childTnLst>
                          </p:cTn>
                        </p:par>
                        <p:par>
                          <p:cTn id="158" fill="hold">
                            <p:stCondLst>
                              <p:cond delay="2500"/>
                            </p:stCondLst>
                            <p:childTnLst>
                              <p:par>
                                <p:cTn id="159" presetID="10" presetClass="entr" presetSubtype="0" fill="hold" nodeType="afterEffect">
                                  <p:stCondLst>
                                    <p:cond delay="250"/>
                                  </p:stCondLst>
                                  <p:childTnLst>
                                    <p:set>
                                      <p:cBhvr>
                                        <p:cTn id="160" dur="1" fill="hold">
                                          <p:stCondLst>
                                            <p:cond delay="0"/>
                                          </p:stCondLst>
                                        </p:cTn>
                                        <p:tgtEl>
                                          <p:spTgt spid="68"/>
                                        </p:tgtEl>
                                        <p:attrNameLst>
                                          <p:attrName>style.visibility</p:attrName>
                                        </p:attrNameLst>
                                      </p:cBhvr>
                                      <p:to>
                                        <p:strVal val="visible"/>
                                      </p:to>
                                    </p:set>
                                    <p:animEffect transition="in" filter="fade">
                                      <p:cBhvr>
                                        <p:cTn id="161" dur="500"/>
                                        <p:tgtEl>
                                          <p:spTgt spid="68"/>
                                        </p:tgtEl>
                                      </p:cBhvr>
                                    </p:animEffect>
                                  </p:childTnLst>
                                </p:cTn>
                              </p:par>
                            </p:childTnLst>
                          </p:cTn>
                        </p:par>
                        <p:par>
                          <p:cTn id="162" fill="hold">
                            <p:stCondLst>
                              <p:cond delay="3250"/>
                            </p:stCondLst>
                            <p:childTnLst>
                              <p:par>
                                <p:cTn id="163" presetID="10" presetClass="entr" presetSubtype="0" fill="hold" nodeType="afterEffect">
                                  <p:stCondLst>
                                    <p:cond delay="250"/>
                                  </p:stCondLst>
                                  <p:childTnLst>
                                    <p:set>
                                      <p:cBhvr>
                                        <p:cTn id="164" dur="1" fill="hold">
                                          <p:stCondLst>
                                            <p:cond delay="0"/>
                                          </p:stCondLst>
                                        </p:cTn>
                                        <p:tgtEl>
                                          <p:spTgt spid="64"/>
                                        </p:tgtEl>
                                        <p:attrNameLst>
                                          <p:attrName>style.visibility</p:attrName>
                                        </p:attrNameLst>
                                      </p:cBhvr>
                                      <p:to>
                                        <p:strVal val="visible"/>
                                      </p:to>
                                    </p:set>
                                    <p:animEffect transition="in" filter="fade">
                                      <p:cBhvr>
                                        <p:cTn id="165" dur="500"/>
                                        <p:tgtEl>
                                          <p:spTgt spid="64"/>
                                        </p:tgtEl>
                                      </p:cBhvr>
                                    </p:animEffect>
                                  </p:childTnLst>
                                </p:cTn>
                              </p:par>
                            </p:childTnLst>
                          </p:cTn>
                        </p:par>
                        <p:par>
                          <p:cTn id="166" fill="hold">
                            <p:stCondLst>
                              <p:cond delay="4000"/>
                            </p:stCondLst>
                            <p:childTnLst>
                              <p:par>
                                <p:cTn id="167" presetID="10" presetClass="entr" presetSubtype="0" fill="hold" nodeType="afterEffect">
                                  <p:stCondLst>
                                    <p:cond delay="250"/>
                                  </p:stCondLst>
                                  <p:childTnLst>
                                    <p:set>
                                      <p:cBhvr>
                                        <p:cTn id="168" dur="1" fill="hold">
                                          <p:stCondLst>
                                            <p:cond delay="0"/>
                                          </p:stCondLst>
                                        </p:cTn>
                                        <p:tgtEl>
                                          <p:spTgt spid="73"/>
                                        </p:tgtEl>
                                        <p:attrNameLst>
                                          <p:attrName>style.visibility</p:attrName>
                                        </p:attrNameLst>
                                      </p:cBhvr>
                                      <p:to>
                                        <p:strVal val="visible"/>
                                      </p:to>
                                    </p:set>
                                    <p:animEffect transition="in" filter="fade">
                                      <p:cBhvr>
                                        <p:cTn id="169" dur="500"/>
                                        <p:tgtEl>
                                          <p:spTgt spid="73"/>
                                        </p:tgtEl>
                                      </p:cBhvr>
                                    </p:animEffect>
                                  </p:childTnLst>
                                </p:cTn>
                              </p:par>
                            </p:childTnLst>
                          </p:cTn>
                        </p:par>
                        <p:par>
                          <p:cTn id="170" fill="hold">
                            <p:stCondLst>
                              <p:cond delay="4750"/>
                            </p:stCondLst>
                            <p:childTnLst>
                              <p:par>
                                <p:cTn id="171" presetID="10" presetClass="entr" presetSubtype="0" fill="hold" nodeType="afterEffect">
                                  <p:stCondLst>
                                    <p:cond delay="250"/>
                                  </p:stCondLst>
                                  <p:childTnLst>
                                    <p:set>
                                      <p:cBhvr>
                                        <p:cTn id="172" dur="1" fill="hold">
                                          <p:stCondLst>
                                            <p:cond delay="0"/>
                                          </p:stCondLst>
                                        </p:cTn>
                                        <p:tgtEl>
                                          <p:spTgt spid="74"/>
                                        </p:tgtEl>
                                        <p:attrNameLst>
                                          <p:attrName>style.visibility</p:attrName>
                                        </p:attrNameLst>
                                      </p:cBhvr>
                                      <p:to>
                                        <p:strVal val="visible"/>
                                      </p:to>
                                    </p:set>
                                    <p:animEffect transition="in" filter="fade">
                                      <p:cBhvr>
                                        <p:cTn id="173" dur="500"/>
                                        <p:tgtEl>
                                          <p:spTgt spid="74"/>
                                        </p:tgtEl>
                                      </p:cBhvr>
                                    </p:animEffect>
                                  </p:childTnLst>
                                </p:cTn>
                              </p:par>
                            </p:childTnLst>
                          </p:cTn>
                        </p:par>
                        <p:par>
                          <p:cTn id="174" fill="hold">
                            <p:stCondLst>
                              <p:cond delay="5500"/>
                            </p:stCondLst>
                            <p:childTnLst>
                              <p:par>
                                <p:cTn id="175" presetID="10" presetClass="entr" presetSubtype="0" fill="hold" nodeType="afterEffect">
                                  <p:stCondLst>
                                    <p:cond delay="25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500"/>
                                        <p:tgtEl>
                                          <p:spTgt spid="75"/>
                                        </p:tgtEl>
                                      </p:cBhvr>
                                    </p:animEffect>
                                  </p:childTnLst>
                                </p:cTn>
                              </p:par>
                            </p:childTnLst>
                          </p:cTn>
                        </p:par>
                        <p:par>
                          <p:cTn id="178" fill="hold">
                            <p:stCondLst>
                              <p:cond delay="6250"/>
                            </p:stCondLst>
                            <p:childTnLst>
                              <p:par>
                                <p:cTn id="179" presetID="10" presetClass="entr" presetSubtype="0" fill="hold" nodeType="afterEffect">
                                  <p:stCondLst>
                                    <p:cond delay="0"/>
                                  </p:stCondLst>
                                  <p:childTnLst>
                                    <p:set>
                                      <p:cBhvr>
                                        <p:cTn id="180" dur="1" fill="hold">
                                          <p:stCondLst>
                                            <p:cond delay="0"/>
                                          </p:stCondLst>
                                        </p:cTn>
                                        <p:tgtEl>
                                          <p:spTgt spid="83"/>
                                        </p:tgtEl>
                                        <p:attrNameLst>
                                          <p:attrName>style.visibility</p:attrName>
                                        </p:attrNameLst>
                                      </p:cBhvr>
                                      <p:to>
                                        <p:strVal val="visible"/>
                                      </p:to>
                                    </p:set>
                                    <p:animEffect transition="in" filter="fade">
                                      <p:cBhvr>
                                        <p:cTn id="181" dur="500"/>
                                        <p:tgtEl>
                                          <p:spTgt spid="83"/>
                                        </p:tgtEl>
                                      </p:cBhvr>
                                    </p:animEffect>
                                  </p:childTnLst>
                                </p:cTn>
                              </p:par>
                            </p:childTnLst>
                          </p:cTn>
                        </p:par>
                        <p:par>
                          <p:cTn id="182" fill="hold">
                            <p:stCondLst>
                              <p:cond delay="6750"/>
                            </p:stCondLst>
                            <p:childTnLst>
                              <p:par>
                                <p:cTn id="183" presetID="10" presetClass="entr" presetSubtype="0" fill="hold" nodeType="afterEffect">
                                  <p:stCondLst>
                                    <p:cond delay="0"/>
                                  </p:stCondLst>
                                  <p:childTnLst>
                                    <p:set>
                                      <p:cBhvr>
                                        <p:cTn id="184" dur="1" fill="hold">
                                          <p:stCondLst>
                                            <p:cond delay="0"/>
                                          </p:stCondLst>
                                        </p:cTn>
                                        <p:tgtEl>
                                          <p:spTgt spid="84"/>
                                        </p:tgtEl>
                                        <p:attrNameLst>
                                          <p:attrName>style.visibility</p:attrName>
                                        </p:attrNameLst>
                                      </p:cBhvr>
                                      <p:to>
                                        <p:strVal val="visible"/>
                                      </p:to>
                                    </p:set>
                                    <p:animEffect transition="in" filter="fade">
                                      <p:cBhvr>
                                        <p:cTn id="185" dur="500"/>
                                        <p:tgtEl>
                                          <p:spTgt spid="84"/>
                                        </p:tgtEl>
                                      </p:cBhvr>
                                    </p:animEffect>
                                  </p:childTnLst>
                                </p:cTn>
                              </p:par>
                            </p:childTnLst>
                          </p:cTn>
                        </p:par>
                        <p:par>
                          <p:cTn id="186" fill="hold">
                            <p:stCondLst>
                              <p:cond delay="7250"/>
                            </p:stCondLst>
                            <p:childTnLst>
                              <p:par>
                                <p:cTn id="187" presetID="10" presetClass="entr" presetSubtype="0" fill="hold" nodeType="afterEffect">
                                  <p:stCondLst>
                                    <p:cond delay="0"/>
                                  </p:stCondLst>
                                  <p:childTnLst>
                                    <p:set>
                                      <p:cBhvr>
                                        <p:cTn id="188" dur="1" fill="hold">
                                          <p:stCondLst>
                                            <p:cond delay="0"/>
                                          </p:stCondLst>
                                        </p:cTn>
                                        <p:tgtEl>
                                          <p:spTgt spid="85"/>
                                        </p:tgtEl>
                                        <p:attrNameLst>
                                          <p:attrName>style.visibility</p:attrName>
                                        </p:attrNameLst>
                                      </p:cBhvr>
                                      <p:to>
                                        <p:strVal val="visible"/>
                                      </p:to>
                                    </p:set>
                                    <p:animEffect transition="in" filter="fade">
                                      <p:cBhvr>
                                        <p:cTn id="189" dur="500"/>
                                        <p:tgtEl>
                                          <p:spTgt spid="85"/>
                                        </p:tgtEl>
                                      </p:cBhvr>
                                    </p:animEffect>
                                  </p:childTnLst>
                                </p:cTn>
                              </p:par>
                            </p:childTnLst>
                          </p:cTn>
                        </p:par>
                        <p:par>
                          <p:cTn id="190" fill="hold">
                            <p:stCondLst>
                              <p:cond delay="7750"/>
                            </p:stCondLst>
                            <p:childTnLst>
                              <p:par>
                                <p:cTn id="191" presetID="10" presetClass="entr" presetSubtype="0" fill="hold" nodeType="afterEffect">
                                  <p:stCondLst>
                                    <p:cond delay="0"/>
                                  </p:stCondLst>
                                  <p:childTnLst>
                                    <p:set>
                                      <p:cBhvr>
                                        <p:cTn id="192" dur="1" fill="hold">
                                          <p:stCondLst>
                                            <p:cond delay="0"/>
                                          </p:stCondLst>
                                        </p:cTn>
                                        <p:tgtEl>
                                          <p:spTgt spid="86"/>
                                        </p:tgtEl>
                                        <p:attrNameLst>
                                          <p:attrName>style.visibility</p:attrName>
                                        </p:attrNameLst>
                                      </p:cBhvr>
                                      <p:to>
                                        <p:strVal val="visible"/>
                                      </p:to>
                                    </p:set>
                                    <p:animEffect transition="in" filter="fade">
                                      <p:cBhvr>
                                        <p:cTn id="193" dur="500"/>
                                        <p:tgtEl>
                                          <p:spTgt spid="86"/>
                                        </p:tgtEl>
                                      </p:cBhvr>
                                    </p:animEffect>
                                  </p:childTnLst>
                                </p:cTn>
                              </p:par>
                            </p:childTnLst>
                          </p:cTn>
                        </p:par>
                        <p:par>
                          <p:cTn id="194" fill="hold">
                            <p:stCondLst>
                              <p:cond delay="8250"/>
                            </p:stCondLst>
                            <p:childTnLst>
                              <p:par>
                                <p:cTn id="195" presetID="1" presetClass="entr" presetSubtype="0" fill="hold" grpId="0" nodeType="afterEffect">
                                  <p:stCondLst>
                                    <p:cond delay="1000"/>
                                  </p:stCondLst>
                                  <p:childTnLst>
                                    <p:set>
                                      <p:cBhvr>
                                        <p:cTn id="196" dur="1" fill="hold">
                                          <p:stCondLst>
                                            <p:cond delay="0"/>
                                          </p:stCondLst>
                                        </p:cTn>
                                        <p:tgtEl>
                                          <p:spTgt spid="65"/>
                                        </p:tgtEl>
                                        <p:attrNameLst>
                                          <p:attrName>style.visibility</p:attrName>
                                        </p:attrNameLst>
                                      </p:cBhvr>
                                      <p:to>
                                        <p:strVal val="visible"/>
                                      </p:to>
                                    </p:set>
                                  </p:childTnLst>
                                </p:cTn>
                              </p:par>
                            </p:childTnLst>
                          </p:cTn>
                        </p:par>
                        <p:par>
                          <p:cTn id="197" fill="hold">
                            <p:stCondLst>
                              <p:cond delay="9250"/>
                            </p:stCondLst>
                            <p:childTnLst>
                              <p:par>
                                <p:cTn id="198" presetID="10" presetClass="entr" presetSubtype="0" fill="hold" grpId="0" nodeType="afterEffect">
                                  <p:stCondLst>
                                    <p:cond delay="250"/>
                                  </p:stCondLst>
                                  <p:childTnLst>
                                    <p:set>
                                      <p:cBhvr>
                                        <p:cTn id="199" dur="1" fill="hold">
                                          <p:stCondLst>
                                            <p:cond delay="0"/>
                                          </p:stCondLst>
                                        </p:cTn>
                                        <p:tgtEl>
                                          <p:spTgt spid="66"/>
                                        </p:tgtEl>
                                        <p:attrNameLst>
                                          <p:attrName>style.visibility</p:attrName>
                                        </p:attrNameLst>
                                      </p:cBhvr>
                                      <p:to>
                                        <p:strVal val="visible"/>
                                      </p:to>
                                    </p:set>
                                    <p:animEffect transition="in" filter="fade">
                                      <p:cBhvr>
                                        <p:cTn id="200" dur="500"/>
                                        <p:tgtEl>
                                          <p:spTgt spid="66"/>
                                        </p:tgtEl>
                                      </p:cBhvr>
                                    </p:animEffect>
                                  </p:childTnLst>
                                </p:cTn>
                              </p:par>
                            </p:childTnLst>
                          </p:cTn>
                        </p:par>
                        <p:par>
                          <p:cTn id="201" fill="hold">
                            <p:stCondLst>
                              <p:cond delay="10000"/>
                            </p:stCondLst>
                            <p:childTnLst>
                              <p:par>
                                <p:cTn id="202" presetID="10" presetClass="entr" presetSubtype="0" fill="hold" grpId="0" nodeType="afterEffect">
                                  <p:stCondLst>
                                    <p:cond delay="250"/>
                                  </p:stCondLst>
                                  <p:childTnLst>
                                    <p:set>
                                      <p:cBhvr>
                                        <p:cTn id="203" dur="1" fill="hold">
                                          <p:stCondLst>
                                            <p:cond delay="0"/>
                                          </p:stCondLst>
                                        </p:cTn>
                                        <p:tgtEl>
                                          <p:spTgt spid="70"/>
                                        </p:tgtEl>
                                        <p:attrNameLst>
                                          <p:attrName>style.visibility</p:attrName>
                                        </p:attrNameLst>
                                      </p:cBhvr>
                                      <p:to>
                                        <p:strVal val="visible"/>
                                      </p:to>
                                    </p:set>
                                    <p:animEffect transition="in" filter="fade">
                                      <p:cBhvr>
                                        <p:cTn id="204" dur="500"/>
                                        <p:tgtEl>
                                          <p:spTgt spid="70"/>
                                        </p:tgtEl>
                                      </p:cBhvr>
                                    </p:animEffect>
                                  </p:childTnLst>
                                </p:cTn>
                              </p:par>
                            </p:childTnLst>
                          </p:cTn>
                        </p:par>
                        <p:par>
                          <p:cTn id="205" fill="hold">
                            <p:stCondLst>
                              <p:cond delay="10750"/>
                            </p:stCondLst>
                            <p:childTnLst>
                              <p:par>
                                <p:cTn id="206" presetID="10" presetClass="entr" presetSubtype="0" fill="hold" grpId="0" nodeType="afterEffect">
                                  <p:stCondLst>
                                    <p:cond delay="250"/>
                                  </p:stCondLst>
                                  <p:childTnLst>
                                    <p:set>
                                      <p:cBhvr>
                                        <p:cTn id="207" dur="1" fill="hold">
                                          <p:stCondLst>
                                            <p:cond delay="0"/>
                                          </p:stCondLst>
                                        </p:cTn>
                                        <p:tgtEl>
                                          <p:spTgt spid="71"/>
                                        </p:tgtEl>
                                        <p:attrNameLst>
                                          <p:attrName>style.visibility</p:attrName>
                                        </p:attrNameLst>
                                      </p:cBhvr>
                                      <p:to>
                                        <p:strVal val="visible"/>
                                      </p:to>
                                    </p:set>
                                    <p:animEffect transition="in" filter="fade">
                                      <p:cBhvr>
                                        <p:cTn id="208" dur="500"/>
                                        <p:tgtEl>
                                          <p:spTgt spid="71"/>
                                        </p:tgtEl>
                                      </p:cBhvr>
                                    </p:animEffect>
                                  </p:childTnLst>
                                </p:cTn>
                              </p:par>
                            </p:childTnLst>
                          </p:cTn>
                        </p:par>
                        <p:par>
                          <p:cTn id="209" fill="hold">
                            <p:stCondLst>
                              <p:cond delay="11500"/>
                            </p:stCondLst>
                            <p:childTnLst>
                              <p:par>
                                <p:cTn id="210" presetID="10" presetClass="entr" presetSubtype="0" fill="hold" grpId="0" nodeType="afterEffect">
                                  <p:stCondLst>
                                    <p:cond delay="250"/>
                                  </p:stCondLst>
                                  <p:childTnLst>
                                    <p:set>
                                      <p:cBhvr>
                                        <p:cTn id="211" dur="1" fill="hold">
                                          <p:stCondLst>
                                            <p:cond delay="0"/>
                                          </p:stCondLst>
                                        </p:cTn>
                                        <p:tgtEl>
                                          <p:spTgt spid="78"/>
                                        </p:tgtEl>
                                        <p:attrNameLst>
                                          <p:attrName>style.visibility</p:attrName>
                                        </p:attrNameLst>
                                      </p:cBhvr>
                                      <p:to>
                                        <p:strVal val="visible"/>
                                      </p:to>
                                    </p:set>
                                    <p:animEffect transition="in" filter="fade">
                                      <p:cBhvr>
                                        <p:cTn id="212" dur="500"/>
                                        <p:tgtEl>
                                          <p:spTgt spid="78"/>
                                        </p:tgtEl>
                                      </p:cBhvr>
                                    </p:animEffect>
                                  </p:childTnLst>
                                </p:cTn>
                              </p:par>
                            </p:childTnLst>
                          </p:cTn>
                        </p:par>
                        <p:par>
                          <p:cTn id="213" fill="hold">
                            <p:stCondLst>
                              <p:cond delay="12250"/>
                            </p:stCondLst>
                            <p:childTnLst>
                              <p:par>
                                <p:cTn id="214" presetID="10" presetClass="entr" presetSubtype="0" fill="hold" grpId="0" nodeType="afterEffect">
                                  <p:stCondLst>
                                    <p:cond delay="250"/>
                                  </p:stCondLst>
                                  <p:childTnLst>
                                    <p:set>
                                      <p:cBhvr>
                                        <p:cTn id="215" dur="1" fill="hold">
                                          <p:stCondLst>
                                            <p:cond delay="0"/>
                                          </p:stCondLst>
                                        </p:cTn>
                                        <p:tgtEl>
                                          <p:spTgt spid="79"/>
                                        </p:tgtEl>
                                        <p:attrNameLst>
                                          <p:attrName>style.visibility</p:attrName>
                                        </p:attrNameLst>
                                      </p:cBhvr>
                                      <p:to>
                                        <p:strVal val="visible"/>
                                      </p:to>
                                    </p:set>
                                    <p:animEffect transition="in" filter="fade">
                                      <p:cBhvr>
                                        <p:cTn id="216" dur="500"/>
                                        <p:tgtEl>
                                          <p:spTgt spid="79"/>
                                        </p:tgtEl>
                                      </p:cBhvr>
                                    </p:animEffect>
                                  </p:childTnLst>
                                </p:cTn>
                              </p:par>
                            </p:childTnLst>
                          </p:cTn>
                        </p:par>
                        <p:par>
                          <p:cTn id="217" fill="hold">
                            <p:stCondLst>
                              <p:cond delay="13000"/>
                            </p:stCondLst>
                            <p:childTnLst>
                              <p:par>
                                <p:cTn id="218" presetID="10" presetClass="entr" presetSubtype="0" fill="hold" grpId="0" nodeType="afterEffect">
                                  <p:stCondLst>
                                    <p:cond delay="250"/>
                                  </p:stCondLst>
                                  <p:childTnLst>
                                    <p:set>
                                      <p:cBhvr>
                                        <p:cTn id="219" dur="1" fill="hold">
                                          <p:stCondLst>
                                            <p:cond delay="0"/>
                                          </p:stCondLst>
                                        </p:cTn>
                                        <p:tgtEl>
                                          <p:spTgt spid="80"/>
                                        </p:tgtEl>
                                        <p:attrNameLst>
                                          <p:attrName>style.visibility</p:attrName>
                                        </p:attrNameLst>
                                      </p:cBhvr>
                                      <p:to>
                                        <p:strVal val="visible"/>
                                      </p:to>
                                    </p:set>
                                    <p:animEffect transition="in" filter="fade">
                                      <p:cBhvr>
                                        <p:cTn id="220" dur="500"/>
                                        <p:tgtEl>
                                          <p:spTgt spid="80"/>
                                        </p:tgtEl>
                                      </p:cBhvr>
                                    </p:animEffect>
                                  </p:childTnLst>
                                </p:cTn>
                              </p:par>
                            </p:childTnLst>
                          </p:cTn>
                        </p:par>
                        <p:par>
                          <p:cTn id="221" fill="hold">
                            <p:stCondLst>
                              <p:cond delay="13750"/>
                            </p:stCondLst>
                            <p:childTnLst>
                              <p:par>
                                <p:cTn id="222" presetID="10" presetClass="entr" presetSubtype="0" fill="hold" grpId="0" nodeType="afterEffect">
                                  <p:stCondLst>
                                    <p:cond delay="250"/>
                                  </p:stCondLst>
                                  <p:childTnLst>
                                    <p:set>
                                      <p:cBhvr>
                                        <p:cTn id="223" dur="1" fill="hold">
                                          <p:stCondLst>
                                            <p:cond delay="0"/>
                                          </p:stCondLst>
                                        </p:cTn>
                                        <p:tgtEl>
                                          <p:spTgt spid="81"/>
                                        </p:tgtEl>
                                        <p:attrNameLst>
                                          <p:attrName>style.visibility</p:attrName>
                                        </p:attrNameLst>
                                      </p:cBhvr>
                                      <p:to>
                                        <p:strVal val="visible"/>
                                      </p:to>
                                    </p:set>
                                    <p:animEffect transition="in" filter="fade">
                                      <p:cBhvr>
                                        <p:cTn id="224" dur="500"/>
                                        <p:tgtEl>
                                          <p:spTgt spid="81"/>
                                        </p:tgtEl>
                                      </p:cBhvr>
                                    </p:animEffect>
                                  </p:childTnLst>
                                </p:cTn>
                              </p:par>
                            </p:childTnLst>
                          </p:cTn>
                        </p:par>
                        <p:par>
                          <p:cTn id="225" fill="hold">
                            <p:stCondLst>
                              <p:cond delay="14500"/>
                            </p:stCondLst>
                            <p:childTnLst>
                              <p:par>
                                <p:cTn id="226" presetID="10" presetClass="entr" presetSubtype="0" fill="hold" grpId="0" nodeType="afterEffect">
                                  <p:stCondLst>
                                    <p:cond delay="250"/>
                                  </p:stCondLst>
                                  <p:childTnLst>
                                    <p:set>
                                      <p:cBhvr>
                                        <p:cTn id="227" dur="1" fill="hold">
                                          <p:stCondLst>
                                            <p:cond delay="0"/>
                                          </p:stCondLst>
                                        </p:cTn>
                                        <p:tgtEl>
                                          <p:spTgt spid="90"/>
                                        </p:tgtEl>
                                        <p:attrNameLst>
                                          <p:attrName>style.visibility</p:attrName>
                                        </p:attrNameLst>
                                      </p:cBhvr>
                                      <p:to>
                                        <p:strVal val="visible"/>
                                      </p:to>
                                    </p:set>
                                    <p:animEffect transition="in" filter="fade">
                                      <p:cBhvr>
                                        <p:cTn id="228" dur="500"/>
                                        <p:tgtEl>
                                          <p:spTgt spid="90"/>
                                        </p:tgtEl>
                                      </p:cBhvr>
                                    </p:animEffect>
                                  </p:childTnLst>
                                </p:cTn>
                              </p:par>
                            </p:childTnLst>
                          </p:cTn>
                        </p:par>
                        <p:par>
                          <p:cTn id="229" fill="hold">
                            <p:stCondLst>
                              <p:cond delay="15250"/>
                            </p:stCondLst>
                            <p:childTnLst>
                              <p:par>
                                <p:cTn id="230" presetID="10" presetClass="entr" presetSubtype="0" fill="hold" grpId="0" nodeType="afterEffect">
                                  <p:stCondLst>
                                    <p:cond delay="250"/>
                                  </p:stCondLst>
                                  <p:childTnLst>
                                    <p:set>
                                      <p:cBhvr>
                                        <p:cTn id="231" dur="1" fill="hold">
                                          <p:stCondLst>
                                            <p:cond delay="0"/>
                                          </p:stCondLst>
                                        </p:cTn>
                                        <p:tgtEl>
                                          <p:spTgt spid="91"/>
                                        </p:tgtEl>
                                        <p:attrNameLst>
                                          <p:attrName>style.visibility</p:attrName>
                                        </p:attrNameLst>
                                      </p:cBhvr>
                                      <p:to>
                                        <p:strVal val="visible"/>
                                      </p:to>
                                    </p:set>
                                    <p:animEffect transition="in" filter="fade">
                                      <p:cBhvr>
                                        <p:cTn id="232" dur="500"/>
                                        <p:tgtEl>
                                          <p:spTgt spid="91"/>
                                        </p:tgtEl>
                                      </p:cBhvr>
                                    </p:animEffect>
                                  </p:childTnLst>
                                </p:cTn>
                              </p:par>
                            </p:childTnLst>
                          </p:cTn>
                        </p:par>
                        <p:par>
                          <p:cTn id="233" fill="hold">
                            <p:stCondLst>
                              <p:cond delay="16000"/>
                            </p:stCondLst>
                            <p:childTnLst>
                              <p:par>
                                <p:cTn id="234" presetID="10" presetClass="entr" presetSubtype="0" fill="hold" grpId="0" nodeType="afterEffect">
                                  <p:stCondLst>
                                    <p:cond delay="250"/>
                                  </p:stCondLst>
                                  <p:childTnLst>
                                    <p:set>
                                      <p:cBhvr>
                                        <p:cTn id="235" dur="1" fill="hold">
                                          <p:stCondLst>
                                            <p:cond delay="0"/>
                                          </p:stCondLst>
                                        </p:cTn>
                                        <p:tgtEl>
                                          <p:spTgt spid="92"/>
                                        </p:tgtEl>
                                        <p:attrNameLst>
                                          <p:attrName>style.visibility</p:attrName>
                                        </p:attrNameLst>
                                      </p:cBhvr>
                                      <p:to>
                                        <p:strVal val="visible"/>
                                      </p:to>
                                    </p:set>
                                    <p:animEffect transition="in" filter="fade">
                                      <p:cBhvr>
                                        <p:cTn id="236" dur="500"/>
                                        <p:tgtEl>
                                          <p:spTgt spid="92"/>
                                        </p:tgtEl>
                                      </p:cBhvr>
                                    </p:animEffect>
                                  </p:childTnLst>
                                </p:cTn>
                              </p:par>
                            </p:childTnLst>
                          </p:cTn>
                        </p:par>
                        <p:par>
                          <p:cTn id="237" fill="hold">
                            <p:stCondLst>
                              <p:cond delay="16750"/>
                            </p:stCondLst>
                            <p:childTnLst>
                              <p:par>
                                <p:cTn id="238" presetID="10" presetClass="entr" presetSubtype="0" fill="hold" grpId="0" nodeType="afterEffect">
                                  <p:stCondLst>
                                    <p:cond delay="250"/>
                                  </p:stCondLst>
                                  <p:childTnLst>
                                    <p:set>
                                      <p:cBhvr>
                                        <p:cTn id="239" dur="1" fill="hold">
                                          <p:stCondLst>
                                            <p:cond delay="0"/>
                                          </p:stCondLst>
                                        </p:cTn>
                                        <p:tgtEl>
                                          <p:spTgt spid="93"/>
                                        </p:tgtEl>
                                        <p:attrNameLst>
                                          <p:attrName>style.visibility</p:attrName>
                                        </p:attrNameLst>
                                      </p:cBhvr>
                                      <p:to>
                                        <p:strVal val="visible"/>
                                      </p:to>
                                    </p:set>
                                    <p:animEffect transition="in" filter="fade">
                                      <p:cBhvr>
                                        <p:cTn id="240" dur="500"/>
                                        <p:tgtEl>
                                          <p:spTgt spid="93"/>
                                        </p:tgtEl>
                                      </p:cBhvr>
                                    </p:animEffect>
                                  </p:childTnLst>
                                </p:cTn>
                              </p:par>
                            </p:childTnLst>
                          </p:cTn>
                        </p:par>
                        <p:par>
                          <p:cTn id="241" fill="hold">
                            <p:stCondLst>
                              <p:cond delay="17500"/>
                            </p:stCondLst>
                            <p:childTnLst>
                              <p:par>
                                <p:cTn id="242" presetID="10" presetClass="entr" presetSubtype="0" fill="hold" grpId="0" nodeType="afterEffect">
                                  <p:stCondLst>
                                    <p:cond delay="250"/>
                                  </p:stCondLst>
                                  <p:childTnLst>
                                    <p:set>
                                      <p:cBhvr>
                                        <p:cTn id="243" dur="1" fill="hold">
                                          <p:stCondLst>
                                            <p:cond delay="0"/>
                                          </p:stCondLst>
                                        </p:cTn>
                                        <p:tgtEl>
                                          <p:spTgt spid="95"/>
                                        </p:tgtEl>
                                        <p:attrNameLst>
                                          <p:attrName>style.visibility</p:attrName>
                                        </p:attrNameLst>
                                      </p:cBhvr>
                                      <p:to>
                                        <p:strVal val="visible"/>
                                      </p:to>
                                    </p:set>
                                    <p:animEffect transition="in" filter="fade">
                                      <p:cBhvr>
                                        <p:cTn id="244" dur="500"/>
                                        <p:tgtEl>
                                          <p:spTgt spid="95"/>
                                        </p:tgtEl>
                                      </p:cBhvr>
                                    </p:animEffect>
                                  </p:childTnLst>
                                </p:cTn>
                              </p:par>
                            </p:childTnLst>
                          </p:cTn>
                        </p:par>
                        <p:par>
                          <p:cTn id="245" fill="hold">
                            <p:stCondLst>
                              <p:cond delay="18250"/>
                            </p:stCondLst>
                            <p:childTnLst>
                              <p:par>
                                <p:cTn id="246" presetID="10" presetClass="entr" presetSubtype="0" fill="hold" grpId="0" nodeType="afterEffect">
                                  <p:stCondLst>
                                    <p:cond delay="250"/>
                                  </p:stCondLst>
                                  <p:childTnLst>
                                    <p:set>
                                      <p:cBhvr>
                                        <p:cTn id="247" dur="1" fill="hold">
                                          <p:stCondLst>
                                            <p:cond delay="0"/>
                                          </p:stCondLst>
                                        </p:cTn>
                                        <p:tgtEl>
                                          <p:spTgt spid="96"/>
                                        </p:tgtEl>
                                        <p:attrNameLst>
                                          <p:attrName>style.visibility</p:attrName>
                                        </p:attrNameLst>
                                      </p:cBhvr>
                                      <p:to>
                                        <p:strVal val="visible"/>
                                      </p:to>
                                    </p:set>
                                    <p:animEffect transition="in" filter="fade">
                                      <p:cBhvr>
                                        <p:cTn id="248" dur="500"/>
                                        <p:tgtEl>
                                          <p:spTgt spid="96"/>
                                        </p:tgtEl>
                                      </p:cBhvr>
                                    </p:animEffect>
                                  </p:childTnLst>
                                </p:cTn>
                              </p:par>
                            </p:childTnLst>
                          </p:cTn>
                        </p:par>
                        <p:par>
                          <p:cTn id="249" fill="hold">
                            <p:stCondLst>
                              <p:cond delay="19000"/>
                            </p:stCondLst>
                            <p:childTnLst>
                              <p:par>
                                <p:cTn id="250" presetID="10" presetClass="entr" presetSubtype="0" fill="hold" grpId="0" nodeType="afterEffect">
                                  <p:stCondLst>
                                    <p:cond delay="250"/>
                                  </p:stCondLst>
                                  <p:childTnLst>
                                    <p:set>
                                      <p:cBhvr>
                                        <p:cTn id="251" dur="1" fill="hold">
                                          <p:stCondLst>
                                            <p:cond delay="0"/>
                                          </p:stCondLst>
                                        </p:cTn>
                                        <p:tgtEl>
                                          <p:spTgt spid="97"/>
                                        </p:tgtEl>
                                        <p:attrNameLst>
                                          <p:attrName>style.visibility</p:attrName>
                                        </p:attrNameLst>
                                      </p:cBhvr>
                                      <p:to>
                                        <p:strVal val="visible"/>
                                      </p:to>
                                    </p:set>
                                    <p:animEffect transition="in" filter="fade">
                                      <p:cBhvr>
                                        <p:cTn id="252" dur="500"/>
                                        <p:tgtEl>
                                          <p:spTgt spid="97"/>
                                        </p:tgtEl>
                                      </p:cBhvr>
                                    </p:animEffect>
                                  </p:childTnLst>
                                </p:cTn>
                              </p:par>
                            </p:childTnLst>
                          </p:cTn>
                        </p:par>
                        <p:par>
                          <p:cTn id="253" fill="hold">
                            <p:stCondLst>
                              <p:cond delay="19750"/>
                            </p:stCondLst>
                            <p:childTnLst>
                              <p:par>
                                <p:cTn id="254" presetID="10" presetClass="entr" presetSubtype="0" fill="hold" grpId="0" nodeType="afterEffect">
                                  <p:stCondLst>
                                    <p:cond delay="250"/>
                                  </p:stCondLst>
                                  <p:childTnLst>
                                    <p:set>
                                      <p:cBhvr>
                                        <p:cTn id="255" dur="1" fill="hold">
                                          <p:stCondLst>
                                            <p:cond delay="0"/>
                                          </p:stCondLst>
                                        </p:cTn>
                                        <p:tgtEl>
                                          <p:spTgt spid="98"/>
                                        </p:tgtEl>
                                        <p:attrNameLst>
                                          <p:attrName>style.visibility</p:attrName>
                                        </p:attrNameLst>
                                      </p:cBhvr>
                                      <p:to>
                                        <p:strVal val="visible"/>
                                      </p:to>
                                    </p:set>
                                    <p:animEffect transition="in" filter="fade">
                                      <p:cBhvr>
                                        <p:cTn id="256" dur="500"/>
                                        <p:tgtEl>
                                          <p:spTgt spid="98"/>
                                        </p:tgtEl>
                                      </p:cBhvr>
                                    </p:animEffect>
                                  </p:childTnLst>
                                </p:cTn>
                              </p:par>
                            </p:childTnLst>
                          </p:cTn>
                        </p:par>
                        <p:par>
                          <p:cTn id="257" fill="hold">
                            <p:stCondLst>
                              <p:cond delay="20500"/>
                            </p:stCondLst>
                            <p:childTnLst>
                              <p:par>
                                <p:cTn id="258" presetID="10" presetClass="entr" presetSubtype="0" fill="hold" grpId="0" nodeType="afterEffect">
                                  <p:stCondLst>
                                    <p:cond delay="250"/>
                                  </p:stCondLst>
                                  <p:childTnLst>
                                    <p:set>
                                      <p:cBhvr>
                                        <p:cTn id="259" dur="1" fill="hold">
                                          <p:stCondLst>
                                            <p:cond delay="0"/>
                                          </p:stCondLst>
                                        </p:cTn>
                                        <p:tgtEl>
                                          <p:spTgt spid="99"/>
                                        </p:tgtEl>
                                        <p:attrNameLst>
                                          <p:attrName>style.visibility</p:attrName>
                                        </p:attrNameLst>
                                      </p:cBhvr>
                                      <p:to>
                                        <p:strVal val="visible"/>
                                      </p:to>
                                    </p:set>
                                    <p:animEffect transition="in" filter="fade">
                                      <p:cBhvr>
                                        <p:cTn id="260" dur="500"/>
                                        <p:tgtEl>
                                          <p:spTgt spid="99"/>
                                        </p:tgtEl>
                                      </p:cBhvr>
                                    </p:animEffect>
                                  </p:childTnLst>
                                </p:cTn>
                              </p:par>
                            </p:childTnLst>
                          </p:cTn>
                        </p:par>
                        <p:par>
                          <p:cTn id="261" fill="hold">
                            <p:stCondLst>
                              <p:cond delay="21250"/>
                            </p:stCondLst>
                            <p:childTnLst>
                              <p:par>
                                <p:cTn id="262" presetID="10" presetClass="entr" presetSubtype="0" fill="hold" grpId="0" nodeType="afterEffect">
                                  <p:stCondLst>
                                    <p:cond delay="250"/>
                                  </p:stCondLst>
                                  <p:childTnLst>
                                    <p:set>
                                      <p:cBhvr>
                                        <p:cTn id="263" dur="1" fill="hold">
                                          <p:stCondLst>
                                            <p:cond delay="0"/>
                                          </p:stCondLst>
                                        </p:cTn>
                                        <p:tgtEl>
                                          <p:spTgt spid="100"/>
                                        </p:tgtEl>
                                        <p:attrNameLst>
                                          <p:attrName>style.visibility</p:attrName>
                                        </p:attrNameLst>
                                      </p:cBhvr>
                                      <p:to>
                                        <p:strVal val="visible"/>
                                      </p:to>
                                    </p:set>
                                    <p:animEffect transition="in" filter="fade">
                                      <p:cBhvr>
                                        <p:cTn id="26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1" grpId="0"/>
      <p:bldP spid="12" grpId="0" animBg="1"/>
      <p:bldP spid="14" grpId="0"/>
      <p:bldP spid="15" grpId="0"/>
      <p:bldP spid="29" grpId="0"/>
      <p:bldP spid="30" grpId="0"/>
      <p:bldP spid="31" grpId="0"/>
      <p:bldP spid="32" grpId="0" animBg="1"/>
      <p:bldP spid="34" grpId="0"/>
      <p:bldP spid="35" grpId="0"/>
      <p:bldP spid="41" grpId="0"/>
      <p:bldP spid="42" grpId="0"/>
      <p:bldP spid="58" grpId="0"/>
      <p:bldP spid="59" grpId="0"/>
      <p:bldP spid="60" grpId="0"/>
      <p:bldP spid="61" grpId="0"/>
      <p:bldP spid="62" grpId="0"/>
      <p:bldP spid="63" grpId="0" animBg="1"/>
      <p:bldP spid="65" grpId="0"/>
      <p:bldP spid="66" grpId="0"/>
      <p:bldP spid="70" grpId="0"/>
      <p:bldP spid="71" grpId="0"/>
      <p:bldP spid="78" grpId="0"/>
      <p:bldP spid="79" grpId="0"/>
      <p:bldP spid="80" grpId="0"/>
      <p:bldP spid="81" grpId="0"/>
      <p:bldP spid="76" grpId="0" animBg="1"/>
      <p:bldP spid="77" grpId="0" animBg="1"/>
      <p:bldP spid="82" grpId="0" animBg="1"/>
      <p:bldP spid="72" grpId="0" animBg="1"/>
      <p:bldP spid="69" grpId="0" animBg="1"/>
      <p:bldP spid="90" grpId="0"/>
      <p:bldP spid="91" grpId="0"/>
      <p:bldP spid="92" grpId="0"/>
      <p:bldP spid="93" grpId="0"/>
      <p:bldP spid="95" grpId="0"/>
      <p:bldP spid="96" grpId="0"/>
      <p:bldP spid="97" grpId="0"/>
      <p:bldP spid="98" grpId="0"/>
      <p:bldP spid="99" grpId="0"/>
      <p:bldP spid="100" grpId="0"/>
      <p:bldP spid="17" grpId="0" animBg="1"/>
      <p:bldP spid="18" grpId="0" animBg="1"/>
      <p:bldP spid="16" grpId="0" animBg="1"/>
      <p:bldP spid="40" grpId="0" animBg="1"/>
      <p:bldP spid="43" grpId="0" animBg="1"/>
      <p:bldP spid="36" grpId="0" animBg="1"/>
      <p:bldP spid="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63904" y="621364"/>
            <a:ext cx="5400000" cy="540000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cxnSp>
        <p:nvCxnSpPr>
          <p:cNvPr id="6" name="Straight Connector 5"/>
          <p:cNvCxnSpPr>
            <a:stCxn id="5" idx="1"/>
            <a:endCxn id="5" idx="5"/>
          </p:cNvCxnSpPr>
          <p:nvPr/>
        </p:nvCxnSpPr>
        <p:spPr>
          <a:xfrm>
            <a:off x="1154716" y="1412176"/>
            <a:ext cx="3818376" cy="381837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03701" y="791160"/>
            <a:ext cx="587435" cy="369332"/>
          </a:xfrm>
          <a:prstGeom prst="rect">
            <a:avLst/>
          </a:prstGeom>
          <a:noFill/>
        </p:spPr>
        <p:txBody>
          <a:bodyPr wrap="square" rtlCol="0">
            <a:spAutoFit/>
          </a:bodyPr>
          <a:lstStyle/>
          <a:p>
            <a:r>
              <a:rPr lang="ga-IE" dirty="0" smtClean="0">
                <a:solidFill>
                  <a:srgbClr val="FF0000"/>
                </a:solidFill>
                <a:latin typeface="Tahoma" pitchFamily="34" charset="0"/>
              </a:rPr>
              <a:t>1</a:t>
            </a:r>
            <a:endParaRPr lang="ga-IE" dirty="0">
              <a:solidFill>
                <a:srgbClr val="FF0000"/>
              </a:solidFill>
              <a:latin typeface="Tahoma" pitchFamily="34" charset="0"/>
              <a:ea typeface="Tahoma" pitchFamily="34" charset="0"/>
              <a:cs typeface="Tahoma" pitchFamily="34" charset="0"/>
            </a:endParaRPr>
          </a:p>
        </p:txBody>
      </p:sp>
      <p:sp>
        <p:nvSpPr>
          <p:cNvPr id="11" name="TextBox 10"/>
          <p:cNvSpPr txBox="1"/>
          <p:nvPr/>
        </p:nvSpPr>
        <p:spPr>
          <a:xfrm>
            <a:off x="1972995" y="1069270"/>
            <a:ext cx="587435" cy="369332"/>
          </a:xfrm>
          <a:prstGeom prst="rect">
            <a:avLst/>
          </a:prstGeom>
          <a:noFill/>
        </p:spPr>
        <p:txBody>
          <a:bodyPr wrap="square" rtlCol="0">
            <a:spAutoFit/>
          </a:bodyPr>
          <a:lstStyle/>
          <a:p>
            <a:r>
              <a:rPr lang="ga-IE" dirty="0" smtClean="0">
                <a:solidFill>
                  <a:srgbClr val="FF0000"/>
                </a:solidFill>
                <a:latin typeface="Tahoma" pitchFamily="34" charset="0"/>
              </a:rPr>
              <a:t>2</a:t>
            </a:r>
            <a:endParaRPr lang="ga-IE" dirty="0">
              <a:solidFill>
                <a:srgbClr val="FF0000"/>
              </a:solidFill>
              <a:latin typeface="Tahoma" pitchFamily="34" charset="0"/>
              <a:ea typeface="Tahoma" pitchFamily="34" charset="0"/>
              <a:cs typeface="Tahoma" pitchFamily="34" charset="0"/>
            </a:endParaRPr>
          </a:p>
        </p:txBody>
      </p:sp>
      <p:cxnSp>
        <p:nvCxnSpPr>
          <p:cNvPr id="12" name="Straight Connector 11"/>
          <p:cNvCxnSpPr>
            <a:stCxn id="5" idx="1"/>
            <a:endCxn id="5" idx="2"/>
          </p:cNvCxnSpPr>
          <p:nvPr/>
        </p:nvCxnSpPr>
        <p:spPr>
          <a:xfrm flipH="1">
            <a:off x="363904" y="1412176"/>
            <a:ext cx="790812" cy="19091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1"/>
            <a:endCxn id="5" idx="4"/>
          </p:cNvCxnSpPr>
          <p:nvPr/>
        </p:nvCxnSpPr>
        <p:spPr>
          <a:xfrm>
            <a:off x="1154716" y="1412176"/>
            <a:ext cx="1909188" cy="46091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67047" y="1404847"/>
            <a:ext cx="293717" cy="369332"/>
          </a:xfrm>
          <a:prstGeom prst="rect">
            <a:avLst/>
          </a:prstGeom>
          <a:noFill/>
        </p:spPr>
        <p:txBody>
          <a:bodyPr wrap="square" rtlCol="0">
            <a:spAutoFit/>
          </a:bodyPr>
          <a:lstStyle/>
          <a:p>
            <a:r>
              <a:rPr lang="ga-IE" dirty="0" smtClean="0">
                <a:solidFill>
                  <a:srgbClr val="FF0000"/>
                </a:solidFill>
                <a:latin typeface="Tahoma" pitchFamily="34" charset="0"/>
              </a:rPr>
              <a:t>3</a:t>
            </a:r>
            <a:endParaRPr lang="ga-IE" dirty="0">
              <a:solidFill>
                <a:srgbClr val="FF0000"/>
              </a:solidFill>
              <a:latin typeface="Tahoma" pitchFamily="34" charset="0"/>
              <a:ea typeface="Tahoma" pitchFamily="34" charset="0"/>
              <a:cs typeface="Tahoma" pitchFamily="34" charset="0"/>
            </a:endParaRPr>
          </a:p>
        </p:txBody>
      </p:sp>
      <p:sp>
        <p:nvSpPr>
          <p:cNvPr id="15" name="TextBox 14"/>
          <p:cNvSpPr txBox="1"/>
          <p:nvPr/>
        </p:nvSpPr>
        <p:spPr>
          <a:xfrm>
            <a:off x="1380099" y="1766937"/>
            <a:ext cx="306508" cy="369332"/>
          </a:xfrm>
          <a:prstGeom prst="rect">
            <a:avLst/>
          </a:prstGeom>
          <a:noFill/>
        </p:spPr>
        <p:txBody>
          <a:bodyPr wrap="square" rtlCol="0">
            <a:spAutoFit/>
          </a:bodyPr>
          <a:lstStyle/>
          <a:p>
            <a:r>
              <a:rPr lang="ga-IE" dirty="0" smtClean="0">
                <a:solidFill>
                  <a:srgbClr val="FF0000"/>
                </a:solidFill>
                <a:latin typeface="Tahoma" pitchFamily="34" charset="0"/>
              </a:rPr>
              <a:t>4</a:t>
            </a:r>
            <a:endParaRPr lang="ga-IE" dirty="0">
              <a:solidFill>
                <a:srgbClr val="FF0000"/>
              </a:solidFill>
              <a:latin typeface="Tahoma" pitchFamily="34" charset="0"/>
              <a:ea typeface="Tahoma" pitchFamily="34" charset="0"/>
              <a:cs typeface="Tahoma" pitchFamily="34" charset="0"/>
            </a:endParaRPr>
          </a:p>
        </p:txBody>
      </p:sp>
      <p:cxnSp>
        <p:nvCxnSpPr>
          <p:cNvPr id="16" name="Straight Connector 15"/>
          <p:cNvCxnSpPr>
            <a:stCxn id="5" idx="1"/>
            <a:endCxn id="5" idx="7"/>
          </p:cNvCxnSpPr>
          <p:nvPr/>
        </p:nvCxnSpPr>
        <p:spPr>
          <a:xfrm>
            <a:off x="1154716" y="1412176"/>
            <a:ext cx="3818376"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1"/>
            <a:endCxn id="5" idx="0"/>
          </p:cNvCxnSpPr>
          <p:nvPr/>
        </p:nvCxnSpPr>
        <p:spPr>
          <a:xfrm flipV="1">
            <a:off x="1154716" y="621364"/>
            <a:ext cx="1909188" cy="790812"/>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0"/>
            <a:endCxn id="5" idx="2"/>
          </p:cNvCxnSpPr>
          <p:nvPr/>
        </p:nvCxnSpPr>
        <p:spPr>
          <a:xfrm flipH="1">
            <a:off x="363904" y="621364"/>
            <a:ext cx="2700000" cy="2700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49810" y="2003420"/>
            <a:ext cx="293717" cy="369332"/>
          </a:xfrm>
          <a:prstGeom prst="rect">
            <a:avLst/>
          </a:prstGeom>
          <a:noFill/>
        </p:spPr>
        <p:txBody>
          <a:bodyPr wrap="square" rtlCol="0">
            <a:spAutoFit/>
          </a:bodyPr>
          <a:lstStyle/>
          <a:p>
            <a:r>
              <a:rPr lang="ga-IE" dirty="0" smtClean="0">
                <a:solidFill>
                  <a:srgbClr val="FF0000"/>
                </a:solidFill>
                <a:latin typeface="Tahoma" pitchFamily="34" charset="0"/>
              </a:rPr>
              <a:t>5</a:t>
            </a:r>
            <a:endParaRPr lang="ga-IE" dirty="0">
              <a:solidFill>
                <a:srgbClr val="FF0000"/>
              </a:solidFill>
              <a:latin typeface="Tahoma" pitchFamily="34" charset="0"/>
              <a:ea typeface="Tahoma" pitchFamily="34" charset="0"/>
              <a:cs typeface="Tahoma" pitchFamily="34" charset="0"/>
            </a:endParaRPr>
          </a:p>
        </p:txBody>
      </p:sp>
      <p:sp>
        <p:nvSpPr>
          <p:cNvPr id="20" name="TextBox 19"/>
          <p:cNvSpPr txBox="1"/>
          <p:nvPr/>
        </p:nvSpPr>
        <p:spPr>
          <a:xfrm>
            <a:off x="505198" y="2165903"/>
            <a:ext cx="343580" cy="369332"/>
          </a:xfrm>
          <a:prstGeom prst="rect">
            <a:avLst/>
          </a:prstGeom>
          <a:noFill/>
        </p:spPr>
        <p:txBody>
          <a:bodyPr wrap="square" rtlCol="0">
            <a:spAutoFit/>
          </a:bodyPr>
          <a:lstStyle/>
          <a:p>
            <a:r>
              <a:rPr lang="ga-IE" dirty="0" smtClean="0">
                <a:solidFill>
                  <a:srgbClr val="FF0000"/>
                </a:solidFill>
                <a:latin typeface="Tahoma" pitchFamily="34" charset="0"/>
              </a:rPr>
              <a:t>6</a:t>
            </a:r>
            <a:endParaRPr lang="ga-IE" dirty="0">
              <a:solidFill>
                <a:srgbClr val="FF0000"/>
              </a:solidFill>
              <a:latin typeface="Tahoma" pitchFamily="34" charset="0"/>
              <a:ea typeface="Tahoma" pitchFamily="34" charset="0"/>
              <a:cs typeface="Tahoma" pitchFamily="34" charset="0"/>
            </a:endParaRPr>
          </a:p>
        </p:txBody>
      </p:sp>
      <p:sp>
        <p:nvSpPr>
          <p:cNvPr id="21" name="TextBox 20"/>
          <p:cNvSpPr txBox="1"/>
          <p:nvPr/>
        </p:nvSpPr>
        <p:spPr>
          <a:xfrm>
            <a:off x="3930490" y="756236"/>
            <a:ext cx="293717" cy="369332"/>
          </a:xfrm>
          <a:prstGeom prst="rect">
            <a:avLst/>
          </a:prstGeom>
          <a:noFill/>
        </p:spPr>
        <p:txBody>
          <a:bodyPr wrap="square" rtlCol="0">
            <a:spAutoFit/>
          </a:bodyPr>
          <a:lstStyle/>
          <a:p>
            <a:r>
              <a:rPr lang="ga-IE" dirty="0" smtClean="0">
                <a:solidFill>
                  <a:srgbClr val="FF0000"/>
                </a:solidFill>
                <a:latin typeface="Tahoma" pitchFamily="34" charset="0"/>
              </a:rPr>
              <a:t>7</a:t>
            </a:r>
            <a:endParaRPr lang="ga-IE" dirty="0">
              <a:solidFill>
                <a:srgbClr val="FF0000"/>
              </a:solidFill>
              <a:latin typeface="Tahoma" pitchFamily="34" charset="0"/>
              <a:ea typeface="Tahoma" pitchFamily="34" charset="0"/>
              <a:cs typeface="Tahoma" pitchFamily="34" charset="0"/>
            </a:endParaRPr>
          </a:p>
        </p:txBody>
      </p:sp>
      <p:sp>
        <p:nvSpPr>
          <p:cNvPr id="22" name="TextBox 21"/>
          <p:cNvSpPr txBox="1"/>
          <p:nvPr/>
        </p:nvSpPr>
        <p:spPr>
          <a:xfrm>
            <a:off x="3591784" y="1016770"/>
            <a:ext cx="335261" cy="369332"/>
          </a:xfrm>
          <a:prstGeom prst="rect">
            <a:avLst/>
          </a:prstGeom>
          <a:noFill/>
        </p:spPr>
        <p:txBody>
          <a:bodyPr wrap="square" rtlCol="0">
            <a:spAutoFit/>
          </a:bodyPr>
          <a:lstStyle/>
          <a:p>
            <a:r>
              <a:rPr lang="ga-IE" dirty="0" smtClean="0">
                <a:solidFill>
                  <a:srgbClr val="FF0000"/>
                </a:solidFill>
                <a:latin typeface="Tahoma" pitchFamily="34" charset="0"/>
              </a:rPr>
              <a:t>8</a:t>
            </a:r>
            <a:endParaRPr lang="ga-IE" dirty="0">
              <a:solidFill>
                <a:srgbClr val="FF0000"/>
              </a:solidFill>
              <a:latin typeface="Tahoma" pitchFamily="34" charset="0"/>
              <a:ea typeface="Tahoma" pitchFamily="34" charset="0"/>
              <a:cs typeface="Tahoma" pitchFamily="34" charset="0"/>
            </a:endParaRPr>
          </a:p>
        </p:txBody>
      </p:sp>
      <p:cxnSp>
        <p:nvCxnSpPr>
          <p:cNvPr id="23" name="Straight Connector 22"/>
          <p:cNvCxnSpPr>
            <a:stCxn id="5" idx="0"/>
            <a:endCxn id="5" idx="4"/>
          </p:cNvCxnSpPr>
          <p:nvPr/>
        </p:nvCxnSpPr>
        <p:spPr>
          <a:xfrm>
            <a:off x="3063904" y="621364"/>
            <a:ext cx="0" cy="5400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0"/>
          </p:cNvCxnSpPr>
          <p:nvPr/>
        </p:nvCxnSpPr>
        <p:spPr>
          <a:xfrm>
            <a:off x="3063904" y="621368"/>
            <a:ext cx="1931346" cy="465567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0"/>
            <a:endCxn id="5" idx="7"/>
          </p:cNvCxnSpPr>
          <p:nvPr/>
        </p:nvCxnSpPr>
        <p:spPr>
          <a:xfrm>
            <a:off x="3063904" y="621364"/>
            <a:ext cx="1909188" cy="790812"/>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5" idx="2"/>
            <a:endCxn id="5" idx="7"/>
          </p:cNvCxnSpPr>
          <p:nvPr/>
        </p:nvCxnSpPr>
        <p:spPr>
          <a:xfrm flipV="1">
            <a:off x="363904" y="1412176"/>
            <a:ext cx="4609188" cy="19091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016336" y="1069270"/>
            <a:ext cx="350688" cy="369332"/>
          </a:xfrm>
          <a:prstGeom prst="rect">
            <a:avLst/>
          </a:prstGeom>
          <a:noFill/>
        </p:spPr>
        <p:txBody>
          <a:bodyPr wrap="square" rtlCol="0">
            <a:spAutoFit/>
          </a:bodyPr>
          <a:lstStyle/>
          <a:p>
            <a:r>
              <a:rPr lang="ga-IE" dirty="0" smtClean="0">
                <a:solidFill>
                  <a:srgbClr val="FF0000"/>
                </a:solidFill>
                <a:latin typeface="Tahoma" pitchFamily="34" charset="0"/>
              </a:rPr>
              <a:t>9</a:t>
            </a:r>
            <a:endParaRPr lang="ga-IE" dirty="0">
              <a:solidFill>
                <a:srgbClr val="FF0000"/>
              </a:solidFill>
              <a:latin typeface="Tahoma" pitchFamily="34" charset="0"/>
              <a:ea typeface="Tahoma" pitchFamily="34" charset="0"/>
              <a:cs typeface="Tahoma" pitchFamily="34" charset="0"/>
            </a:endParaRPr>
          </a:p>
        </p:txBody>
      </p:sp>
      <p:sp>
        <p:nvSpPr>
          <p:cNvPr id="33" name="TextBox 32"/>
          <p:cNvSpPr txBox="1"/>
          <p:nvPr/>
        </p:nvSpPr>
        <p:spPr>
          <a:xfrm>
            <a:off x="2585505" y="1074994"/>
            <a:ext cx="688593" cy="369332"/>
          </a:xfrm>
          <a:prstGeom prst="rect">
            <a:avLst/>
          </a:prstGeom>
          <a:noFill/>
        </p:spPr>
        <p:txBody>
          <a:bodyPr wrap="square" rtlCol="0">
            <a:spAutoFit/>
          </a:bodyPr>
          <a:lstStyle/>
          <a:p>
            <a:r>
              <a:rPr lang="ga-IE" dirty="0" smtClean="0">
                <a:solidFill>
                  <a:srgbClr val="FF0000"/>
                </a:solidFill>
                <a:latin typeface="Tahoma" pitchFamily="34" charset="0"/>
              </a:rPr>
              <a:t>10</a:t>
            </a:r>
            <a:endParaRPr lang="ga-IE" dirty="0">
              <a:solidFill>
                <a:srgbClr val="FF0000"/>
              </a:solidFill>
              <a:latin typeface="Tahoma" pitchFamily="34" charset="0"/>
              <a:ea typeface="Tahoma" pitchFamily="34" charset="0"/>
              <a:cs typeface="Tahoma" pitchFamily="34" charset="0"/>
            </a:endParaRPr>
          </a:p>
        </p:txBody>
      </p:sp>
      <p:sp>
        <p:nvSpPr>
          <p:cNvPr id="34" name="TextBox 33"/>
          <p:cNvSpPr txBox="1"/>
          <p:nvPr/>
        </p:nvSpPr>
        <p:spPr>
          <a:xfrm>
            <a:off x="2294765" y="1766937"/>
            <a:ext cx="581480" cy="369332"/>
          </a:xfrm>
          <a:prstGeom prst="rect">
            <a:avLst/>
          </a:prstGeom>
          <a:noFill/>
        </p:spPr>
        <p:txBody>
          <a:bodyPr wrap="square" rtlCol="0">
            <a:spAutoFit/>
          </a:bodyPr>
          <a:lstStyle/>
          <a:p>
            <a:r>
              <a:rPr lang="ga-IE" dirty="0" smtClean="0">
                <a:solidFill>
                  <a:srgbClr val="FF0000"/>
                </a:solidFill>
                <a:latin typeface="Tahoma" pitchFamily="34" charset="0"/>
              </a:rPr>
              <a:t>11</a:t>
            </a:r>
            <a:endParaRPr lang="ga-IE" dirty="0">
              <a:solidFill>
                <a:srgbClr val="FF0000"/>
              </a:solidFill>
              <a:latin typeface="Tahoma" pitchFamily="34" charset="0"/>
              <a:ea typeface="Tahoma" pitchFamily="34" charset="0"/>
              <a:cs typeface="Tahoma" pitchFamily="34" charset="0"/>
            </a:endParaRPr>
          </a:p>
        </p:txBody>
      </p:sp>
      <p:sp>
        <p:nvSpPr>
          <p:cNvPr id="35" name="TextBox 34"/>
          <p:cNvSpPr txBox="1"/>
          <p:nvPr/>
        </p:nvSpPr>
        <p:spPr>
          <a:xfrm>
            <a:off x="1603283" y="2188086"/>
            <a:ext cx="494135" cy="369332"/>
          </a:xfrm>
          <a:prstGeom prst="rect">
            <a:avLst/>
          </a:prstGeom>
          <a:noFill/>
        </p:spPr>
        <p:txBody>
          <a:bodyPr wrap="square" rtlCol="0">
            <a:spAutoFit/>
          </a:bodyPr>
          <a:lstStyle/>
          <a:p>
            <a:r>
              <a:rPr lang="ga-IE" dirty="0" smtClean="0">
                <a:solidFill>
                  <a:srgbClr val="FF0000"/>
                </a:solidFill>
                <a:latin typeface="Tahoma" pitchFamily="34" charset="0"/>
              </a:rPr>
              <a:t>12</a:t>
            </a:r>
            <a:endParaRPr lang="ga-IE" dirty="0">
              <a:solidFill>
                <a:srgbClr val="FF0000"/>
              </a:solidFill>
              <a:latin typeface="Tahoma" pitchFamily="34" charset="0"/>
              <a:ea typeface="Tahoma" pitchFamily="34" charset="0"/>
              <a:cs typeface="Tahoma" pitchFamily="34" charset="0"/>
            </a:endParaRPr>
          </a:p>
        </p:txBody>
      </p:sp>
      <p:sp>
        <p:nvSpPr>
          <p:cNvPr id="36" name="TextBox 35"/>
          <p:cNvSpPr txBox="1"/>
          <p:nvPr/>
        </p:nvSpPr>
        <p:spPr>
          <a:xfrm>
            <a:off x="3636772" y="1438602"/>
            <a:ext cx="587435" cy="369332"/>
          </a:xfrm>
          <a:prstGeom prst="rect">
            <a:avLst/>
          </a:prstGeom>
          <a:noFill/>
        </p:spPr>
        <p:txBody>
          <a:bodyPr wrap="square" rtlCol="0">
            <a:spAutoFit/>
          </a:bodyPr>
          <a:lstStyle/>
          <a:p>
            <a:r>
              <a:rPr lang="ga-IE" dirty="0" smtClean="0">
                <a:solidFill>
                  <a:srgbClr val="FF0000"/>
                </a:solidFill>
                <a:latin typeface="Tahoma" pitchFamily="34" charset="0"/>
              </a:rPr>
              <a:t>17</a:t>
            </a:r>
            <a:endParaRPr lang="ga-IE" dirty="0">
              <a:solidFill>
                <a:srgbClr val="FF0000"/>
              </a:solidFill>
              <a:latin typeface="Tahoma" pitchFamily="34" charset="0"/>
              <a:ea typeface="Tahoma" pitchFamily="34" charset="0"/>
              <a:cs typeface="Tahoma" pitchFamily="34" charset="0"/>
            </a:endParaRPr>
          </a:p>
        </p:txBody>
      </p:sp>
      <p:sp>
        <p:nvSpPr>
          <p:cNvPr id="37" name="TextBox 36"/>
          <p:cNvSpPr txBox="1"/>
          <p:nvPr/>
        </p:nvSpPr>
        <p:spPr>
          <a:xfrm>
            <a:off x="1154718" y="2520275"/>
            <a:ext cx="587435" cy="369332"/>
          </a:xfrm>
          <a:prstGeom prst="rect">
            <a:avLst/>
          </a:prstGeom>
          <a:noFill/>
        </p:spPr>
        <p:txBody>
          <a:bodyPr wrap="square" rtlCol="0">
            <a:spAutoFit/>
          </a:bodyPr>
          <a:lstStyle/>
          <a:p>
            <a:r>
              <a:rPr lang="ga-IE" dirty="0" smtClean="0">
                <a:solidFill>
                  <a:srgbClr val="FF0000"/>
                </a:solidFill>
                <a:latin typeface="Tahoma" pitchFamily="34" charset="0"/>
              </a:rPr>
              <a:t>13</a:t>
            </a:r>
            <a:endParaRPr lang="ga-IE" dirty="0">
              <a:solidFill>
                <a:srgbClr val="FF0000"/>
              </a:solidFill>
              <a:latin typeface="Tahoma" pitchFamily="34" charset="0"/>
              <a:ea typeface="Tahoma" pitchFamily="34" charset="0"/>
              <a:cs typeface="Tahoma" pitchFamily="34" charset="0"/>
            </a:endParaRPr>
          </a:p>
        </p:txBody>
      </p:sp>
      <p:sp>
        <p:nvSpPr>
          <p:cNvPr id="38" name="TextBox 37"/>
          <p:cNvSpPr txBox="1"/>
          <p:nvPr/>
        </p:nvSpPr>
        <p:spPr>
          <a:xfrm>
            <a:off x="1320439" y="3347438"/>
            <a:ext cx="587435" cy="369332"/>
          </a:xfrm>
          <a:prstGeom prst="rect">
            <a:avLst/>
          </a:prstGeom>
          <a:noFill/>
        </p:spPr>
        <p:txBody>
          <a:bodyPr wrap="square" rtlCol="0">
            <a:spAutoFit/>
          </a:bodyPr>
          <a:lstStyle/>
          <a:p>
            <a:r>
              <a:rPr lang="ga-IE" dirty="0" smtClean="0">
                <a:solidFill>
                  <a:srgbClr val="FF0000"/>
                </a:solidFill>
                <a:latin typeface="Tahoma" pitchFamily="34" charset="0"/>
              </a:rPr>
              <a:t>14</a:t>
            </a:r>
            <a:endParaRPr lang="ga-IE" dirty="0">
              <a:solidFill>
                <a:srgbClr val="FF0000"/>
              </a:solidFill>
              <a:latin typeface="Tahoma" pitchFamily="34" charset="0"/>
              <a:ea typeface="Tahoma" pitchFamily="34" charset="0"/>
              <a:cs typeface="Tahoma" pitchFamily="34" charset="0"/>
            </a:endParaRPr>
          </a:p>
        </p:txBody>
      </p:sp>
      <p:sp>
        <p:nvSpPr>
          <p:cNvPr id="39" name="TextBox 38"/>
          <p:cNvSpPr txBox="1"/>
          <p:nvPr/>
        </p:nvSpPr>
        <p:spPr>
          <a:xfrm>
            <a:off x="1318843" y="3937205"/>
            <a:ext cx="587435" cy="369332"/>
          </a:xfrm>
          <a:prstGeom prst="rect">
            <a:avLst/>
          </a:prstGeom>
          <a:noFill/>
        </p:spPr>
        <p:txBody>
          <a:bodyPr wrap="square" rtlCol="0">
            <a:spAutoFit/>
          </a:bodyPr>
          <a:lstStyle/>
          <a:p>
            <a:r>
              <a:rPr lang="ga-IE" dirty="0" smtClean="0">
                <a:solidFill>
                  <a:srgbClr val="FF0000"/>
                </a:solidFill>
                <a:latin typeface="Tahoma" pitchFamily="34" charset="0"/>
              </a:rPr>
              <a:t>15</a:t>
            </a:r>
            <a:endParaRPr lang="ga-IE" dirty="0">
              <a:solidFill>
                <a:srgbClr val="FF0000"/>
              </a:solidFill>
              <a:latin typeface="Tahoma" pitchFamily="34" charset="0"/>
              <a:ea typeface="Tahoma" pitchFamily="34" charset="0"/>
              <a:cs typeface="Tahoma" pitchFamily="34" charset="0"/>
            </a:endParaRPr>
          </a:p>
        </p:txBody>
      </p:sp>
      <p:sp>
        <p:nvSpPr>
          <p:cNvPr id="40" name="TextBox 39"/>
          <p:cNvSpPr txBox="1"/>
          <p:nvPr/>
        </p:nvSpPr>
        <p:spPr>
          <a:xfrm>
            <a:off x="922546" y="4486698"/>
            <a:ext cx="587435" cy="369332"/>
          </a:xfrm>
          <a:prstGeom prst="rect">
            <a:avLst/>
          </a:prstGeom>
          <a:noFill/>
        </p:spPr>
        <p:txBody>
          <a:bodyPr wrap="square" rtlCol="0">
            <a:spAutoFit/>
          </a:bodyPr>
          <a:lstStyle/>
          <a:p>
            <a:r>
              <a:rPr lang="ga-IE" dirty="0" smtClean="0">
                <a:solidFill>
                  <a:srgbClr val="FF0000"/>
                </a:solidFill>
                <a:latin typeface="Tahoma" pitchFamily="34" charset="0"/>
              </a:rPr>
              <a:t>16</a:t>
            </a:r>
            <a:endParaRPr lang="ga-IE" dirty="0">
              <a:solidFill>
                <a:srgbClr val="FF0000"/>
              </a:solidFill>
              <a:latin typeface="Tahoma" pitchFamily="34" charset="0"/>
              <a:ea typeface="Tahoma" pitchFamily="34" charset="0"/>
              <a:cs typeface="Tahoma" pitchFamily="34" charset="0"/>
            </a:endParaRPr>
          </a:p>
        </p:txBody>
      </p:sp>
      <p:cxnSp>
        <p:nvCxnSpPr>
          <p:cNvPr id="58" name="Straight Connector 57"/>
          <p:cNvCxnSpPr>
            <a:stCxn id="5" idx="4"/>
            <a:endCxn id="5" idx="7"/>
          </p:cNvCxnSpPr>
          <p:nvPr/>
        </p:nvCxnSpPr>
        <p:spPr>
          <a:xfrm flipV="1">
            <a:off x="3063904" y="1412176"/>
            <a:ext cx="1909188" cy="46091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 idx="5"/>
            <a:endCxn id="5" idx="7"/>
          </p:cNvCxnSpPr>
          <p:nvPr/>
        </p:nvCxnSpPr>
        <p:spPr>
          <a:xfrm flipV="1">
            <a:off x="4973092" y="1412176"/>
            <a:ext cx="0" cy="381837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28995" y="3321364"/>
            <a:ext cx="4609188" cy="190918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5" idx="2"/>
            <a:endCxn id="5" idx="4"/>
          </p:cNvCxnSpPr>
          <p:nvPr/>
        </p:nvCxnSpPr>
        <p:spPr>
          <a:xfrm>
            <a:off x="363904" y="3321364"/>
            <a:ext cx="2700000" cy="2700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5" idx="4"/>
            <a:endCxn id="5" idx="5"/>
          </p:cNvCxnSpPr>
          <p:nvPr/>
        </p:nvCxnSpPr>
        <p:spPr>
          <a:xfrm flipV="1">
            <a:off x="3063904" y="5230552"/>
            <a:ext cx="1909188" cy="790812"/>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975095" y="5920864"/>
            <a:ext cx="177618" cy="174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3" name="Oval 42"/>
          <p:cNvSpPr/>
          <p:nvPr/>
        </p:nvSpPr>
        <p:spPr>
          <a:xfrm>
            <a:off x="286636" y="3234354"/>
            <a:ext cx="177618" cy="174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7" name="Oval 26"/>
          <p:cNvSpPr/>
          <p:nvPr/>
        </p:nvSpPr>
        <p:spPr>
          <a:xfrm flipH="1" flipV="1">
            <a:off x="1065907" y="1325166"/>
            <a:ext cx="177618" cy="174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1" name="Oval 30"/>
          <p:cNvSpPr/>
          <p:nvPr/>
        </p:nvSpPr>
        <p:spPr>
          <a:xfrm>
            <a:off x="2984497" y="545751"/>
            <a:ext cx="177618" cy="174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0" name="Oval 29"/>
          <p:cNvSpPr/>
          <p:nvPr/>
        </p:nvSpPr>
        <p:spPr>
          <a:xfrm>
            <a:off x="4849374" y="1326499"/>
            <a:ext cx="177618" cy="174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9" name="Oval 28"/>
          <p:cNvSpPr/>
          <p:nvPr/>
        </p:nvSpPr>
        <p:spPr>
          <a:xfrm>
            <a:off x="4884283" y="5143542"/>
            <a:ext cx="177618" cy="174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1" name="TextBox 40"/>
          <p:cNvSpPr txBox="1"/>
          <p:nvPr/>
        </p:nvSpPr>
        <p:spPr>
          <a:xfrm>
            <a:off x="3073306" y="1602032"/>
            <a:ext cx="587435" cy="369332"/>
          </a:xfrm>
          <a:prstGeom prst="rect">
            <a:avLst/>
          </a:prstGeom>
          <a:noFill/>
        </p:spPr>
        <p:txBody>
          <a:bodyPr wrap="square" rtlCol="0">
            <a:spAutoFit/>
          </a:bodyPr>
          <a:lstStyle/>
          <a:p>
            <a:r>
              <a:rPr lang="ga-IE" dirty="0" smtClean="0">
                <a:solidFill>
                  <a:srgbClr val="FF0000"/>
                </a:solidFill>
                <a:latin typeface="Tahoma" pitchFamily="34" charset="0"/>
              </a:rPr>
              <a:t>18</a:t>
            </a:r>
            <a:endParaRPr lang="ga-IE" dirty="0">
              <a:solidFill>
                <a:srgbClr val="FF0000"/>
              </a:solidFill>
              <a:latin typeface="Tahoma" pitchFamily="34" charset="0"/>
              <a:ea typeface="Tahoma" pitchFamily="34" charset="0"/>
              <a:cs typeface="Tahoma" pitchFamily="34" charset="0"/>
            </a:endParaRPr>
          </a:p>
        </p:txBody>
      </p:sp>
      <p:sp>
        <p:nvSpPr>
          <p:cNvPr id="42" name="TextBox 41"/>
          <p:cNvSpPr txBox="1"/>
          <p:nvPr/>
        </p:nvSpPr>
        <p:spPr>
          <a:xfrm>
            <a:off x="2531747" y="2526831"/>
            <a:ext cx="587435" cy="369332"/>
          </a:xfrm>
          <a:prstGeom prst="rect">
            <a:avLst/>
          </a:prstGeom>
          <a:noFill/>
        </p:spPr>
        <p:txBody>
          <a:bodyPr wrap="square" rtlCol="0">
            <a:spAutoFit/>
          </a:bodyPr>
          <a:lstStyle/>
          <a:p>
            <a:r>
              <a:rPr lang="ga-IE" dirty="0" smtClean="0">
                <a:solidFill>
                  <a:srgbClr val="FF0000"/>
                </a:solidFill>
                <a:latin typeface="Tahoma" pitchFamily="34" charset="0"/>
              </a:rPr>
              <a:t>19</a:t>
            </a:r>
            <a:endParaRPr lang="ga-IE" dirty="0">
              <a:solidFill>
                <a:srgbClr val="FF0000"/>
              </a:solidFill>
              <a:latin typeface="Tahoma" pitchFamily="34" charset="0"/>
              <a:ea typeface="Tahoma" pitchFamily="34" charset="0"/>
              <a:cs typeface="Tahoma" pitchFamily="34" charset="0"/>
            </a:endParaRPr>
          </a:p>
        </p:txBody>
      </p:sp>
      <p:sp>
        <p:nvSpPr>
          <p:cNvPr id="44" name="TextBox 43"/>
          <p:cNvSpPr txBox="1"/>
          <p:nvPr/>
        </p:nvSpPr>
        <p:spPr>
          <a:xfrm>
            <a:off x="2170402" y="3136698"/>
            <a:ext cx="587435" cy="369332"/>
          </a:xfrm>
          <a:prstGeom prst="rect">
            <a:avLst/>
          </a:prstGeom>
          <a:noFill/>
        </p:spPr>
        <p:txBody>
          <a:bodyPr wrap="square" rtlCol="0">
            <a:spAutoFit/>
          </a:bodyPr>
          <a:lstStyle/>
          <a:p>
            <a:r>
              <a:rPr lang="ga-IE" dirty="0" smtClean="0">
                <a:solidFill>
                  <a:srgbClr val="FF0000"/>
                </a:solidFill>
                <a:latin typeface="Tahoma" pitchFamily="34" charset="0"/>
              </a:rPr>
              <a:t>20</a:t>
            </a:r>
            <a:endParaRPr lang="ga-IE" dirty="0">
              <a:solidFill>
                <a:srgbClr val="FF0000"/>
              </a:solidFill>
              <a:latin typeface="Tahoma" pitchFamily="34" charset="0"/>
              <a:ea typeface="Tahoma" pitchFamily="34" charset="0"/>
              <a:cs typeface="Tahoma" pitchFamily="34" charset="0"/>
            </a:endParaRPr>
          </a:p>
        </p:txBody>
      </p:sp>
      <p:sp>
        <p:nvSpPr>
          <p:cNvPr id="45" name="TextBox 44"/>
          <p:cNvSpPr txBox="1"/>
          <p:nvPr/>
        </p:nvSpPr>
        <p:spPr>
          <a:xfrm>
            <a:off x="3992895" y="1986824"/>
            <a:ext cx="587435" cy="369332"/>
          </a:xfrm>
          <a:prstGeom prst="rect">
            <a:avLst/>
          </a:prstGeom>
          <a:noFill/>
        </p:spPr>
        <p:txBody>
          <a:bodyPr wrap="square" rtlCol="0">
            <a:spAutoFit/>
          </a:bodyPr>
          <a:lstStyle/>
          <a:p>
            <a:r>
              <a:rPr lang="ga-IE" dirty="0" smtClean="0">
                <a:solidFill>
                  <a:srgbClr val="FF0000"/>
                </a:solidFill>
                <a:latin typeface="Tahoma" pitchFamily="34" charset="0"/>
              </a:rPr>
              <a:t>21</a:t>
            </a:r>
            <a:endParaRPr lang="ga-IE" dirty="0">
              <a:solidFill>
                <a:srgbClr val="FF0000"/>
              </a:solidFill>
              <a:latin typeface="Tahoma" pitchFamily="34" charset="0"/>
              <a:ea typeface="Tahoma" pitchFamily="34" charset="0"/>
              <a:cs typeface="Tahoma" pitchFamily="34" charset="0"/>
            </a:endParaRPr>
          </a:p>
        </p:txBody>
      </p:sp>
      <p:sp>
        <p:nvSpPr>
          <p:cNvPr id="46" name="TextBox 45"/>
          <p:cNvSpPr txBox="1"/>
          <p:nvPr/>
        </p:nvSpPr>
        <p:spPr>
          <a:xfrm>
            <a:off x="3255737" y="2684075"/>
            <a:ext cx="587435" cy="369332"/>
          </a:xfrm>
          <a:prstGeom prst="rect">
            <a:avLst/>
          </a:prstGeom>
          <a:noFill/>
        </p:spPr>
        <p:txBody>
          <a:bodyPr wrap="square" rtlCol="0">
            <a:spAutoFit/>
          </a:bodyPr>
          <a:lstStyle/>
          <a:p>
            <a:r>
              <a:rPr lang="ga-IE" dirty="0" smtClean="0">
                <a:solidFill>
                  <a:srgbClr val="FF0000"/>
                </a:solidFill>
                <a:latin typeface="Tahoma" pitchFamily="34" charset="0"/>
              </a:rPr>
              <a:t>22</a:t>
            </a:r>
            <a:endParaRPr lang="ga-IE" dirty="0">
              <a:solidFill>
                <a:srgbClr val="FF0000"/>
              </a:solidFill>
              <a:latin typeface="Tahoma" pitchFamily="34" charset="0"/>
              <a:ea typeface="Tahoma" pitchFamily="34" charset="0"/>
              <a:cs typeface="Tahoma" pitchFamily="34" charset="0"/>
            </a:endParaRPr>
          </a:p>
        </p:txBody>
      </p:sp>
      <p:sp>
        <p:nvSpPr>
          <p:cNvPr id="47" name="TextBox 46"/>
          <p:cNvSpPr txBox="1"/>
          <p:nvPr/>
        </p:nvSpPr>
        <p:spPr>
          <a:xfrm>
            <a:off x="3073306" y="3937205"/>
            <a:ext cx="587435" cy="369332"/>
          </a:xfrm>
          <a:prstGeom prst="rect">
            <a:avLst/>
          </a:prstGeom>
          <a:noFill/>
        </p:spPr>
        <p:txBody>
          <a:bodyPr wrap="square" rtlCol="0">
            <a:spAutoFit/>
          </a:bodyPr>
          <a:lstStyle/>
          <a:p>
            <a:r>
              <a:rPr lang="ga-IE" dirty="0" smtClean="0">
                <a:solidFill>
                  <a:srgbClr val="FF0000"/>
                </a:solidFill>
                <a:latin typeface="Tahoma" pitchFamily="34" charset="0"/>
              </a:rPr>
              <a:t>23</a:t>
            </a:r>
            <a:endParaRPr lang="ga-IE" dirty="0">
              <a:solidFill>
                <a:srgbClr val="FF0000"/>
              </a:solidFill>
              <a:latin typeface="Tahoma" pitchFamily="34" charset="0"/>
              <a:ea typeface="Tahoma" pitchFamily="34" charset="0"/>
              <a:cs typeface="Tahoma" pitchFamily="34" charset="0"/>
            </a:endParaRPr>
          </a:p>
        </p:txBody>
      </p:sp>
      <p:sp>
        <p:nvSpPr>
          <p:cNvPr id="48" name="TextBox 47"/>
          <p:cNvSpPr txBox="1"/>
          <p:nvPr/>
        </p:nvSpPr>
        <p:spPr>
          <a:xfrm>
            <a:off x="2574680" y="4637043"/>
            <a:ext cx="587435" cy="369332"/>
          </a:xfrm>
          <a:prstGeom prst="rect">
            <a:avLst/>
          </a:prstGeom>
          <a:noFill/>
        </p:spPr>
        <p:txBody>
          <a:bodyPr wrap="square" rtlCol="0">
            <a:spAutoFit/>
          </a:bodyPr>
          <a:lstStyle/>
          <a:p>
            <a:r>
              <a:rPr lang="ga-IE" dirty="0" smtClean="0">
                <a:solidFill>
                  <a:srgbClr val="FF0000"/>
                </a:solidFill>
                <a:latin typeface="Tahoma" pitchFamily="34" charset="0"/>
              </a:rPr>
              <a:t>24</a:t>
            </a:r>
            <a:endParaRPr lang="ga-IE" dirty="0">
              <a:solidFill>
                <a:srgbClr val="FF0000"/>
              </a:solidFill>
              <a:latin typeface="Tahoma" pitchFamily="34" charset="0"/>
              <a:ea typeface="Tahoma" pitchFamily="34" charset="0"/>
              <a:cs typeface="Tahoma" pitchFamily="34" charset="0"/>
            </a:endParaRPr>
          </a:p>
        </p:txBody>
      </p:sp>
      <p:sp>
        <p:nvSpPr>
          <p:cNvPr id="69" name="TextBox 68"/>
          <p:cNvSpPr txBox="1"/>
          <p:nvPr/>
        </p:nvSpPr>
        <p:spPr>
          <a:xfrm>
            <a:off x="3004349" y="4658467"/>
            <a:ext cx="587435" cy="369332"/>
          </a:xfrm>
          <a:prstGeom prst="rect">
            <a:avLst/>
          </a:prstGeom>
          <a:noFill/>
        </p:spPr>
        <p:txBody>
          <a:bodyPr wrap="square" rtlCol="0">
            <a:spAutoFit/>
          </a:bodyPr>
          <a:lstStyle/>
          <a:p>
            <a:r>
              <a:rPr lang="ga-IE" dirty="0" smtClean="0">
                <a:solidFill>
                  <a:srgbClr val="FF0000"/>
                </a:solidFill>
                <a:latin typeface="Tahoma" pitchFamily="34" charset="0"/>
              </a:rPr>
              <a:t>25</a:t>
            </a:r>
            <a:endParaRPr lang="ga-IE" dirty="0">
              <a:solidFill>
                <a:srgbClr val="FF0000"/>
              </a:solidFill>
              <a:latin typeface="Tahoma" pitchFamily="34" charset="0"/>
              <a:ea typeface="Tahoma" pitchFamily="34" charset="0"/>
              <a:cs typeface="Tahoma" pitchFamily="34" charset="0"/>
            </a:endParaRPr>
          </a:p>
        </p:txBody>
      </p:sp>
      <p:sp>
        <p:nvSpPr>
          <p:cNvPr id="70" name="TextBox 69"/>
          <p:cNvSpPr txBox="1"/>
          <p:nvPr/>
        </p:nvSpPr>
        <p:spPr>
          <a:xfrm>
            <a:off x="5061903" y="3234354"/>
            <a:ext cx="587435" cy="369332"/>
          </a:xfrm>
          <a:prstGeom prst="rect">
            <a:avLst/>
          </a:prstGeom>
          <a:noFill/>
        </p:spPr>
        <p:txBody>
          <a:bodyPr wrap="square" rtlCol="0">
            <a:spAutoFit/>
          </a:bodyPr>
          <a:lstStyle/>
          <a:p>
            <a:r>
              <a:rPr lang="ga-IE" dirty="0" smtClean="0">
                <a:solidFill>
                  <a:srgbClr val="FF0000"/>
                </a:solidFill>
                <a:latin typeface="Tahoma" pitchFamily="34" charset="0"/>
              </a:rPr>
              <a:t>26</a:t>
            </a:r>
            <a:endParaRPr lang="ga-IE" dirty="0">
              <a:solidFill>
                <a:srgbClr val="FF0000"/>
              </a:solidFill>
              <a:latin typeface="Tahoma" pitchFamily="34" charset="0"/>
              <a:ea typeface="Tahoma" pitchFamily="34" charset="0"/>
              <a:cs typeface="Tahoma" pitchFamily="34" charset="0"/>
            </a:endParaRPr>
          </a:p>
        </p:txBody>
      </p:sp>
      <p:sp>
        <p:nvSpPr>
          <p:cNvPr id="71" name="TextBox 70"/>
          <p:cNvSpPr txBox="1"/>
          <p:nvPr/>
        </p:nvSpPr>
        <p:spPr>
          <a:xfrm>
            <a:off x="4312217" y="3237341"/>
            <a:ext cx="587435" cy="369332"/>
          </a:xfrm>
          <a:prstGeom prst="rect">
            <a:avLst/>
          </a:prstGeom>
          <a:noFill/>
        </p:spPr>
        <p:txBody>
          <a:bodyPr wrap="square" rtlCol="0">
            <a:spAutoFit/>
          </a:bodyPr>
          <a:lstStyle/>
          <a:p>
            <a:r>
              <a:rPr lang="ga-IE" dirty="0" smtClean="0">
                <a:solidFill>
                  <a:srgbClr val="FF0000"/>
                </a:solidFill>
                <a:latin typeface="Tahoma" pitchFamily="34" charset="0"/>
              </a:rPr>
              <a:t>27</a:t>
            </a:r>
            <a:endParaRPr lang="ga-IE" dirty="0">
              <a:solidFill>
                <a:srgbClr val="FF0000"/>
              </a:solidFill>
              <a:latin typeface="Tahoma" pitchFamily="34" charset="0"/>
              <a:ea typeface="Tahoma" pitchFamily="34" charset="0"/>
              <a:cs typeface="Tahoma" pitchFamily="34" charset="0"/>
            </a:endParaRPr>
          </a:p>
        </p:txBody>
      </p:sp>
      <p:sp>
        <p:nvSpPr>
          <p:cNvPr id="72" name="TextBox 71"/>
          <p:cNvSpPr txBox="1"/>
          <p:nvPr/>
        </p:nvSpPr>
        <p:spPr>
          <a:xfrm>
            <a:off x="3930488" y="3982198"/>
            <a:ext cx="587435" cy="369332"/>
          </a:xfrm>
          <a:prstGeom prst="rect">
            <a:avLst/>
          </a:prstGeom>
          <a:noFill/>
        </p:spPr>
        <p:txBody>
          <a:bodyPr wrap="square" rtlCol="0">
            <a:spAutoFit/>
          </a:bodyPr>
          <a:lstStyle/>
          <a:p>
            <a:r>
              <a:rPr lang="ga-IE" dirty="0" smtClean="0">
                <a:solidFill>
                  <a:srgbClr val="FF0000"/>
                </a:solidFill>
                <a:latin typeface="Tahoma" pitchFamily="34" charset="0"/>
              </a:rPr>
              <a:t>28</a:t>
            </a:r>
            <a:endParaRPr lang="ga-IE" dirty="0">
              <a:solidFill>
                <a:srgbClr val="FF0000"/>
              </a:solidFill>
              <a:latin typeface="Tahoma" pitchFamily="34" charset="0"/>
              <a:ea typeface="Tahoma" pitchFamily="34" charset="0"/>
              <a:cs typeface="Tahoma" pitchFamily="34" charset="0"/>
            </a:endParaRPr>
          </a:p>
        </p:txBody>
      </p:sp>
      <p:sp>
        <p:nvSpPr>
          <p:cNvPr id="73" name="TextBox 72"/>
          <p:cNvSpPr txBox="1"/>
          <p:nvPr/>
        </p:nvSpPr>
        <p:spPr>
          <a:xfrm>
            <a:off x="3783630" y="4442805"/>
            <a:ext cx="587435" cy="369332"/>
          </a:xfrm>
          <a:prstGeom prst="rect">
            <a:avLst/>
          </a:prstGeom>
          <a:noFill/>
        </p:spPr>
        <p:txBody>
          <a:bodyPr wrap="square" rtlCol="0">
            <a:spAutoFit/>
          </a:bodyPr>
          <a:lstStyle/>
          <a:p>
            <a:r>
              <a:rPr lang="ga-IE" dirty="0" smtClean="0">
                <a:solidFill>
                  <a:srgbClr val="FF0000"/>
                </a:solidFill>
                <a:latin typeface="Tahoma" pitchFamily="34" charset="0"/>
              </a:rPr>
              <a:t>29</a:t>
            </a:r>
            <a:endParaRPr lang="ga-IE" dirty="0">
              <a:solidFill>
                <a:srgbClr val="FF0000"/>
              </a:solidFill>
              <a:latin typeface="Tahoma" pitchFamily="34" charset="0"/>
              <a:ea typeface="Tahoma" pitchFamily="34" charset="0"/>
              <a:cs typeface="Tahoma" pitchFamily="34" charset="0"/>
            </a:endParaRPr>
          </a:p>
        </p:txBody>
      </p:sp>
      <p:sp>
        <p:nvSpPr>
          <p:cNvPr id="74" name="TextBox 73"/>
          <p:cNvSpPr txBox="1"/>
          <p:nvPr/>
        </p:nvSpPr>
        <p:spPr>
          <a:xfrm>
            <a:off x="3633327" y="5027799"/>
            <a:ext cx="587435" cy="369332"/>
          </a:xfrm>
          <a:prstGeom prst="rect">
            <a:avLst/>
          </a:prstGeom>
          <a:noFill/>
        </p:spPr>
        <p:txBody>
          <a:bodyPr wrap="square" rtlCol="0">
            <a:spAutoFit/>
          </a:bodyPr>
          <a:lstStyle/>
          <a:p>
            <a:r>
              <a:rPr lang="ga-IE" dirty="0" smtClean="0">
                <a:solidFill>
                  <a:srgbClr val="FF0000"/>
                </a:solidFill>
                <a:latin typeface="Tahoma" pitchFamily="34" charset="0"/>
              </a:rPr>
              <a:t>30</a:t>
            </a:r>
            <a:endParaRPr lang="ga-IE" dirty="0">
              <a:solidFill>
                <a:srgbClr val="FF0000"/>
              </a:solidFill>
              <a:latin typeface="Tahoma" pitchFamily="34" charset="0"/>
              <a:ea typeface="Tahoma" pitchFamily="34" charset="0"/>
              <a:cs typeface="Tahoma" pitchFamily="34" charset="0"/>
            </a:endParaRPr>
          </a:p>
        </p:txBody>
      </p:sp>
      <p:sp>
        <p:nvSpPr>
          <p:cNvPr id="75" name="TextBox 74"/>
          <p:cNvSpPr txBox="1"/>
          <p:nvPr/>
        </p:nvSpPr>
        <p:spPr>
          <a:xfrm>
            <a:off x="3724782" y="5581987"/>
            <a:ext cx="587435" cy="369332"/>
          </a:xfrm>
          <a:prstGeom prst="rect">
            <a:avLst/>
          </a:prstGeom>
          <a:noFill/>
        </p:spPr>
        <p:txBody>
          <a:bodyPr wrap="square" rtlCol="0">
            <a:spAutoFit/>
          </a:bodyPr>
          <a:lstStyle/>
          <a:p>
            <a:r>
              <a:rPr lang="ga-IE" dirty="0" smtClean="0">
                <a:solidFill>
                  <a:srgbClr val="FF0000"/>
                </a:solidFill>
                <a:latin typeface="Tahoma" pitchFamily="34" charset="0"/>
              </a:rPr>
              <a:t>31</a:t>
            </a:r>
            <a:endParaRPr lang="ga-IE" dirty="0">
              <a:solidFill>
                <a:srgbClr val="FF0000"/>
              </a:solidFill>
              <a:latin typeface="Tahoma" pitchFamily="34" charset="0"/>
              <a:ea typeface="Tahoma" pitchFamily="34" charset="0"/>
              <a:cs typeface="Tahoma" pitchFamily="34" charset="0"/>
            </a:endParaRPr>
          </a:p>
        </p:txBody>
      </p:sp>
      <p:graphicFrame>
        <p:nvGraphicFramePr>
          <p:cNvPr id="77" name="Table 76"/>
          <p:cNvGraphicFramePr>
            <a:graphicFrameLocks noGrp="1"/>
          </p:cNvGraphicFramePr>
          <p:nvPr>
            <p:extLst>
              <p:ext uri="{D42A27DB-BD31-4B8C-83A1-F6EECF244321}">
                <p14:mod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1124716494"/>
              </p:ext>
            </p:extLst>
          </p:nvPr>
        </p:nvGraphicFramePr>
        <p:xfrm>
          <a:off x="6742552" y="1096168"/>
          <a:ext cx="2001416" cy="4085914"/>
        </p:xfrm>
        <a:graphic>
          <a:graphicData uri="http://schemas.openxmlformats.org/drawingml/2006/table">
            <a:tbl>
              <a:tblPr firstRow="1" bandRow="1">
                <a:tableStyleId>{21E4AEA4-8DFA-4A89-87EB-49C32662AFE0}</a:tableStyleId>
              </a:tblPr>
              <a:tblGrid>
                <a:gridCol w="1000708"/>
                <a:gridCol w="1000708"/>
              </a:tblGrid>
              <a:tr h="583702">
                <a:tc gridSpan="2">
                  <a:txBody>
                    <a:bodyPr/>
                    <a:lstStyle/>
                    <a:p>
                      <a:pPr algn="ctr"/>
                      <a:r>
                        <a:rPr lang="ga-IE" sz="1800" dirty="0" smtClean="0">
                          <a:latin typeface="Tahoma" pitchFamily="34" charset="0"/>
                        </a:rPr>
                        <a:t>Réitigh</a:t>
                      </a:r>
                      <a:endParaRPr lang="ga-IE" sz="1800" b="1" i="1" dirty="0">
                        <a:latin typeface="Tahoma" pitchFamily="34" charset="0"/>
                        <a:ea typeface="Tahoma" pitchFamily="34" charset="0"/>
                        <a:cs typeface="Tahoma" pitchFamily="34" charset="0"/>
                      </a:endParaRPr>
                    </a:p>
                  </a:txBody>
                  <a:tcPr anchor="ctr"/>
                </a:tc>
                <a:tc hMerge="1">
                  <a:txBody>
                    <a:bodyPr/>
                    <a:lstStyle/>
                    <a:p>
                      <a:endParaRPr lang="en-IE" dirty="0"/>
                    </a:p>
                  </a:txBody>
                  <a:tcPr/>
                </a:tc>
              </a:tr>
              <a:tr h="583702">
                <a:tc>
                  <a:txBody>
                    <a:bodyPr/>
                    <a:lstStyle/>
                    <a:p>
                      <a:pPr algn="ctr"/>
                      <a:r>
                        <a:rPr lang="ga-IE" sz="1800" dirty="0" smtClean="0">
                          <a:latin typeface="Tahoma" pitchFamily="34" charset="0"/>
                        </a:rPr>
                        <a:t>Pointí</a:t>
                      </a:r>
                      <a:endParaRPr lang="ga-IE" sz="1800" b="1" i="1" dirty="0">
                        <a:solidFill>
                          <a:srgbClr val="990033"/>
                        </a:solidFill>
                        <a:latin typeface="Tahoma" pitchFamily="34" charset="0"/>
                        <a:ea typeface="Tahoma" pitchFamily="34" charset="0"/>
                        <a:cs typeface="Tahoma" pitchFamily="34" charset="0"/>
                      </a:endParaRPr>
                    </a:p>
                  </a:txBody>
                  <a:tcPr anchor="ctr"/>
                </a:tc>
                <a:tc>
                  <a:txBody>
                    <a:bodyPr/>
                    <a:lstStyle/>
                    <a:p>
                      <a:pPr algn="ctr"/>
                      <a:r>
                        <a:rPr lang="ga-IE" sz="1800" dirty="0" smtClean="0">
                          <a:latin typeface="Tahoma" pitchFamily="34" charset="0"/>
                        </a:rPr>
                        <a:t>Réigiúin</a:t>
                      </a:r>
                      <a:endParaRPr lang="ga-IE" sz="1800" b="1" i="1" dirty="0">
                        <a:solidFill>
                          <a:srgbClr val="990033"/>
                        </a:solidFill>
                        <a:latin typeface="Tahoma" pitchFamily="34" charset="0"/>
                        <a:ea typeface="Tahoma" pitchFamily="34" charset="0"/>
                        <a:cs typeface="Tahoma" pitchFamily="34" charset="0"/>
                      </a:endParaRPr>
                    </a:p>
                  </a:txBody>
                  <a:tcPr anchor="ctr"/>
                </a:tc>
              </a:tr>
              <a:tr h="583702">
                <a:tc>
                  <a:txBody>
                    <a:bodyPr/>
                    <a:lstStyle/>
                    <a:p>
                      <a:pPr algn="ctr"/>
                      <a:r>
                        <a:rPr lang="ga-IE" sz="2800" dirty="0" smtClean="0">
                          <a:latin typeface="Tahoma" pitchFamily="34" charset="0"/>
                        </a:rPr>
                        <a:t>2</a:t>
                      </a:r>
                      <a:endParaRPr lang="ga-IE" sz="2800" dirty="0">
                        <a:solidFill>
                          <a:srgbClr val="990033"/>
                        </a:solidFill>
                        <a:latin typeface="Tahoma" pitchFamily="34" charset="0"/>
                        <a:ea typeface="Tahoma" pitchFamily="34" charset="0"/>
                        <a:cs typeface="Tahoma" pitchFamily="34" charset="0"/>
                      </a:endParaRPr>
                    </a:p>
                  </a:txBody>
                  <a:tcPr anchor="ctr"/>
                </a:tc>
                <a:tc>
                  <a:txBody>
                    <a:bodyPr/>
                    <a:lstStyle/>
                    <a:p>
                      <a:pPr algn="ctr"/>
                      <a:r>
                        <a:rPr lang="ga-IE" sz="2800" dirty="0" smtClean="0">
                          <a:latin typeface="Tahoma" pitchFamily="34" charset="0"/>
                        </a:rPr>
                        <a:t>2</a:t>
                      </a:r>
                      <a:endParaRPr lang="ga-IE" sz="2800" dirty="0">
                        <a:latin typeface="Tahoma" pitchFamily="34" charset="0"/>
                        <a:ea typeface="Tahoma" pitchFamily="34" charset="0"/>
                        <a:cs typeface="Tahoma" pitchFamily="34" charset="0"/>
                      </a:endParaRPr>
                    </a:p>
                  </a:txBody>
                  <a:tcPr anchor="ctr"/>
                </a:tc>
              </a:tr>
              <a:tr h="583702">
                <a:tc>
                  <a:txBody>
                    <a:bodyPr/>
                    <a:lstStyle/>
                    <a:p>
                      <a:pPr algn="ctr"/>
                      <a:r>
                        <a:rPr lang="ga-IE" sz="2800" dirty="0" smtClean="0">
                          <a:latin typeface="Tahoma" pitchFamily="34" charset="0"/>
                        </a:rPr>
                        <a:t>3</a:t>
                      </a:r>
                      <a:endParaRPr lang="ga-IE" sz="2800" dirty="0">
                        <a:solidFill>
                          <a:srgbClr val="990033"/>
                        </a:solidFill>
                        <a:latin typeface="Tahoma" pitchFamily="34" charset="0"/>
                        <a:ea typeface="Tahoma" pitchFamily="34" charset="0"/>
                        <a:cs typeface="Tahoma" pitchFamily="34" charset="0"/>
                      </a:endParaRPr>
                    </a:p>
                  </a:txBody>
                  <a:tcPr anchor="ctr"/>
                </a:tc>
                <a:tc>
                  <a:txBody>
                    <a:bodyPr/>
                    <a:lstStyle/>
                    <a:p>
                      <a:pPr algn="ctr"/>
                      <a:r>
                        <a:rPr lang="ga-IE" sz="2800" dirty="0" smtClean="0">
                          <a:latin typeface="Tahoma" pitchFamily="34" charset="0"/>
                        </a:rPr>
                        <a:t>4</a:t>
                      </a:r>
                      <a:endParaRPr lang="ga-IE" sz="2800" dirty="0">
                        <a:latin typeface="Tahoma" pitchFamily="34" charset="0"/>
                        <a:ea typeface="Tahoma" pitchFamily="34" charset="0"/>
                        <a:cs typeface="Tahoma" pitchFamily="34" charset="0"/>
                      </a:endParaRPr>
                    </a:p>
                  </a:txBody>
                  <a:tcPr anchor="ctr"/>
                </a:tc>
              </a:tr>
              <a:tr h="583702">
                <a:tc>
                  <a:txBody>
                    <a:bodyPr/>
                    <a:lstStyle/>
                    <a:p>
                      <a:pPr algn="ctr"/>
                      <a:r>
                        <a:rPr lang="ga-IE" sz="2800" dirty="0" smtClean="0">
                          <a:latin typeface="Tahoma" pitchFamily="34" charset="0"/>
                        </a:rPr>
                        <a:t>4</a:t>
                      </a:r>
                      <a:endParaRPr lang="ga-IE" sz="2800" dirty="0">
                        <a:solidFill>
                          <a:srgbClr val="990033"/>
                        </a:solidFill>
                        <a:latin typeface="Tahoma" pitchFamily="34" charset="0"/>
                        <a:ea typeface="Tahoma" pitchFamily="34" charset="0"/>
                        <a:cs typeface="Tahoma" pitchFamily="34" charset="0"/>
                      </a:endParaRPr>
                    </a:p>
                  </a:txBody>
                  <a:tcPr anchor="ctr"/>
                </a:tc>
                <a:tc>
                  <a:txBody>
                    <a:bodyPr/>
                    <a:lstStyle/>
                    <a:p>
                      <a:pPr algn="ctr"/>
                      <a:r>
                        <a:rPr lang="ga-IE" sz="2800" dirty="0" smtClean="0">
                          <a:latin typeface="Tahoma" pitchFamily="34" charset="0"/>
                        </a:rPr>
                        <a:t>8</a:t>
                      </a:r>
                      <a:endParaRPr lang="ga-IE" sz="2800" dirty="0">
                        <a:latin typeface="Tahoma" pitchFamily="34" charset="0"/>
                        <a:ea typeface="Tahoma" pitchFamily="34" charset="0"/>
                        <a:cs typeface="Tahoma" pitchFamily="34" charset="0"/>
                      </a:endParaRPr>
                    </a:p>
                  </a:txBody>
                  <a:tcPr anchor="ctr"/>
                </a:tc>
              </a:tr>
              <a:tr h="583702">
                <a:tc>
                  <a:txBody>
                    <a:bodyPr/>
                    <a:lstStyle/>
                    <a:p>
                      <a:pPr algn="ctr"/>
                      <a:r>
                        <a:rPr lang="ga-IE" sz="2800" dirty="0" smtClean="0">
                          <a:latin typeface="Tahoma" pitchFamily="34" charset="0"/>
                        </a:rPr>
                        <a:t>5</a:t>
                      </a:r>
                      <a:endParaRPr lang="ga-IE" sz="2800" dirty="0">
                        <a:solidFill>
                          <a:srgbClr val="990033"/>
                        </a:solidFill>
                        <a:latin typeface="Tahoma" pitchFamily="34" charset="0"/>
                        <a:ea typeface="Tahoma" pitchFamily="34" charset="0"/>
                        <a:cs typeface="Tahoma" pitchFamily="34" charset="0"/>
                      </a:endParaRPr>
                    </a:p>
                  </a:txBody>
                  <a:tcPr anchor="ctr"/>
                </a:tc>
                <a:tc>
                  <a:txBody>
                    <a:bodyPr/>
                    <a:lstStyle/>
                    <a:p>
                      <a:pPr algn="ctr"/>
                      <a:r>
                        <a:rPr lang="ga-IE" sz="2800" dirty="0" smtClean="0">
                          <a:latin typeface="Tahoma" pitchFamily="34" charset="0"/>
                        </a:rPr>
                        <a:t>16</a:t>
                      </a:r>
                      <a:endParaRPr lang="ga-IE" sz="2800" dirty="0">
                        <a:latin typeface="Tahoma" pitchFamily="34" charset="0"/>
                        <a:ea typeface="Tahoma" pitchFamily="34" charset="0"/>
                        <a:cs typeface="Tahoma" pitchFamily="34" charset="0"/>
                      </a:endParaRPr>
                    </a:p>
                  </a:txBody>
                  <a:tcPr anchor="ctr"/>
                </a:tc>
              </a:tr>
              <a:tr h="583702">
                <a:tc>
                  <a:txBody>
                    <a:bodyPr/>
                    <a:lstStyle/>
                    <a:p>
                      <a:pPr algn="ctr"/>
                      <a:r>
                        <a:rPr lang="ga-IE" sz="2800" dirty="0" smtClean="0">
                          <a:latin typeface="Tahoma" pitchFamily="34" charset="0"/>
                        </a:rPr>
                        <a:t>6</a:t>
                      </a:r>
                      <a:endParaRPr lang="ga-IE" sz="2800" dirty="0">
                        <a:solidFill>
                          <a:srgbClr val="990033"/>
                        </a:solidFill>
                        <a:latin typeface="Tahoma" pitchFamily="34" charset="0"/>
                        <a:ea typeface="Tahoma" pitchFamily="34" charset="0"/>
                        <a:cs typeface="Tahoma" pitchFamily="34" charset="0"/>
                      </a:endParaRPr>
                    </a:p>
                  </a:txBody>
                  <a:tcPr anchor="ctr"/>
                </a:tc>
                <a:tc>
                  <a:txBody>
                    <a:bodyPr/>
                    <a:lstStyle/>
                    <a:p>
                      <a:endParaRPr lang="ga-IE" dirty="0"/>
                    </a:p>
                  </a:txBody>
                  <a:tcPr anchor="ctr"/>
                </a:tc>
              </a:tr>
            </a:tbl>
          </a:graphicData>
        </a:graphic>
      </p:graphicFrame>
      <p:sp>
        <p:nvSpPr>
          <p:cNvPr id="78" name="TextBox 77"/>
          <p:cNvSpPr txBox="1"/>
          <p:nvPr/>
        </p:nvSpPr>
        <p:spPr>
          <a:xfrm>
            <a:off x="7961621" y="4599213"/>
            <a:ext cx="740419" cy="523220"/>
          </a:xfrm>
          <a:prstGeom prst="rect">
            <a:avLst/>
          </a:prstGeom>
          <a:noFill/>
        </p:spPr>
        <p:txBody>
          <a:bodyPr wrap="square" rtlCol="0">
            <a:spAutoFit/>
          </a:bodyPr>
          <a:lstStyle/>
          <a:p>
            <a:r>
              <a:rPr lang="ga-IE" sz="2800" b="1" dirty="0" smtClean="0">
                <a:solidFill>
                  <a:srgbClr val="FF0000"/>
                </a:solidFill>
                <a:latin typeface="Tahoma" pitchFamily="34" charset="0"/>
              </a:rPr>
              <a:t>31</a:t>
            </a:r>
            <a:endParaRPr lang="ga-IE" sz="2800" b="1" dirty="0">
              <a:solidFill>
                <a:srgbClr val="FF0000"/>
              </a:solidFill>
              <a:latin typeface="Tahoma" pitchFamily="34" charset="0"/>
              <a:ea typeface="Tahoma" pitchFamily="34" charset="0"/>
              <a:cs typeface="Tahoma" pitchFamily="34" charset="0"/>
            </a:endParaRPr>
          </a:p>
        </p:txBody>
      </p:sp>
      <p:pic>
        <p:nvPicPr>
          <p:cNvPr id="57" name="Picture 2" descr="http://images.mylot.com/userImages/images/postphotos/2495519.jpg">
            <a:hlinkClick r:id="rId3" action="ppaction://hlinkpres?slideindex=1&amp;slidetitle="/>
          </p:cNvPr>
          <p:cNvPicPr>
            <a:picLocks noChangeAspect="1" noChangeArrowheads="1"/>
          </p:cNvPicPr>
          <p:nvPr/>
        </p:nvPicPr>
        <p:blipFill>
          <a:blip r:embed="rId4"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8300953" y="5943600"/>
            <a:ext cx="606258" cy="675545"/>
          </a:xfrm>
          <a:prstGeom prst="rect">
            <a:avLst/>
          </a:prstGeom>
          <a:noFill/>
        </p:spPr>
      </p:pic>
      <p:sp>
        <p:nvSpPr>
          <p:cNvPr id="2" name="Date Placeholder 1"/>
          <p:cNvSpPr>
            <a:spLocks noGrp="1"/>
          </p:cNvSpPr>
          <p:nvPr>
            <p:ph type="dt" sz="half" idx="10"/>
          </p:nvPr>
        </p:nvSpPr>
        <p:spPr/>
        <p:txBody>
          <a:bodyPr/>
          <a:lstStyle/>
          <a:p>
            <a:fld id="{5D0543D9-B832-4803-AF17-CBA810BF95B7}" type="datetime10">
              <a:rPr lang="en-IE" smtClean="0">
                <a:solidFill>
                  <a:prstClr val="black">
                    <a:tint val="75000"/>
                  </a:prstClr>
                </a:solidFill>
              </a:rPr>
              <a:pPr/>
              <a:t>09:19</a:t>
            </a:fld>
            <a:endParaRPr lang="ga-IE">
              <a:solidFill>
                <a:prstClr val="black">
                  <a:tint val="75000"/>
                </a:prstClr>
              </a:solidFill>
            </a:endParaRPr>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428362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1000"/>
                            </p:stCondLst>
                            <p:childTnLst>
                              <p:par>
                                <p:cTn id="28" presetID="10" presetClass="entr" presetSubtype="0" fill="hold" nodeType="after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2500"/>
                            </p:stCondLst>
                            <p:childTnLst>
                              <p:par>
                                <p:cTn id="32" presetID="10" presetClass="entr" presetSubtype="0" fill="hold" nodeType="afterEffect">
                                  <p:stCondLst>
                                    <p:cond delay="25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3250"/>
                            </p:stCondLst>
                            <p:childTnLst>
                              <p:par>
                                <p:cTn id="36" presetID="10" presetClass="entr" presetSubtype="0" fill="hold" nodeType="afterEffect">
                                  <p:stCondLst>
                                    <p:cond delay="25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4000"/>
                            </p:stCondLst>
                            <p:childTnLst>
                              <p:par>
                                <p:cTn id="40" presetID="10" presetClass="entr" presetSubtype="0" fill="hold" nodeType="afterEffect">
                                  <p:stCondLst>
                                    <p:cond delay="25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4750"/>
                            </p:stCondLst>
                            <p:childTnLst>
                              <p:par>
                                <p:cTn id="44" presetID="10" presetClass="entr" presetSubtype="0" fill="hold" nodeType="afterEffect">
                                  <p:stCondLst>
                                    <p:cond delay="25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5500"/>
                            </p:stCondLst>
                            <p:childTnLst>
                              <p:par>
                                <p:cTn id="48" presetID="10" presetClass="entr" presetSubtype="0" fill="hold" nodeType="afterEffect">
                                  <p:stCondLst>
                                    <p:cond delay="25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6250"/>
                            </p:stCondLst>
                            <p:childTnLst>
                              <p:par>
                                <p:cTn id="52" presetID="10" presetClass="entr" presetSubtype="0"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par>
                          <p:cTn id="55" fill="hold">
                            <p:stCondLst>
                              <p:cond delay="6750"/>
                            </p:stCondLst>
                            <p:childTnLst>
                              <p:par>
                                <p:cTn id="56" presetID="10"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par>
                          <p:cTn id="59" fill="hold">
                            <p:stCondLst>
                              <p:cond delay="7250"/>
                            </p:stCondLst>
                            <p:childTnLst>
                              <p:par>
                                <p:cTn id="60" presetID="10" presetClass="entr" presetSubtype="0"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par>
                          <p:cTn id="63" fill="hold">
                            <p:stCondLst>
                              <p:cond delay="7750"/>
                            </p:stCondLst>
                            <p:childTnLst>
                              <p:par>
                                <p:cTn id="64" presetID="10" presetClass="entr" presetSubtype="0" fill="hold"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8250"/>
                            </p:stCondLst>
                            <p:childTnLst>
                              <p:par>
                                <p:cTn id="68" presetID="10" presetClass="entr" presetSubtype="0" fill="hold" nodeType="afterEffect">
                                  <p:stCondLst>
                                    <p:cond delay="25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500"/>
                                        <p:tgtEl>
                                          <p:spTgt spid="58"/>
                                        </p:tgtEl>
                                      </p:cBhvr>
                                    </p:animEffect>
                                  </p:childTnLst>
                                </p:cTn>
                              </p:par>
                            </p:childTnLst>
                          </p:cTn>
                        </p:par>
                        <p:par>
                          <p:cTn id="71" fill="hold">
                            <p:stCondLst>
                              <p:cond delay="9000"/>
                            </p:stCondLst>
                            <p:childTnLst>
                              <p:par>
                                <p:cTn id="72" presetID="10" presetClass="entr" presetSubtype="0" fill="hold"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500"/>
                                        <p:tgtEl>
                                          <p:spTgt spid="61"/>
                                        </p:tgtEl>
                                      </p:cBhvr>
                                    </p:animEffect>
                                  </p:childTnLst>
                                </p:cTn>
                              </p:par>
                            </p:childTnLst>
                          </p:cTn>
                        </p:par>
                        <p:par>
                          <p:cTn id="75" fill="hold">
                            <p:stCondLst>
                              <p:cond delay="9500"/>
                            </p:stCondLst>
                            <p:childTnLst>
                              <p:par>
                                <p:cTn id="76" presetID="10" presetClass="entr" presetSubtype="0" fill="hold"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childTnLst>
                          </p:cTn>
                        </p:par>
                        <p:par>
                          <p:cTn id="79" fill="hold">
                            <p:stCondLst>
                              <p:cond delay="10000"/>
                            </p:stCondLst>
                            <p:childTnLst>
                              <p:par>
                                <p:cTn id="80" presetID="10" presetClass="entr" presetSubtype="0" fill="hold" nodeType="afterEffect">
                                  <p:stCondLst>
                                    <p:cond delay="0"/>
                                  </p:stCondLst>
                                  <p:childTnLst>
                                    <p:set>
                                      <p:cBhvr>
                                        <p:cTn id="81" dur="1" fill="hold">
                                          <p:stCondLst>
                                            <p:cond delay="0"/>
                                          </p:stCondLst>
                                        </p:cTn>
                                        <p:tgtEl>
                                          <p:spTgt spid="106"/>
                                        </p:tgtEl>
                                        <p:attrNameLst>
                                          <p:attrName>style.visibility</p:attrName>
                                        </p:attrNameLst>
                                      </p:cBhvr>
                                      <p:to>
                                        <p:strVal val="visible"/>
                                      </p:to>
                                    </p:set>
                                    <p:animEffect transition="in" filter="fade">
                                      <p:cBhvr>
                                        <p:cTn id="82" dur="500"/>
                                        <p:tgtEl>
                                          <p:spTgt spid="106"/>
                                        </p:tgtEl>
                                      </p:cBhvr>
                                    </p:animEffect>
                                  </p:childTnLst>
                                </p:cTn>
                              </p:par>
                            </p:childTnLst>
                          </p:cTn>
                        </p:par>
                        <p:par>
                          <p:cTn id="83" fill="hold">
                            <p:stCondLst>
                              <p:cond delay="10500"/>
                            </p:stCondLst>
                            <p:childTnLst>
                              <p:par>
                                <p:cTn id="84" presetID="10" presetClass="entr" presetSubtype="0" fill="hold" nodeType="afterEffect">
                                  <p:stCondLst>
                                    <p:cond delay="0"/>
                                  </p:stCondLst>
                                  <p:childTnLst>
                                    <p:set>
                                      <p:cBhvr>
                                        <p:cTn id="85" dur="1" fill="hold">
                                          <p:stCondLst>
                                            <p:cond delay="0"/>
                                          </p:stCondLst>
                                        </p:cTn>
                                        <p:tgtEl>
                                          <p:spTgt spid="98"/>
                                        </p:tgtEl>
                                        <p:attrNameLst>
                                          <p:attrName>style.visibility</p:attrName>
                                        </p:attrNameLst>
                                      </p:cBhvr>
                                      <p:to>
                                        <p:strVal val="visible"/>
                                      </p:to>
                                    </p:set>
                                    <p:animEffect transition="in" filter="fade">
                                      <p:cBhvr>
                                        <p:cTn id="86" dur="500"/>
                                        <p:tgtEl>
                                          <p:spTgt spid="98"/>
                                        </p:tgtEl>
                                      </p:cBhvr>
                                    </p:animEffect>
                                  </p:childTnLst>
                                </p:cTn>
                              </p:par>
                            </p:childTnLst>
                          </p:cTn>
                        </p:par>
                        <p:par>
                          <p:cTn id="87" fill="hold">
                            <p:stCondLst>
                              <p:cond delay="11000"/>
                            </p:stCondLst>
                            <p:childTnLst>
                              <p:par>
                                <p:cTn id="88" presetID="1" presetClass="entr" presetSubtype="0" fill="hold" grpId="0" nodeType="afterEffect">
                                  <p:stCondLst>
                                    <p:cond delay="1000"/>
                                  </p:stCondLst>
                                  <p:childTnLst>
                                    <p:set>
                                      <p:cBhvr>
                                        <p:cTn id="89" dur="1" fill="hold">
                                          <p:stCondLst>
                                            <p:cond delay="0"/>
                                          </p:stCondLst>
                                        </p:cTn>
                                        <p:tgtEl>
                                          <p:spTgt spid="10"/>
                                        </p:tgtEl>
                                        <p:attrNameLst>
                                          <p:attrName>style.visibility</p:attrName>
                                        </p:attrNameLst>
                                      </p:cBhvr>
                                      <p:to>
                                        <p:strVal val="visible"/>
                                      </p:to>
                                    </p:set>
                                  </p:childTnLst>
                                </p:cTn>
                              </p:par>
                            </p:childTnLst>
                          </p:cTn>
                        </p:par>
                        <p:par>
                          <p:cTn id="90" fill="hold">
                            <p:stCondLst>
                              <p:cond delay="12000"/>
                            </p:stCondLst>
                            <p:childTnLst>
                              <p:par>
                                <p:cTn id="91" presetID="10" presetClass="entr" presetSubtype="0" fill="hold" grpId="0" nodeType="afterEffect">
                                  <p:stCondLst>
                                    <p:cond delay="25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childTnLst>
                          </p:cTn>
                        </p:par>
                        <p:par>
                          <p:cTn id="94" fill="hold">
                            <p:stCondLst>
                              <p:cond delay="12750"/>
                            </p:stCondLst>
                            <p:childTnLst>
                              <p:par>
                                <p:cTn id="95" presetID="10" presetClass="entr" presetSubtype="0" fill="hold" grpId="0" nodeType="afterEffect">
                                  <p:stCondLst>
                                    <p:cond delay="25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par>
                          <p:cTn id="98" fill="hold">
                            <p:stCondLst>
                              <p:cond delay="13500"/>
                            </p:stCondLst>
                            <p:childTnLst>
                              <p:par>
                                <p:cTn id="99" presetID="10" presetClass="entr" presetSubtype="0" fill="hold" grpId="0" nodeType="afterEffect">
                                  <p:stCondLst>
                                    <p:cond delay="25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childTnLst>
                          </p:cTn>
                        </p:par>
                        <p:par>
                          <p:cTn id="102" fill="hold">
                            <p:stCondLst>
                              <p:cond delay="14250"/>
                            </p:stCondLst>
                            <p:childTnLst>
                              <p:par>
                                <p:cTn id="103" presetID="10" presetClass="entr" presetSubtype="0" fill="hold" grpId="0" nodeType="afterEffect">
                                  <p:stCondLst>
                                    <p:cond delay="25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500"/>
                                        <p:tgtEl>
                                          <p:spTgt spid="19"/>
                                        </p:tgtEl>
                                      </p:cBhvr>
                                    </p:animEffect>
                                  </p:childTnLst>
                                </p:cTn>
                              </p:par>
                            </p:childTnLst>
                          </p:cTn>
                        </p:par>
                        <p:par>
                          <p:cTn id="106" fill="hold">
                            <p:stCondLst>
                              <p:cond delay="15000"/>
                            </p:stCondLst>
                            <p:childTnLst>
                              <p:par>
                                <p:cTn id="107" presetID="10" presetClass="entr" presetSubtype="0" fill="hold" grpId="0" nodeType="afterEffect">
                                  <p:stCondLst>
                                    <p:cond delay="25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500"/>
                                        <p:tgtEl>
                                          <p:spTgt spid="20"/>
                                        </p:tgtEl>
                                      </p:cBhvr>
                                    </p:animEffect>
                                  </p:childTnLst>
                                </p:cTn>
                              </p:par>
                            </p:childTnLst>
                          </p:cTn>
                        </p:par>
                        <p:par>
                          <p:cTn id="110" fill="hold">
                            <p:stCondLst>
                              <p:cond delay="15750"/>
                            </p:stCondLst>
                            <p:childTnLst>
                              <p:par>
                                <p:cTn id="111" presetID="10" presetClass="entr" presetSubtype="0" fill="hold" grpId="0" nodeType="afterEffect">
                                  <p:stCondLst>
                                    <p:cond delay="250"/>
                                  </p:stCondLst>
                                  <p:childTnLst>
                                    <p:set>
                                      <p:cBhvr>
                                        <p:cTn id="112" dur="1" fill="hold">
                                          <p:stCondLst>
                                            <p:cond delay="0"/>
                                          </p:stCondLst>
                                        </p:cTn>
                                        <p:tgtEl>
                                          <p:spTgt spid="21"/>
                                        </p:tgtEl>
                                        <p:attrNameLst>
                                          <p:attrName>style.visibility</p:attrName>
                                        </p:attrNameLst>
                                      </p:cBhvr>
                                      <p:to>
                                        <p:strVal val="visible"/>
                                      </p:to>
                                    </p:set>
                                    <p:animEffect transition="in" filter="fade">
                                      <p:cBhvr>
                                        <p:cTn id="113" dur="500"/>
                                        <p:tgtEl>
                                          <p:spTgt spid="21"/>
                                        </p:tgtEl>
                                      </p:cBhvr>
                                    </p:animEffect>
                                  </p:childTnLst>
                                </p:cTn>
                              </p:par>
                            </p:childTnLst>
                          </p:cTn>
                        </p:par>
                        <p:par>
                          <p:cTn id="114" fill="hold">
                            <p:stCondLst>
                              <p:cond delay="16500"/>
                            </p:stCondLst>
                            <p:childTnLst>
                              <p:par>
                                <p:cTn id="115" presetID="10" presetClass="entr" presetSubtype="0" fill="hold" grpId="0" nodeType="afterEffect">
                                  <p:stCondLst>
                                    <p:cond delay="25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500"/>
                                        <p:tgtEl>
                                          <p:spTgt spid="22"/>
                                        </p:tgtEl>
                                      </p:cBhvr>
                                    </p:animEffect>
                                  </p:childTnLst>
                                </p:cTn>
                              </p:par>
                            </p:childTnLst>
                          </p:cTn>
                        </p:par>
                        <p:par>
                          <p:cTn id="118" fill="hold">
                            <p:stCondLst>
                              <p:cond delay="17250"/>
                            </p:stCondLst>
                            <p:childTnLst>
                              <p:par>
                                <p:cTn id="119" presetID="10" presetClass="entr" presetSubtype="0" fill="hold" grpId="0" nodeType="afterEffect">
                                  <p:stCondLst>
                                    <p:cond delay="25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childTnLst>
                                </p:cTn>
                              </p:par>
                            </p:childTnLst>
                          </p:cTn>
                        </p:par>
                        <p:par>
                          <p:cTn id="122" fill="hold">
                            <p:stCondLst>
                              <p:cond delay="18000"/>
                            </p:stCondLst>
                            <p:childTnLst>
                              <p:par>
                                <p:cTn id="123" presetID="10" presetClass="entr" presetSubtype="0" fill="hold" grpId="0" nodeType="afterEffect">
                                  <p:stCondLst>
                                    <p:cond delay="25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500"/>
                                        <p:tgtEl>
                                          <p:spTgt spid="33"/>
                                        </p:tgtEl>
                                      </p:cBhvr>
                                    </p:animEffect>
                                  </p:childTnLst>
                                </p:cTn>
                              </p:par>
                            </p:childTnLst>
                          </p:cTn>
                        </p:par>
                        <p:par>
                          <p:cTn id="126" fill="hold">
                            <p:stCondLst>
                              <p:cond delay="18750"/>
                            </p:stCondLst>
                            <p:childTnLst>
                              <p:par>
                                <p:cTn id="127" presetID="10" presetClass="entr" presetSubtype="0" fill="hold" grpId="0" nodeType="afterEffect">
                                  <p:stCondLst>
                                    <p:cond delay="25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childTnLst>
                          </p:cTn>
                        </p:par>
                        <p:par>
                          <p:cTn id="130" fill="hold">
                            <p:stCondLst>
                              <p:cond delay="19500"/>
                            </p:stCondLst>
                            <p:childTnLst>
                              <p:par>
                                <p:cTn id="131" presetID="10" presetClass="entr" presetSubtype="0" fill="hold" grpId="0" nodeType="afterEffect">
                                  <p:stCondLst>
                                    <p:cond delay="250"/>
                                  </p:stCondLst>
                                  <p:childTnLst>
                                    <p:set>
                                      <p:cBhvr>
                                        <p:cTn id="132" dur="1" fill="hold">
                                          <p:stCondLst>
                                            <p:cond delay="0"/>
                                          </p:stCondLst>
                                        </p:cTn>
                                        <p:tgtEl>
                                          <p:spTgt spid="35"/>
                                        </p:tgtEl>
                                        <p:attrNameLst>
                                          <p:attrName>style.visibility</p:attrName>
                                        </p:attrNameLst>
                                      </p:cBhvr>
                                      <p:to>
                                        <p:strVal val="visible"/>
                                      </p:to>
                                    </p:set>
                                    <p:animEffect transition="in" filter="fade">
                                      <p:cBhvr>
                                        <p:cTn id="133" dur="500"/>
                                        <p:tgtEl>
                                          <p:spTgt spid="35"/>
                                        </p:tgtEl>
                                      </p:cBhvr>
                                    </p:animEffect>
                                  </p:childTnLst>
                                </p:cTn>
                              </p:par>
                            </p:childTnLst>
                          </p:cTn>
                        </p:par>
                        <p:par>
                          <p:cTn id="134" fill="hold">
                            <p:stCondLst>
                              <p:cond delay="21000"/>
                            </p:stCondLst>
                            <p:childTnLst>
                              <p:par>
                                <p:cTn id="135" presetID="10" presetClass="entr" presetSubtype="0" fill="hold" grpId="0" nodeType="afterEffect">
                                  <p:stCondLst>
                                    <p:cond delay="250"/>
                                  </p:stCondLst>
                                  <p:childTnLst>
                                    <p:set>
                                      <p:cBhvr>
                                        <p:cTn id="136" dur="1" fill="hold">
                                          <p:stCondLst>
                                            <p:cond delay="0"/>
                                          </p:stCondLst>
                                        </p:cTn>
                                        <p:tgtEl>
                                          <p:spTgt spid="37"/>
                                        </p:tgtEl>
                                        <p:attrNameLst>
                                          <p:attrName>style.visibility</p:attrName>
                                        </p:attrNameLst>
                                      </p:cBhvr>
                                      <p:to>
                                        <p:strVal val="visible"/>
                                      </p:to>
                                    </p:set>
                                    <p:animEffect transition="in" filter="fade">
                                      <p:cBhvr>
                                        <p:cTn id="137" dur="500"/>
                                        <p:tgtEl>
                                          <p:spTgt spid="37"/>
                                        </p:tgtEl>
                                      </p:cBhvr>
                                    </p:animEffect>
                                  </p:childTnLst>
                                </p:cTn>
                              </p:par>
                            </p:childTnLst>
                          </p:cTn>
                        </p:par>
                        <p:par>
                          <p:cTn id="138" fill="hold">
                            <p:stCondLst>
                              <p:cond delay="21750"/>
                            </p:stCondLst>
                            <p:childTnLst>
                              <p:par>
                                <p:cTn id="139" presetID="10" presetClass="entr" presetSubtype="0" fill="hold" grpId="0" nodeType="afterEffect">
                                  <p:stCondLst>
                                    <p:cond delay="250"/>
                                  </p:stCondLst>
                                  <p:childTnLst>
                                    <p:set>
                                      <p:cBhvr>
                                        <p:cTn id="140" dur="1" fill="hold">
                                          <p:stCondLst>
                                            <p:cond delay="0"/>
                                          </p:stCondLst>
                                        </p:cTn>
                                        <p:tgtEl>
                                          <p:spTgt spid="38"/>
                                        </p:tgtEl>
                                        <p:attrNameLst>
                                          <p:attrName>style.visibility</p:attrName>
                                        </p:attrNameLst>
                                      </p:cBhvr>
                                      <p:to>
                                        <p:strVal val="visible"/>
                                      </p:to>
                                    </p:set>
                                    <p:animEffect transition="in" filter="fade">
                                      <p:cBhvr>
                                        <p:cTn id="141" dur="500"/>
                                        <p:tgtEl>
                                          <p:spTgt spid="38"/>
                                        </p:tgtEl>
                                      </p:cBhvr>
                                    </p:animEffect>
                                  </p:childTnLst>
                                </p:cTn>
                              </p:par>
                            </p:childTnLst>
                          </p:cTn>
                        </p:par>
                        <p:par>
                          <p:cTn id="142" fill="hold">
                            <p:stCondLst>
                              <p:cond delay="22500"/>
                            </p:stCondLst>
                            <p:childTnLst>
                              <p:par>
                                <p:cTn id="143" presetID="10" presetClass="entr" presetSubtype="0" fill="hold" grpId="0" nodeType="afterEffect">
                                  <p:stCondLst>
                                    <p:cond delay="250"/>
                                  </p:stCondLst>
                                  <p:childTnLst>
                                    <p:set>
                                      <p:cBhvr>
                                        <p:cTn id="144" dur="1" fill="hold">
                                          <p:stCondLst>
                                            <p:cond delay="0"/>
                                          </p:stCondLst>
                                        </p:cTn>
                                        <p:tgtEl>
                                          <p:spTgt spid="39"/>
                                        </p:tgtEl>
                                        <p:attrNameLst>
                                          <p:attrName>style.visibility</p:attrName>
                                        </p:attrNameLst>
                                      </p:cBhvr>
                                      <p:to>
                                        <p:strVal val="visible"/>
                                      </p:to>
                                    </p:set>
                                    <p:animEffect transition="in" filter="fade">
                                      <p:cBhvr>
                                        <p:cTn id="145" dur="500"/>
                                        <p:tgtEl>
                                          <p:spTgt spid="39"/>
                                        </p:tgtEl>
                                      </p:cBhvr>
                                    </p:animEffect>
                                  </p:childTnLst>
                                </p:cTn>
                              </p:par>
                            </p:childTnLst>
                          </p:cTn>
                        </p:par>
                        <p:par>
                          <p:cTn id="146" fill="hold">
                            <p:stCondLst>
                              <p:cond delay="23250"/>
                            </p:stCondLst>
                            <p:childTnLst>
                              <p:par>
                                <p:cTn id="147" presetID="10" presetClass="entr" presetSubtype="0" fill="hold" grpId="0" nodeType="afterEffect">
                                  <p:stCondLst>
                                    <p:cond delay="25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500"/>
                                        <p:tgtEl>
                                          <p:spTgt spid="40"/>
                                        </p:tgtEl>
                                      </p:cBhvr>
                                    </p:animEffect>
                                  </p:childTnLst>
                                </p:cTn>
                              </p:par>
                            </p:childTnLst>
                          </p:cTn>
                        </p:par>
                        <p:par>
                          <p:cTn id="150" fill="hold">
                            <p:stCondLst>
                              <p:cond delay="24000"/>
                            </p:stCondLst>
                            <p:childTnLst>
                              <p:par>
                                <p:cTn id="151" presetID="10" presetClass="entr" presetSubtype="0" fill="hold" grpId="0" nodeType="afterEffect">
                                  <p:stCondLst>
                                    <p:cond delay="0"/>
                                  </p:stCondLst>
                                  <p:childTnLst>
                                    <p:set>
                                      <p:cBhvr>
                                        <p:cTn id="152" dur="1" fill="hold">
                                          <p:stCondLst>
                                            <p:cond delay="0"/>
                                          </p:stCondLst>
                                        </p:cTn>
                                        <p:tgtEl>
                                          <p:spTgt spid="36"/>
                                        </p:tgtEl>
                                        <p:attrNameLst>
                                          <p:attrName>style.visibility</p:attrName>
                                        </p:attrNameLst>
                                      </p:cBhvr>
                                      <p:to>
                                        <p:strVal val="visible"/>
                                      </p:to>
                                    </p:set>
                                    <p:animEffect transition="in" filter="fade">
                                      <p:cBhvr>
                                        <p:cTn id="153" dur="500"/>
                                        <p:tgtEl>
                                          <p:spTgt spid="36"/>
                                        </p:tgtEl>
                                      </p:cBhvr>
                                    </p:animEffect>
                                  </p:childTnLst>
                                </p:cTn>
                              </p:par>
                            </p:childTnLst>
                          </p:cTn>
                        </p:par>
                        <p:par>
                          <p:cTn id="154" fill="hold">
                            <p:stCondLst>
                              <p:cond delay="24500"/>
                            </p:stCondLst>
                            <p:childTnLst>
                              <p:par>
                                <p:cTn id="155" presetID="10" presetClass="entr" presetSubtype="0" fill="hold" grpId="0" nodeType="afterEffect">
                                  <p:stCondLst>
                                    <p:cond delay="250"/>
                                  </p:stCondLst>
                                  <p:childTnLst>
                                    <p:set>
                                      <p:cBhvr>
                                        <p:cTn id="156" dur="1" fill="hold">
                                          <p:stCondLst>
                                            <p:cond delay="0"/>
                                          </p:stCondLst>
                                        </p:cTn>
                                        <p:tgtEl>
                                          <p:spTgt spid="41"/>
                                        </p:tgtEl>
                                        <p:attrNameLst>
                                          <p:attrName>style.visibility</p:attrName>
                                        </p:attrNameLst>
                                      </p:cBhvr>
                                      <p:to>
                                        <p:strVal val="visible"/>
                                      </p:to>
                                    </p:set>
                                    <p:animEffect transition="in" filter="fade">
                                      <p:cBhvr>
                                        <p:cTn id="157" dur="500"/>
                                        <p:tgtEl>
                                          <p:spTgt spid="41"/>
                                        </p:tgtEl>
                                      </p:cBhvr>
                                    </p:animEffect>
                                  </p:childTnLst>
                                </p:cTn>
                              </p:par>
                            </p:childTnLst>
                          </p:cTn>
                        </p:par>
                        <p:par>
                          <p:cTn id="158" fill="hold">
                            <p:stCondLst>
                              <p:cond delay="25250"/>
                            </p:stCondLst>
                            <p:childTnLst>
                              <p:par>
                                <p:cTn id="159" presetID="10" presetClass="entr" presetSubtype="0" fill="hold" grpId="0" nodeType="afterEffect">
                                  <p:stCondLst>
                                    <p:cond delay="250"/>
                                  </p:stCondLst>
                                  <p:childTnLst>
                                    <p:set>
                                      <p:cBhvr>
                                        <p:cTn id="160" dur="1" fill="hold">
                                          <p:stCondLst>
                                            <p:cond delay="0"/>
                                          </p:stCondLst>
                                        </p:cTn>
                                        <p:tgtEl>
                                          <p:spTgt spid="42"/>
                                        </p:tgtEl>
                                        <p:attrNameLst>
                                          <p:attrName>style.visibility</p:attrName>
                                        </p:attrNameLst>
                                      </p:cBhvr>
                                      <p:to>
                                        <p:strVal val="visible"/>
                                      </p:to>
                                    </p:set>
                                    <p:animEffect transition="in" filter="fade">
                                      <p:cBhvr>
                                        <p:cTn id="161" dur="500"/>
                                        <p:tgtEl>
                                          <p:spTgt spid="42"/>
                                        </p:tgtEl>
                                      </p:cBhvr>
                                    </p:animEffect>
                                  </p:childTnLst>
                                </p:cTn>
                              </p:par>
                            </p:childTnLst>
                          </p:cTn>
                        </p:par>
                        <p:par>
                          <p:cTn id="162" fill="hold">
                            <p:stCondLst>
                              <p:cond delay="26000"/>
                            </p:stCondLst>
                            <p:childTnLst>
                              <p:par>
                                <p:cTn id="163" presetID="10" presetClass="entr" presetSubtype="0" fill="hold" grpId="0" nodeType="afterEffect">
                                  <p:stCondLst>
                                    <p:cond delay="250"/>
                                  </p:stCondLst>
                                  <p:childTnLst>
                                    <p:set>
                                      <p:cBhvr>
                                        <p:cTn id="164" dur="1" fill="hold">
                                          <p:stCondLst>
                                            <p:cond delay="0"/>
                                          </p:stCondLst>
                                        </p:cTn>
                                        <p:tgtEl>
                                          <p:spTgt spid="44"/>
                                        </p:tgtEl>
                                        <p:attrNameLst>
                                          <p:attrName>style.visibility</p:attrName>
                                        </p:attrNameLst>
                                      </p:cBhvr>
                                      <p:to>
                                        <p:strVal val="visible"/>
                                      </p:to>
                                    </p:set>
                                    <p:animEffect transition="in" filter="fade">
                                      <p:cBhvr>
                                        <p:cTn id="165" dur="500"/>
                                        <p:tgtEl>
                                          <p:spTgt spid="44"/>
                                        </p:tgtEl>
                                      </p:cBhvr>
                                    </p:animEffect>
                                  </p:childTnLst>
                                </p:cTn>
                              </p:par>
                            </p:childTnLst>
                          </p:cTn>
                        </p:par>
                        <p:par>
                          <p:cTn id="166" fill="hold">
                            <p:stCondLst>
                              <p:cond delay="26750"/>
                            </p:stCondLst>
                            <p:childTnLst>
                              <p:par>
                                <p:cTn id="167" presetID="10" presetClass="entr" presetSubtype="0" fill="hold" grpId="0" nodeType="afterEffect">
                                  <p:stCondLst>
                                    <p:cond delay="250"/>
                                  </p:stCondLst>
                                  <p:childTnLst>
                                    <p:set>
                                      <p:cBhvr>
                                        <p:cTn id="168" dur="1" fill="hold">
                                          <p:stCondLst>
                                            <p:cond delay="0"/>
                                          </p:stCondLst>
                                        </p:cTn>
                                        <p:tgtEl>
                                          <p:spTgt spid="45"/>
                                        </p:tgtEl>
                                        <p:attrNameLst>
                                          <p:attrName>style.visibility</p:attrName>
                                        </p:attrNameLst>
                                      </p:cBhvr>
                                      <p:to>
                                        <p:strVal val="visible"/>
                                      </p:to>
                                    </p:set>
                                    <p:animEffect transition="in" filter="fade">
                                      <p:cBhvr>
                                        <p:cTn id="169" dur="500"/>
                                        <p:tgtEl>
                                          <p:spTgt spid="45"/>
                                        </p:tgtEl>
                                      </p:cBhvr>
                                    </p:animEffect>
                                  </p:childTnLst>
                                </p:cTn>
                              </p:par>
                            </p:childTnLst>
                          </p:cTn>
                        </p:par>
                        <p:par>
                          <p:cTn id="170" fill="hold">
                            <p:stCondLst>
                              <p:cond delay="27500"/>
                            </p:stCondLst>
                            <p:childTnLst>
                              <p:par>
                                <p:cTn id="171" presetID="10" presetClass="entr" presetSubtype="0" fill="hold" grpId="0" nodeType="afterEffect">
                                  <p:stCondLst>
                                    <p:cond delay="25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500"/>
                                        <p:tgtEl>
                                          <p:spTgt spid="46"/>
                                        </p:tgtEl>
                                      </p:cBhvr>
                                    </p:animEffect>
                                  </p:childTnLst>
                                </p:cTn>
                              </p:par>
                            </p:childTnLst>
                          </p:cTn>
                        </p:par>
                        <p:par>
                          <p:cTn id="174" fill="hold">
                            <p:stCondLst>
                              <p:cond delay="28250"/>
                            </p:stCondLst>
                            <p:childTnLst>
                              <p:par>
                                <p:cTn id="175" presetID="10" presetClass="entr" presetSubtype="0" fill="hold" grpId="0" nodeType="afterEffect">
                                  <p:stCondLst>
                                    <p:cond delay="250"/>
                                  </p:stCondLst>
                                  <p:childTnLst>
                                    <p:set>
                                      <p:cBhvr>
                                        <p:cTn id="176" dur="1" fill="hold">
                                          <p:stCondLst>
                                            <p:cond delay="0"/>
                                          </p:stCondLst>
                                        </p:cTn>
                                        <p:tgtEl>
                                          <p:spTgt spid="47"/>
                                        </p:tgtEl>
                                        <p:attrNameLst>
                                          <p:attrName>style.visibility</p:attrName>
                                        </p:attrNameLst>
                                      </p:cBhvr>
                                      <p:to>
                                        <p:strVal val="visible"/>
                                      </p:to>
                                    </p:set>
                                    <p:animEffect transition="in" filter="fade">
                                      <p:cBhvr>
                                        <p:cTn id="177" dur="500"/>
                                        <p:tgtEl>
                                          <p:spTgt spid="47"/>
                                        </p:tgtEl>
                                      </p:cBhvr>
                                    </p:animEffect>
                                  </p:childTnLst>
                                </p:cTn>
                              </p:par>
                            </p:childTnLst>
                          </p:cTn>
                        </p:par>
                        <p:par>
                          <p:cTn id="178" fill="hold">
                            <p:stCondLst>
                              <p:cond delay="29000"/>
                            </p:stCondLst>
                            <p:childTnLst>
                              <p:par>
                                <p:cTn id="179" presetID="10" presetClass="entr" presetSubtype="0" fill="hold" grpId="0" nodeType="afterEffect">
                                  <p:stCondLst>
                                    <p:cond delay="250"/>
                                  </p:stCondLst>
                                  <p:childTnLst>
                                    <p:set>
                                      <p:cBhvr>
                                        <p:cTn id="180" dur="1" fill="hold">
                                          <p:stCondLst>
                                            <p:cond delay="0"/>
                                          </p:stCondLst>
                                        </p:cTn>
                                        <p:tgtEl>
                                          <p:spTgt spid="48"/>
                                        </p:tgtEl>
                                        <p:attrNameLst>
                                          <p:attrName>style.visibility</p:attrName>
                                        </p:attrNameLst>
                                      </p:cBhvr>
                                      <p:to>
                                        <p:strVal val="visible"/>
                                      </p:to>
                                    </p:set>
                                    <p:animEffect transition="in" filter="fade">
                                      <p:cBhvr>
                                        <p:cTn id="181" dur="500"/>
                                        <p:tgtEl>
                                          <p:spTgt spid="48"/>
                                        </p:tgtEl>
                                      </p:cBhvr>
                                    </p:animEffect>
                                  </p:childTnLst>
                                </p:cTn>
                              </p:par>
                            </p:childTnLst>
                          </p:cTn>
                        </p:par>
                        <p:par>
                          <p:cTn id="182" fill="hold">
                            <p:stCondLst>
                              <p:cond delay="29750"/>
                            </p:stCondLst>
                            <p:childTnLst>
                              <p:par>
                                <p:cTn id="183" presetID="10" presetClass="entr" presetSubtype="0" fill="hold" grpId="0" nodeType="afterEffect">
                                  <p:stCondLst>
                                    <p:cond delay="250"/>
                                  </p:stCondLst>
                                  <p:childTnLst>
                                    <p:set>
                                      <p:cBhvr>
                                        <p:cTn id="184" dur="1" fill="hold">
                                          <p:stCondLst>
                                            <p:cond delay="0"/>
                                          </p:stCondLst>
                                        </p:cTn>
                                        <p:tgtEl>
                                          <p:spTgt spid="69"/>
                                        </p:tgtEl>
                                        <p:attrNameLst>
                                          <p:attrName>style.visibility</p:attrName>
                                        </p:attrNameLst>
                                      </p:cBhvr>
                                      <p:to>
                                        <p:strVal val="visible"/>
                                      </p:to>
                                    </p:set>
                                    <p:animEffect transition="in" filter="fade">
                                      <p:cBhvr>
                                        <p:cTn id="185" dur="500"/>
                                        <p:tgtEl>
                                          <p:spTgt spid="69"/>
                                        </p:tgtEl>
                                      </p:cBhvr>
                                    </p:animEffect>
                                  </p:childTnLst>
                                </p:cTn>
                              </p:par>
                            </p:childTnLst>
                          </p:cTn>
                        </p:par>
                        <p:par>
                          <p:cTn id="186" fill="hold">
                            <p:stCondLst>
                              <p:cond delay="30500"/>
                            </p:stCondLst>
                            <p:childTnLst>
                              <p:par>
                                <p:cTn id="187" presetID="10" presetClass="entr" presetSubtype="0" fill="hold" grpId="0" nodeType="afterEffect">
                                  <p:stCondLst>
                                    <p:cond delay="250"/>
                                  </p:stCondLst>
                                  <p:childTnLst>
                                    <p:set>
                                      <p:cBhvr>
                                        <p:cTn id="188" dur="1" fill="hold">
                                          <p:stCondLst>
                                            <p:cond delay="0"/>
                                          </p:stCondLst>
                                        </p:cTn>
                                        <p:tgtEl>
                                          <p:spTgt spid="70"/>
                                        </p:tgtEl>
                                        <p:attrNameLst>
                                          <p:attrName>style.visibility</p:attrName>
                                        </p:attrNameLst>
                                      </p:cBhvr>
                                      <p:to>
                                        <p:strVal val="visible"/>
                                      </p:to>
                                    </p:set>
                                    <p:animEffect transition="in" filter="fade">
                                      <p:cBhvr>
                                        <p:cTn id="189" dur="500"/>
                                        <p:tgtEl>
                                          <p:spTgt spid="70"/>
                                        </p:tgtEl>
                                      </p:cBhvr>
                                    </p:animEffect>
                                  </p:childTnLst>
                                </p:cTn>
                              </p:par>
                            </p:childTnLst>
                          </p:cTn>
                        </p:par>
                        <p:par>
                          <p:cTn id="190" fill="hold">
                            <p:stCondLst>
                              <p:cond delay="31250"/>
                            </p:stCondLst>
                            <p:childTnLst>
                              <p:par>
                                <p:cTn id="191" presetID="10" presetClass="entr" presetSubtype="0" fill="hold" grpId="0" nodeType="afterEffect">
                                  <p:stCondLst>
                                    <p:cond delay="250"/>
                                  </p:stCondLst>
                                  <p:childTnLst>
                                    <p:set>
                                      <p:cBhvr>
                                        <p:cTn id="192" dur="1" fill="hold">
                                          <p:stCondLst>
                                            <p:cond delay="0"/>
                                          </p:stCondLst>
                                        </p:cTn>
                                        <p:tgtEl>
                                          <p:spTgt spid="71"/>
                                        </p:tgtEl>
                                        <p:attrNameLst>
                                          <p:attrName>style.visibility</p:attrName>
                                        </p:attrNameLst>
                                      </p:cBhvr>
                                      <p:to>
                                        <p:strVal val="visible"/>
                                      </p:to>
                                    </p:set>
                                    <p:animEffect transition="in" filter="fade">
                                      <p:cBhvr>
                                        <p:cTn id="193" dur="500"/>
                                        <p:tgtEl>
                                          <p:spTgt spid="71"/>
                                        </p:tgtEl>
                                      </p:cBhvr>
                                    </p:animEffect>
                                  </p:childTnLst>
                                </p:cTn>
                              </p:par>
                            </p:childTnLst>
                          </p:cTn>
                        </p:par>
                        <p:par>
                          <p:cTn id="194" fill="hold">
                            <p:stCondLst>
                              <p:cond delay="32000"/>
                            </p:stCondLst>
                            <p:childTnLst>
                              <p:par>
                                <p:cTn id="195" presetID="10" presetClass="entr" presetSubtype="0" fill="hold" grpId="0" nodeType="afterEffect">
                                  <p:stCondLst>
                                    <p:cond delay="25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500"/>
                                        <p:tgtEl>
                                          <p:spTgt spid="72"/>
                                        </p:tgtEl>
                                      </p:cBhvr>
                                    </p:animEffect>
                                  </p:childTnLst>
                                </p:cTn>
                              </p:par>
                            </p:childTnLst>
                          </p:cTn>
                        </p:par>
                        <p:par>
                          <p:cTn id="198" fill="hold">
                            <p:stCondLst>
                              <p:cond delay="32750"/>
                            </p:stCondLst>
                            <p:childTnLst>
                              <p:par>
                                <p:cTn id="199" presetID="10" presetClass="entr" presetSubtype="0" fill="hold" grpId="0" nodeType="afterEffect">
                                  <p:stCondLst>
                                    <p:cond delay="250"/>
                                  </p:stCondLst>
                                  <p:childTnLst>
                                    <p:set>
                                      <p:cBhvr>
                                        <p:cTn id="200" dur="1" fill="hold">
                                          <p:stCondLst>
                                            <p:cond delay="0"/>
                                          </p:stCondLst>
                                        </p:cTn>
                                        <p:tgtEl>
                                          <p:spTgt spid="73"/>
                                        </p:tgtEl>
                                        <p:attrNameLst>
                                          <p:attrName>style.visibility</p:attrName>
                                        </p:attrNameLst>
                                      </p:cBhvr>
                                      <p:to>
                                        <p:strVal val="visible"/>
                                      </p:to>
                                    </p:set>
                                    <p:animEffect transition="in" filter="fade">
                                      <p:cBhvr>
                                        <p:cTn id="201" dur="500"/>
                                        <p:tgtEl>
                                          <p:spTgt spid="73"/>
                                        </p:tgtEl>
                                      </p:cBhvr>
                                    </p:animEffect>
                                  </p:childTnLst>
                                </p:cTn>
                              </p:par>
                            </p:childTnLst>
                          </p:cTn>
                        </p:par>
                        <p:par>
                          <p:cTn id="202" fill="hold">
                            <p:stCondLst>
                              <p:cond delay="33500"/>
                            </p:stCondLst>
                            <p:childTnLst>
                              <p:par>
                                <p:cTn id="203" presetID="10" presetClass="entr" presetSubtype="0" fill="hold" grpId="0" nodeType="afterEffect">
                                  <p:stCondLst>
                                    <p:cond delay="250"/>
                                  </p:stCondLst>
                                  <p:childTnLst>
                                    <p:set>
                                      <p:cBhvr>
                                        <p:cTn id="204" dur="1" fill="hold">
                                          <p:stCondLst>
                                            <p:cond delay="0"/>
                                          </p:stCondLst>
                                        </p:cTn>
                                        <p:tgtEl>
                                          <p:spTgt spid="74"/>
                                        </p:tgtEl>
                                        <p:attrNameLst>
                                          <p:attrName>style.visibility</p:attrName>
                                        </p:attrNameLst>
                                      </p:cBhvr>
                                      <p:to>
                                        <p:strVal val="visible"/>
                                      </p:to>
                                    </p:set>
                                    <p:animEffect transition="in" filter="fade">
                                      <p:cBhvr>
                                        <p:cTn id="205" dur="500"/>
                                        <p:tgtEl>
                                          <p:spTgt spid="74"/>
                                        </p:tgtEl>
                                      </p:cBhvr>
                                    </p:animEffect>
                                  </p:childTnLst>
                                </p:cTn>
                              </p:par>
                            </p:childTnLst>
                          </p:cTn>
                        </p:par>
                        <p:par>
                          <p:cTn id="206" fill="hold">
                            <p:stCondLst>
                              <p:cond delay="34250"/>
                            </p:stCondLst>
                            <p:childTnLst>
                              <p:par>
                                <p:cTn id="207" presetID="10" presetClass="entr" presetSubtype="0" fill="hold" grpId="0" nodeType="afterEffect">
                                  <p:stCondLst>
                                    <p:cond delay="250"/>
                                  </p:stCondLst>
                                  <p:childTnLst>
                                    <p:set>
                                      <p:cBhvr>
                                        <p:cTn id="208" dur="1" fill="hold">
                                          <p:stCondLst>
                                            <p:cond delay="0"/>
                                          </p:stCondLst>
                                        </p:cTn>
                                        <p:tgtEl>
                                          <p:spTgt spid="75"/>
                                        </p:tgtEl>
                                        <p:attrNameLst>
                                          <p:attrName>style.visibility</p:attrName>
                                        </p:attrNameLst>
                                      </p:cBhvr>
                                      <p:to>
                                        <p:strVal val="visible"/>
                                      </p:to>
                                    </p:set>
                                    <p:animEffect transition="in" filter="fade">
                                      <p:cBhvr>
                                        <p:cTn id="209" dur="500"/>
                                        <p:tgtEl>
                                          <p:spTgt spid="75"/>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78"/>
                                        </p:tgtEl>
                                        <p:attrNameLst>
                                          <p:attrName>style.visibility</p:attrName>
                                        </p:attrNameLst>
                                      </p:cBhvr>
                                      <p:to>
                                        <p:strVal val="visible"/>
                                      </p:to>
                                    </p:set>
                                    <p:animEffect transition="in" filter="fade">
                                      <p:cBhvr>
                                        <p:cTn id="214" dur="500"/>
                                        <p:tgtEl>
                                          <p:spTgt spid="78"/>
                                        </p:tgtEl>
                                      </p:cBhvr>
                                    </p:animEffect>
                                  </p:childTnLst>
                                </p:cTn>
                              </p:par>
                              <p:par>
                                <p:cTn id="215" presetID="3" presetClass="entr" presetSubtype="10" fill="hold" nodeType="withEffect">
                                  <p:stCondLst>
                                    <p:cond delay="0"/>
                                  </p:stCondLst>
                                  <p:childTnLst>
                                    <p:set>
                                      <p:cBhvr>
                                        <p:cTn id="216" dur="1" fill="hold">
                                          <p:stCondLst>
                                            <p:cond delay="0"/>
                                          </p:stCondLst>
                                        </p:cTn>
                                        <p:tgtEl>
                                          <p:spTgt spid="57"/>
                                        </p:tgtEl>
                                        <p:attrNameLst>
                                          <p:attrName>style.visibility</p:attrName>
                                        </p:attrNameLst>
                                      </p:cBhvr>
                                      <p:to>
                                        <p:strVal val="visible"/>
                                      </p:to>
                                    </p:set>
                                    <p:animEffect transition="in" filter="blinds(horizontal)">
                                      <p:cBhvr>
                                        <p:cTn id="2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4" grpId="0"/>
      <p:bldP spid="15" grpId="0"/>
      <p:bldP spid="19" grpId="0"/>
      <p:bldP spid="20" grpId="0"/>
      <p:bldP spid="21" grpId="0"/>
      <p:bldP spid="22" grpId="0"/>
      <p:bldP spid="32" grpId="0"/>
      <p:bldP spid="33" grpId="0"/>
      <p:bldP spid="34" grpId="0"/>
      <p:bldP spid="35" grpId="0"/>
      <p:bldP spid="36" grpId="0"/>
      <p:bldP spid="37" grpId="0"/>
      <p:bldP spid="38" grpId="0"/>
      <p:bldP spid="39" grpId="0"/>
      <p:bldP spid="40" grpId="0"/>
      <p:bldP spid="28" grpId="0" animBg="1"/>
      <p:bldP spid="43" grpId="0" animBg="1"/>
      <p:bldP spid="27" grpId="0" animBg="1"/>
      <p:bldP spid="31" grpId="0" animBg="1"/>
      <p:bldP spid="30" grpId="0" animBg="1"/>
      <p:bldP spid="29" grpId="0" animBg="1"/>
      <p:bldP spid="41" grpId="0"/>
      <p:bldP spid="42" grpId="0"/>
      <p:bldP spid="44" grpId="0"/>
      <p:bldP spid="45" grpId="0"/>
      <p:bldP spid="46" grpId="0"/>
      <p:bldP spid="47" grpId="0"/>
      <p:bldP spid="48" grpId="0"/>
      <p:bldP spid="69" grpId="0"/>
      <p:bldP spid="70" grpId="0"/>
      <p:bldP spid="71" grpId="0"/>
      <p:bldP spid="72" grpId="0"/>
      <p:bldP spid="73" grpId="0"/>
      <p:bldP spid="74" grpId="0"/>
      <p:bldP spid="75" grpId="0"/>
      <p:bldP spid="78"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http://t0.gstatic.com/images?q=tbn:ANd9GcSwmfz_wfVijkIw8evX_l0j5HamPQFAF07Xkum32UsVIMkikSSefQ&amp;t=1"/>
          <p:cNvPicPr>
            <a:picLocks noChangeAspect="1" noChangeArrowheads="1"/>
          </p:cNvPicPr>
          <p:nvPr/>
        </p:nvPicPr>
        <p:blipFill>
          <a:blip r:embed="rId3" cstate="print"/>
          <a:srcRect/>
          <a:stretch>
            <a:fillRect/>
          </a:stretch>
        </p:blipFill>
        <p:spPr bwMode="auto">
          <a:xfrm>
            <a:off x="6948266" y="4293100"/>
            <a:ext cx="1971675" cy="2314575"/>
          </a:xfrm>
          <a:prstGeom prst="rect">
            <a:avLst/>
          </a:prstGeom>
          <a:noFill/>
        </p:spPr>
      </p:pic>
      <p:sp>
        <p:nvSpPr>
          <p:cNvPr id="4" name="Oval Callout 3"/>
          <p:cNvSpPr/>
          <p:nvPr/>
        </p:nvSpPr>
        <p:spPr>
          <a:xfrm rot="16200000">
            <a:off x="3808288" y="2608536"/>
            <a:ext cx="2732400" cy="394128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a:solidFill>
                  <a:prstClr val="white"/>
                </a:solidFill>
              </a:rPr>
              <a:t>DON</a:t>
            </a:r>
          </a:p>
        </p:txBody>
      </p:sp>
      <p:sp>
        <p:nvSpPr>
          <p:cNvPr id="3" name="TextBox 2"/>
          <p:cNvSpPr txBox="1"/>
          <p:nvPr/>
        </p:nvSpPr>
        <p:spPr>
          <a:xfrm>
            <a:off x="3589383" y="3643086"/>
            <a:ext cx="4059646" cy="1815882"/>
          </a:xfrm>
          <a:prstGeom prst="rect">
            <a:avLst/>
          </a:prstGeom>
          <a:noFill/>
        </p:spPr>
        <p:txBody>
          <a:bodyPr wrap="square" rtlCol="0">
            <a:spAutoFit/>
          </a:bodyPr>
          <a:lstStyle/>
          <a:p>
            <a:r>
              <a:rPr lang="ga-IE" sz="2800" b="1" i="1" dirty="0" smtClean="0">
                <a:solidFill>
                  <a:srgbClr val="C00000"/>
                </a:solidFill>
              </a:rPr>
              <a:t>Déan iarracht </a:t>
            </a:r>
          </a:p>
          <a:p>
            <a:r>
              <a:rPr lang="ga-IE" sz="2800" b="1" i="1" dirty="0" smtClean="0">
                <a:solidFill>
                  <a:srgbClr val="C00000"/>
                </a:solidFill>
              </a:rPr>
              <a:t>dúshlán an dalta sin a chríochnaíonn luath a thabhairt i gcónaí</a:t>
            </a:r>
          </a:p>
        </p:txBody>
      </p:sp>
      <p:sp>
        <p:nvSpPr>
          <p:cNvPr id="8" name="Rectangle 7"/>
          <p:cNvSpPr/>
          <p:nvPr/>
        </p:nvSpPr>
        <p:spPr>
          <a:xfrm>
            <a:off x="365760" y="650855"/>
            <a:ext cx="8412480" cy="1384995"/>
          </a:xfrm>
          <a:prstGeom prst="rect">
            <a:avLst/>
          </a:prstGeom>
        </p:spPr>
        <p:txBody>
          <a:bodyPr wrap="square">
            <a:spAutoFit/>
          </a:bodyPr>
          <a:lstStyle/>
          <a:p>
            <a:r>
              <a:rPr lang="ga-IE" sz="2800" b="1" i="1" dirty="0" smtClean="0">
                <a:solidFill>
                  <a:srgbClr val="C00000"/>
                </a:solidFill>
                <a:latin typeface="Tahoma" pitchFamily="34" charset="0"/>
              </a:rPr>
              <a:t>Síneadh: </a:t>
            </a:r>
            <a:r>
              <a:rPr lang="ga-IE" sz="2800" i="1" dirty="0" smtClean="0">
                <a:solidFill>
                  <a:srgbClr val="C00000"/>
                </a:solidFill>
                <a:latin typeface="Tahoma" pitchFamily="34" charset="0"/>
              </a:rPr>
              <a:t>An féidir leat teacht ar fhoirmle ghinearálta do líon na réigiún a chruthaítear nuair a cheanglaítear "n" pointí ar chiorcal le cordaí?</a:t>
            </a:r>
            <a:endParaRPr lang="ga-IE" dirty="0">
              <a:solidFill>
                <a:prstClr val="black"/>
              </a:solidFill>
            </a:endParaRPr>
          </a:p>
        </p:txBody>
      </p:sp>
      <p:pic>
        <p:nvPicPr>
          <p:cNvPr id="375810" name="Picture 2" descr="http://images.mylot.com/userImages/images/postphotos/2495519.jpg">
            <a:hlinkClick r:id="rId4" action="ppaction://hlinkpres?slideindex=1&amp;slidetitle="/>
          </p:cNvPr>
          <p:cNvPicPr>
            <a:picLocks noChangeAspect="1" noChangeArrowheads="1"/>
          </p:cNvPicPr>
          <p:nvPr/>
        </p:nvPicPr>
        <p:blipFill>
          <a:blip r:embed="rId5" cstate="print"/>
          <a:srcRect/>
          <a:stretch>
            <a:fillRect/>
          </a:stretch>
        </p:blipFill>
        <p:spPr bwMode="auto">
          <a:xfrm>
            <a:off x="812800" y="2217945"/>
            <a:ext cx="2149059" cy="2394667"/>
          </a:xfrm>
          <a:prstGeom prst="rect">
            <a:avLst/>
          </a:prstGeom>
          <a:noFill/>
        </p:spPr>
      </p:pic>
      <p:sp>
        <p:nvSpPr>
          <p:cNvPr id="5" name="Date Placeholder 4"/>
          <p:cNvSpPr>
            <a:spLocks noGrp="1"/>
          </p:cNvSpPr>
          <p:nvPr>
            <p:ph type="dt" sz="half" idx="10"/>
          </p:nvPr>
        </p:nvSpPr>
        <p:spPr/>
        <p:txBody>
          <a:bodyPr/>
          <a:lstStyle/>
          <a:p>
            <a:fld id="{349D8CFF-A047-4C20-9CE3-0FEDA375E4B2}" type="datetime10">
              <a:rPr lang="en-IE" smtClean="0">
                <a:solidFill>
                  <a:prstClr val="black">
                    <a:tint val="75000"/>
                  </a:prstClr>
                </a:solidFill>
              </a:rPr>
              <a:pPr/>
              <a:t>09:19</a:t>
            </a:fld>
            <a:endParaRPr lang="ga-IE">
              <a:solidFill>
                <a:prstClr val="black">
                  <a:tint val="75000"/>
                </a:prstClr>
              </a:solidFill>
            </a:endParaRPr>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2523403924"/>
      </p:ext>
    </p:extLst>
  </p:cSld>
  <p:clrMapOvr>
    <a:masterClrMapping/>
  </p:clrMapOvr>
  <mc:AlternateContent xmlns:mc="http://schemas.openxmlformats.org/markup-compatibility/2006">
    <mc:Choic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3" presetClass="entr" presetSubtype="10" fill="hold" nodeType="withEffect">
                                  <p:stCondLst>
                                    <p:cond delay="0"/>
                                  </p:stCondLst>
                                  <p:childTnLst>
                                    <p:set>
                                      <p:cBhvr>
                                        <p:cTn id="22" dur="1" fill="hold">
                                          <p:stCondLst>
                                            <p:cond delay="0"/>
                                          </p:stCondLst>
                                        </p:cTn>
                                        <p:tgtEl>
                                          <p:spTgt spid="375810"/>
                                        </p:tgtEl>
                                        <p:attrNameLst>
                                          <p:attrName>style.visibility</p:attrName>
                                        </p:attrNameLst>
                                      </p:cBhvr>
                                      <p:to>
                                        <p:strVal val="visible"/>
                                      </p:to>
                                    </p:set>
                                    <p:animEffect transition="in" filter="blinds(horizontal)">
                                      <p:cBhvr>
                                        <p:cTn id="23" dur="500"/>
                                        <p:tgtEl>
                                          <p:spTgt spid="375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3" grpId="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24C9D9-3F04-450C-9B79-0789D573283B}"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1519" y="755948"/>
            <a:ext cx="9076567" cy="442674"/>
            <a:chOff x="740533" y="260648"/>
            <a:chExt cx="9076567" cy="442674"/>
          </a:xfrm>
        </p:grpSpPr>
        <p:sp>
          <p:nvSpPr>
            <p:cNvPr id="4" name="Rounded Rectangle 3"/>
            <p:cNvSpPr>
              <a:spLocks noChangeArrowheads="1"/>
            </p:cNvSpPr>
            <p:nvPr/>
          </p:nvSpPr>
          <p:spPr bwMode="auto">
            <a:xfrm>
              <a:off x="740533" y="260648"/>
              <a:ext cx="4360481" cy="442674"/>
            </a:xfrm>
            <a:prstGeom prst="roundRect">
              <a:avLst/>
            </a:prstGeom>
            <a:solidFill>
              <a:srgbClr val="FFCC33"/>
            </a:solidFill>
            <a:ln w="19050">
              <a:solidFill>
                <a:srgbClr val="990033"/>
              </a:solidFill>
              <a:miter lim="800000"/>
              <a:headEnd/>
              <a:tailEnd/>
            </a:ln>
          </p:spPr>
          <p:txBody>
            <a:bodyPr wrap="square">
              <a:spAutoFit/>
            </a:bodyPr>
            <a:lstStyle/>
            <a:p>
              <a:pPr marL="342900" indent="-342900" algn="ctr"/>
              <a:r>
                <a:rPr lang="ga-IE" sz="2000" b="1" i="1" dirty="0" smtClean="0">
                  <a:solidFill>
                    <a:srgbClr val="990033"/>
                  </a:solidFill>
                  <a:latin typeface="Tahoma" pitchFamily="34" charset="0"/>
                </a:rPr>
                <a:t>Imscrúdú Uimhreacha</a:t>
              </a:r>
              <a:endParaRPr lang="ga-IE" sz="2000" b="1" i="1" dirty="0">
                <a:solidFill>
                  <a:srgbClr val="990033"/>
                </a:solidFill>
                <a:latin typeface="Tahoma" pitchFamily="34" charset="0"/>
                <a:ea typeface="Tahoma" pitchFamily="34" charset="0"/>
                <a:cs typeface="Tahoma" pitchFamily="34" charset="0"/>
              </a:endParaRPr>
            </a:p>
          </p:txBody>
        </p:sp>
        <p:cxnSp>
          <p:nvCxnSpPr>
            <p:cNvPr id="5" name="Straight Connector 4"/>
            <p:cNvCxnSpPr>
              <a:endCxn id="4" idx="3"/>
            </p:cNvCxnSpPr>
            <p:nvPr/>
          </p:nvCxnSpPr>
          <p:spPr>
            <a:xfrm flipH="1">
              <a:off x="5101014" y="481985"/>
              <a:ext cx="4716086" cy="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611562" y="1484784"/>
            <a:ext cx="7704856" cy="1815882"/>
          </a:xfrm>
          <a:prstGeom prst="rect">
            <a:avLst/>
          </a:prstGeom>
        </p:spPr>
        <p:txBody>
          <a:bodyPr wrap="square">
            <a:spAutoFit/>
          </a:bodyPr>
          <a:lstStyle/>
          <a:p>
            <a:r>
              <a:rPr lang="ga-IE" dirty="0" smtClean="0"/>
              <a:t> </a:t>
            </a:r>
            <a:r>
              <a:rPr lang="ga-IE" sz="2800" i="1" dirty="0" smtClean="0">
                <a:solidFill>
                  <a:srgbClr val="C00000"/>
                </a:solidFill>
                <a:latin typeface="Tahoma" pitchFamily="34" charset="0"/>
              </a:rPr>
              <a:t>Tá an chuma ar an scéal gur féidir gach corruimhir is mó ná 1 a thabhairt mar shuimiú de chumhacht a 2 agus uimhir phríomha</a:t>
            </a:r>
          </a:p>
          <a:p>
            <a:r>
              <a:rPr lang="ga-IE" sz="2800" i="1" dirty="0" smtClean="0">
                <a:solidFill>
                  <a:srgbClr val="C00000"/>
                </a:solidFill>
                <a:latin typeface="Tahoma" pitchFamily="34" charset="0"/>
              </a:rPr>
              <a:t>e.g. </a:t>
            </a:r>
          </a:p>
        </p:txBody>
      </p:sp>
      <p:sp>
        <p:nvSpPr>
          <p:cNvPr id="9" name="Rectangle 8"/>
          <p:cNvSpPr/>
          <p:nvPr/>
        </p:nvSpPr>
        <p:spPr>
          <a:xfrm>
            <a:off x="539554" y="4581132"/>
            <a:ext cx="7704856" cy="2246769"/>
          </a:xfrm>
          <a:prstGeom prst="rect">
            <a:avLst/>
          </a:prstGeom>
        </p:spPr>
        <p:txBody>
          <a:bodyPr wrap="square">
            <a:spAutoFit/>
          </a:bodyPr>
          <a:lstStyle/>
          <a:p>
            <a:r>
              <a:rPr lang="ga-IE" sz="2800" i="1" dirty="0" smtClean="0">
                <a:solidFill>
                  <a:srgbClr val="C00000"/>
                </a:solidFill>
                <a:latin typeface="Tahoma" pitchFamily="34" charset="0"/>
              </a:rPr>
              <a:t>An amhlaidh a bhíonn i gcónaí? Cén fáth?</a:t>
            </a:r>
          </a:p>
          <a:p>
            <a:endParaRPr lang="ga-IE" sz="2800" b="1" i="1" dirty="0" smtClean="0">
              <a:solidFill>
                <a:srgbClr val="C00000"/>
              </a:solidFill>
              <a:latin typeface="Tahoma" pitchFamily="34" charset="0"/>
              <a:ea typeface="Tahoma" pitchFamily="34" charset="0"/>
              <a:cs typeface="Tahoma" pitchFamily="34" charset="0"/>
            </a:endParaRPr>
          </a:p>
          <a:p>
            <a:r>
              <a:rPr lang="ga-IE" dirty="0" smtClean="0"/>
              <a:t> </a:t>
            </a:r>
            <a:r>
              <a:rPr lang="ga-IE" sz="2800" i="1" dirty="0" smtClean="0">
                <a:solidFill>
                  <a:srgbClr val="C00000"/>
                </a:solidFill>
                <a:latin typeface="Tahoma" pitchFamily="34" charset="0"/>
              </a:rPr>
              <a:t>An féidir leat teacht ar an gcéad uimhir nach fíor léi é, i.e. an chéad </a:t>
            </a:r>
            <a:r>
              <a:rPr lang="ga-IE" sz="2800" b="1" i="1" dirty="0" smtClean="0">
                <a:solidFill>
                  <a:srgbClr val="C00000"/>
                </a:solidFill>
                <a:latin typeface="Tahoma" pitchFamily="34" charset="0"/>
              </a:rPr>
              <a:t>"fhrithshampla"</a:t>
            </a:r>
          </a:p>
          <a:p>
            <a:endParaRPr lang="ga-IE" sz="2800" i="1" dirty="0" smtClean="0">
              <a:solidFill>
                <a:srgbClr val="C00000"/>
              </a:solidFill>
              <a:latin typeface="Tahoma" pitchFamily="34" charset="0"/>
              <a:ea typeface="Tahoma" pitchFamily="34" charset="0"/>
              <a:cs typeface="Tahoma" pitchFamily="34" charset="0"/>
            </a:endParaRPr>
          </a:p>
        </p:txBody>
      </p:sp>
      <p:sp>
        <p:nvSpPr>
          <p:cNvPr id="8" name="Rounded Rectangle 7"/>
          <p:cNvSpPr/>
          <p:nvPr/>
        </p:nvSpPr>
        <p:spPr>
          <a:xfrm>
            <a:off x="626800" y="5418976"/>
            <a:ext cx="7739960" cy="936104"/>
          </a:xfrm>
          <a:prstGeom prst="roundRect">
            <a:avLst>
              <a:gd name="adj" fmla="val 10155"/>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2" name="TextBox 1"/>
          <p:cNvSpPr txBox="1"/>
          <p:nvPr/>
        </p:nvSpPr>
        <p:spPr>
          <a:xfrm>
            <a:off x="4660834" y="2554719"/>
            <a:ext cx="2011150" cy="523220"/>
          </a:xfrm>
          <a:prstGeom prst="rect">
            <a:avLst/>
          </a:prstGeom>
          <a:noFill/>
        </p:spPr>
        <p:txBody>
          <a:bodyPr wrap="square" rtlCol="0">
            <a:spAutoFit/>
          </a:bodyPr>
          <a:lstStyle/>
          <a:p>
            <a:r>
              <a:rPr lang="ga-IE" sz="2800" dirty="0" smtClean="0">
                <a:solidFill>
                  <a:prstClr val="black"/>
                </a:solidFill>
                <a:latin typeface="Tahoma" pitchFamily="34" charset="0"/>
              </a:rPr>
              <a:t> 2</a:t>
            </a:r>
            <a:r>
              <a:rPr lang="ga-IE" sz="2800" baseline="30000" dirty="0" smtClean="0">
                <a:solidFill>
                  <a:prstClr val="black"/>
                </a:solidFill>
                <a:latin typeface="Tahoma" pitchFamily="34" charset="0"/>
              </a:rPr>
              <a:t>0</a:t>
            </a:r>
            <a:r>
              <a:rPr lang="ga-IE" sz="2800" dirty="0" smtClean="0">
                <a:solidFill>
                  <a:prstClr val="black"/>
                </a:solidFill>
                <a:latin typeface="Tahoma" pitchFamily="34" charset="0"/>
              </a:rPr>
              <a:t> + 2</a:t>
            </a:r>
            <a:endParaRPr lang="ga-IE" sz="2800" dirty="0">
              <a:solidFill>
                <a:prstClr val="black"/>
              </a:solidFill>
              <a:latin typeface="Tahoma" pitchFamily="34" charset="0"/>
              <a:ea typeface="Tahoma" pitchFamily="34" charset="0"/>
              <a:cs typeface="Tahoma" pitchFamily="34" charset="0"/>
            </a:endParaRPr>
          </a:p>
        </p:txBody>
      </p:sp>
      <p:sp>
        <p:nvSpPr>
          <p:cNvPr id="10" name="Rectangle 9"/>
          <p:cNvSpPr/>
          <p:nvPr/>
        </p:nvSpPr>
        <p:spPr>
          <a:xfrm>
            <a:off x="3907102" y="2550114"/>
            <a:ext cx="753732" cy="523220"/>
          </a:xfrm>
          <a:prstGeom prst="rect">
            <a:avLst/>
          </a:prstGeom>
        </p:spPr>
        <p:txBody>
          <a:bodyPr wrap="none">
            <a:spAutoFit/>
          </a:bodyPr>
          <a:lstStyle/>
          <a:p>
            <a:r>
              <a:rPr lang="ga-IE" sz="2800" dirty="0" smtClean="0">
                <a:solidFill>
                  <a:prstClr val="black"/>
                </a:solidFill>
                <a:latin typeface="Tahoma" pitchFamily="34" charset="0"/>
              </a:rPr>
              <a:t>3 =</a:t>
            </a:r>
            <a:endParaRPr lang="ga-IE" dirty="0">
              <a:solidFill>
                <a:prstClr val="black"/>
              </a:solidFill>
            </a:endParaRPr>
          </a:p>
        </p:txBody>
      </p:sp>
      <p:sp>
        <p:nvSpPr>
          <p:cNvPr id="11" name="TextBox 10"/>
          <p:cNvSpPr txBox="1"/>
          <p:nvPr/>
        </p:nvSpPr>
        <p:spPr>
          <a:xfrm>
            <a:off x="4663106" y="3075615"/>
            <a:ext cx="2011150" cy="523220"/>
          </a:xfrm>
          <a:prstGeom prst="rect">
            <a:avLst/>
          </a:prstGeom>
          <a:noFill/>
        </p:spPr>
        <p:txBody>
          <a:bodyPr wrap="square" rtlCol="0">
            <a:spAutoFit/>
          </a:bodyPr>
          <a:lstStyle/>
          <a:p>
            <a:r>
              <a:rPr lang="ga-IE" sz="2800" dirty="0" smtClean="0">
                <a:solidFill>
                  <a:prstClr val="black"/>
                </a:solidFill>
                <a:latin typeface="Tahoma" pitchFamily="34" charset="0"/>
              </a:rPr>
              <a:t> 2</a:t>
            </a:r>
            <a:r>
              <a:rPr lang="ga-IE" sz="2800" baseline="30000" dirty="0" smtClean="0">
                <a:solidFill>
                  <a:prstClr val="black"/>
                </a:solidFill>
                <a:latin typeface="Tahoma" pitchFamily="34" charset="0"/>
              </a:rPr>
              <a:t>1</a:t>
            </a:r>
            <a:r>
              <a:rPr lang="ga-IE" sz="2800" dirty="0" smtClean="0">
                <a:solidFill>
                  <a:prstClr val="black"/>
                </a:solidFill>
                <a:latin typeface="Tahoma" pitchFamily="34" charset="0"/>
              </a:rPr>
              <a:t> + 3</a:t>
            </a:r>
            <a:endParaRPr lang="ga-IE" sz="2800" dirty="0">
              <a:solidFill>
                <a:prstClr val="black"/>
              </a:solidFill>
              <a:latin typeface="Tahoma" pitchFamily="34" charset="0"/>
              <a:ea typeface="Tahoma" pitchFamily="34" charset="0"/>
              <a:cs typeface="Tahoma" pitchFamily="34" charset="0"/>
            </a:endParaRPr>
          </a:p>
        </p:txBody>
      </p:sp>
      <p:sp>
        <p:nvSpPr>
          <p:cNvPr id="12" name="Rectangle 11"/>
          <p:cNvSpPr/>
          <p:nvPr/>
        </p:nvSpPr>
        <p:spPr>
          <a:xfrm>
            <a:off x="3909374" y="3071010"/>
            <a:ext cx="753732" cy="523220"/>
          </a:xfrm>
          <a:prstGeom prst="rect">
            <a:avLst/>
          </a:prstGeom>
        </p:spPr>
        <p:txBody>
          <a:bodyPr wrap="none">
            <a:spAutoFit/>
          </a:bodyPr>
          <a:lstStyle/>
          <a:p>
            <a:r>
              <a:rPr lang="ga-IE" sz="2800" dirty="0">
                <a:solidFill>
                  <a:prstClr val="black"/>
                </a:solidFill>
                <a:latin typeface="Tahoma" pitchFamily="34" charset="0"/>
              </a:rPr>
              <a:t>5 =</a:t>
            </a:r>
            <a:endParaRPr lang="ga-IE" dirty="0">
              <a:solidFill>
                <a:prstClr val="black"/>
              </a:solidFill>
            </a:endParaRPr>
          </a:p>
        </p:txBody>
      </p:sp>
      <p:sp>
        <p:nvSpPr>
          <p:cNvPr id="13" name="TextBox 12"/>
          <p:cNvSpPr txBox="1"/>
          <p:nvPr/>
        </p:nvSpPr>
        <p:spPr>
          <a:xfrm>
            <a:off x="4663106" y="3525999"/>
            <a:ext cx="2011150" cy="954107"/>
          </a:xfrm>
          <a:prstGeom prst="rect">
            <a:avLst/>
          </a:prstGeom>
          <a:noFill/>
        </p:spPr>
        <p:txBody>
          <a:bodyPr wrap="square" rtlCol="0">
            <a:spAutoFit/>
          </a:bodyPr>
          <a:lstStyle/>
          <a:p>
            <a:r>
              <a:rPr lang="ga-IE" sz="2800" dirty="0" smtClean="0">
                <a:solidFill>
                  <a:prstClr val="black"/>
                </a:solidFill>
                <a:latin typeface="Tahoma" pitchFamily="34" charset="0"/>
              </a:rPr>
              <a:t> 2</a:t>
            </a:r>
            <a:r>
              <a:rPr lang="ga-IE" sz="2800" baseline="30000" dirty="0" smtClean="0">
                <a:solidFill>
                  <a:prstClr val="black"/>
                </a:solidFill>
                <a:latin typeface="Tahoma" pitchFamily="34" charset="0"/>
              </a:rPr>
              <a:t>2</a:t>
            </a:r>
            <a:r>
              <a:rPr lang="ga-IE" sz="2800" dirty="0" smtClean="0">
                <a:solidFill>
                  <a:prstClr val="black"/>
                </a:solidFill>
                <a:latin typeface="Tahoma" pitchFamily="34" charset="0"/>
              </a:rPr>
              <a:t> + 3  </a:t>
            </a:r>
            <a:r>
              <a:rPr lang="ga-IE" sz="2800" i="1" dirty="0" smtClean="0">
                <a:solidFill>
                  <a:prstClr val="black"/>
                </a:solidFill>
                <a:latin typeface="Tahoma" pitchFamily="34" charset="0"/>
              </a:rPr>
              <a:t>or</a:t>
            </a:r>
          </a:p>
          <a:p>
            <a:endParaRPr lang="ga-IE" sz="2800" dirty="0">
              <a:solidFill>
                <a:prstClr val="black"/>
              </a:solidFill>
              <a:latin typeface="Tahoma" pitchFamily="34" charset="0"/>
              <a:ea typeface="Tahoma" pitchFamily="34" charset="0"/>
              <a:cs typeface="Tahoma" pitchFamily="34" charset="0"/>
            </a:endParaRPr>
          </a:p>
        </p:txBody>
      </p:sp>
      <p:sp>
        <p:nvSpPr>
          <p:cNvPr id="14" name="Rectangle 13"/>
          <p:cNvSpPr/>
          <p:nvPr/>
        </p:nvSpPr>
        <p:spPr>
          <a:xfrm>
            <a:off x="3909374" y="3521394"/>
            <a:ext cx="753732" cy="523220"/>
          </a:xfrm>
          <a:prstGeom prst="rect">
            <a:avLst/>
          </a:prstGeom>
        </p:spPr>
        <p:txBody>
          <a:bodyPr wrap="none">
            <a:spAutoFit/>
          </a:bodyPr>
          <a:lstStyle/>
          <a:p>
            <a:r>
              <a:rPr lang="ga-IE" sz="2800" dirty="0" smtClean="0">
                <a:solidFill>
                  <a:prstClr val="black"/>
                </a:solidFill>
                <a:latin typeface="Tahoma" pitchFamily="34" charset="0"/>
              </a:rPr>
              <a:t>7 =</a:t>
            </a:r>
            <a:endParaRPr lang="ga-IE" dirty="0">
              <a:solidFill>
                <a:prstClr val="black"/>
              </a:solidFill>
            </a:endParaRPr>
          </a:p>
        </p:txBody>
      </p:sp>
      <p:sp>
        <p:nvSpPr>
          <p:cNvPr id="15" name="TextBox 14"/>
          <p:cNvSpPr txBox="1"/>
          <p:nvPr/>
        </p:nvSpPr>
        <p:spPr>
          <a:xfrm>
            <a:off x="6491906" y="3517575"/>
            <a:ext cx="2011150" cy="523220"/>
          </a:xfrm>
          <a:prstGeom prst="rect">
            <a:avLst/>
          </a:prstGeom>
          <a:noFill/>
        </p:spPr>
        <p:txBody>
          <a:bodyPr wrap="square" rtlCol="0">
            <a:spAutoFit/>
          </a:bodyPr>
          <a:lstStyle/>
          <a:p>
            <a:r>
              <a:rPr lang="ga-IE" sz="2800" dirty="0" smtClean="0">
                <a:solidFill>
                  <a:prstClr val="black"/>
                </a:solidFill>
                <a:latin typeface="Tahoma" pitchFamily="34" charset="0"/>
              </a:rPr>
              <a:t> 2</a:t>
            </a:r>
            <a:r>
              <a:rPr lang="ga-IE" sz="2800" baseline="30000" dirty="0" smtClean="0">
                <a:solidFill>
                  <a:prstClr val="black"/>
                </a:solidFill>
                <a:latin typeface="Tahoma" pitchFamily="34" charset="0"/>
              </a:rPr>
              <a:t>1</a:t>
            </a:r>
            <a:r>
              <a:rPr lang="ga-IE" sz="2800" dirty="0" smtClean="0">
                <a:solidFill>
                  <a:prstClr val="black"/>
                </a:solidFill>
                <a:latin typeface="Tahoma" pitchFamily="34" charset="0"/>
              </a:rPr>
              <a:t> + 5</a:t>
            </a:r>
            <a:endParaRPr lang="ga-IE" sz="2800" dirty="0">
              <a:solidFill>
                <a:prstClr val="black"/>
              </a:solidFill>
              <a:latin typeface="Tahoma" pitchFamily="34" charset="0"/>
              <a:ea typeface="Tahoma" pitchFamily="34" charset="0"/>
              <a:cs typeface="Tahoma" pitchFamily="34" charset="0"/>
            </a:endParaRPr>
          </a:p>
        </p:txBody>
      </p:sp>
      <p:pic>
        <p:nvPicPr>
          <p:cNvPr id="16" name="Picture 2"/>
          <p:cNvPicPr>
            <a:picLocks noChangeAspect="1" noChangeArrowheads="1"/>
          </p:cNvPicPr>
          <p:nvPr/>
        </p:nvPicPr>
        <p:blipFill>
          <a:blip r:embed="rId3" cstate="print"/>
          <a:srcRect/>
          <a:stretch>
            <a:fillRect/>
          </a:stretch>
        </p:blipFill>
        <p:spPr bwMode="auto">
          <a:xfrm>
            <a:off x="1" y="381000"/>
            <a:ext cx="8793480" cy="608076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0972FB39-0B16-4956-BF20-7AB2ED5119A6}"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0" nodeType="clickEffect">
                                  <p:stCondLst>
                                    <p:cond delay="0"/>
                                  </p:stCondLst>
                                  <p:childTnLst>
                                    <p:animEffect transition="out" filter="blinds(horizontal)">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2" grpId="0"/>
      <p:bldP spid="10" grpId="0"/>
      <p:bldP spid="11" grpId="0"/>
      <p:bldP spid="12" grpId="0"/>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9" y="272534"/>
            <a:ext cx="4557530" cy="707886"/>
          </a:xfrm>
          <a:prstGeom prst="rect">
            <a:avLst/>
          </a:prstGeom>
        </p:spPr>
        <p:txBody>
          <a:bodyPr wrap="none">
            <a:spAutoFit/>
          </a:bodyPr>
          <a:lstStyle/>
          <a:p>
            <a:pPr algn="ctr">
              <a:spcBef>
                <a:spcPct val="0"/>
              </a:spcBef>
            </a:pPr>
            <a:r>
              <a:rPr lang="ga-IE" sz="4000" b="1" i="1" dirty="0" smtClean="0">
                <a:solidFill>
                  <a:srgbClr val="990033"/>
                </a:solidFill>
                <a:effectLst>
                  <a:outerShdw blurRad="38100" dist="38100" dir="2700000" algn="tl">
                    <a:srgbClr val="000000">
                      <a:alpha val="43137"/>
                    </a:srgbClr>
                  </a:outerShdw>
                </a:effectLst>
              </a:rPr>
              <a:t>Ag cruthú sa Chéimseata</a:t>
            </a:r>
            <a:endParaRPr lang="ga-IE" sz="4000" b="1" i="1" dirty="0">
              <a:solidFill>
                <a:srgbClr val="990033"/>
              </a:solidFill>
              <a:effectLst>
                <a:outerShdw blurRad="38100" dist="38100" dir="2700000" algn="tl">
                  <a:srgbClr val="000000">
                    <a:alpha val="43137"/>
                  </a:srgbClr>
                </a:outerShdw>
              </a:effectLst>
            </a:endParaRPr>
          </a:p>
        </p:txBody>
      </p:sp>
      <p:sp>
        <p:nvSpPr>
          <p:cNvPr id="4" name="TextBox 3"/>
          <p:cNvSpPr txBox="1"/>
          <p:nvPr/>
        </p:nvSpPr>
        <p:spPr>
          <a:xfrm>
            <a:off x="4876800" y="1280160"/>
            <a:ext cx="4053840" cy="7571303"/>
          </a:xfrm>
          <a:prstGeom prst="rect">
            <a:avLst/>
          </a:prstGeom>
          <a:noFill/>
        </p:spPr>
        <p:txBody>
          <a:bodyPr wrap="square" rtlCol="0">
            <a:spAutoFit/>
          </a:bodyPr>
          <a:lstStyle/>
          <a:p>
            <a:pPr>
              <a:buFont typeface="Wingdings" pitchFamily="2" charset="2"/>
              <a:buChar char="Ø"/>
            </a:pPr>
            <a:r>
              <a:rPr lang="ga-IE" sz="2400" b="1" i="1" dirty="0" smtClean="0">
                <a:solidFill>
                  <a:srgbClr val="C00000"/>
                </a:solidFill>
              </a:rPr>
              <a:t>Neamhchórasach (Gan "céimeanna"!!!)</a:t>
            </a:r>
          </a:p>
          <a:p>
            <a:pPr>
              <a:buFont typeface="Wingdings" pitchFamily="2" charset="2"/>
              <a:buChar char="Ø"/>
            </a:pPr>
            <a:r>
              <a:rPr lang="ga-IE" sz="2400" b="1" i="1" dirty="0" smtClean="0">
                <a:solidFill>
                  <a:prstClr val="black"/>
                </a:solidFill>
              </a:rPr>
              <a:t>Gníomhaíocht Réitithe Fadhbanna - níl i "Scríobh síos a bhfeiceann tú" ach a thús</a:t>
            </a:r>
          </a:p>
          <a:p>
            <a:pPr>
              <a:buFont typeface="Wingdings" pitchFamily="2" charset="2"/>
              <a:buChar char="Ø"/>
            </a:pPr>
            <a:r>
              <a:rPr lang="ga-IE" sz="2400" b="1" dirty="0" smtClean="0">
                <a:solidFill>
                  <a:srgbClr val="FF0000"/>
                </a:solidFill>
              </a:rPr>
              <a:t>Taispeánann an múinteoir é i bhfoirm dhíreach (zig zag i ndáiríre)</a:t>
            </a:r>
          </a:p>
          <a:p>
            <a:pPr>
              <a:buFont typeface="Wingdings" pitchFamily="2" charset="2"/>
              <a:buChar char="Ø"/>
            </a:pPr>
            <a:r>
              <a:rPr lang="ga-IE" sz="2400" b="1" i="1" dirty="0" smtClean="0"/>
              <a:t>An chéad ar tháinig daltaí trasna ar chruthúnas b'fhéidir</a:t>
            </a:r>
          </a:p>
          <a:p>
            <a:pPr>
              <a:buFont typeface="Wingdings" pitchFamily="2" charset="2"/>
              <a:buChar char="Ø"/>
            </a:pPr>
            <a:r>
              <a:rPr lang="ga-IE" sz="2400" b="1" i="1" dirty="0" smtClean="0">
                <a:solidFill>
                  <a:prstClr val="black"/>
                </a:solidFill>
              </a:rPr>
              <a:t>Van Hiele Leibhéal 4- deacair!</a:t>
            </a:r>
          </a:p>
          <a:p>
            <a:pPr>
              <a:buFont typeface="Wingdings" pitchFamily="2" charset="2"/>
              <a:buChar char="Ø"/>
            </a:pPr>
            <a:r>
              <a:rPr lang="ga-IE" sz="2400" b="1" i="1" dirty="0" smtClean="0">
                <a:solidFill>
                  <a:prstClr val="black"/>
                </a:solidFill>
              </a:rPr>
              <a:t>Am ag teastáil. 1 C nó 8 gC????</a:t>
            </a:r>
          </a:p>
          <a:p>
            <a:pPr>
              <a:buFont typeface="Wingdings" pitchFamily="2" charset="2"/>
              <a:buChar char="Ø"/>
            </a:pPr>
            <a:endParaRPr lang="ga-IE" sz="2400" b="1" i="1" dirty="0" smtClean="0">
              <a:solidFill>
                <a:prstClr val="black"/>
              </a:solidFill>
            </a:endParaRPr>
          </a:p>
          <a:p>
            <a:pPr>
              <a:buFont typeface="Wingdings" pitchFamily="2" charset="2"/>
              <a:buChar char="Ø"/>
            </a:pPr>
            <a:endParaRPr lang="ga-IE" sz="3600" b="1" i="1" dirty="0" smtClean="0">
              <a:solidFill>
                <a:srgbClr val="C00000"/>
              </a:solidFill>
            </a:endParaRPr>
          </a:p>
          <a:p>
            <a:pPr>
              <a:buFont typeface="Wingdings" pitchFamily="2" charset="2"/>
              <a:buChar char="Ø"/>
            </a:pPr>
            <a:endParaRPr lang="ga-IE" sz="2400" b="1" i="1" dirty="0" smtClean="0">
              <a:solidFill>
                <a:srgbClr val="C00000"/>
              </a:solidFill>
            </a:endParaRPr>
          </a:p>
          <a:p>
            <a:r>
              <a:rPr lang="ga-IE" dirty="0" smtClean="0"/>
              <a:t> </a:t>
            </a:r>
          </a:p>
          <a:p>
            <a:endParaRPr lang="ga-IE" sz="2400" b="1" i="1" dirty="0" smtClean="0">
              <a:solidFill>
                <a:srgbClr val="C00000"/>
              </a:solidFill>
            </a:endParaRPr>
          </a:p>
          <a:p>
            <a:endParaRPr lang="ga-IE" sz="2400" b="1" i="1" dirty="0" smtClean="0">
              <a:solidFill>
                <a:srgbClr val="C00000"/>
              </a:solidFill>
            </a:endParaRPr>
          </a:p>
        </p:txBody>
      </p:sp>
      <p:pic>
        <p:nvPicPr>
          <p:cNvPr id="854019" name="Picture 3"/>
          <p:cNvPicPr>
            <a:picLocks noChangeAspect="1" noChangeArrowheads="1"/>
          </p:cNvPicPr>
          <p:nvPr/>
        </p:nvPicPr>
        <p:blipFill>
          <a:blip r:embed="rId3" cstate="print"/>
          <a:srcRect/>
          <a:stretch>
            <a:fillRect/>
          </a:stretch>
        </p:blipFill>
        <p:spPr bwMode="auto">
          <a:xfrm>
            <a:off x="1122998" y="1238250"/>
            <a:ext cx="2447925" cy="2247900"/>
          </a:xfrm>
          <a:prstGeom prst="rect">
            <a:avLst/>
          </a:prstGeom>
          <a:noFill/>
          <a:ln w="9525">
            <a:noFill/>
            <a:miter lim="800000"/>
            <a:headEnd/>
            <a:tailEnd/>
          </a:ln>
        </p:spPr>
      </p:pic>
      <p:pic>
        <p:nvPicPr>
          <p:cNvPr id="854020" name="Picture 4"/>
          <p:cNvPicPr>
            <a:picLocks noChangeAspect="1" noChangeArrowheads="1"/>
          </p:cNvPicPr>
          <p:nvPr/>
        </p:nvPicPr>
        <p:blipFill>
          <a:blip r:embed="rId4" cstate="print"/>
          <a:srcRect/>
          <a:stretch>
            <a:fillRect/>
          </a:stretch>
        </p:blipFill>
        <p:spPr bwMode="auto">
          <a:xfrm>
            <a:off x="1066799" y="3560516"/>
            <a:ext cx="2680063" cy="2779324"/>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C13FB5D5-6126-461B-A3ED-820D44C458DA}"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40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40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linds(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5C8252-14BD-4A5A-8AC9-54EB902D62DD}" type="datetime10">
              <a:rPr lang="en-IE" smtClean="0">
                <a:solidFill>
                  <a:prstClr val="black">
                    <a:tint val="75000"/>
                  </a:prstClr>
                </a:solidFill>
              </a:rPr>
              <a:pPr/>
              <a:t>09:19</a:t>
            </a:fld>
            <a:endParaRPr lang="en-IE">
              <a:solidFill>
                <a:prstClr val="black">
                  <a:tint val="75000"/>
                </a:prstClr>
              </a:solidFill>
            </a:endParaRPr>
          </a:p>
        </p:txBody>
      </p:sp>
      <p:pic>
        <p:nvPicPr>
          <p:cNvPr id="5" name="Picture 2" descr="http://t0.gstatic.com/images?q=tbn:ANd9GcSwmfz_wfVijkIw8evX_l0j5HamPQFAF07Xkum32UsVIMkikSSefQ&amp;t=1"/>
          <p:cNvPicPr>
            <a:picLocks noChangeAspect="1" noChangeArrowheads="1"/>
          </p:cNvPicPr>
          <p:nvPr/>
        </p:nvPicPr>
        <p:blipFill>
          <a:blip r:embed="rId3" cstate="print"/>
          <a:srcRect/>
          <a:stretch>
            <a:fillRect/>
          </a:stretch>
        </p:blipFill>
        <p:spPr bwMode="auto">
          <a:xfrm>
            <a:off x="7172327" y="4543429"/>
            <a:ext cx="1971675" cy="2314575"/>
          </a:xfrm>
          <a:prstGeom prst="rect">
            <a:avLst/>
          </a:prstGeom>
          <a:noFill/>
        </p:spPr>
      </p:pic>
      <p:sp>
        <p:nvSpPr>
          <p:cNvPr id="6" name="Oval Callout 5"/>
          <p:cNvSpPr/>
          <p:nvPr/>
        </p:nvSpPr>
        <p:spPr>
          <a:xfrm rot="16200000">
            <a:off x="3952304" y="2752552"/>
            <a:ext cx="2732400" cy="394128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prstClr val="white"/>
                </a:solidFill>
                <a:latin typeface="Tahoma" pitchFamily="34" charset="0"/>
                <a:ea typeface="Tahoma" pitchFamily="34" charset="0"/>
                <a:cs typeface="Tahoma" pitchFamily="34" charset="0"/>
              </a:rPr>
              <a:t>DON</a:t>
            </a:r>
          </a:p>
        </p:txBody>
      </p:sp>
      <p:sp>
        <p:nvSpPr>
          <p:cNvPr id="7" name="TextBox 6"/>
          <p:cNvSpPr txBox="1"/>
          <p:nvPr/>
        </p:nvSpPr>
        <p:spPr>
          <a:xfrm>
            <a:off x="3836682" y="3582540"/>
            <a:ext cx="3384376" cy="2246769"/>
          </a:xfrm>
          <a:prstGeom prst="rect">
            <a:avLst/>
          </a:prstGeom>
          <a:noFill/>
        </p:spPr>
        <p:txBody>
          <a:bodyPr wrap="square" rtlCol="0">
            <a:spAutoFit/>
          </a:bodyPr>
          <a:lstStyle/>
          <a:p>
            <a:r>
              <a:rPr lang="en-US" sz="2800" b="1" i="1" dirty="0" err="1" smtClean="0">
                <a:solidFill>
                  <a:srgbClr val="C00000"/>
                </a:solidFill>
                <a:latin typeface="Tahoma" pitchFamily="34" charset="0"/>
                <a:ea typeface="Tahoma" pitchFamily="34" charset="0"/>
                <a:cs typeface="Tahoma" pitchFamily="34" charset="0"/>
              </a:rPr>
              <a:t>Ná</a:t>
            </a:r>
            <a:r>
              <a:rPr lang="en-US" sz="2800" b="1" i="1" dirty="0" smtClean="0">
                <a:solidFill>
                  <a:srgbClr val="C00000"/>
                </a:solidFill>
                <a:latin typeface="Tahoma" pitchFamily="34" charset="0"/>
                <a:ea typeface="Tahoma" pitchFamily="34" charset="0"/>
                <a:cs typeface="Tahoma" pitchFamily="34" charset="0"/>
              </a:rPr>
              <a:t> fan leis an </a:t>
            </a:r>
            <a:r>
              <a:rPr lang="en-US" sz="2800" b="1" i="1" dirty="0" err="1" smtClean="0">
                <a:solidFill>
                  <a:srgbClr val="C00000"/>
                </a:solidFill>
                <a:latin typeface="Tahoma" pitchFamily="34" charset="0"/>
                <a:ea typeface="Tahoma" pitchFamily="34" charset="0"/>
                <a:cs typeface="Tahoma" pitchFamily="34" charset="0"/>
              </a:rPr>
              <a:t>gCéimseata</a:t>
            </a:r>
            <a:r>
              <a:rPr lang="en-US" sz="2800" b="1" i="1" dirty="0" smtClean="0">
                <a:solidFill>
                  <a:srgbClr val="C00000"/>
                </a:solidFill>
                <a:latin typeface="Tahoma" pitchFamily="34" charset="0"/>
                <a:ea typeface="Tahoma" pitchFamily="34" charset="0"/>
                <a:cs typeface="Tahoma" pitchFamily="34" charset="0"/>
              </a:rPr>
              <a:t> </a:t>
            </a:r>
            <a:r>
              <a:rPr lang="en-US" sz="2800" b="1" i="1" dirty="0" err="1" smtClean="0">
                <a:solidFill>
                  <a:srgbClr val="C00000"/>
                </a:solidFill>
                <a:latin typeface="Tahoma" pitchFamily="34" charset="0"/>
                <a:ea typeface="Tahoma" pitchFamily="34" charset="0"/>
                <a:cs typeface="Tahoma" pitchFamily="34" charset="0"/>
              </a:rPr>
              <a:t>chun</a:t>
            </a:r>
            <a:r>
              <a:rPr lang="en-US" sz="2800" b="1" i="1" dirty="0" smtClean="0">
                <a:solidFill>
                  <a:srgbClr val="C00000"/>
                </a:solidFill>
                <a:latin typeface="Tahoma" pitchFamily="34" charset="0"/>
                <a:ea typeface="Tahoma" pitchFamily="34" charset="0"/>
                <a:cs typeface="Tahoma" pitchFamily="34" charset="0"/>
              </a:rPr>
              <a:t> an </a:t>
            </a:r>
            <a:r>
              <a:rPr lang="en-US" sz="2800" b="1" i="1" dirty="0" err="1" smtClean="0">
                <a:solidFill>
                  <a:srgbClr val="C00000"/>
                </a:solidFill>
                <a:latin typeface="Tahoma" pitchFamily="34" charset="0"/>
                <a:ea typeface="Tahoma" pitchFamily="34" charset="0"/>
                <a:cs typeface="Tahoma" pitchFamily="34" charset="0"/>
              </a:rPr>
              <a:t>Cruthúnas</a:t>
            </a:r>
            <a:r>
              <a:rPr lang="en-US" sz="2800" b="1" i="1" dirty="0" smtClean="0">
                <a:solidFill>
                  <a:srgbClr val="C00000"/>
                </a:solidFill>
                <a:latin typeface="Tahoma" pitchFamily="34" charset="0"/>
                <a:ea typeface="Tahoma" pitchFamily="34" charset="0"/>
                <a:cs typeface="Tahoma" pitchFamily="34" charset="0"/>
              </a:rPr>
              <a:t> a </a:t>
            </a:r>
            <a:r>
              <a:rPr lang="en-US" sz="2800" b="1" i="1" dirty="0" err="1" smtClean="0">
                <a:solidFill>
                  <a:srgbClr val="C00000"/>
                </a:solidFill>
                <a:latin typeface="Tahoma" pitchFamily="34" charset="0"/>
                <a:ea typeface="Tahoma" pitchFamily="34" charset="0"/>
                <a:cs typeface="Tahoma" pitchFamily="34" charset="0"/>
              </a:rPr>
              <a:t>mhúineadh</a:t>
            </a:r>
            <a:r>
              <a:rPr lang="en-IE" sz="2800" b="1" i="1" dirty="0" smtClean="0">
                <a:solidFill>
                  <a:srgbClr val="C00000"/>
                </a:solidFill>
                <a:latin typeface="Tahoma" pitchFamily="34" charset="0"/>
                <a:ea typeface="Tahoma" pitchFamily="34" charset="0"/>
                <a:cs typeface="Tahoma" pitchFamily="34" charset="0"/>
              </a:rPr>
              <a:t>!!! </a:t>
            </a:r>
            <a:r>
              <a:rPr lang="pt-BR" sz="2800" b="1" i="1" dirty="0" smtClean="0">
                <a:solidFill>
                  <a:srgbClr val="C00000"/>
                </a:solidFill>
                <a:latin typeface="Tahoma" pitchFamily="34" charset="0"/>
                <a:ea typeface="Tahoma" pitchFamily="34" charset="0"/>
                <a:cs typeface="Tahoma" pitchFamily="34" charset="0"/>
              </a:rPr>
              <a:t>Nós is ea é ar fad</a:t>
            </a:r>
            <a:r>
              <a:rPr lang="en-IE" sz="2800" b="1" i="1" dirty="0" smtClean="0">
                <a:solidFill>
                  <a:srgbClr val="C00000"/>
                </a:solidFill>
                <a:latin typeface="Tahoma" pitchFamily="34" charset="0"/>
                <a:ea typeface="Tahoma" pitchFamily="34" charset="0"/>
                <a:cs typeface="Tahoma" pitchFamily="34" charset="0"/>
              </a:rPr>
              <a:t>!!!</a:t>
            </a:r>
            <a:endParaRPr lang="en-IE" sz="2800" b="1" i="1" dirty="0">
              <a:solidFill>
                <a:srgbClr val="C00000"/>
              </a:solidFill>
              <a:latin typeface="Tahoma" pitchFamily="34" charset="0"/>
              <a:ea typeface="Tahoma" pitchFamily="34" charset="0"/>
              <a:cs typeface="Tahoma" pitchFamily="34" charset="0"/>
            </a:endParaRPr>
          </a:p>
        </p:txBody>
      </p:sp>
      <p:sp>
        <p:nvSpPr>
          <p:cNvPr id="8" name="TextBox 7"/>
          <p:cNvSpPr txBox="1"/>
          <p:nvPr/>
        </p:nvSpPr>
        <p:spPr>
          <a:xfrm>
            <a:off x="323530" y="348344"/>
            <a:ext cx="8624540" cy="5016758"/>
          </a:xfrm>
          <a:prstGeom prst="rect">
            <a:avLst/>
          </a:prstGeom>
          <a:noFill/>
        </p:spPr>
        <p:txBody>
          <a:bodyPr wrap="square" rtlCol="0">
            <a:spAutoFit/>
          </a:bodyPr>
          <a:lstStyle/>
          <a:p>
            <a:r>
              <a:rPr lang="ga-IE" sz="2000" b="1" dirty="0" smtClean="0">
                <a:solidFill>
                  <a:prstClr val="black"/>
                </a:solidFill>
                <a:latin typeface="Tahoma" pitchFamily="34" charset="0"/>
                <a:ea typeface="Tahoma" pitchFamily="34" charset="0"/>
                <a:cs typeface="Tahoma" pitchFamily="34" charset="0"/>
              </a:rPr>
              <a:t>Uimhir</a:t>
            </a:r>
            <a:r>
              <a:rPr lang="en-IE" sz="2000" b="1" dirty="0" smtClean="0">
                <a:solidFill>
                  <a:prstClr val="black"/>
                </a:solidFill>
                <a:latin typeface="Tahoma" pitchFamily="34" charset="0"/>
                <a:ea typeface="Tahoma" pitchFamily="34" charset="0"/>
                <a:cs typeface="Tahoma" pitchFamily="34" charset="0"/>
              </a:rPr>
              <a:t>: </a:t>
            </a:r>
            <a:r>
              <a:rPr lang="pt-BR" sz="2000" dirty="0" smtClean="0">
                <a:solidFill>
                  <a:prstClr val="black"/>
                </a:solidFill>
                <a:latin typeface="Tahoma" pitchFamily="34" charset="0"/>
                <a:ea typeface="Tahoma" pitchFamily="34" charset="0"/>
                <a:cs typeface="Tahoma" pitchFamily="34" charset="0"/>
              </a:rPr>
              <a:t>Is ré-uimhir é suim aon dá chorruimhir</a:t>
            </a:r>
            <a:r>
              <a:rPr lang="en-IE" sz="2000" dirty="0" smtClean="0">
                <a:solidFill>
                  <a:prstClr val="black"/>
                </a:solidFill>
                <a:latin typeface="Tahoma" pitchFamily="34" charset="0"/>
                <a:ea typeface="Tahoma" pitchFamily="34" charset="0"/>
                <a:cs typeface="Tahoma" pitchFamily="34" charset="0"/>
              </a:rPr>
              <a:t>.</a:t>
            </a:r>
            <a:endParaRPr lang="en-IE" sz="2000" dirty="0">
              <a:solidFill>
                <a:prstClr val="black"/>
              </a:solidFill>
              <a:latin typeface="Tahoma" pitchFamily="34" charset="0"/>
              <a:ea typeface="Tahoma" pitchFamily="34" charset="0"/>
              <a:cs typeface="Tahoma" pitchFamily="34" charset="0"/>
            </a:endParaRPr>
          </a:p>
          <a:p>
            <a:r>
              <a:rPr lang="en-IE" sz="2000" dirty="0" smtClean="0">
                <a:solidFill>
                  <a:prstClr val="black"/>
                </a:solidFill>
                <a:latin typeface="Tahoma" pitchFamily="34" charset="0"/>
                <a:ea typeface="Tahoma" pitchFamily="34" charset="0"/>
                <a:cs typeface="Tahoma" pitchFamily="34" charset="0"/>
              </a:rPr>
              <a:t>An </a:t>
            </a:r>
            <a:r>
              <a:rPr lang="en-IE" sz="2000" dirty="0" err="1" smtClean="0">
                <a:solidFill>
                  <a:prstClr val="black"/>
                </a:solidFill>
                <a:latin typeface="Tahoma" pitchFamily="34" charset="0"/>
                <a:ea typeface="Tahoma" pitchFamily="34" charset="0"/>
                <a:cs typeface="Tahoma" pitchFamily="34" charset="0"/>
              </a:rPr>
              <a:t>bhféadfá</a:t>
            </a:r>
            <a:r>
              <a:rPr lang="en-IE" sz="2000" dirty="0" smtClean="0">
                <a:solidFill>
                  <a:prstClr val="black"/>
                </a:solidFill>
                <a:latin typeface="Tahoma" pitchFamily="34" charset="0"/>
                <a:ea typeface="Tahoma" pitchFamily="34" charset="0"/>
                <a:cs typeface="Tahoma" pitchFamily="34" charset="0"/>
              </a:rPr>
              <a:t> a </a:t>
            </a:r>
            <a:r>
              <a:rPr lang="en-IE" sz="2000" dirty="0" err="1" smtClean="0">
                <a:solidFill>
                  <a:prstClr val="black"/>
                </a:solidFill>
                <a:latin typeface="Tahoma" pitchFamily="34" charset="0"/>
                <a:ea typeface="Tahoma" pitchFamily="34" charset="0"/>
                <a:cs typeface="Tahoma" pitchFamily="34" charset="0"/>
              </a:rPr>
              <a:t>chruthú</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gur</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fíor</a:t>
            </a:r>
            <a:r>
              <a:rPr lang="en-IE" sz="2000" dirty="0" smtClean="0">
                <a:solidFill>
                  <a:prstClr val="black"/>
                </a:solidFill>
                <a:latin typeface="Tahoma" pitchFamily="34" charset="0"/>
                <a:ea typeface="Tahoma" pitchFamily="34" charset="0"/>
                <a:cs typeface="Tahoma" pitchFamily="34" charset="0"/>
              </a:rPr>
              <a:t> sin??</a:t>
            </a:r>
            <a:endParaRPr lang="en-IE" sz="2000" dirty="0">
              <a:solidFill>
                <a:prstClr val="black"/>
              </a:solidFill>
              <a:latin typeface="Tahoma" pitchFamily="34" charset="0"/>
              <a:ea typeface="Tahoma" pitchFamily="34" charset="0"/>
              <a:cs typeface="Tahoma" pitchFamily="34" charset="0"/>
            </a:endParaRPr>
          </a:p>
          <a:p>
            <a:endParaRPr lang="en-IE" sz="2000" dirty="0">
              <a:solidFill>
                <a:prstClr val="black"/>
              </a:solidFill>
              <a:latin typeface="Tahoma" pitchFamily="34" charset="0"/>
              <a:ea typeface="Tahoma" pitchFamily="34" charset="0"/>
              <a:cs typeface="Tahoma" pitchFamily="34" charset="0"/>
            </a:endParaRPr>
          </a:p>
          <a:p>
            <a:r>
              <a:rPr lang="ga-IE" sz="2000" b="1" dirty="0" smtClean="0">
                <a:solidFill>
                  <a:srgbClr val="C00000"/>
                </a:solidFill>
                <a:latin typeface="Tahoma" pitchFamily="34" charset="0"/>
                <a:ea typeface="Tahoma" pitchFamily="34" charset="0"/>
                <a:cs typeface="Tahoma" pitchFamily="34" charset="0"/>
              </a:rPr>
              <a:t>Cothromóidí</a:t>
            </a:r>
            <a:r>
              <a:rPr lang="en-IE" sz="2000" b="1" dirty="0" smtClean="0">
                <a:solidFill>
                  <a:srgbClr val="C00000"/>
                </a:solidFill>
                <a:latin typeface="Tahoma" pitchFamily="34" charset="0"/>
                <a:ea typeface="Tahoma" pitchFamily="34" charset="0"/>
                <a:cs typeface="Tahoma" pitchFamily="34" charset="0"/>
              </a:rPr>
              <a:t>: </a:t>
            </a:r>
            <a:endParaRPr lang="en-IE" sz="2000" dirty="0">
              <a:solidFill>
                <a:srgbClr val="C00000"/>
              </a:solidFill>
              <a:latin typeface="Tahoma" pitchFamily="34" charset="0"/>
              <a:ea typeface="Tahoma" pitchFamily="34" charset="0"/>
              <a:cs typeface="Tahoma" pitchFamily="34" charset="0"/>
            </a:endParaRPr>
          </a:p>
          <a:p>
            <a:endParaRPr lang="en-IE" sz="2000" b="1" dirty="0">
              <a:solidFill>
                <a:prstClr val="black"/>
              </a:solidFill>
              <a:latin typeface="Tahoma" pitchFamily="34" charset="0"/>
              <a:ea typeface="Tahoma" pitchFamily="34" charset="0"/>
              <a:cs typeface="Tahoma" pitchFamily="34" charset="0"/>
            </a:endParaRPr>
          </a:p>
          <a:p>
            <a:r>
              <a:rPr lang="en-IE" sz="2000" b="1" dirty="0">
                <a:solidFill>
                  <a:prstClr val="black"/>
                </a:solidFill>
                <a:latin typeface="Tahoma" pitchFamily="34" charset="0"/>
                <a:ea typeface="Tahoma" pitchFamily="34" charset="0"/>
                <a:cs typeface="Tahoma" pitchFamily="34" charset="0"/>
              </a:rPr>
              <a:t>Inequalities: </a:t>
            </a:r>
            <a:r>
              <a:rPr lang="en-IE" sz="2000" dirty="0" err="1" smtClean="0">
                <a:solidFill>
                  <a:prstClr val="black"/>
                </a:solidFill>
                <a:latin typeface="Tahoma" pitchFamily="34" charset="0"/>
                <a:ea typeface="Tahoma" pitchFamily="34" charset="0"/>
                <a:cs typeface="Tahoma" pitchFamily="34" charset="0"/>
              </a:rPr>
              <a:t>Abair</a:t>
            </a:r>
            <a:r>
              <a:rPr lang="en-IE" sz="2000" dirty="0" smtClean="0">
                <a:solidFill>
                  <a:prstClr val="black"/>
                </a:solidFill>
                <a:latin typeface="Tahoma" pitchFamily="34" charset="0"/>
                <a:ea typeface="Tahoma" pitchFamily="34" charset="0"/>
                <a:cs typeface="Tahoma" pitchFamily="34" charset="0"/>
              </a:rPr>
              <a:t> go </a:t>
            </a:r>
            <a:r>
              <a:rPr lang="en-IE" sz="2000" dirty="0" err="1" smtClean="0">
                <a:solidFill>
                  <a:prstClr val="black"/>
                </a:solidFill>
                <a:latin typeface="Tahoma" pitchFamily="34" charset="0"/>
                <a:ea typeface="Tahoma" pitchFamily="34" charset="0"/>
                <a:cs typeface="Tahoma" pitchFamily="34" charset="0"/>
              </a:rPr>
              <a:t>gceannaíonn</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Tadhg</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dhá</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léine</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ar</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bhreis</a:t>
            </a:r>
            <a:r>
              <a:rPr lang="en-IE" sz="2000" dirty="0" smtClean="0">
                <a:solidFill>
                  <a:prstClr val="black"/>
                </a:solidFill>
                <a:latin typeface="Tahoma" pitchFamily="34" charset="0"/>
                <a:ea typeface="Tahoma" pitchFamily="34" charset="0"/>
                <a:cs typeface="Tahoma" pitchFamily="34" charset="0"/>
              </a:rPr>
              <a:t> is €60, </a:t>
            </a:r>
            <a:endParaRPr lang="en-IE" sz="2000" dirty="0">
              <a:solidFill>
                <a:prstClr val="black"/>
              </a:solidFill>
              <a:latin typeface="Tahoma" pitchFamily="34" charset="0"/>
              <a:ea typeface="Tahoma" pitchFamily="34" charset="0"/>
              <a:cs typeface="Tahoma" pitchFamily="34" charset="0"/>
            </a:endParaRPr>
          </a:p>
          <a:p>
            <a:r>
              <a:rPr lang="en-IE" sz="2000" dirty="0" smtClean="0">
                <a:solidFill>
                  <a:prstClr val="black"/>
                </a:solidFill>
                <a:latin typeface="Tahoma" pitchFamily="34" charset="0"/>
                <a:ea typeface="Tahoma" pitchFamily="34" charset="0"/>
                <a:cs typeface="Tahoma" pitchFamily="34" charset="0"/>
              </a:rPr>
              <a:t>an </a:t>
            </a:r>
            <a:r>
              <a:rPr lang="en-IE" sz="2000" dirty="0" err="1" smtClean="0">
                <a:solidFill>
                  <a:prstClr val="black"/>
                </a:solidFill>
                <a:latin typeface="Tahoma" pitchFamily="34" charset="0"/>
                <a:ea typeface="Tahoma" pitchFamily="34" charset="0"/>
                <a:cs typeface="Tahoma" pitchFamily="34" charset="0"/>
              </a:rPr>
              <a:t>féidir</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leat</a:t>
            </a:r>
            <a:r>
              <a:rPr lang="en-IE" sz="2000" dirty="0" smtClean="0">
                <a:solidFill>
                  <a:prstClr val="black"/>
                </a:solidFill>
                <a:latin typeface="Tahoma" pitchFamily="34" charset="0"/>
                <a:ea typeface="Tahoma" pitchFamily="34" charset="0"/>
                <a:cs typeface="Tahoma" pitchFamily="34" charset="0"/>
              </a:rPr>
              <a:t> a </a:t>
            </a:r>
            <a:r>
              <a:rPr lang="en-IE" sz="2000" dirty="0" err="1" smtClean="0">
                <a:solidFill>
                  <a:prstClr val="black"/>
                </a:solidFill>
                <a:latin typeface="Tahoma" pitchFamily="34" charset="0"/>
                <a:ea typeface="Tahoma" pitchFamily="34" charset="0"/>
                <a:cs typeface="Tahoma" pitchFamily="34" charset="0"/>
              </a:rPr>
              <a:t>chruthú</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gur</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chosnaigh</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ceann</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amháin</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díobh</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ar</a:t>
            </a:r>
            <a:r>
              <a:rPr lang="en-IE" sz="2000" dirty="0" smtClean="0">
                <a:solidFill>
                  <a:prstClr val="black"/>
                </a:solidFill>
                <a:latin typeface="Tahoma" pitchFamily="34" charset="0"/>
                <a:ea typeface="Tahoma" pitchFamily="34" charset="0"/>
                <a:cs typeface="Tahoma" pitchFamily="34" charset="0"/>
              </a:rPr>
              <a:t> a </a:t>
            </a:r>
            <a:r>
              <a:rPr lang="en-IE" sz="2000" dirty="0" err="1" smtClean="0">
                <a:solidFill>
                  <a:prstClr val="black"/>
                </a:solidFill>
                <a:latin typeface="Tahoma" pitchFamily="34" charset="0"/>
                <a:ea typeface="Tahoma" pitchFamily="34" charset="0"/>
                <a:cs typeface="Tahoma" pitchFamily="34" charset="0"/>
              </a:rPr>
              <a:t>laghad</a:t>
            </a:r>
            <a:endParaRPr lang="en-IE" sz="2000" dirty="0">
              <a:solidFill>
                <a:prstClr val="black"/>
              </a:solidFill>
              <a:latin typeface="Tahoma" pitchFamily="34" charset="0"/>
              <a:ea typeface="Tahoma" pitchFamily="34" charset="0"/>
              <a:cs typeface="Tahoma" pitchFamily="34" charset="0"/>
            </a:endParaRPr>
          </a:p>
          <a:p>
            <a:r>
              <a:rPr lang="en-IE" sz="2000" dirty="0" err="1" smtClean="0">
                <a:solidFill>
                  <a:prstClr val="black"/>
                </a:solidFill>
                <a:latin typeface="Tahoma" pitchFamily="34" charset="0"/>
                <a:ea typeface="Tahoma" pitchFamily="34" charset="0"/>
                <a:cs typeface="Tahoma" pitchFamily="34" charset="0"/>
              </a:rPr>
              <a:t>breis</a:t>
            </a:r>
            <a:r>
              <a:rPr lang="en-IE" sz="2000" dirty="0" smtClean="0">
                <a:solidFill>
                  <a:prstClr val="black"/>
                </a:solidFill>
                <a:latin typeface="Tahoma" pitchFamily="34" charset="0"/>
                <a:ea typeface="Tahoma" pitchFamily="34" charset="0"/>
                <a:cs typeface="Tahoma" pitchFamily="34" charset="0"/>
              </a:rPr>
              <a:t> is €30??</a:t>
            </a:r>
            <a:endParaRPr lang="en-IE" sz="2000" dirty="0">
              <a:solidFill>
                <a:prstClr val="black"/>
              </a:solidFill>
              <a:latin typeface="Tahoma" pitchFamily="34" charset="0"/>
              <a:ea typeface="Tahoma" pitchFamily="34" charset="0"/>
              <a:cs typeface="Tahoma" pitchFamily="34" charset="0"/>
            </a:endParaRPr>
          </a:p>
          <a:p>
            <a:endParaRPr lang="en-IE" sz="2000" dirty="0">
              <a:solidFill>
                <a:prstClr val="black"/>
              </a:solidFill>
              <a:latin typeface="Tahoma" pitchFamily="34" charset="0"/>
              <a:ea typeface="Tahoma" pitchFamily="34" charset="0"/>
              <a:cs typeface="Tahoma" pitchFamily="34" charset="0"/>
            </a:endParaRPr>
          </a:p>
          <a:p>
            <a:r>
              <a:rPr lang="en-IE" sz="2000" b="1" dirty="0" err="1" smtClean="0">
                <a:solidFill>
                  <a:srgbClr val="C00000"/>
                </a:solidFill>
                <a:latin typeface="Tahoma" pitchFamily="34" charset="0"/>
                <a:ea typeface="Tahoma" pitchFamily="34" charset="0"/>
                <a:cs typeface="Tahoma" pitchFamily="34" charset="0"/>
              </a:rPr>
              <a:t>Céimseata</a:t>
            </a:r>
            <a:r>
              <a:rPr lang="en-IE" sz="2000" b="1" dirty="0" smtClean="0">
                <a:solidFill>
                  <a:srgbClr val="C00000"/>
                </a:solidFill>
                <a:latin typeface="Tahoma" pitchFamily="34" charset="0"/>
                <a:ea typeface="Tahoma" pitchFamily="34" charset="0"/>
                <a:cs typeface="Tahoma" pitchFamily="34" charset="0"/>
              </a:rPr>
              <a:t> </a:t>
            </a:r>
            <a:r>
              <a:rPr lang="en-IE" sz="2000" b="1" dirty="0" err="1" smtClean="0">
                <a:solidFill>
                  <a:srgbClr val="C00000"/>
                </a:solidFill>
                <a:latin typeface="Tahoma" pitchFamily="34" charset="0"/>
                <a:ea typeface="Tahoma" pitchFamily="34" charset="0"/>
                <a:cs typeface="Tahoma" pitchFamily="34" charset="0"/>
              </a:rPr>
              <a:t>Chomhordanáideach</a:t>
            </a:r>
            <a:r>
              <a:rPr lang="en-IE" sz="2000" b="1" dirty="0" smtClean="0">
                <a:solidFill>
                  <a:srgbClr val="C00000"/>
                </a:solidFill>
                <a:latin typeface="Tahoma" pitchFamily="34" charset="0"/>
                <a:ea typeface="Tahoma" pitchFamily="34" charset="0"/>
                <a:cs typeface="Tahoma" pitchFamily="34" charset="0"/>
              </a:rPr>
              <a:t>: </a:t>
            </a:r>
            <a:r>
              <a:rPr lang="en-IE" sz="2000" dirty="0" err="1" smtClean="0">
                <a:solidFill>
                  <a:srgbClr val="C00000"/>
                </a:solidFill>
                <a:latin typeface="Tahoma" pitchFamily="34" charset="0"/>
                <a:ea typeface="Tahoma" pitchFamily="34" charset="0"/>
                <a:cs typeface="Tahoma" pitchFamily="34" charset="0"/>
              </a:rPr>
              <a:t>Cruthaigh</a:t>
            </a:r>
            <a:r>
              <a:rPr lang="en-IE" sz="2000" dirty="0" smtClean="0">
                <a:solidFill>
                  <a:srgbClr val="C00000"/>
                </a:solidFill>
                <a:latin typeface="Tahoma" pitchFamily="34" charset="0"/>
                <a:ea typeface="Tahoma" pitchFamily="34" charset="0"/>
                <a:cs typeface="Tahoma" pitchFamily="34" charset="0"/>
              </a:rPr>
              <a:t> go </a:t>
            </a:r>
            <a:r>
              <a:rPr lang="en-IE" sz="2000" dirty="0" err="1" smtClean="0">
                <a:solidFill>
                  <a:srgbClr val="C00000"/>
                </a:solidFill>
                <a:latin typeface="Tahoma" pitchFamily="34" charset="0"/>
                <a:ea typeface="Tahoma" pitchFamily="34" charset="0"/>
                <a:cs typeface="Tahoma" pitchFamily="34" charset="0"/>
              </a:rPr>
              <a:t>bhfuil</a:t>
            </a:r>
            <a:r>
              <a:rPr lang="en-IE" sz="2000" dirty="0" smtClean="0">
                <a:solidFill>
                  <a:srgbClr val="C00000"/>
                </a:solidFill>
                <a:latin typeface="Tahoma" pitchFamily="34" charset="0"/>
                <a:ea typeface="Tahoma" pitchFamily="34" charset="0"/>
                <a:cs typeface="Tahoma" pitchFamily="34" charset="0"/>
              </a:rPr>
              <a:t> </a:t>
            </a:r>
            <a:r>
              <a:rPr lang="en-IE" sz="2000" dirty="0" err="1" smtClean="0">
                <a:solidFill>
                  <a:srgbClr val="C00000"/>
                </a:solidFill>
                <a:latin typeface="Tahoma" pitchFamily="34" charset="0"/>
                <a:ea typeface="Tahoma" pitchFamily="34" charset="0"/>
                <a:cs typeface="Tahoma" pitchFamily="34" charset="0"/>
              </a:rPr>
              <a:t>na</a:t>
            </a:r>
            <a:r>
              <a:rPr lang="en-IE" sz="2000" dirty="0" smtClean="0">
                <a:solidFill>
                  <a:srgbClr val="C00000"/>
                </a:solidFill>
                <a:latin typeface="Tahoma" pitchFamily="34" charset="0"/>
                <a:ea typeface="Tahoma" pitchFamily="34" charset="0"/>
                <a:cs typeface="Tahoma" pitchFamily="34" charset="0"/>
              </a:rPr>
              <a:t> </a:t>
            </a:r>
            <a:r>
              <a:rPr lang="en-IE" sz="2000" dirty="0" err="1" smtClean="0">
                <a:solidFill>
                  <a:srgbClr val="C00000"/>
                </a:solidFill>
                <a:latin typeface="Tahoma" pitchFamily="34" charset="0"/>
                <a:ea typeface="Tahoma" pitchFamily="34" charset="0"/>
                <a:cs typeface="Tahoma" pitchFamily="34" charset="0"/>
              </a:rPr>
              <a:t>triantáin</a:t>
            </a:r>
            <a:r>
              <a:rPr lang="en-IE" sz="2000" dirty="0" smtClean="0">
                <a:solidFill>
                  <a:srgbClr val="C00000"/>
                </a:solidFill>
                <a:latin typeface="Tahoma" pitchFamily="34" charset="0"/>
                <a:ea typeface="Tahoma" pitchFamily="34" charset="0"/>
                <a:cs typeface="Tahoma" pitchFamily="34" charset="0"/>
              </a:rPr>
              <a:t> ABC </a:t>
            </a:r>
            <a:r>
              <a:rPr lang="en-IE" sz="2000" dirty="0" err="1" smtClean="0">
                <a:solidFill>
                  <a:srgbClr val="C00000"/>
                </a:solidFill>
                <a:latin typeface="Tahoma" pitchFamily="34" charset="0"/>
                <a:ea typeface="Tahoma" pitchFamily="34" charset="0"/>
                <a:cs typeface="Tahoma" pitchFamily="34" charset="0"/>
              </a:rPr>
              <a:t>agus</a:t>
            </a:r>
            <a:r>
              <a:rPr lang="en-IE" sz="2000" dirty="0" smtClean="0">
                <a:solidFill>
                  <a:srgbClr val="C00000"/>
                </a:solidFill>
                <a:latin typeface="Tahoma" pitchFamily="34" charset="0"/>
                <a:ea typeface="Tahoma" pitchFamily="34" charset="0"/>
                <a:cs typeface="Tahoma" pitchFamily="34" charset="0"/>
              </a:rPr>
              <a:t> RST </a:t>
            </a:r>
            <a:r>
              <a:rPr lang="en-IE" sz="2000" dirty="0" err="1" smtClean="0">
                <a:solidFill>
                  <a:srgbClr val="C00000"/>
                </a:solidFill>
                <a:latin typeface="Tahoma" pitchFamily="34" charset="0"/>
                <a:ea typeface="Tahoma" pitchFamily="34" charset="0"/>
                <a:cs typeface="Tahoma" pitchFamily="34" charset="0"/>
              </a:rPr>
              <a:t>comhionann</a:t>
            </a:r>
            <a:r>
              <a:rPr lang="ga-IE" sz="2000" dirty="0" smtClean="0">
                <a:solidFill>
                  <a:srgbClr val="C00000"/>
                </a:solidFill>
                <a:latin typeface="Tahoma" pitchFamily="34" charset="0"/>
                <a:ea typeface="Tahoma" pitchFamily="34" charset="0"/>
                <a:cs typeface="Tahoma" pitchFamily="34" charset="0"/>
              </a:rPr>
              <a:t> </a:t>
            </a:r>
            <a:r>
              <a:rPr lang="pt-BR" sz="2000" dirty="0" smtClean="0">
                <a:solidFill>
                  <a:srgbClr val="C00000"/>
                </a:solidFill>
                <a:latin typeface="Tahoma" pitchFamily="34" charset="0"/>
                <a:ea typeface="Tahoma" pitchFamily="34" charset="0"/>
                <a:cs typeface="Tahoma" pitchFamily="34" charset="0"/>
              </a:rPr>
              <a:t>nuair is iad na reanna atá acu A(2,6), B(5,5), C(3,3) agus R(9,5), S(8,2), T(6,4)</a:t>
            </a:r>
            <a:r>
              <a:rPr lang="en-IE" sz="2000" dirty="0" smtClean="0">
                <a:solidFill>
                  <a:srgbClr val="C00000"/>
                </a:solidFill>
                <a:latin typeface="Tahoma" pitchFamily="34" charset="0"/>
                <a:ea typeface="Tahoma" pitchFamily="34" charset="0"/>
                <a:cs typeface="Tahoma" pitchFamily="34" charset="0"/>
              </a:rPr>
              <a:t>.</a:t>
            </a:r>
          </a:p>
          <a:p>
            <a:endParaRPr lang="en-IE" sz="2000" dirty="0">
              <a:solidFill>
                <a:prstClr val="black"/>
              </a:solidFill>
              <a:latin typeface="Tahoma" pitchFamily="34" charset="0"/>
              <a:ea typeface="Tahoma" pitchFamily="34" charset="0"/>
              <a:cs typeface="Tahoma" pitchFamily="34" charset="0"/>
            </a:endParaRPr>
          </a:p>
          <a:p>
            <a:r>
              <a:rPr lang="en-IE" sz="2000" b="1" dirty="0" err="1" smtClean="0">
                <a:solidFill>
                  <a:prstClr val="black"/>
                </a:solidFill>
                <a:latin typeface="Tahoma" pitchFamily="34" charset="0"/>
                <a:ea typeface="Tahoma" pitchFamily="34" charset="0"/>
                <a:cs typeface="Tahoma" pitchFamily="34" charset="0"/>
              </a:rPr>
              <a:t>Malartú</a:t>
            </a:r>
            <a:r>
              <a:rPr lang="en-IE" sz="2000" b="1" dirty="0" smtClean="0">
                <a:solidFill>
                  <a:prstClr val="black"/>
                </a:solidFill>
                <a:latin typeface="Tahoma" pitchFamily="34" charset="0"/>
                <a:ea typeface="Tahoma" pitchFamily="34" charset="0"/>
                <a:cs typeface="Tahoma" pitchFamily="34" charset="0"/>
              </a:rPr>
              <a:t>: </a:t>
            </a:r>
            <a:r>
              <a:rPr lang="es-ES" sz="2000" dirty="0" err="1" smtClean="0">
                <a:solidFill>
                  <a:prstClr val="black"/>
                </a:solidFill>
                <a:latin typeface="Tahoma" pitchFamily="34" charset="0"/>
                <a:ea typeface="Tahoma" pitchFamily="34" charset="0"/>
                <a:cs typeface="Tahoma" pitchFamily="34" charset="0"/>
              </a:rPr>
              <a:t>Má</a:t>
            </a:r>
            <a:r>
              <a:rPr lang="es-ES" sz="2000" dirty="0" smtClean="0">
                <a:solidFill>
                  <a:prstClr val="black"/>
                </a:solidFill>
                <a:latin typeface="Tahoma" pitchFamily="34" charset="0"/>
                <a:ea typeface="Tahoma" pitchFamily="34" charset="0"/>
                <a:cs typeface="Tahoma" pitchFamily="34" charset="0"/>
              </a:rPr>
              <a:t> </a:t>
            </a:r>
            <a:r>
              <a:rPr lang="es-ES" sz="2000" dirty="0" err="1" smtClean="0">
                <a:solidFill>
                  <a:prstClr val="black"/>
                </a:solidFill>
                <a:latin typeface="Tahoma" pitchFamily="34" charset="0"/>
                <a:ea typeface="Tahoma" pitchFamily="34" charset="0"/>
                <a:cs typeface="Tahoma" pitchFamily="34" charset="0"/>
              </a:rPr>
              <a:t>tá</a:t>
            </a:r>
            <a:r>
              <a:rPr lang="es-ES" sz="2000" dirty="0" smtClean="0">
                <a:solidFill>
                  <a:prstClr val="black"/>
                </a:solidFill>
                <a:latin typeface="Tahoma" pitchFamily="34" charset="0"/>
                <a:ea typeface="Tahoma" pitchFamily="34" charset="0"/>
                <a:cs typeface="Tahoma" pitchFamily="34" charset="0"/>
              </a:rPr>
              <a:t> y=</a:t>
            </a:r>
            <a:r>
              <a:rPr lang="es-ES" sz="2000" dirty="0" err="1" smtClean="0">
                <a:solidFill>
                  <a:prstClr val="black"/>
                </a:solidFill>
                <a:latin typeface="Tahoma" pitchFamily="34" charset="0"/>
                <a:ea typeface="Tahoma" pitchFamily="34" charset="0"/>
                <a:cs typeface="Tahoma" pitchFamily="34" charset="0"/>
              </a:rPr>
              <a:t>mx</a:t>
            </a:r>
            <a:r>
              <a:rPr lang="es-ES" sz="2000" dirty="0" smtClean="0">
                <a:solidFill>
                  <a:prstClr val="black"/>
                </a:solidFill>
                <a:latin typeface="Tahoma" pitchFamily="34" charset="0"/>
                <a:ea typeface="Tahoma" pitchFamily="34" charset="0"/>
                <a:cs typeface="Tahoma" pitchFamily="34" charset="0"/>
              </a:rPr>
              <a:t> +c </a:t>
            </a:r>
            <a:r>
              <a:rPr lang="es-ES" sz="2000" dirty="0" err="1" smtClean="0">
                <a:solidFill>
                  <a:prstClr val="black"/>
                </a:solidFill>
                <a:latin typeface="Tahoma" pitchFamily="34" charset="0"/>
                <a:ea typeface="Tahoma" pitchFamily="34" charset="0"/>
                <a:cs typeface="Tahoma" pitchFamily="34" charset="0"/>
              </a:rPr>
              <a:t>cruthaigh</a:t>
            </a:r>
            <a:r>
              <a:rPr lang="es-ES" sz="2000" dirty="0" smtClean="0">
                <a:solidFill>
                  <a:prstClr val="black"/>
                </a:solidFill>
                <a:latin typeface="Tahoma" pitchFamily="34" charset="0"/>
                <a:ea typeface="Tahoma" pitchFamily="34" charset="0"/>
                <a:cs typeface="Tahoma" pitchFamily="34" charset="0"/>
              </a:rPr>
              <a:t> </a:t>
            </a:r>
            <a:r>
              <a:rPr lang="es-ES" sz="2000" dirty="0" err="1" smtClean="0">
                <a:solidFill>
                  <a:prstClr val="black"/>
                </a:solidFill>
                <a:latin typeface="Tahoma" pitchFamily="34" charset="0"/>
                <a:ea typeface="Tahoma" pitchFamily="34" charset="0"/>
                <a:cs typeface="Tahoma" pitchFamily="34" charset="0"/>
              </a:rPr>
              <a:t>go</a:t>
            </a:r>
            <a:r>
              <a:rPr lang="es-ES" sz="2000" dirty="0" smtClean="0">
                <a:solidFill>
                  <a:prstClr val="black"/>
                </a:solidFill>
                <a:latin typeface="Tahoma" pitchFamily="34" charset="0"/>
                <a:ea typeface="Tahoma" pitchFamily="34" charset="0"/>
                <a:cs typeface="Tahoma" pitchFamily="34" charset="0"/>
              </a:rPr>
              <a:t> </a:t>
            </a:r>
            <a:r>
              <a:rPr lang="es-ES" sz="2000" dirty="0" err="1" smtClean="0">
                <a:solidFill>
                  <a:prstClr val="black"/>
                </a:solidFill>
                <a:latin typeface="Tahoma" pitchFamily="34" charset="0"/>
                <a:ea typeface="Tahoma" pitchFamily="34" charset="0"/>
                <a:cs typeface="Tahoma" pitchFamily="34" charset="0"/>
              </a:rPr>
              <a:t>bhfuil</a:t>
            </a:r>
            <a:r>
              <a:rPr lang="es-ES" sz="2000" dirty="0" smtClean="0">
                <a:solidFill>
                  <a:prstClr val="black"/>
                </a:solidFill>
                <a:latin typeface="Tahoma" pitchFamily="34" charset="0"/>
                <a:ea typeface="Tahoma" pitchFamily="34" charset="0"/>
                <a:cs typeface="Tahoma" pitchFamily="34" charset="0"/>
              </a:rPr>
              <a:t> x = (y-c)/m</a:t>
            </a:r>
            <a:endParaRPr lang="en-IE" sz="2000" dirty="0">
              <a:solidFill>
                <a:prstClr val="black"/>
              </a:solidFill>
              <a:latin typeface="Tahoma" pitchFamily="34" charset="0"/>
              <a:ea typeface="Tahoma" pitchFamily="34" charset="0"/>
              <a:cs typeface="Tahoma" pitchFamily="34" charset="0"/>
            </a:endParaRPr>
          </a:p>
          <a:p>
            <a:endParaRPr lang="en-IE" sz="2000" dirty="0">
              <a:solidFill>
                <a:prstClr val="black"/>
              </a:solidFill>
              <a:latin typeface="Tahoma" pitchFamily="34" charset="0"/>
              <a:ea typeface="Tahoma" pitchFamily="34" charset="0"/>
              <a:cs typeface="Tahoma" pitchFamily="34" charset="0"/>
            </a:endParaRPr>
          </a:p>
          <a:p>
            <a:endParaRPr lang="en-IE" sz="2000" dirty="0">
              <a:solidFill>
                <a:prstClr val="black"/>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5" presetClass="entr" presetSubtype="10" fill="hold" nodeType="after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checkerboard(across)">
                                      <p:cBhvr>
                                        <p:cTn id="25" dur="500"/>
                                        <p:tgtEl>
                                          <p:spTgt spid="8">
                                            <p:txEl>
                                              <p:pRg st="0" end="0"/>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checkerboard(across)">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checkerboard(across)">
                                      <p:cBhvr>
                                        <p:cTn id="33" dur="500"/>
                                        <p:tgtEl>
                                          <p:spTgt spid="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checkerboard(across)">
                                      <p:cBhvr>
                                        <p:cTn id="38" dur="500"/>
                                        <p:tgtEl>
                                          <p:spTgt spid="8">
                                            <p:txEl>
                                              <p:pRg st="5" end="5"/>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checkerboard(across)">
                                      <p:cBhvr>
                                        <p:cTn id="41" dur="500"/>
                                        <p:tgtEl>
                                          <p:spTgt spid="8">
                                            <p:txEl>
                                              <p:pRg st="6" end="6"/>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checkerboard(across)">
                                      <p:cBhvr>
                                        <p:cTn id="44" dur="500"/>
                                        <p:tgtEl>
                                          <p:spTgt spid="8">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checkerboard(across)">
                                      <p:cBhvr>
                                        <p:cTn id="49" dur="500"/>
                                        <p:tgtEl>
                                          <p:spTgt spid="8">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8">
                                            <p:txEl>
                                              <p:pRg st="11" end="11"/>
                                            </p:txEl>
                                          </p:spTgt>
                                        </p:tgtEl>
                                        <p:attrNameLst>
                                          <p:attrName>style.visibility</p:attrName>
                                        </p:attrNameLst>
                                      </p:cBhvr>
                                      <p:to>
                                        <p:strVal val="visible"/>
                                      </p:to>
                                    </p:set>
                                    <p:animEffect transition="in" filter="checkerboard(across)">
                                      <p:cBhvr>
                                        <p:cTn id="54"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descr="http://www.onlinemathtutor.org/help/wp-content/uploads/math-cartoon1.gif"/>
          <p:cNvPicPr>
            <a:picLocks noChangeAspect="1" noChangeArrowheads="1"/>
          </p:cNvPicPr>
          <p:nvPr/>
        </p:nvPicPr>
        <p:blipFill>
          <a:blip r:embed="rId3" cstate="print"/>
          <a:srcRect/>
          <a:stretch>
            <a:fillRect/>
          </a:stretch>
        </p:blipFill>
        <p:spPr bwMode="auto">
          <a:xfrm>
            <a:off x="1905001" y="1852612"/>
            <a:ext cx="5471160" cy="3913400"/>
          </a:xfrm>
          <a:prstGeom prst="rect">
            <a:avLst/>
          </a:prstGeom>
          <a:noFill/>
        </p:spPr>
      </p:pic>
      <p:pic>
        <p:nvPicPr>
          <p:cNvPr id="25602" name="Picture 2" descr="http://t0.gstatic.com/images?q=tbn:ANd9GcSwmfz_wfVijkIw8evX_l0j5HamPQFAF07Xkum32UsVIMkikSSefQ&amp;t=1"/>
          <p:cNvPicPr>
            <a:picLocks noChangeAspect="1" noChangeArrowheads="1"/>
          </p:cNvPicPr>
          <p:nvPr/>
        </p:nvPicPr>
        <p:blipFill>
          <a:blip r:embed="rId4" cstate="print"/>
          <a:srcRect/>
          <a:stretch>
            <a:fillRect/>
          </a:stretch>
        </p:blipFill>
        <p:spPr bwMode="auto">
          <a:xfrm>
            <a:off x="7267577" y="4543429"/>
            <a:ext cx="1971675" cy="2314575"/>
          </a:xfrm>
          <a:prstGeom prst="rect">
            <a:avLst/>
          </a:prstGeom>
          <a:noFill/>
        </p:spPr>
      </p:pic>
      <p:sp>
        <p:nvSpPr>
          <p:cNvPr id="4" name="Oval Callout 3"/>
          <p:cNvSpPr/>
          <p:nvPr/>
        </p:nvSpPr>
        <p:spPr>
          <a:xfrm rot="16200000">
            <a:off x="4047554" y="2752552"/>
            <a:ext cx="2732400" cy="394128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a:solidFill>
                  <a:prstClr val="white"/>
                </a:solidFill>
                <a:latin typeface="Tahoma" pitchFamily="34" charset="0"/>
              </a:rPr>
              <a:t>DON</a:t>
            </a:r>
          </a:p>
        </p:txBody>
      </p:sp>
      <p:sp>
        <p:nvSpPr>
          <p:cNvPr id="5" name="TextBox 4"/>
          <p:cNvSpPr txBox="1"/>
          <p:nvPr/>
        </p:nvSpPr>
        <p:spPr>
          <a:xfrm>
            <a:off x="3947170" y="3933060"/>
            <a:ext cx="3384376" cy="954107"/>
          </a:xfrm>
          <a:prstGeom prst="rect">
            <a:avLst/>
          </a:prstGeom>
          <a:noFill/>
        </p:spPr>
        <p:txBody>
          <a:bodyPr wrap="square" rtlCol="0">
            <a:spAutoFit/>
          </a:bodyPr>
          <a:lstStyle/>
          <a:p>
            <a:r>
              <a:rPr lang="ga-IE" sz="2800" b="1" i="1" dirty="0" smtClean="0">
                <a:solidFill>
                  <a:srgbClr val="C00000"/>
                </a:solidFill>
                <a:latin typeface="Tahoma" pitchFamily="34" charset="0"/>
              </a:rPr>
              <a:t>Tá go leor modhanna cruthúnais ann!</a:t>
            </a:r>
            <a:endParaRPr lang="ga-IE" sz="2800" b="1" i="1" dirty="0">
              <a:solidFill>
                <a:srgbClr val="C00000"/>
              </a:solidFill>
              <a:latin typeface="Tahoma" pitchFamily="34" charset="0"/>
              <a:ea typeface="Tahoma" pitchFamily="34" charset="0"/>
              <a:cs typeface="Tahoma" pitchFamily="34" charset="0"/>
            </a:endParaRPr>
          </a:p>
        </p:txBody>
      </p:sp>
      <p:sp>
        <p:nvSpPr>
          <p:cNvPr id="6" name="Rectangle 5"/>
          <p:cNvSpPr/>
          <p:nvPr/>
        </p:nvSpPr>
        <p:spPr>
          <a:xfrm>
            <a:off x="259080" y="188640"/>
            <a:ext cx="8884920" cy="1200329"/>
          </a:xfrm>
          <a:prstGeom prst="rect">
            <a:avLst/>
          </a:prstGeom>
        </p:spPr>
        <p:txBody>
          <a:bodyPr wrap="square">
            <a:spAutoFit/>
          </a:bodyPr>
          <a:lstStyle/>
          <a:p>
            <a:r>
              <a:rPr lang="ga-IE" sz="2400" b="1" dirty="0">
                <a:solidFill>
                  <a:srgbClr val="C00000"/>
                </a:solidFill>
                <a:latin typeface="Tahoma" pitchFamily="34" charset="0"/>
              </a:rPr>
              <a:t>Líon: </a:t>
            </a:r>
            <a:r>
              <a:rPr lang="en-US" dirty="0" smtClean="0"/>
              <a:t>	</a:t>
            </a:r>
          </a:p>
          <a:p>
            <a:r>
              <a:rPr lang="ga-IE" sz="2400" dirty="0" smtClean="0">
                <a:solidFill>
                  <a:srgbClr val="C00000"/>
                </a:solidFill>
                <a:latin typeface="Tahoma" pitchFamily="34" charset="0"/>
              </a:rPr>
              <a:t>Is ré-uimhir é suim aon dá chorruimhir. An bhféadfá a chruthú gur fíor sin? </a:t>
            </a:r>
            <a:r>
              <a:rPr lang="ga-IE" sz="2400" b="0" i="1" u="none" dirty="0" smtClean="0">
                <a:solidFill>
                  <a:srgbClr val="C00000"/>
                </a:solidFill>
                <a:latin typeface="Tahoma" pitchFamily="34" charset="0"/>
              </a:rPr>
              <a:t>An féidir é a dhéanamh ar</a:t>
            </a:r>
            <a:r>
              <a:rPr lang="ga-IE" sz="2400" b="0" i="1" u="sng" dirty="0" smtClean="0">
                <a:solidFill>
                  <a:srgbClr val="C00000"/>
                </a:solidFill>
                <a:latin typeface="Tahoma" pitchFamily="34" charset="0"/>
              </a:rPr>
              <a:t> </a:t>
            </a:r>
            <a:r>
              <a:rPr lang="ga-IE" sz="2400" b="1" u="sng" dirty="0" smtClean="0">
                <a:solidFill>
                  <a:srgbClr val="C00000"/>
                </a:solidFill>
                <a:latin typeface="Tahoma" pitchFamily="34" charset="0"/>
              </a:rPr>
              <a:t>dhá</a:t>
            </a:r>
            <a:r>
              <a:rPr lang="ga-IE" sz="2400" dirty="0" smtClean="0">
                <a:solidFill>
                  <a:srgbClr val="C00000"/>
                </a:solidFill>
                <a:latin typeface="Tahoma" pitchFamily="34" charset="0"/>
              </a:rPr>
              <a:t> bhealach éagsúla?</a:t>
            </a:r>
            <a:endParaRPr lang="ga-IE" sz="2400" dirty="0">
              <a:solidFill>
                <a:srgbClr val="C00000"/>
              </a:solidFill>
              <a:latin typeface="Tahoma" pitchFamily="34" charset="0"/>
              <a:ea typeface="Tahoma" pitchFamily="34" charset="0"/>
              <a:cs typeface="Tahoma" pitchFamily="34" charset="0"/>
            </a:endParaRPr>
          </a:p>
        </p:txBody>
      </p:sp>
      <p:graphicFrame>
        <p:nvGraphicFramePr>
          <p:cNvPr id="2" name="Table 1"/>
          <p:cNvGraphicFramePr>
            <a:graphicFrameLocks noGrp="1"/>
          </p:cNvGraphicFramePr>
          <p:nvPr>
            <p:extLst>
              <p:ext uri="{D42A27DB-BD31-4B8C-83A1-F6EECF244321}">
                <p14:mod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3174890211"/>
              </p:ext>
            </p:extLst>
          </p:nvPr>
        </p:nvGraphicFramePr>
        <p:xfrm>
          <a:off x="8216" y="1467445"/>
          <a:ext cx="3060000" cy="5400040"/>
        </p:xfrm>
        <a:graphic>
          <a:graphicData uri="http://schemas.openxmlformats.org/drawingml/2006/table">
            <a:tbl>
              <a:tblPr firstRow="1" bandRow="1">
                <a:tableStyleId>{5C22544A-7EE6-4342-B048-85BDC9FD1C3A}</a:tableStyleId>
              </a:tblPr>
              <a:tblGrid>
                <a:gridCol w="3060000"/>
              </a:tblGrid>
              <a:tr h="370840">
                <a:tc>
                  <a:txBody>
                    <a:bodyPr/>
                    <a:lstStyle/>
                    <a:p>
                      <a:pPr algn="ctr"/>
                      <a:r>
                        <a:rPr lang="en-IE" sz="1800" b="1" dirty="0" smtClean="0"/>
                        <a:t>Cruthúnas le húsáid focail</a:t>
                      </a:r>
                      <a:endParaRPr lang="ga-IE" sz="1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70840">
                <a:tc>
                  <a:txBody>
                    <a:bodyPr/>
                    <a:lstStyle/>
                    <a:p>
                      <a:pPr algn="ctr"/>
                      <a:r>
                        <a:t>Is corruimhreacha iad uimhireach a fhágann fuíollach a haon nuair a grúpáiltear ina bpéirí iad.</a:t>
                      </a:r>
                      <a:endParaRPr lang="ga-I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70840">
                <a:tc>
                  <a:txBody>
                    <a:bodyPr/>
                    <a:lstStyle/>
                    <a:p>
                      <a:pPr algn="ctr"/>
                      <a:r>
                        <a:rPr dirty="0"/>
                        <a:t>Is </a:t>
                      </a:r>
                      <a:r>
                        <a:rPr dirty="0" err="1"/>
                        <a:t>ré-uimhreacha</a:t>
                      </a:r>
                      <a:r>
                        <a:rPr dirty="0"/>
                        <a:t> </a:t>
                      </a:r>
                      <a:r>
                        <a:rPr dirty="0" err="1"/>
                        <a:t>iad</a:t>
                      </a:r>
                      <a:r>
                        <a:rPr dirty="0"/>
                        <a:t> </a:t>
                      </a:r>
                      <a:r>
                        <a:rPr dirty="0" err="1" smtClean="0"/>
                        <a:t>uimhireacha</a:t>
                      </a:r>
                      <a:r>
                        <a:rPr dirty="0" smtClean="0"/>
                        <a:t> </a:t>
                      </a:r>
                      <a:r>
                        <a:rPr dirty="0" err="1"/>
                        <a:t>nach</a:t>
                      </a:r>
                      <a:r>
                        <a:rPr dirty="0"/>
                        <a:t> </a:t>
                      </a:r>
                      <a:r>
                        <a:rPr dirty="0" err="1"/>
                        <a:t>bhfágann</a:t>
                      </a:r>
                      <a:r>
                        <a:rPr dirty="0"/>
                        <a:t> </a:t>
                      </a:r>
                      <a:r>
                        <a:rPr dirty="0" err="1"/>
                        <a:t>aon</a:t>
                      </a:r>
                      <a:r>
                        <a:rPr dirty="0"/>
                        <a:t> </a:t>
                      </a:r>
                      <a:r>
                        <a:rPr dirty="0" err="1"/>
                        <a:t>fhuíollach</a:t>
                      </a:r>
                      <a:r>
                        <a:rPr dirty="0"/>
                        <a:t> </a:t>
                      </a:r>
                      <a:r>
                        <a:rPr dirty="0" err="1"/>
                        <a:t>nuair</a:t>
                      </a:r>
                      <a:r>
                        <a:rPr dirty="0"/>
                        <a:t> a </a:t>
                      </a:r>
                      <a:r>
                        <a:rPr dirty="0" err="1"/>
                        <a:t>grúpáiltear</a:t>
                      </a:r>
                      <a:r>
                        <a:rPr dirty="0"/>
                        <a:t> </a:t>
                      </a:r>
                      <a:r>
                        <a:rPr dirty="0" err="1"/>
                        <a:t>ina</a:t>
                      </a:r>
                      <a:r>
                        <a:rPr dirty="0"/>
                        <a:t> </a:t>
                      </a:r>
                      <a:r>
                        <a:rPr dirty="0" err="1"/>
                        <a:t>bpéirí</a:t>
                      </a:r>
                      <a:r>
                        <a:rPr dirty="0"/>
                        <a:t> </a:t>
                      </a:r>
                      <a:r>
                        <a:rPr dirty="0" err="1"/>
                        <a:t>iad</a:t>
                      </a:r>
                      <a:r>
                        <a:rPr dirty="0"/>
                        <a:t>.</a:t>
                      </a:r>
                      <a:endParaRPr lang="ga-I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70840">
                <a:tc>
                  <a:txBody>
                    <a:bodyPr/>
                    <a:lstStyle/>
                    <a:p>
                      <a:pPr algn="ctr"/>
                      <a:r>
                        <a:t>Má shuimítear dhá chorruimhir le chéile, is féidir grúpa eile a dhéanamh den dá fhuíollach a haon a bhíonn fágtha.</a:t>
                      </a:r>
                      <a:endParaRPr lang="ga-I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70840">
                <a:tc>
                  <a:txBody>
                    <a:bodyPr/>
                    <a:lstStyle/>
                    <a:p>
                      <a:pPr algn="ctr"/>
                      <a:r>
                        <a:t>Is féidir an uimhir thoraidh a ghrúpáil ina bpéirí gan aon fhuíollach a fhágáil agus, dá bhrí sin, is ré-uimhir í.</a:t>
                      </a:r>
                      <a:endParaRPr lang="ga-I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1935369645"/>
              </p:ext>
            </p:extLst>
          </p:nvPr>
        </p:nvGraphicFramePr>
        <p:xfrm>
          <a:off x="3064368" y="1467192"/>
          <a:ext cx="3132000" cy="5120640"/>
        </p:xfrm>
        <a:graphic>
          <a:graphicData uri="http://schemas.openxmlformats.org/drawingml/2006/table">
            <a:tbl>
              <a:tblPr firstRow="1" bandRow="1">
                <a:tableStyleId>{5C22544A-7EE6-4342-B048-85BDC9FD1C3A}</a:tableStyleId>
              </a:tblPr>
              <a:tblGrid>
                <a:gridCol w="3132000"/>
              </a:tblGrid>
              <a:tr h="370840">
                <a:tc>
                  <a:txBody>
                    <a:bodyPr/>
                    <a:lstStyle/>
                    <a:p>
                      <a:r>
                        <a:rPr lang="en-IE" b="1" dirty="0" smtClean="0"/>
                        <a:t>          </a:t>
                      </a:r>
                      <a:r>
                        <a:rPr dirty="0" err="1"/>
                        <a:t>Cruthúnas</a:t>
                      </a:r>
                      <a:r>
                        <a:rPr dirty="0"/>
                        <a:t> le </a:t>
                      </a:r>
                      <a:r>
                        <a:rPr dirty="0" err="1"/>
                        <a:t>húsáid</a:t>
                      </a:r>
                      <a:r>
                        <a:rPr dirty="0"/>
                        <a:t> </a:t>
                      </a:r>
                      <a:r>
                        <a:rPr dirty="0" err="1"/>
                        <a:t>ailgéabair</a:t>
                      </a:r>
                      <a:endParaRPr lang="ga-IE"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70840">
                <a:tc>
                  <a:txBody>
                    <a:bodyPr/>
                    <a:lstStyle/>
                    <a:p>
                      <a:pPr algn="ctr"/>
                      <a:r>
                        <a:t>Is corruimhreacha iad uimhreacha i bhfoirm 2n + 1, nuair is slánuimhir é n</a:t>
                      </a:r>
                    </a:p>
                    <a:p>
                      <a:pPr algn="ctr"/>
                      <a:endParaRPr lang="ga-I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70840">
                <a:tc>
                  <a:txBody>
                    <a:bodyPr/>
                    <a:lstStyle/>
                    <a:p>
                      <a:pPr algn="ctr"/>
                      <a:r>
                        <a:rPr dirty="0"/>
                        <a:t>Is </a:t>
                      </a:r>
                      <a:r>
                        <a:rPr dirty="0" err="1" smtClean="0"/>
                        <a:t>ré-uimhreacha</a:t>
                      </a:r>
                      <a:r>
                        <a:rPr dirty="0" smtClean="0"/>
                        <a:t> </a:t>
                      </a:r>
                      <a:r>
                        <a:rPr dirty="0" err="1"/>
                        <a:t>iad</a:t>
                      </a:r>
                      <a:r>
                        <a:rPr dirty="0"/>
                        <a:t> </a:t>
                      </a:r>
                      <a:r>
                        <a:rPr dirty="0" err="1"/>
                        <a:t>uimhreacha</a:t>
                      </a:r>
                      <a:r>
                        <a:rPr dirty="0"/>
                        <a:t> </a:t>
                      </a:r>
                      <a:r>
                        <a:rPr dirty="0" err="1"/>
                        <a:t>i</a:t>
                      </a:r>
                      <a:r>
                        <a:rPr dirty="0"/>
                        <a:t> </a:t>
                      </a:r>
                      <a:r>
                        <a:rPr dirty="0" err="1"/>
                        <a:t>bhfoirm</a:t>
                      </a:r>
                      <a:r>
                        <a:rPr dirty="0"/>
                        <a:t> 2n, </a:t>
                      </a:r>
                      <a:r>
                        <a:rPr dirty="0" err="1"/>
                        <a:t>nuair</a:t>
                      </a:r>
                      <a:r>
                        <a:rPr dirty="0"/>
                        <a:t> is </a:t>
                      </a:r>
                      <a:r>
                        <a:rPr dirty="0" err="1"/>
                        <a:t>slánuimhir</a:t>
                      </a:r>
                      <a:r>
                        <a:rPr dirty="0"/>
                        <a:t> é n</a:t>
                      </a:r>
                    </a:p>
                    <a:p>
                      <a:pPr algn="ctr"/>
                      <a:endParaRPr lang="ga-I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70840">
                <a:tc>
                  <a:txBody>
                    <a:bodyPr/>
                    <a:lstStyle/>
                    <a:p>
                      <a:pPr algn="ctr"/>
                      <a:r>
                        <a:t>Má shuimítear dhá chorruimhir le chéile, faightear</a:t>
                      </a:r>
                    </a:p>
                    <a:p>
                      <a:r>
                        <a:rPr lang="en-IE" sz="1500" baseline="0" dirty="0" smtClean="0"/>
                        <a:t>(2k + 1) + (2m+1)  =  (2k +2m) + (1+1)</a:t>
                      </a:r>
                    </a:p>
                    <a:p>
                      <a:r>
                        <a:rPr lang="en-IE" sz="1500" baseline="0" dirty="0" smtClean="0"/>
                        <a:t>                                 = 2(k + m + 1)</a:t>
                      </a:r>
                    </a:p>
                    <a:p>
                      <a:endParaRPr lang="ga-IE" sz="6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70840">
                <a:tc>
                  <a:txBody>
                    <a:bodyPr/>
                    <a:lstStyle/>
                    <a:p>
                      <a:pPr algn="ctr"/>
                      <a:r>
                        <a:t>Bíonn an uimhir thoraidh san fhoirm 2n agus, dá bhrí sin, is ré-uimhir í</a:t>
                      </a:r>
                      <a:endParaRPr lang="ga-I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687129340"/>
              </p:ext>
            </p:extLst>
          </p:nvPr>
        </p:nvGraphicFramePr>
        <p:xfrm>
          <a:off x="6179418" y="1468968"/>
          <a:ext cx="2952000" cy="5394960"/>
        </p:xfrm>
        <a:graphic>
          <a:graphicData uri="http://schemas.openxmlformats.org/drawingml/2006/table">
            <a:tbl>
              <a:tblPr firstRow="1" bandRow="1">
                <a:tableStyleId>{5C22544A-7EE6-4342-B048-85BDC9FD1C3A}</a:tableStyleId>
              </a:tblPr>
              <a:tblGrid>
                <a:gridCol w="2952000"/>
              </a:tblGrid>
              <a:tr h="370840">
                <a:tc>
                  <a:txBody>
                    <a:bodyPr/>
                    <a:lstStyle/>
                    <a:p>
                      <a:r>
                        <a:rPr lang="en-IE" b="1" dirty="0" smtClean="0"/>
                        <a:t>          </a:t>
                      </a:r>
                      <a:r>
                        <a:t>Cruthúnas le húsáid pictiúirí</a:t>
                      </a:r>
                      <a:endParaRPr lang="ga-IE"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70840">
                <a:tc>
                  <a:txBody>
                    <a:bodyPr/>
                    <a:lstStyle/>
                    <a:p>
                      <a:r>
                        <a:t>Bíonn corruimhreacha i bhfoirm </a:t>
                      </a:r>
                    </a:p>
                    <a:p>
                      <a:endParaRPr lang="ga-IE" dirty="0" smtClean="0"/>
                    </a:p>
                    <a:p>
                      <a:endParaRPr lang="ga-I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70840">
                <a:tc>
                  <a:txBody>
                    <a:bodyPr/>
                    <a:lstStyle/>
                    <a:p>
                      <a:r>
                        <a:t>Bíonn ré-uimhreacha i bhfoirm</a:t>
                      </a:r>
                    </a:p>
                    <a:p>
                      <a:endParaRPr lang="ga-IE" baseline="0" dirty="0" smtClean="0"/>
                    </a:p>
                    <a:p>
                      <a:endParaRPr lang="ga-I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70840">
                <a:tc>
                  <a:txBody>
                    <a:bodyPr/>
                    <a:lstStyle/>
                    <a:p>
                      <a:r>
                        <a:t>Má shuimítear dhá chorruimhir le chéile, </a:t>
                      </a:r>
                    </a:p>
                    <a:p>
                      <a:endParaRPr lang="ga-IE" sz="800" dirty="0" smtClean="0"/>
                    </a:p>
                    <a:p>
                      <a:r>
                        <a:t>                         </a:t>
                      </a:r>
                      <a:r>
                        <a:rPr lang="en-IE" sz="3200" dirty="0" smtClean="0"/>
                        <a:t>+</a:t>
                      </a:r>
                    </a:p>
                    <a:p>
                      <a:endParaRPr lang="ga-IE"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70840">
                <a:tc>
                  <a:txBody>
                    <a:bodyPr/>
                    <a:lstStyle/>
                    <a:p>
                      <a:r>
                        <a:t>Is é an toradh a fhaightear</a:t>
                      </a:r>
                      <a:endParaRPr lang="ga-IE" dirty="0" smtClean="0"/>
                    </a:p>
                    <a:p>
                      <a:endParaRPr lang="ga-IE" dirty="0" smtClean="0"/>
                    </a:p>
                    <a:p>
                      <a:endParaRPr lang="ga-I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grpSp>
        <p:nvGrpSpPr>
          <p:cNvPr id="3" name="Group 17"/>
          <p:cNvGrpSpPr/>
          <p:nvPr/>
        </p:nvGrpSpPr>
        <p:grpSpPr>
          <a:xfrm>
            <a:off x="7096389" y="2636747"/>
            <a:ext cx="1264312" cy="432048"/>
            <a:chOff x="1007616" y="2204864"/>
            <a:chExt cx="1264312" cy="432048"/>
          </a:xfrm>
        </p:grpSpPr>
        <p:sp>
          <p:nvSpPr>
            <p:cNvPr id="10" name="Rectangle 9"/>
            <p:cNvSpPr/>
            <p:nvPr/>
          </p:nvSpPr>
          <p:spPr>
            <a:xfrm>
              <a:off x="1115616" y="2204864"/>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12" name="Rectangle 11"/>
            <p:cNvSpPr/>
            <p:nvPr/>
          </p:nvSpPr>
          <p:spPr>
            <a:xfrm>
              <a:off x="1115616" y="2420888"/>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14" name="Rectangle 13"/>
            <p:cNvSpPr/>
            <p:nvPr/>
          </p:nvSpPr>
          <p:spPr>
            <a:xfrm>
              <a:off x="1007616" y="2204864"/>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15" name="Rectangle 14"/>
            <p:cNvSpPr/>
            <p:nvPr/>
          </p:nvSpPr>
          <p:spPr>
            <a:xfrm>
              <a:off x="1007616"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16" name="Rectangle 15"/>
            <p:cNvSpPr/>
            <p:nvPr/>
          </p:nvSpPr>
          <p:spPr>
            <a:xfrm>
              <a:off x="2051720" y="2204864"/>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17" name="Rectangle 16"/>
            <p:cNvSpPr/>
            <p:nvPr/>
          </p:nvSpPr>
          <p:spPr>
            <a:xfrm>
              <a:off x="2051720"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11" name="Oval 10"/>
            <p:cNvSpPr/>
            <p:nvPr/>
          </p:nvSpPr>
          <p:spPr>
            <a:xfrm>
              <a:off x="1346712" y="2276872"/>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19" name="Oval 18"/>
            <p:cNvSpPr/>
            <p:nvPr/>
          </p:nvSpPr>
          <p:spPr>
            <a:xfrm>
              <a:off x="1499960" y="2276880"/>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20" name="Oval 19"/>
            <p:cNvSpPr/>
            <p:nvPr/>
          </p:nvSpPr>
          <p:spPr>
            <a:xfrm>
              <a:off x="1671592" y="2276872"/>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21" name="Oval 20"/>
            <p:cNvSpPr/>
            <p:nvPr/>
          </p:nvSpPr>
          <p:spPr>
            <a:xfrm>
              <a:off x="1356760" y="2492896"/>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22" name="Oval 21"/>
            <p:cNvSpPr/>
            <p:nvPr/>
          </p:nvSpPr>
          <p:spPr>
            <a:xfrm>
              <a:off x="1510008" y="2492904"/>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23" name="Oval 22"/>
            <p:cNvSpPr/>
            <p:nvPr/>
          </p:nvSpPr>
          <p:spPr>
            <a:xfrm>
              <a:off x="1681640" y="2492896"/>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24" name="Rectangle 23"/>
            <p:cNvSpPr/>
            <p:nvPr/>
          </p:nvSpPr>
          <p:spPr>
            <a:xfrm>
              <a:off x="2163928"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grpSp>
      <p:grpSp>
        <p:nvGrpSpPr>
          <p:cNvPr id="7" name="Group 25"/>
          <p:cNvGrpSpPr/>
          <p:nvPr/>
        </p:nvGrpSpPr>
        <p:grpSpPr>
          <a:xfrm>
            <a:off x="7424455" y="3937000"/>
            <a:ext cx="1152104" cy="432048"/>
            <a:chOff x="1007616" y="2204864"/>
            <a:chExt cx="1152104" cy="432048"/>
          </a:xfrm>
        </p:grpSpPr>
        <p:sp>
          <p:nvSpPr>
            <p:cNvPr id="27" name="Rectangle 26"/>
            <p:cNvSpPr/>
            <p:nvPr/>
          </p:nvSpPr>
          <p:spPr>
            <a:xfrm>
              <a:off x="1115616" y="2204864"/>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28" name="Rectangle 27"/>
            <p:cNvSpPr/>
            <p:nvPr/>
          </p:nvSpPr>
          <p:spPr>
            <a:xfrm>
              <a:off x="1115616" y="2420888"/>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29" name="Rectangle 28"/>
            <p:cNvSpPr/>
            <p:nvPr/>
          </p:nvSpPr>
          <p:spPr>
            <a:xfrm>
              <a:off x="1007616" y="2204864"/>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30" name="Rectangle 29"/>
            <p:cNvSpPr/>
            <p:nvPr/>
          </p:nvSpPr>
          <p:spPr>
            <a:xfrm>
              <a:off x="1007616"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31" name="Rectangle 30"/>
            <p:cNvSpPr/>
            <p:nvPr/>
          </p:nvSpPr>
          <p:spPr>
            <a:xfrm>
              <a:off x="2051720" y="2204864"/>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32" name="Rectangle 31"/>
            <p:cNvSpPr/>
            <p:nvPr/>
          </p:nvSpPr>
          <p:spPr>
            <a:xfrm>
              <a:off x="2051720"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33" name="Oval 32"/>
            <p:cNvSpPr/>
            <p:nvPr/>
          </p:nvSpPr>
          <p:spPr>
            <a:xfrm>
              <a:off x="1346712" y="2276872"/>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34" name="Oval 33"/>
            <p:cNvSpPr/>
            <p:nvPr/>
          </p:nvSpPr>
          <p:spPr>
            <a:xfrm>
              <a:off x="1499960" y="2276880"/>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35" name="Oval 34"/>
            <p:cNvSpPr/>
            <p:nvPr/>
          </p:nvSpPr>
          <p:spPr>
            <a:xfrm>
              <a:off x="1671592" y="2276872"/>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36" name="Oval 35"/>
            <p:cNvSpPr/>
            <p:nvPr/>
          </p:nvSpPr>
          <p:spPr>
            <a:xfrm>
              <a:off x="1356760" y="2492896"/>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37" name="Oval 36"/>
            <p:cNvSpPr/>
            <p:nvPr/>
          </p:nvSpPr>
          <p:spPr>
            <a:xfrm>
              <a:off x="1510008" y="2492904"/>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38" name="Oval 37"/>
            <p:cNvSpPr/>
            <p:nvPr/>
          </p:nvSpPr>
          <p:spPr>
            <a:xfrm>
              <a:off x="1681640" y="2492896"/>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grpSp>
      <p:grpSp>
        <p:nvGrpSpPr>
          <p:cNvPr id="13" name="Group 39"/>
          <p:cNvGrpSpPr/>
          <p:nvPr/>
        </p:nvGrpSpPr>
        <p:grpSpPr>
          <a:xfrm>
            <a:off x="6272592" y="5334744"/>
            <a:ext cx="1264312" cy="432048"/>
            <a:chOff x="1007616" y="2204864"/>
            <a:chExt cx="1264312" cy="432048"/>
          </a:xfrm>
        </p:grpSpPr>
        <p:sp>
          <p:nvSpPr>
            <p:cNvPr id="41" name="Rectangle 40"/>
            <p:cNvSpPr/>
            <p:nvPr/>
          </p:nvSpPr>
          <p:spPr>
            <a:xfrm>
              <a:off x="1115616" y="2204864"/>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42" name="Rectangle 41"/>
            <p:cNvSpPr/>
            <p:nvPr/>
          </p:nvSpPr>
          <p:spPr>
            <a:xfrm>
              <a:off x="1115616" y="2420888"/>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43" name="Rectangle 42"/>
            <p:cNvSpPr/>
            <p:nvPr/>
          </p:nvSpPr>
          <p:spPr>
            <a:xfrm>
              <a:off x="1007616" y="2204864"/>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44" name="Rectangle 43"/>
            <p:cNvSpPr/>
            <p:nvPr/>
          </p:nvSpPr>
          <p:spPr>
            <a:xfrm>
              <a:off x="1007616"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45" name="Rectangle 44"/>
            <p:cNvSpPr/>
            <p:nvPr/>
          </p:nvSpPr>
          <p:spPr>
            <a:xfrm>
              <a:off x="2051720" y="2204864"/>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46" name="Rectangle 45"/>
            <p:cNvSpPr/>
            <p:nvPr/>
          </p:nvSpPr>
          <p:spPr>
            <a:xfrm>
              <a:off x="2051720"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47" name="Oval 46"/>
            <p:cNvSpPr/>
            <p:nvPr/>
          </p:nvSpPr>
          <p:spPr>
            <a:xfrm>
              <a:off x="1346712" y="2276872"/>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48" name="Oval 47"/>
            <p:cNvSpPr/>
            <p:nvPr/>
          </p:nvSpPr>
          <p:spPr>
            <a:xfrm>
              <a:off x="1499960" y="2276880"/>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49" name="Oval 48"/>
            <p:cNvSpPr/>
            <p:nvPr/>
          </p:nvSpPr>
          <p:spPr>
            <a:xfrm>
              <a:off x="1671592" y="2276872"/>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50" name="Oval 49"/>
            <p:cNvSpPr/>
            <p:nvPr/>
          </p:nvSpPr>
          <p:spPr>
            <a:xfrm>
              <a:off x="1356760" y="2492896"/>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51" name="Oval 50"/>
            <p:cNvSpPr/>
            <p:nvPr/>
          </p:nvSpPr>
          <p:spPr>
            <a:xfrm>
              <a:off x="1510008" y="2492904"/>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52" name="Oval 51"/>
            <p:cNvSpPr/>
            <p:nvPr/>
          </p:nvSpPr>
          <p:spPr>
            <a:xfrm>
              <a:off x="1681640" y="2492896"/>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53" name="Rectangle 52"/>
            <p:cNvSpPr/>
            <p:nvPr/>
          </p:nvSpPr>
          <p:spPr>
            <a:xfrm>
              <a:off x="2163928"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grpSp>
      <p:grpSp>
        <p:nvGrpSpPr>
          <p:cNvPr id="18" name="Group 53"/>
          <p:cNvGrpSpPr/>
          <p:nvPr/>
        </p:nvGrpSpPr>
        <p:grpSpPr>
          <a:xfrm rot="10800000">
            <a:off x="7879688" y="5366452"/>
            <a:ext cx="1264312" cy="432048"/>
            <a:chOff x="1007616" y="2204864"/>
            <a:chExt cx="1264312" cy="432048"/>
          </a:xfrm>
        </p:grpSpPr>
        <p:sp>
          <p:nvSpPr>
            <p:cNvPr id="55" name="Rectangle 54"/>
            <p:cNvSpPr/>
            <p:nvPr/>
          </p:nvSpPr>
          <p:spPr>
            <a:xfrm>
              <a:off x="1115616" y="2204864"/>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56" name="Rectangle 55"/>
            <p:cNvSpPr/>
            <p:nvPr/>
          </p:nvSpPr>
          <p:spPr>
            <a:xfrm>
              <a:off x="1115616" y="2420888"/>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57" name="Rectangle 56"/>
            <p:cNvSpPr/>
            <p:nvPr/>
          </p:nvSpPr>
          <p:spPr>
            <a:xfrm>
              <a:off x="1007616" y="2204864"/>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58" name="Rectangle 57"/>
            <p:cNvSpPr/>
            <p:nvPr/>
          </p:nvSpPr>
          <p:spPr>
            <a:xfrm>
              <a:off x="1007616"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59" name="Rectangle 58"/>
            <p:cNvSpPr/>
            <p:nvPr/>
          </p:nvSpPr>
          <p:spPr>
            <a:xfrm>
              <a:off x="2051720" y="2204864"/>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60" name="Rectangle 59"/>
            <p:cNvSpPr/>
            <p:nvPr/>
          </p:nvSpPr>
          <p:spPr>
            <a:xfrm>
              <a:off x="2051720"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61" name="Oval 60"/>
            <p:cNvSpPr/>
            <p:nvPr/>
          </p:nvSpPr>
          <p:spPr>
            <a:xfrm>
              <a:off x="1346712" y="2276872"/>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62" name="Oval 61"/>
            <p:cNvSpPr/>
            <p:nvPr/>
          </p:nvSpPr>
          <p:spPr>
            <a:xfrm>
              <a:off x="1499960" y="2276880"/>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63" name="Oval 62"/>
            <p:cNvSpPr/>
            <p:nvPr/>
          </p:nvSpPr>
          <p:spPr>
            <a:xfrm>
              <a:off x="1671592" y="2276872"/>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64" name="Oval 63"/>
            <p:cNvSpPr/>
            <p:nvPr/>
          </p:nvSpPr>
          <p:spPr>
            <a:xfrm>
              <a:off x="1356760" y="2492896"/>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65" name="Oval 64"/>
            <p:cNvSpPr/>
            <p:nvPr/>
          </p:nvSpPr>
          <p:spPr>
            <a:xfrm>
              <a:off x="1510008" y="2492904"/>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66" name="Oval 65"/>
            <p:cNvSpPr/>
            <p:nvPr/>
          </p:nvSpPr>
          <p:spPr>
            <a:xfrm>
              <a:off x="1681640" y="2492896"/>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67" name="Rectangle 66"/>
            <p:cNvSpPr/>
            <p:nvPr/>
          </p:nvSpPr>
          <p:spPr>
            <a:xfrm>
              <a:off x="2163928"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grpSp>
      <p:grpSp>
        <p:nvGrpSpPr>
          <p:cNvPr id="25" name="Group 24"/>
          <p:cNvGrpSpPr/>
          <p:nvPr/>
        </p:nvGrpSpPr>
        <p:grpSpPr>
          <a:xfrm>
            <a:off x="6427275" y="6425952"/>
            <a:ext cx="2416441" cy="432048"/>
            <a:chOff x="6332023" y="5805263"/>
            <a:chExt cx="2416441" cy="432048"/>
          </a:xfrm>
        </p:grpSpPr>
        <p:grpSp>
          <p:nvGrpSpPr>
            <p:cNvPr id="26" name="Group 67"/>
            <p:cNvGrpSpPr/>
            <p:nvPr/>
          </p:nvGrpSpPr>
          <p:grpSpPr>
            <a:xfrm>
              <a:off x="6332023" y="5805263"/>
              <a:ext cx="1264312" cy="432048"/>
              <a:chOff x="1007616" y="2204864"/>
              <a:chExt cx="1264312" cy="432048"/>
            </a:xfrm>
          </p:grpSpPr>
          <p:sp>
            <p:nvSpPr>
              <p:cNvPr id="69" name="Rectangle 68"/>
              <p:cNvSpPr/>
              <p:nvPr/>
            </p:nvSpPr>
            <p:spPr>
              <a:xfrm>
                <a:off x="1115616" y="2204864"/>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70" name="Rectangle 69"/>
              <p:cNvSpPr/>
              <p:nvPr/>
            </p:nvSpPr>
            <p:spPr>
              <a:xfrm>
                <a:off x="1115616" y="2420888"/>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71" name="Rectangle 70"/>
              <p:cNvSpPr/>
              <p:nvPr/>
            </p:nvSpPr>
            <p:spPr>
              <a:xfrm>
                <a:off x="1007616" y="2204864"/>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72" name="Rectangle 71"/>
              <p:cNvSpPr/>
              <p:nvPr/>
            </p:nvSpPr>
            <p:spPr>
              <a:xfrm>
                <a:off x="1007616"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73" name="Rectangle 72"/>
              <p:cNvSpPr/>
              <p:nvPr/>
            </p:nvSpPr>
            <p:spPr>
              <a:xfrm>
                <a:off x="2051720" y="2204864"/>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74" name="Rectangle 73"/>
              <p:cNvSpPr/>
              <p:nvPr/>
            </p:nvSpPr>
            <p:spPr>
              <a:xfrm>
                <a:off x="2051720"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75" name="Oval 74"/>
              <p:cNvSpPr/>
              <p:nvPr/>
            </p:nvSpPr>
            <p:spPr>
              <a:xfrm>
                <a:off x="1346712" y="2276872"/>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76" name="Oval 75"/>
              <p:cNvSpPr/>
              <p:nvPr/>
            </p:nvSpPr>
            <p:spPr>
              <a:xfrm>
                <a:off x="1499960" y="2276880"/>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77" name="Oval 76"/>
              <p:cNvSpPr/>
              <p:nvPr/>
            </p:nvSpPr>
            <p:spPr>
              <a:xfrm>
                <a:off x="1671592" y="2276872"/>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78" name="Oval 77"/>
              <p:cNvSpPr/>
              <p:nvPr/>
            </p:nvSpPr>
            <p:spPr>
              <a:xfrm>
                <a:off x="1356760" y="2492896"/>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79" name="Oval 78"/>
              <p:cNvSpPr/>
              <p:nvPr/>
            </p:nvSpPr>
            <p:spPr>
              <a:xfrm>
                <a:off x="1510008" y="2492904"/>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80" name="Oval 79"/>
              <p:cNvSpPr/>
              <p:nvPr/>
            </p:nvSpPr>
            <p:spPr>
              <a:xfrm>
                <a:off x="1681640" y="2492896"/>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81" name="Rectangle 80"/>
              <p:cNvSpPr/>
              <p:nvPr/>
            </p:nvSpPr>
            <p:spPr>
              <a:xfrm>
                <a:off x="2163928"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grpSp>
        <p:grpSp>
          <p:nvGrpSpPr>
            <p:cNvPr id="39" name="Group 81"/>
            <p:cNvGrpSpPr/>
            <p:nvPr/>
          </p:nvGrpSpPr>
          <p:grpSpPr>
            <a:xfrm rot="10800000">
              <a:off x="7484152" y="5805263"/>
              <a:ext cx="1264312" cy="432048"/>
              <a:chOff x="1007616" y="2204864"/>
              <a:chExt cx="1264312" cy="432048"/>
            </a:xfrm>
          </p:grpSpPr>
          <p:sp>
            <p:nvSpPr>
              <p:cNvPr id="83" name="Rectangle 82"/>
              <p:cNvSpPr/>
              <p:nvPr/>
            </p:nvSpPr>
            <p:spPr>
              <a:xfrm>
                <a:off x="1115616" y="2204864"/>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84" name="Rectangle 83"/>
              <p:cNvSpPr/>
              <p:nvPr/>
            </p:nvSpPr>
            <p:spPr>
              <a:xfrm>
                <a:off x="1115616" y="2420888"/>
                <a:ext cx="93610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85" name="Rectangle 84"/>
              <p:cNvSpPr/>
              <p:nvPr/>
            </p:nvSpPr>
            <p:spPr>
              <a:xfrm>
                <a:off x="1007616" y="2204864"/>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86" name="Rectangle 85"/>
              <p:cNvSpPr/>
              <p:nvPr/>
            </p:nvSpPr>
            <p:spPr>
              <a:xfrm>
                <a:off x="1007616"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87" name="Rectangle 86"/>
              <p:cNvSpPr/>
              <p:nvPr/>
            </p:nvSpPr>
            <p:spPr>
              <a:xfrm>
                <a:off x="2051720" y="2204864"/>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88" name="Rectangle 87"/>
              <p:cNvSpPr/>
              <p:nvPr/>
            </p:nvSpPr>
            <p:spPr>
              <a:xfrm>
                <a:off x="2051720"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89" name="Oval 88"/>
              <p:cNvSpPr/>
              <p:nvPr/>
            </p:nvSpPr>
            <p:spPr>
              <a:xfrm>
                <a:off x="1346712" y="2276872"/>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90" name="Oval 89"/>
              <p:cNvSpPr/>
              <p:nvPr/>
            </p:nvSpPr>
            <p:spPr>
              <a:xfrm>
                <a:off x="1499960" y="2276880"/>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91" name="Oval 90"/>
              <p:cNvSpPr/>
              <p:nvPr/>
            </p:nvSpPr>
            <p:spPr>
              <a:xfrm>
                <a:off x="1671592" y="2276872"/>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92" name="Oval 91"/>
              <p:cNvSpPr/>
              <p:nvPr/>
            </p:nvSpPr>
            <p:spPr>
              <a:xfrm>
                <a:off x="1356760" y="2492896"/>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93" name="Oval 92"/>
              <p:cNvSpPr/>
              <p:nvPr/>
            </p:nvSpPr>
            <p:spPr>
              <a:xfrm>
                <a:off x="1510008" y="2492904"/>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94" name="Oval 93"/>
              <p:cNvSpPr/>
              <p:nvPr/>
            </p:nvSpPr>
            <p:spPr>
              <a:xfrm>
                <a:off x="1681640" y="2492896"/>
                <a:ext cx="72000" cy="720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95" name="Rectangle 94"/>
              <p:cNvSpPr/>
              <p:nvPr/>
            </p:nvSpPr>
            <p:spPr>
              <a:xfrm>
                <a:off x="2163928" y="2420888"/>
                <a:ext cx="1080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grpSp>
      </p:grpSp>
      <p:sp>
        <p:nvSpPr>
          <p:cNvPr id="40" name="Date Placeholder 39"/>
          <p:cNvSpPr>
            <a:spLocks noGrp="1"/>
          </p:cNvSpPr>
          <p:nvPr>
            <p:ph type="dt" sz="half" idx="10"/>
          </p:nvPr>
        </p:nvSpPr>
        <p:spPr/>
        <p:txBody>
          <a:bodyPr/>
          <a:lstStyle/>
          <a:p>
            <a:fld id="{5C27F309-E0C8-4BA2-9CE8-65C318C18068}"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500"/>
                                        <p:tgtEl>
                                          <p:spTgt spid="25602"/>
                                        </p:tgtEl>
                                      </p:cBhvr>
                                    </p:animEffect>
                                    <p:set>
                                      <p:cBhvr>
                                        <p:cTn id="21" dur="1" fill="hold">
                                          <p:stCondLst>
                                            <p:cond delay="499"/>
                                          </p:stCondLst>
                                        </p:cTn>
                                        <p:tgtEl>
                                          <p:spTgt spid="25602"/>
                                        </p:tgtEl>
                                        <p:attrNameLst>
                                          <p:attrName>style.visibility</p:attrName>
                                        </p:attrNameLst>
                                      </p:cBhvr>
                                      <p:to>
                                        <p:strVal val="hidden"/>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1"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97"/>
                                        </p:tgtEl>
                                      </p:cBhvr>
                                    </p:animEffect>
                                    <p:set>
                                      <p:cBhvr>
                                        <p:cTn id="35" dur="1" fill="hold">
                                          <p:stCondLst>
                                            <p:cond delay="499"/>
                                          </p:stCondLst>
                                        </p:cTn>
                                        <p:tgtEl>
                                          <p:spTgt spid="97"/>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rot="18973985">
            <a:off x="2017399" y="946407"/>
            <a:ext cx="5040000" cy="5040000"/>
            <a:chOff x="-1137932" y="1464380"/>
            <a:chExt cx="5040000" cy="5040000"/>
          </a:xfrm>
          <a:solidFill>
            <a:srgbClr val="FF0000"/>
          </a:solidFill>
        </p:grpSpPr>
        <p:sp>
          <p:nvSpPr>
            <p:cNvPr id="2" name="Rounded Rectangle 1"/>
            <p:cNvSpPr/>
            <p:nvPr/>
          </p:nvSpPr>
          <p:spPr>
            <a:xfrm>
              <a:off x="-1137932" y="1464380"/>
              <a:ext cx="5040000" cy="5040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964232" y="1686060"/>
              <a:ext cx="4680000" cy="46800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chemeClr val="bg1"/>
                  </a:solidFill>
                </a:ln>
              </a:endParaRPr>
            </a:p>
          </p:txBody>
        </p:sp>
      </p:grpSp>
      <p:sp>
        <p:nvSpPr>
          <p:cNvPr id="4" name="TextBox 3"/>
          <p:cNvSpPr txBox="1"/>
          <p:nvPr/>
        </p:nvSpPr>
        <p:spPr>
          <a:xfrm>
            <a:off x="2551904" y="1074057"/>
            <a:ext cx="3826689" cy="3901766"/>
          </a:xfrm>
          <a:prstGeom prst="rect">
            <a:avLst/>
          </a:prstGeom>
          <a:noFill/>
        </p:spPr>
        <p:txBody>
          <a:bodyPr wrap="square" rtlCol="0">
            <a:spAutoFit/>
          </a:bodyPr>
          <a:lstStyle/>
          <a:p>
            <a:pPr algn="ctr"/>
            <a:r>
              <a:rPr lang="ga-IE" sz="8000" b="1" dirty="0" smtClean="0">
                <a:solidFill>
                  <a:schemeClr val="bg1"/>
                </a:solidFill>
              </a:rPr>
              <a:t>Bí</a:t>
            </a:r>
          </a:p>
          <a:p>
            <a:pPr algn="ctr"/>
            <a:r>
              <a:rPr lang="ga-IE" sz="8000" b="1" dirty="0" smtClean="0">
                <a:solidFill>
                  <a:schemeClr val="bg1"/>
                </a:solidFill>
              </a:rPr>
              <a:t>San </a:t>
            </a:r>
          </a:p>
          <a:p>
            <a:pPr algn="ctr"/>
            <a:r>
              <a:rPr lang="ga-IE" sz="8000" b="1" dirty="0" smtClean="0">
                <a:solidFill>
                  <a:schemeClr val="bg1"/>
                </a:solidFill>
              </a:rPr>
              <a:t>Airdeall!</a:t>
            </a:r>
          </a:p>
        </p:txBody>
      </p:sp>
      <p:sp>
        <p:nvSpPr>
          <p:cNvPr id="6" name="Date Placeholder 5"/>
          <p:cNvSpPr>
            <a:spLocks noGrp="1"/>
          </p:cNvSpPr>
          <p:nvPr>
            <p:ph type="dt" sz="half" idx="10"/>
          </p:nvPr>
        </p:nvSpPr>
        <p:spPr/>
        <p:txBody>
          <a:bodyPr/>
          <a:lstStyle/>
          <a:p>
            <a:fld id="{9AE74F77-57DA-4DF6-B14B-3A67F0871CA6}" type="datetime10">
              <a:rPr lang="en-IE" smtClean="0">
                <a:solidFill>
                  <a:prstClr val="black">
                    <a:tint val="75000"/>
                  </a:prstClr>
                </a:solidFill>
              </a:rPr>
              <a:pPr/>
              <a:t>09:19</a:t>
            </a:fld>
            <a:endParaRPr lang="ga-IE">
              <a:solidFill>
                <a:prstClr val="black">
                  <a:tint val="75000"/>
                </a:prstClr>
              </a:solidFill>
            </a:endParaRPr>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3576288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376535"/>
            <a:ext cx="8138160" cy="1815882"/>
          </a:xfrm>
          <a:prstGeom prst="rect">
            <a:avLst/>
          </a:prstGeom>
        </p:spPr>
        <p:txBody>
          <a:bodyPr wrap="square">
            <a:spAutoFit/>
          </a:bodyPr>
          <a:lstStyle/>
          <a:p>
            <a:r>
              <a:rPr lang="ga-IE" sz="2800" b="1" i="1" u="sng" dirty="0" smtClean="0">
                <a:solidFill>
                  <a:prstClr val="black"/>
                </a:solidFill>
                <a:latin typeface="Tahoma" pitchFamily="34" charset="0"/>
              </a:rPr>
              <a:t>Síneadh 1 </a:t>
            </a:r>
            <a:r>
              <a:rPr lang="ga-IE" sz="2800" b="1" i="1" dirty="0" smtClean="0">
                <a:solidFill>
                  <a:srgbClr val="C00000"/>
                </a:solidFill>
                <a:latin typeface="Tahoma" pitchFamily="34" charset="0"/>
              </a:rPr>
              <a:t>Is ré-uimhir é suim aon dá chorruimhir. An bhféadfá a chruthú gur fíor sin?  E.g. 4 x 6 =24, </a:t>
            </a:r>
            <a:endParaRPr lang="ga-IE" sz="2800" b="1" i="1" dirty="0" smtClean="0">
              <a:solidFill>
                <a:srgbClr val="C00000"/>
              </a:solidFill>
              <a:latin typeface="Tahoma" pitchFamily="34" charset="0"/>
              <a:ea typeface="Tahoma" pitchFamily="34" charset="0"/>
              <a:cs typeface="Tahoma" pitchFamily="34" charset="0"/>
            </a:endParaRPr>
          </a:p>
          <a:p>
            <a:r>
              <a:rPr lang="ga-IE" sz="2800" b="1" i="1" dirty="0" smtClean="0">
                <a:solidFill>
                  <a:srgbClr val="C00000"/>
                </a:solidFill>
                <a:latin typeface="Tahoma" pitchFamily="34" charset="0"/>
              </a:rPr>
              <a:t>                                      16 x 12=192 etc </a:t>
            </a:r>
          </a:p>
        </p:txBody>
      </p:sp>
      <p:sp>
        <p:nvSpPr>
          <p:cNvPr id="3" name="Rectangle 2"/>
          <p:cNvSpPr/>
          <p:nvPr/>
        </p:nvSpPr>
        <p:spPr>
          <a:xfrm>
            <a:off x="563880" y="2952095"/>
            <a:ext cx="7879080" cy="2246769"/>
          </a:xfrm>
          <a:prstGeom prst="rect">
            <a:avLst/>
          </a:prstGeom>
        </p:spPr>
        <p:txBody>
          <a:bodyPr wrap="square">
            <a:spAutoFit/>
          </a:bodyPr>
          <a:lstStyle/>
          <a:p>
            <a:r>
              <a:rPr lang="ga-IE" sz="2800" b="1" i="1" u="sng" dirty="0" smtClean="0">
                <a:solidFill>
                  <a:prstClr val="black"/>
                </a:solidFill>
                <a:latin typeface="Tahoma" pitchFamily="34" charset="0"/>
              </a:rPr>
              <a:t>Síneadh 2 </a:t>
            </a:r>
            <a:r>
              <a:rPr lang="ga-IE" sz="2800" b="1" i="1" dirty="0" smtClean="0">
                <a:solidFill>
                  <a:srgbClr val="C00000"/>
                </a:solidFill>
                <a:latin typeface="Tahoma" pitchFamily="34" charset="0"/>
              </a:rPr>
              <a:t>Iolraí 4 a fhaightear i gcónaí nuair a shuimítear aon dá chorruimhir leantacha (i ndiaidh a chéile). An bhféadfá a chruthú gur fíor sin?     E.g.  5+7=12, </a:t>
            </a:r>
          </a:p>
          <a:p>
            <a:r>
              <a:rPr lang="ga-IE" sz="2800" b="1" i="1" dirty="0" smtClean="0">
                <a:solidFill>
                  <a:srgbClr val="C00000"/>
                </a:solidFill>
                <a:latin typeface="Tahoma" pitchFamily="34" charset="0"/>
              </a:rPr>
              <a:t>                       19+21=40 etc</a:t>
            </a:r>
          </a:p>
        </p:txBody>
      </p:sp>
      <p:sp>
        <p:nvSpPr>
          <p:cNvPr id="4" name="Date Placeholder 3"/>
          <p:cNvSpPr>
            <a:spLocks noGrp="1"/>
          </p:cNvSpPr>
          <p:nvPr>
            <p:ph type="dt" sz="half" idx="10"/>
          </p:nvPr>
        </p:nvSpPr>
        <p:spPr/>
        <p:txBody>
          <a:bodyPr/>
          <a:lstStyle/>
          <a:p>
            <a:fld id="{6CD3F4FE-62C1-41DA-9462-93CC3C8C8CFD}"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066" name="Picture 2"/>
          <p:cNvPicPr>
            <a:picLocks noChangeAspect="1" noChangeArrowheads="1"/>
          </p:cNvPicPr>
          <p:nvPr/>
        </p:nvPicPr>
        <p:blipFill>
          <a:blip r:embed="rId3" cstate="print"/>
          <a:srcRect/>
          <a:stretch>
            <a:fillRect/>
          </a:stretch>
        </p:blipFill>
        <p:spPr bwMode="auto">
          <a:xfrm>
            <a:off x="2147888" y="1314450"/>
            <a:ext cx="4848225" cy="42291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49EF60C7-B44D-4C4D-8421-8369B2D8F8F8}" type="datetime10">
              <a:rPr lang="en-IE" smtClean="0">
                <a:solidFill>
                  <a:prstClr val="black">
                    <a:tint val="75000"/>
                  </a:prstClr>
                </a:solidFill>
              </a:rPr>
              <a:pPr/>
              <a:t>09:19</a:t>
            </a:fld>
            <a:endParaRPr lang="ga-IE">
              <a:solidFill>
                <a:prstClr val="black">
                  <a:tint val="75000"/>
                </a:prstClr>
              </a:solidFill>
            </a:endParaRPr>
          </a:p>
        </p:txBody>
      </p:sp>
      <p:sp>
        <p:nvSpPr>
          <p:cNvPr id="4" name="TextBox 3"/>
          <p:cNvSpPr txBox="1"/>
          <p:nvPr/>
        </p:nvSpPr>
        <p:spPr>
          <a:xfrm>
            <a:off x="2220686" y="2090057"/>
            <a:ext cx="1915885" cy="461665"/>
          </a:xfrm>
          <a:prstGeom prst="rect">
            <a:avLst/>
          </a:prstGeom>
          <a:solidFill>
            <a:schemeClr val="bg1"/>
          </a:solidFill>
        </p:spPr>
        <p:txBody>
          <a:bodyPr wrap="square" rtlCol="0">
            <a:spAutoFit/>
          </a:bodyPr>
          <a:lstStyle/>
          <a:p>
            <a:r>
              <a:rPr lang="ga-IE" sz="2400" b="1" dirty="0" smtClean="0"/>
              <a:t>corruimhir</a:t>
            </a:r>
            <a:endParaRPr lang="ga-IE" b="1" dirty="0"/>
          </a:p>
        </p:txBody>
      </p:sp>
      <p:sp>
        <p:nvSpPr>
          <p:cNvPr id="5" name="TextBox 4"/>
          <p:cNvSpPr txBox="1"/>
          <p:nvPr/>
        </p:nvSpPr>
        <p:spPr>
          <a:xfrm>
            <a:off x="5021944" y="2619829"/>
            <a:ext cx="2155370" cy="461665"/>
          </a:xfrm>
          <a:prstGeom prst="rect">
            <a:avLst/>
          </a:prstGeom>
          <a:solidFill>
            <a:schemeClr val="bg1"/>
          </a:solidFill>
        </p:spPr>
        <p:txBody>
          <a:bodyPr wrap="square" rtlCol="0">
            <a:spAutoFit/>
          </a:bodyPr>
          <a:lstStyle/>
          <a:p>
            <a:pPr algn="ctr"/>
            <a:r>
              <a:rPr lang="ga-IE" sz="2400" b="1" dirty="0" smtClean="0"/>
              <a:t>Iolraí 4</a:t>
            </a:r>
            <a:endParaRPr lang="ga-IE" b="1" dirty="0"/>
          </a:p>
        </p:txBody>
      </p:sp>
      <p:sp>
        <p:nvSpPr>
          <p:cNvPr id="6" name="TextBox 5"/>
          <p:cNvSpPr txBox="1"/>
          <p:nvPr/>
        </p:nvSpPr>
        <p:spPr>
          <a:xfrm>
            <a:off x="4318001" y="3156857"/>
            <a:ext cx="1915885" cy="461665"/>
          </a:xfrm>
          <a:prstGeom prst="rect">
            <a:avLst/>
          </a:prstGeom>
          <a:solidFill>
            <a:schemeClr val="bg1"/>
          </a:solidFill>
        </p:spPr>
        <p:txBody>
          <a:bodyPr wrap="square" rtlCol="0">
            <a:spAutoFit/>
          </a:bodyPr>
          <a:lstStyle/>
          <a:p>
            <a:r>
              <a:rPr lang="ga-IE" sz="2400" b="1" dirty="0" smtClean="0"/>
              <a:t>corruimhir</a:t>
            </a:r>
            <a:endParaRPr lang="ga-IE" b="1" dirty="0"/>
          </a:p>
        </p:txBody>
      </p:sp>
      <p:sp>
        <p:nvSpPr>
          <p:cNvPr id="7" name="TextBox 6"/>
          <p:cNvSpPr txBox="1"/>
          <p:nvPr/>
        </p:nvSpPr>
        <p:spPr>
          <a:xfrm>
            <a:off x="4376058" y="3897085"/>
            <a:ext cx="2416628" cy="461665"/>
          </a:xfrm>
          <a:prstGeom prst="rect">
            <a:avLst/>
          </a:prstGeom>
          <a:solidFill>
            <a:schemeClr val="bg1"/>
          </a:solidFill>
        </p:spPr>
        <p:txBody>
          <a:bodyPr wrap="square" rtlCol="0">
            <a:spAutoFit/>
          </a:bodyPr>
          <a:lstStyle/>
          <a:p>
            <a:r>
              <a:rPr lang="ga-IE" sz="2400" b="1" dirty="0" smtClean="0"/>
              <a:t>Corruimhir eile</a:t>
            </a:r>
            <a:endParaRPr lang="ga-IE" b="1" dirty="0"/>
          </a:p>
        </p:txBody>
      </p:sp>
      <p:sp>
        <p:nvSpPr>
          <p:cNvPr id="8" name="TextBox 7"/>
          <p:cNvSpPr txBox="1"/>
          <p:nvPr/>
        </p:nvSpPr>
        <p:spPr>
          <a:xfrm>
            <a:off x="4796973" y="4760686"/>
            <a:ext cx="2155370" cy="461665"/>
          </a:xfrm>
          <a:prstGeom prst="rect">
            <a:avLst/>
          </a:prstGeom>
          <a:solidFill>
            <a:schemeClr val="bg1"/>
          </a:solidFill>
        </p:spPr>
        <p:txBody>
          <a:bodyPr wrap="square" rtlCol="0">
            <a:spAutoFit/>
          </a:bodyPr>
          <a:lstStyle/>
          <a:p>
            <a:pPr algn="ctr"/>
            <a:r>
              <a:rPr lang="ga-IE" sz="2400" b="1" dirty="0" smtClean="0"/>
              <a:t>Iolraí 4</a:t>
            </a:r>
            <a:endParaRPr lang="ga-IE" b="1"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t0.gstatic.com/images?q=tbn:ANd9GcSwmfz_wfVijkIw8evX_l0j5HamPQFAF07Xkum32UsVIMkikSSefQ&amp;t=1"/>
          <p:cNvPicPr>
            <a:picLocks noChangeAspect="1" noChangeArrowheads="1"/>
          </p:cNvPicPr>
          <p:nvPr/>
        </p:nvPicPr>
        <p:blipFill>
          <a:blip r:embed="rId3" cstate="print"/>
          <a:srcRect/>
          <a:stretch>
            <a:fillRect/>
          </a:stretch>
        </p:blipFill>
        <p:spPr bwMode="auto">
          <a:xfrm>
            <a:off x="7172327" y="4543429"/>
            <a:ext cx="1971675" cy="2314575"/>
          </a:xfrm>
          <a:prstGeom prst="rect">
            <a:avLst/>
          </a:prstGeom>
          <a:noFill/>
        </p:spPr>
      </p:pic>
      <p:sp>
        <p:nvSpPr>
          <p:cNvPr id="4" name="Oval Callout 3"/>
          <p:cNvSpPr/>
          <p:nvPr/>
        </p:nvSpPr>
        <p:spPr>
          <a:xfrm rot="16200000">
            <a:off x="3808288" y="2680544"/>
            <a:ext cx="2732400" cy="394128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a:solidFill>
                  <a:prstClr val="white"/>
                </a:solidFill>
                <a:latin typeface="Tahoma" pitchFamily="34" charset="0"/>
              </a:rPr>
              <a:t>DON</a:t>
            </a:r>
          </a:p>
        </p:txBody>
      </p:sp>
      <p:sp>
        <p:nvSpPr>
          <p:cNvPr id="5" name="TextBox 4"/>
          <p:cNvSpPr txBox="1"/>
          <p:nvPr/>
        </p:nvSpPr>
        <p:spPr>
          <a:xfrm>
            <a:off x="3419872" y="3861052"/>
            <a:ext cx="3672408" cy="1200329"/>
          </a:xfrm>
          <a:prstGeom prst="rect">
            <a:avLst/>
          </a:prstGeom>
          <a:noFill/>
        </p:spPr>
        <p:txBody>
          <a:bodyPr wrap="square" rtlCol="0">
            <a:spAutoFit/>
          </a:bodyPr>
          <a:lstStyle/>
          <a:p>
            <a:r>
              <a:rPr lang="ga-IE" sz="2400" b="1" i="1" dirty="0" smtClean="0">
                <a:solidFill>
                  <a:srgbClr val="C00000"/>
                </a:solidFill>
                <a:latin typeface="Tahoma" pitchFamily="34" charset="0"/>
              </a:rPr>
              <a:t>Lig do dhaltaí comparáid </a:t>
            </a:r>
          </a:p>
          <a:p>
            <a:r>
              <a:rPr lang="ga-IE" sz="2400" b="1" i="1" dirty="0" smtClean="0">
                <a:solidFill>
                  <a:srgbClr val="C00000"/>
                </a:solidFill>
                <a:latin typeface="Tahoma" pitchFamily="34" charset="0"/>
              </a:rPr>
              <a:t>agus contrárthacht a dhéanamh</a:t>
            </a:r>
          </a:p>
          <a:p>
            <a:r>
              <a:rPr lang="ga-IE" sz="2400" b="1" i="1" dirty="0" smtClean="0">
                <a:solidFill>
                  <a:srgbClr val="C00000"/>
                </a:solidFill>
                <a:latin typeface="Tahoma" pitchFamily="34" charset="0"/>
              </a:rPr>
              <a:t>idir na modhanna difriúla cruthúnais</a:t>
            </a:r>
            <a:endParaRPr lang="ga-IE" sz="2400" b="1" i="1" dirty="0">
              <a:solidFill>
                <a:srgbClr val="C00000"/>
              </a:solidFill>
              <a:latin typeface="Tahoma" pitchFamily="34" charset="0"/>
              <a:ea typeface="Tahoma" pitchFamily="34" charset="0"/>
              <a:cs typeface="Tahoma" pitchFamily="34" charset="0"/>
            </a:endParaRPr>
          </a:p>
        </p:txBody>
      </p:sp>
      <p:sp>
        <p:nvSpPr>
          <p:cNvPr id="6" name="Rectangle 5"/>
          <p:cNvSpPr/>
          <p:nvPr/>
        </p:nvSpPr>
        <p:spPr>
          <a:xfrm>
            <a:off x="625602" y="421084"/>
            <a:ext cx="7704856" cy="1384995"/>
          </a:xfrm>
          <a:prstGeom prst="rect">
            <a:avLst/>
          </a:prstGeom>
        </p:spPr>
        <p:txBody>
          <a:bodyPr wrap="square">
            <a:spAutoFit/>
          </a:bodyPr>
          <a:lstStyle/>
          <a:p>
            <a:pPr algn="just"/>
            <a:r>
              <a:rPr lang="ga-IE" sz="2800" b="1" dirty="0" smtClean="0">
                <a:solidFill>
                  <a:srgbClr val="C00000"/>
                </a:solidFill>
                <a:latin typeface="Tahoma" pitchFamily="34" charset="0"/>
              </a:rPr>
              <a:t>Léirigh má iolraítear trí shlánuimhir dhearfacha gur féidir an uimhir a fhaightear a roinnt go cothrom ar 6.</a:t>
            </a:r>
            <a:endParaRPr lang="ga-IE" sz="2800" dirty="0" smtClean="0">
              <a:solidFill>
                <a:srgbClr val="C00000"/>
              </a:solidFill>
              <a:latin typeface="Tahoma" pitchFamily="34" charset="0"/>
              <a:ea typeface="Tahoma" pitchFamily="34" charset="0"/>
              <a:cs typeface="Tahoma" pitchFamily="34" charset="0"/>
            </a:endParaRPr>
          </a:p>
        </p:txBody>
      </p:sp>
      <p:sp>
        <p:nvSpPr>
          <p:cNvPr id="7" name="Rectangle 6"/>
          <p:cNvSpPr/>
          <p:nvPr/>
        </p:nvSpPr>
        <p:spPr>
          <a:xfrm>
            <a:off x="625602" y="1947051"/>
            <a:ext cx="7704856" cy="1323439"/>
          </a:xfrm>
          <a:prstGeom prst="rect">
            <a:avLst/>
          </a:prstGeom>
        </p:spPr>
        <p:txBody>
          <a:bodyPr wrap="square">
            <a:spAutoFit/>
          </a:bodyPr>
          <a:lstStyle/>
          <a:p>
            <a:r>
              <a:rPr lang="ga-IE" sz="2000" i="1" dirty="0" smtClean="0">
                <a:solidFill>
                  <a:prstClr val="black"/>
                </a:solidFill>
                <a:latin typeface="Tahoma" pitchFamily="34" charset="0"/>
              </a:rPr>
              <a:t>Péire 1 </a:t>
            </a:r>
            <a:r>
              <a:rPr lang="ga-IE" sz="2000" b="1" i="1" dirty="0" smtClean="0">
                <a:solidFill>
                  <a:prstClr val="black"/>
                </a:solidFill>
                <a:latin typeface="Tahoma" pitchFamily="34" charset="0"/>
              </a:rPr>
              <a:t>“D'iolraíomar 1 X 2 X 3 =6, 2 X 3 X 4 = 24, </a:t>
            </a:r>
          </a:p>
          <a:p>
            <a:r>
              <a:rPr lang="ga-IE" sz="2000" b="1" i="1" dirty="0" smtClean="0">
                <a:solidFill>
                  <a:prstClr val="black"/>
                </a:solidFill>
                <a:latin typeface="Tahoma" pitchFamily="34" charset="0"/>
              </a:rPr>
              <a:t>10 X 11 X 12 = 1320 ar féidir a roinnt ar 6. Ansin bhaineamar triail as 74 X 75 X 76 = 421800 ar féidir a roinnt ar 6 freisin. Caithfidh gur fíor é i gcás gach uimhreach mar sin"</a:t>
            </a:r>
          </a:p>
        </p:txBody>
      </p:sp>
      <p:sp>
        <p:nvSpPr>
          <p:cNvPr id="8" name="Rectangle 7"/>
          <p:cNvSpPr/>
          <p:nvPr/>
        </p:nvSpPr>
        <p:spPr>
          <a:xfrm>
            <a:off x="659917" y="3689020"/>
            <a:ext cx="7704856" cy="1631216"/>
          </a:xfrm>
          <a:prstGeom prst="rect">
            <a:avLst/>
          </a:prstGeom>
        </p:spPr>
        <p:txBody>
          <a:bodyPr wrap="square">
            <a:spAutoFit/>
          </a:bodyPr>
          <a:lstStyle/>
          <a:p>
            <a:r>
              <a:rPr lang="ga-IE" sz="2000" i="1" dirty="0" smtClean="0">
                <a:solidFill>
                  <a:prstClr val="black"/>
                </a:solidFill>
                <a:latin typeface="Tahoma" pitchFamily="34" charset="0"/>
              </a:rPr>
              <a:t>Péire 2 </a:t>
            </a:r>
            <a:r>
              <a:rPr lang="ga-IE" sz="2000" b="1" i="1" dirty="0" smtClean="0">
                <a:solidFill>
                  <a:prstClr val="black"/>
                </a:solidFill>
                <a:latin typeface="Tahoma" pitchFamily="34" charset="0"/>
              </a:rPr>
              <a:t>“D'fhéachamar ar uimhreacha leantacha ó 1 go 10 i.e.</a:t>
            </a:r>
          </a:p>
          <a:p>
            <a:r>
              <a:rPr lang="ga-IE" sz="2000" b="1" i="1" dirty="0" smtClean="0">
                <a:solidFill>
                  <a:prstClr val="black"/>
                </a:solidFill>
                <a:latin typeface="Tahoma" pitchFamily="34" charset="0"/>
              </a:rPr>
              <a:t>1 2 3 4 5 6 7 8 9 10. Nuair a ghlactar ina dtriúir iad thugamar faoi deara go mbíonn ceann acu inroinnte ar 3 i gcónaí agus go mbíonn ceann nó péire acu inroinnte ar 2. Is dóigh linn go bhfuil baint aige sin leis an scéal"</a:t>
            </a:r>
          </a:p>
        </p:txBody>
      </p:sp>
      <p:sp>
        <p:nvSpPr>
          <p:cNvPr id="9" name="Oval 8"/>
          <p:cNvSpPr/>
          <p:nvPr/>
        </p:nvSpPr>
        <p:spPr>
          <a:xfrm>
            <a:off x="1160060" y="3878338"/>
            <a:ext cx="854486" cy="648072"/>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10" name="Oval 9"/>
          <p:cNvSpPr/>
          <p:nvPr/>
        </p:nvSpPr>
        <p:spPr>
          <a:xfrm>
            <a:off x="2333770" y="3878338"/>
            <a:ext cx="963275" cy="648072"/>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latin typeface="Tahoma" pitchFamily="34" charset="0"/>
              <a:ea typeface="Tahoma" pitchFamily="34" charset="0"/>
              <a:cs typeface="Tahoma" pitchFamily="34" charset="0"/>
            </a:endParaRPr>
          </a:p>
        </p:txBody>
      </p:sp>
      <p:sp>
        <p:nvSpPr>
          <p:cNvPr id="12" name="Rectangle 11"/>
          <p:cNvSpPr/>
          <p:nvPr/>
        </p:nvSpPr>
        <p:spPr>
          <a:xfrm>
            <a:off x="651553" y="6124694"/>
            <a:ext cx="4774064" cy="369332"/>
          </a:xfrm>
          <a:prstGeom prst="rect">
            <a:avLst/>
          </a:prstGeom>
        </p:spPr>
        <p:txBody>
          <a:bodyPr wrap="none">
            <a:spAutoFit/>
          </a:bodyPr>
          <a:lstStyle/>
          <a:p>
            <a:r>
              <a:rPr lang="ga-IE" b="1" i="1" dirty="0" smtClean="0">
                <a:solidFill>
                  <a:srgbClr val="C00000"/>
                </a:solidFill>
                <a:effectLst>
                  <a:outerShdw blurRad="38100" dist="38100" dir="2700000" algn="tl">
                    <a:srgbClr val="000000">
                      <a:alpha val="43137"/>
                    </a:srgbClr>
                  </a:outerShdw>
                </a:effectLst>
                <a:latin typeface="Century Gothic" pitchFamily="34" charset="0"/>
              </a:rPr>
              <a:t>Déan obair le cruthúnais is gá a cheartú</a:t>
            </a:r>
            <a:endParaRPr lang="ga-IE" dirty="0">
              <a:solidFill>
                <a:srgbClr val="C00000"/>
              </a:solidFill>
            </a:endParaRPr>
          </a:p>
        </p:txBody>
      </p:sp>
      <p:sp>
        <p:nvSpPr>
          <p:cNvPr id="2" name="Date Placeholder 1"/>
          <p:cNvSpPr>
            <a:spLocks noGrp="1"/>
          </p:cNvSpPr>
          <p:nvPr>
            <p:ph type="dt" sz="half" idx="10"/>
          </p:nvPr>
        </p:nvSpPr>
        <p:spPr/>
        <p:txBody>
          <a:bodyPr/>
          <a:lstStyle/>
          <a:p>
            <a:fld id="{D317A53F-92D9-4873-800E-CFE9E07F9500}"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grpId="1" nodeType="clickEffect">
                                  <p:stCondLst>
                                    <p:cond delay="0"/>
                                  </p:stCondLst>
                                  <p:childTnLst>
                                    <p:animEffect transition="out" filter="box(i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4" presetClass="exit" presetSubtype="16" fill="hold" grpId="1" nodeType="withEffect">
                                  <p:stCondLst>
                                    <p:cond delay="0"/>
                                  </p:stCondLst>
                                  <p:childTnLst>
                                    <p:animEffect transition="out" filter="box(in)">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 presetClass="exit" presetSubtype="16" fill="hold" nodeType="withEffect">
                                  <p:stCondLst>
                                    <p:cond delay="0"/>
                                  </p:stCondLst>
                                  <p:childTnLst>
                                    <p:animEffect transition="out" filter="box(in)">
                                      <p:cBhvr>
                                        <p:cTn id="25" dur="500"/>
                                        <p:tgtEl>
                                          <p:spTgt spid="25602"/>
                                        </p:tgtEl>
                                      </p:cBhvr>
                                    </p:animEffect>
                                    <p:set>
                                      <p:cBhvr>
                                        <p:cTn id="26" dur="1" fill="hold">
                                          <p:stCondLst>
                                            <p:cond delay="499"/>
                                          </p:stCondLst>
                                        </p:cTn>
                                        <p:tgtEl>
                                          <p:spTgt spid="25602"/>
                                        </p:tgtEl>
                                        <p:attrNameLst>
                                          <p:attrName>style.visibility</p:attrName>
                                        </p:attrNameLst>
                                      </p:cBhvr>
                                      <p:to>
                                        <p:strVal val="hidden"/>
                                      </p:to>
                                    </p:set>
                                  </p:childTnLst>
                                </p:cTn>
                              </p:par>
                              <p:par>
                                <p:cTn id="27" presetID="3"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6" grpId="0"/>
      <p:bldP spid="7" grpId="0"/>
      <p:bldP spid="8" grpId="0"/>
      <p:bldP spid="9" grpId="0" animBg="1"/>
      <p:bldP spid="10" grpId="0" animBg="1"/>
      <p:bldP spid="10" grpId="1"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rot="20656594">
            <a:off x="530554" y="2819479"/>
            <a:ext cx="3327147" cy="646331"/>
          </a:xfrm>
          <a:prstGeom prst="rect">
            <a:avLst/>
          </a:prstGeom>
          <a:noFill/>
        </p:spPr>
        <p:txBody>
          <a:bodyPr wrap="square" rtlCol="0">
            <a:spAutoFit/>
          </a:bodyPr>
          <a:lstStyle/>
          <a:p>
            <a:r>
              <a:rPr lang="ga-IE" sz="3600" b="1" i="1" dirty="0" smtClean="0">
                <a:solidFill>
                  <a:srgbClr val="FF0000"/>
                </a:solidFill>
                <a:latin typeface="Century Gothic" pitchFamily="34" charset="0"/>
              </a:rPr>
              <a:t> Atoradh</a:t>
            </a:r>
            <a:endParaRPr lang="ga-IE" sz="3600" b="1" i="1" dirty="0">
              <a:solidFill>
                <a:srgbClr val="FF0000"/>
              </a:solidFill>
              <a:latin typeface="Century Gothic" pitchFamily="34" charset="0"/>
            </a:endParaRPr>
          </a:p>
        </p:txBody>
      </p:sp>
      <p:sp>
        <p:nvSpPr>
          <p:cNvPr id="4" name="TextBox 3"/>
          <p:cNvSpPr txBox="1"/>
          <p:nvPr/>
        </p:nvSpPr>
        <p:spPr>
          <a:xfrm>
            <a:off x="1393371" y="4778000"/>
            <a:ext cx="6284685" cy="707886"/>
          </a:xfrm>
          <a:prstGeom prst="rect">
            <a:avLst/>
          </a:prstGeom>
          <a:noFill/>
        </p:spPr>
        <p:txBody>
          <a:bodyPr wrap="square" rtlCol="0">
            <a:spAutoFit/>
          </a:bodyPr>
          <a:lstStyle/>
          <a:p>
            <a:r>
              <a:rPr lang="ga-IE" sz="4000" dirty="0" smtClean="0">
                <a:solidFill>
                  <a:srgbClr val="C00000"/>
                </a:solidFill>
                <a:latin typeface="Ravie" pitchFamily="82" charset="0"/>
              </a:rPr>
              <a:t>is gá agus is leor</a:t>
            </a:r>
            <a:endParaRPr lang="ga-IE" dirty="0">
              <a:solidFill>
                <a:srgbClr val="C00000"/>
              </a:solidFill>
              <a:latin typeface="Century Gothic" pitchFamily="34" charset="0"/>
            </a:endParaRPr>
          </a:p>
        </p:txBody>
      </p:sp>
      <p:sp>
        <p:nvSpPr>
          <p:cNvPr id="5" name="TextBox 4"/>
          <p:cNvSpPr txBox="1"/>
          <p:nvPr/>
        </p:nvSpPr>
        <p:spPr>
          <a:xfrm>
            <a:off x="3715657" y="1983596"/>
            <a:ext cx="4918647" cy="923330"/>
          </a:xfrm>
          <a:prstGeom prst="rect">
            <a:avLst/>
          </a:prstGeom>
          <a:noFill/>
        </p:spPr>
        <p:txBody>
          <a:bodyPr wrap="square" rtlCol="0">
            <a:spAutoFit/>
          </a:bodyPr>
          <a:lstStyle/>
          <a:p>
            <a:r>
              <a:rPr lang="ga-IE" sz="5400" dirty="0" smtClean="0">
                <a:solidFill>
                  <a:srgbClr val="99FF33"/>
                </a:solidFill>
                <a:latin typeface="Stencil" pitchFamily="82" charset="0"/>
              </a:rPr>
              <a:t>COINBHÉARTA</a:t>
            </a:r>
            <a:endParaRPr lang="ga-IE" dirty="0">
              <a:solidFill>
                <a:srgbClr val="99FF33"/>
              </a:solidFill>
              <a:latin typeface="Stencil" pitchFamily="82" charset="0"/>
            </a:endParaRPr>
          </a:p>
        </p:txBody>
      </p:sp>
      <p:sp>
        <p:nvSpPr>
          <p:cNvPr id="6" name="TextBox 5"/>
          <p:cNvSpPr txBox="1"/>
          <p:nvPr/>
        </p:nvSpPr>
        <p:spPr>
          <a:xfrm rot="1342863">
            <a:off x="1162002" y="3184717"/>
            <a:ext cx="6830954" cy="1015663"/>
          </a:xfrm>
          <a:prstGeom prst="rect">
            <a:avLst/>
          </a:prstGeom>
          <a:noFill/>
        </p:spPr>
        <p:txBody>
          <a:bodyPr wrap="square" rtlCol="0">
            <a:spAutoFit/>
          </a:bodyPr>
          <a:lstStyle/>
          <a:p>
            <a:pPr algn="ctr"/>
            <a:r>
              <a:rPr lang="ga-IE" sz="6000" b="1" i="1" dirty="0" smtClean="0">
                <a:solidFill>
                  <a:srgbClr val="00B0F0"/>
                </a:solidFill>
                <a:latin typeface="AR HERMANN" pitchFamily="2" charset="0"/>
              </a:rPr>
              <a:t>Cruthúnas trí bhréagnú </a:t>
            </a:r>
            <a:endParaRPr lang="ga-IE" sz="6000" b="1" i="1" dirty="0">
              <a:solidFill>
                <a:srgbClr val="00B0F0"/>
              </a:solidFill>
              <a:latin typeface="AR HERMANN" pitchFamily="2" charset="0"/>
            </a:endParaRPr>
          </a:p>
        </p:txBody>
      </p:sp>
      <p:sp>
        <p:nvSpPr>
          <p:cNvPr id="7" name="TextBox 6"/>
          <p:cNvSpPr txBox="1"/>
          <p:nvPr/>
        </p:nvSpPr>
        <p:spPr>
          <a:xfrm rot="20649636">
            <a:off x="-470533" y="5380662"/>
            <a:ext cx="3524250" cy="1015663"/>
          </a:xfrm>
          <a:prstGeom prst="rect">
            <a:avLst/>
          </a:prstGeom>
          <a:noFill/>
        </p:spPr>
        <p:txBody>
          <a:bodyPr wrap="square" rtlCol="0">
            <a:spAutoFit/>
          </a:bodyPr>
          <a:lstStyle/>
          <a:p>
            <a:pPr algn="ctr"/>
            <a:r>
              <a:rPr lang="ga-IE" sz="6000" b="1" i="1" dirty="0" smtClean="0">
                <a:solidFill>
                  <a:srgbClr val="7030A0"/>
                </a:solidFill>
                <a:latin typeface="AR BERKLEY" pitchFamily="2" charset="0"/>
              </a:rPr>
              <a:t>Aicsiom </a:t>
            </a:r>
            <a:endParaRPr lang="ga-IE" sz="6000" b="1" i="1" dirty="0">
              <a:solidFill>
                <a:srgbClr val="7030A0"/>
              </a:solidFill>
              <a:latin typeface="AR BERKLEY" pitchFamily="2" charset="0"/>
            </a:endParaRPr>
          </a:p>
        </p:txBody>
      </p:sp>
      <p:sp>
        <p:nvSpPr>
          <p:cNvPr id="8" name="TextBox 7"/>
          <p:cNvSpPr txBox="1"/>
          <p:nvPr/>
        </p:nvSpPr>
        <p:spPr>
          <a:xfrm>
            <a:off x="5295900" y="5787390"/>
            <a:ext cx="3476625" cy="830997"/>
          </a:xfrm>
          <a:prstGeom prst="rect">
            <a:avLst/>
          </a:prstGeom>
          <a:noFill/>
        </p:spPr>
        <p:txBody>
          <a:bodyPr wrap="square" rtlCol="0">
            <a:spAutoFit/>
          </a:bodyPr>
          <a:lstStyle/>
          <a:p>
            <a:r>
              <a:rPr lang="ga-IE" sz="4800" b="1" i="1" dirty="0" smtClean="0">
                <a:solidFill>
                  <a:srgbClr val="F79646">
                    <a:lumMod val="50000"/>
                  </a:srgbClr>
                </a:solidFill>
                <a:latin typeface="ChockaDB" pitchFamily="2" charset="0"/>
              </a:rPr>
              <a:t>Is intuigthe as</a:t>
            </a:r>
            <a:endParaRPr lang="ga-IE" sz="4800" b="1" i="1" dirty="0">
              <a:solidFill>
                <a:srgbClr val="F79646">
                  <a:lumMod val="50000"/>
                </a:srgbClr>
              </a:solidFill>
              <a:latin typeface="ChockaDB" pitchFamily="2" charset="0"/>
            </a:endParaRPr>
          </a:p>
        </p:txBody>
      </p:sp>
      <p:sp>
        <p:nvSpPr>
          <p:cNvPr id="9" name="Title 1"/>
          <p:cNvSpPr txBox="1">
            <a:spLocks/>
          </p:cNvSpPr>
          <p:nvPr/>
        </p:nvSpPr>
        <p:spPr>
          <a:xfrm>
            <a:off x="435429" y="396558"/>
            <a:ext cx="8251371" cy="1330642"/>
          </a:xfrm>
          <a:prstGeom prst="roundRect">
            <a:avLst/>
          </a:prstGeom>
          <a:solidFill>
            <a:schemeClr val="bg1"/>
          </a:solidFill>
          <a:ln w="25400" cap="flat" cmpd="sng" algn="ctr">
            <a:solidFill>
              <a:srgbClr val="990033"/>
            </a:solidFill>
            <a:prstDash val="solid"/>
          </a:ln>
        </p:spPr>
        <p:style>
          <a:lnRef idx="2">
            <a:schemeClr val="dk1"/>
          </a:lnRef>
          <a:fillRef idx="1">
            <a:schemeClr val="lt1"/>
          </a:fillRef>
          <a:effectRef idx="0">
            <a:schemeClr val="dk1"/>
          </a:effectRef>
          <a:fontRef idx="minor">
            <a:schemeClr val="dk1"/>
          </a:fontRef>
        </p:style>
        <p:txBody>
          <a:bodyPr>
            <a:noAutofit/>
          </a:bodyPr>
          <a:lstStyle/>
          <a:p>
            <a:pPr algn="ctr">
              <a:spcBef>
                <a:spcPct val="0"/>
              </a:spcBef>
              <a:defRPr/>
            </a:pPr>
            <a:r>
              <a:rPr lang="ga-IE" sz="4000" b="1" i="1" dirty="0" smtClean="0">
                <a:solidFill>
                  <a:srgbClr val="C00000"/>
                </a:solidFill>
              </a:rPr>
              <a:t>Feidhm: Tugaimis míniú ar roinnt Téarmaí!!</a:t>
            </a:r>
            <a:endParaRPr lang="ga-IE" sz="4000" b="1" i="1" dirty="0">
              <a:solidFill>
                <a:srgbClr val="C00000"/>
              </a:solidFill>
            </a:endParaRPr>
          </a:p>
        </p:txBody>
      </p:sp>
      <p:sp>
        <p:nvSpPr>
          <p:cNvPr id="3" name="Date Placeholder 2"/>
          <p:cNvSpPr>
            <a:spLocks noGrp="1"/>
          </p:cNvSpPr>
          <p:nvPr>
            <p:ph type="dt" sz="half" idx="10"/>
          </p:nvPr>
        </p:nvSpPr>
        <p:spPr/>
        <p:txBody>
          <a:bodyPr/>
          <a:lstStyle/>
          <a:p>
            <a:fld id="{3248B5F9-9E01-4D50-B1A2-FBE35E31A89E}" type="datetime10">
              <a:rPr lang="en-IE" smtClean="0">
                <a:solidFill>
                  <a:prstClr val="black">
                    <a:tint val="75000"/>
                  </a:prstClr>
                </a:solidFill>
              </a:rPr>
              <a:pPr/>
              <a:t>09:19</a:t>
            </a:fld>
            <a:endParaRPr lang="ga-IE">
              <a:solidFill>
                <a:prstClr val="black">
                  <a:tint val="75000"/>
                </a:prstClr>
              </a:solidFill>
            </a:endParaRPr>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10619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0" fill="hold"/>
                                        <p:tgtEl>
                                          <p:spTgt spid="2"/>
                                        </p:tgtEl>
                                      </p:cBhvr>
                                      <p:by x="150000" y="150000"/>
                                    </p:animScale>
                                  </p:childTnLst>
                                </p:cTn>
                              </p:par>
                              <p:par>
                                <p:cTn id="7" presetID="6" presetClass="emph" presetSubtype="0" fill="hold" grpId="0" nodeType="withEffect">
                                  <p:stCondLst>
                                    <p:cond delay="0"/>
                                  </p:stCondLst>
                                  <p:childTnLst>
                                    <p:animScale>
                                      <p:cBhvr>
                                        <p:cTn id="8" dur="5000" fill="hold"/>
                                        <p:tgtEl>
                                          <p:spTgt spid="6"/>
                                        </p:tgtEl>
                                      </p:cBhvr>
                                      <p:by x="150000" y="150000"/>
                                    </p:animScale>
                                  </p:childTnLst>
                                </p:cTn>
                              </p:par>
                              <p:par>
                                <p:cTn id="9" presetID="6" presetClass="emph" presetSubtype="0" fill="hold" grpId="0" nodeType="withEffect">
                                  <p:stCondLst>
                                    <p:cond delay="0"/>
                                  </p:stCondLst>
                                  <p:childTnLst>
                                    <p:animScale>
                                      <p:cBhvr>
                                        <p:cTn id="10" dur="5000" fill="hold"/>
                                        <p:tgtEl>
                                          <p:spTgt spid="4"/>
                                        </p:tgtEl>
                                      </p:cBhvr>
                                      <p:by x="150000" y="150000"/>
                                    </p:animScale>
                                  </p:childTnLst>
                                </p:cTn>
                              </p:par>
                              <p:par>
                                <p:cTn id="11" presetID="6" presetClass="emph" presetSubtype="0" fill="hold" grpId="0" nodeType="withEffect">
                                  <p:stCondLst>
                                    <p:cond delay="0"/>
                                  </p:stCondLst>
                                  <p:childTnLst>
                                    <p:animScale>
                                      <p:cBhvr>
                                        <p:cTn id="12" dur="5000" fill="hold"/>
                                        <p:tgtEl>
                                          <p:spTgt spid="7"/>
                                        </p:tgtEl>
                                      </p:cBhvr>
                                      <p:by x="150000" y="150000"/>
                                    </p:animScale>
                                  </p:childTnLst>
                                </p:cTn>
                              </p:par>
                              <p:par>
                                <p:cTn id="13" presetID="6" presetClass="emph" presetSubtype="0" fill="hold" grpId="0" nodeType="withEffect">
                                  <p:stCondLst>
                                    <p:cond delay="0"/>
                                  </p:stCondLst>
                                  <p:childTnLst>
                                    <p:animScale>
                                      <p:cBhvr>
                                        <p:cTn id="14" dur="5000" fill="hold"/>
                                        <p:tgtEl>
                                          <p:spTgt spid="8"/>
                                        </p:tgtEl>
                                      </p:cBhvr>
                                      <p:by x="150000" y="150000"/>
                                    </p:animScale>
                                  </p:childTnLst>
                                </p:cTn>
                              </p:par>
                              <p:par>
                                <p:cTn id="15" presetID="6" presetClass="emph" presetSubtype="0" fill="hold" grpId="0" nodeType="withEffect">
                                  <p:stCondLst>
                                    <p:cond delay="0"/>
                                  </p:stCondLst>
                                  <p:childTnLst>
                                    <p:animScale>
                                      <p:cBhvr>
                                        <p:cTn id="1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56327" y="5547360"/>
            <a:ext cx="4772026" cy="746760"/>
          </a:xfrm>
          <a:prstGeom prst="round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pic>
        <p:nvPicPr>
          <p:cNvPr id="758806" name="Picture 22"/>
          <p:cNvPicPr>
            <a:picLocks noChangeAspect="1" noChangeArrowheads="1"/>
          </p:cNvPicPr>
          <p:nvPr/>
        </p:nvPicPr>
        <p:blipFill>
          <a:blip r:embed="rId4" cstate="print"/>
          <a:srcRect/>
          <a:stretch>
            <a:fillRect/>
          </a:stretch>
        </p:blipFill>
        <p:spPr bwMode="auto">
          <a:xfrm>
            <a:off x="2256327" y="3830883"/>
            <a:ext cx="4772025" cy="2466975"/>
          </a:xfrm>
          <a:prstGeom prst="rect">
            <a:avLst/>
          </a:prstGeom>
          <a:noFill/>
          <a:ln w="9525">
            <a:noFill/>
            <a:miter lim="800000"/>
            <a:headEnd/>
            <a:tailEnd/>
          </a:ln>
        </p:spPr>
      </p:pic>
      <p:sp>
        <p:nvSpPr>
          <p:cNvPr id="4" name="TextBox 3"/>
          <p:cNvSpPr txBox="1"/>
          <p:nvPr/>
        </p:nvSpPr>
        <p:spPr>
          <a:xfrm>
            <a:off x="263768" y="1047267"/>
            <a:ext cx="8598877" cy="1077218"/>
          </a:xfrm>
          <a:prstGeom prst="rect">
            <a:avLst/>
          </a:prstGeom>
          <a:noFill/>
        </p:spPr>
        <p:txBody>
          <a:bodyPr wrap="square" rtlCol="0">
            <a:spAutoFit/>
          </a:bodyPr>
          <a:lstStyle/>
          <a:p>
            <a:r>
              <a:rPr lang="ga-IE" sz="3200" b="1" dirty="0">
                <a:solidFill>
                  <a:srgbClr val="C00000"/>
                </a:solidFill>
                <a:effectLst>
                  <a:outerShdw blurRad="38100" dist="38100" dir="2700000" algn="tl">
                    <a:srgbClr val="000000">
                      <a:alpha val="43137"/>
                    </a:srgbClr>
                  </a:outerShdw>
                </a:effectLst>
                <a:latin typeface="Tahoma" pitchFamily="34" charset="0"/>
              </a:rPr>
              <a:t>Ráiteas:</a:t>
            </a:r>
            <a:r>
              <a:rPr lang="en-US" dirty="0" smtClean="0"/>
              <a:t>	</a:t>
            </a:r>
            <a:r>
              <a:rPr lang="ga-IE" sz="2400" b="1" dirty="0">
                <a:solidFill>
                  <a:prstClr val="black"/>
                </a:solidFill>
                <a:effectLst>
                  <a:outerShdw blurRad="38100" dist="38100" dir="2700000" algn="tl">
                    <a:srgbClr val="000000">
                      <a:alpha val="43137"/>
                    </a:srgbClr>
                  </a:outerShdw>
                </a:effectLst>
                <a:latin typeface="Tahoma" pitchFamily="34" charset="0"/>
              </a:rPr>
              <a:t>Abair</a:t>
            </a:r>
            <a:r>
              <a:rPr lang="ga-IE" sz="2400" dirty="0">
                <a:solidFill>
                  <a:srgbClr val="C00000"/>
                </a:solidFill>
                <a:effectLst>
                  <a:outerShdw blurRad="38100" dist="38100" dir="2700000" algn="tl">
                    <a:srgbClr val="000000">
                      <a:alpha val="43137"/>
                    </a:srgbClr>
                  </a:outerShdw>
                </a:effectLst>
                <a:latin typeface="Tahoma" pitchFamily="34" charset="0"/>
              </a:rPr>
              <a:t> go bhfuil sé 9.29 a.m. i Nua-Eabhrac </a:t>
            </a:r>
            <a:r>
              <a:rPr lang="ga-IE" sz="3200" dirty="0">
                <a:solidFill>
                  <a:srgbClr val="C00000"/>
                </a:solidFill>
                <a:effectLst>
                  <a:outerShdw blurRad="38100" dist="38100" dir="2700000" algn="tl">
                    <a:srgbClr val="000000">
                      <a:alpha val="43137"/>
                    </a:srgbClr>
                  </a:outerShdw>
                </a:effectLst>
                <a:latin typeface="Tahoma" pitchFamily="34" charset="0"/>
              </a:rPr>
              <a:t> </a:t>
            </a:r>
            <a:r>
              <a:rPr lang="ga-IE" sz="3200" dirty="0" smtClean="0">
                <a:solidFill>
                  <a:srgbClr val="C00000"/>
                </a:solidFill>
                <a:effectLst>
                  <a:outerShdw blurRad="38100" dist="38100" dir="2700000" algn="tl">
                    <a:srgbClr val="000000">
                      <a:alpha val="43137"/>
                    </a:srgbClr>
                  </a:outerShdw>
                </a:effectLst>
                <a:latin typeface="Tahoma" pitchFamily="34" charset="0"/>
              </a:rPr>
              <a:t>    	       </a:t>
            </a:r>
            <a:r>
              <a:rPr lang="ga-IE" sz="3200" b="1" dirty="0" smtClean="0">
                <a:solidFill>
                  <a:prstClr val="black">
                    <a:lumMod val="95000"/>
                    <a:lumOff val="5000"/>
                  </a:prstClr>
                </a:solidFill>
                <a:effectLst>
                  <a:outerShdw blurRad="38100" dist="38100" dir="2700000" algn="tl">
                    <a:srgbClr val="000000">
                      <a:alpha val="43137"/>
                    </a:srgbClr>
                  </a:outerShdw>
                </a:effectLst>
                <a:latin typeface="Tahoma" pitchFamily="34" charset="0"/>
              </a:rPr>
              <a:t>ansin</a:t>
            </a:r>
            <a:r>
              <a:rPr lang="ga-IE" sz="3200" dirty="0" smtClean="0">
                <a:solidFill>
                  <a:srgbClr val="C00000"/>
                </a:solidFill>
                <a:effectLst>
                  <a:outerShdw blurRad="38100" dist="38100" dir="2700000" algn="tl">
                    <a:srgbClr val="000000">
                      <a:alpha val="43137"/>
                    </a:srgbClr>
                  </a:outerShdw>
                </a:effectLst>
                <a:latin typeface="Tahoma" pitchFamily="34" charset="0"/>
              </a:rPr>
              <a:t> </a:t>
            </a:r>
            <a:r>
              <a:rPr lang="ga-IE" sz="3200" dirty="0">
                <a:solidFill>
                  <a:srgbClr val="C00000"/>
                </a:solidFill>
                <a:effectLst>
                  <a:outerShdw blurRad="38100" dist="38100" dir="2700000" algn="tl">
                    <a:srgbClr val="000000">
                      <a:alpha val="43137"/>
                    </a:srgbClr>
                  </a:outerShdw>
                </a:effectLst>
                <a:latin typeface="Tahoma" pitchFamily="34" charset="0"/>
              </a:rPr>
              <a:t>tá sé 2.29 p.m. i Londain             </a:t>
            </a:r>
          </a:p>
        </p:txBody>
      </p:sp>
      <p:sp>
        <p:nvSpPr>
          <p:cNvPr id="2" name="Title 1"/>
          <p:cNvSpPr txBox="1">
            <a:spLocks/>
          </p:cNvSpPr>
          <p:nvPr/>
        </p:nvSpPr>
        <p:spPr>
          <a:xfrm>
            <a:off x="0" y="110862"/>
            <a:ext cx="8686800" cy="1143000"/>
          </a:xfrm>
          <a:prstGeom prst="rect">
            <a:avLst/>
          </a:prstGeom>
        </p:spPr>
        <p:txBody>
          <a:bodyPr>
            <a:normAutofit/>
          </a:bodyPr>
          <a:lstStyle/>
          <a:p>
            <a:pPr algn="ctr">
              <a:spcBef>
                <a:spcPct val="0"/>
              </a:spcBef>
            </a:pPr>
            <a:r>
              <a:rPr lang="ga-IE" sz="3600" b="1" i="1" dirty="0">
                <a:solidFill>
                  <a:srgbClr val="990033"/>
                </a:solidFill>
                <a:effectLst>
                  <a:outerShdw blurRad="38100" dist="38100" dir="2700000" algn="tl">
                    <a:srgbClr val="000000">
                      <a:alpha val="43137"/>
                    </a:srgbClr>
                  </a:outerShdw>
                </a:effectLst>
                <a:latin typeface="Tahoma" pitchFamily="34" charset="0"/>
              </a:rPr>
              <a:t>Coinbhéarta ráitis</a:t>
            </a:r>
          </a:p>
        </p:txBody>
      </p:sp>
      <p:sp>
        <p:nvSpPr>
          <p:cNvPr id="5" name="TextBox 4"/>
          <p:cNvSpPr txBox="1"/>
          <p:nvPr/>
        </p:nvSpPr>
        <p:spPr>
          <a:xfrm>
            <a:off x="0" y="2435914"/>
            <a:ext cx="9144000" cy="1015663"/>
          </a:xfrm>
          <a:prstGeom prst="rect">
            <a:avLst/>
          </a:prstGeom>
          <a:noFill/>
        </p:spPr>
        <p:txBody>
          <a:bodyPr wrap="square" rtlCol="0">
            <a:spAutoFit/>
          </a:bodyPr>
          <a:lstStyle/>
          <a:p>
            <a:r>
              <a:rPr lang="ga-IE" sz="3200" b="1" dirty="0">
                <a:solidFill>
                  <a:srgbClr val="C00000"/>
                </a:solidFill>
                <a:effectLst>
                  <a:outerShdw blurRad="38100" dist="38100" dir="2700000" algn="tl">
                    <a:srgbClr val="000000">
                      <a:alpha val="43137"/>
                    </a:srgbClr>
                  </a:outerShdw>
                </a:effectLst>
                <a:latin typeface="Tahoma" pitchFamily="34" charset="0"/>
              </a:rPr>
              <a:t>  </a:t>
            </a:r>
            <a:r>
              <a:rPr lang="ga-IE" sz="3200" b="1" dirty="0" smtClean="0">
                <a:solidFill>
                  <a:srgbClr val="C00000"/>
                </a:solidFill>
                <a:effectLst>
                  <a:outerShdw blurRad="38100" dist="38100" dir="2700000" algn="tl">
                    <a:srgbClr val="000000">
                      <a:alpha val="43137"/>
                    </a:srgbClr>
                  </a:outerShdw>
                </a:effectLst>
                <a:latin typeface="Tahoma" pitchFamily="34" charset="0"/>
              </a:rPr>
              <a:t>Coinbhéarta:</a:t>
            </a:r>
            <a:r>
              <a:rPr lang="ga-IE" dirty="0" smtClean="0"/>
              <a:t>    </a:t>
            </a:r>
            <a:r>
              <a:rPr lang="ga-IE" sz="2400" b="1" dirty="0" smtClean="0">
                <a:solidFill>
                  <a:prstClr val="black"/>
                </a:solidFill>
                <a:effectLst>
                  <a:outerShdw blurRad="38100" dist="38100" dir="2700000" algn="tl">
                    <a:srgbClr val="000000">
                      <a:alpha val="43137"/>
                    </a:srgbClr>
                  </a:outerShdw>
                </a:effectLst>
                <a:latin typeface="Tahoma" pitchFamily="34" charset="0"/>
              </a:rPr>
              <a:t>Abair</a:t>
            </a:r>
            <a:r>
              <a:rPr lang="ga-IE" sz="2400" dirty="0" smtClean="0">
                <a:solidFill>
                  <a:srgbClr val="C00000"/>
                </a:solidFill>
                <a:effectLst>
                  <a:outerShdw blurRad="38100" dist="38100" dir="2700000" algn="tl">
                    <a:srgbClr val="000000">
                      <a:alpha val="43137"/>
                    </a:srgbClr>
                  </a:outerShdw>
                </a:effectLst>
                <a:latin typeface="Tahoma" pitchFamily="34" charset="0"/>
              </a:rPr>
              <a:t> </a:t>
            </a:r>
            <a:r>
              <a:rPr lang="ga-IE" sz="2400" dirty="0">
                <a:solidFill>
                  <a:srgbClr val="C00000"/>
                </a:solidFill>
                <a:effectLst>
                  <a:outerShdw blurRad="38100" dist="38100" dir="2700000" algn="tl">
                    <a:srgbClr val="000000">
                      <a:alpha val="43137"/>
                    </a:srgbClr>
                  </a:outerShdw>
                </a:effectLst>
                <a:latin typeface="Tahoma" pitchFamily="34" charset="0"/>
              </a:rPr>
              <a:t>go bhfuil sé 2.29 p.m. i Londain </a:t>
            </a:r>
            <a:endParaRPr lang="ga-IE" sz="3200" dirty="0">
              <a:solidFill>
                <a:srgbClr val="C00000"/>
              </a:solidFill>
              <a:effectLst>
                <a:outerShdw blurRad="38100" dist="38100" dir="2700000" algn="tl">
                  <a:srgbClr val="000000">
                    <a:alpha val="43137"/>
                  </a:srgbClr>
                </a:outerShdw>
              </a:effectLst>
              <a:latin typeface="Tahoma" pitchFamily="34" charset="0"/>
            </a:endParaRPr>
          </a:p>
          <a:p>
            <a:r>
              <a:rPr lang="en-US" dirty="0" smtClean="0"/>
              <a:t>			</a:t>
            </a:r>
            <a:r>
              <a:rPr lang="ga-IE" sz="2800" b="1" dirty="0">
                <a:solidFill>
                  <a:prstClr val="black"/>
                </a:solidFill>
                <a:effectLst>
                  <a:outerShdw blurRad="38100" dist="38100" dir="2700000" algn="tl">
                    <a:srgbClr val="000000">
                      <a:alpha val="43137"/>
                    </a:srgbClr>
                  </a:outerShdw>
                </a:effectLst>
                <a:latin typeface="Tahoma" pitchFamily="34" charset="0"/>
              </a:rPr>
              <a:t>ansin</a:t>
            </a:r>
            <a:r>
              <a:rPr lang="ga-IE" sz="2800" dirty="0">
                <a:solidFill>
                  <a:srgbClr val="C00000"/>
                </a:solidFill>
                <a:effectLst>
                  <a:outerShdw blurRad="38100" dist="38100" dir="2700000" algn="tl">
                    <a:srgbClr val="000000">
                      <a:alpha val="43137"/>
                    </a:srgbClr>
                  </a:outerShdw>
                </a:effectLst>
                <a:latin typeface="Tahoma" pitchFamily="34" charset="0"/>
              </a:rPr>
              <a:t> tá sé 9.29 a.m. i Nua-Eabhrac         </a:t>
            </a:r>
            <a:endParaRPr lang="ga-IE" sz="3200" dirty="0">
              <a:solidFill>
                <a:srgbClr val="C00000"/>
              </a:solidFill>
              <a:effectLst>
                <a:outerShdw blurRad="38100" dist="38100" dir="2700000" algn="tl">
                  <a:srgbClr val="000000">
                    <a:alpha val="43137"/>
                  </a:srgbClr>
                </a:outerShdw>
              </a:effectLst>
              <a:latin typeface="Tahoma" pitchFamily="34" charset="0"/>
            </a:endParaRPr>
          </a:p>
        </p:txBody>
      </p:sp>
      <p:sp>
        <p:nvSpPr>
          <p:cNvPr id="9" name="Date Placeholder 8"/>
          <p:cNvSpPr>
            <a:spLocks noGrp="1"/>
          </p:cNvSpPr>
          <p:nvPr>
            <p:ph type="dt" sz="half" idx="10"/>
          </p:nvPr>
        </p:nvSpPr>
        <p:spPr/>
        <p:txBody>
          <a:bodyPr/>
          <a:lstStyle/>
          <a:p>
            <a:fld id="{B0A9E8B7-233C-481A-8AF9-5971537BEDB8}" type="datetime10">
              <a:rPr lang="en-IE" smtClean="0"/>
              <a:pPr/>
              <a:t>09:19</a:t>
            </a:fld>
            <a:endParaRPr lang="ga-IE"/>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148959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 presetClass="entr" presetSubtype="0" fill="hold" nodeType="withEffect">
                                  <p:stCondLst>
                                    <p:cond delay="0"/>
                                  </p:stCondLst>
                                  <p:childTnLst>
                                    <p:set>
                                      <p:cBhvr>
                                        <p:cTn id="14" dur="1" fill="hold">
                                          <p:stCondLst>
                                            <p:cond delay="0"/>
                                          </p:stCondLst>
                                        </p:cTn>
                                        <p:tgtEl>
                                          <p:spTgt spid="758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5C8252-14BD-4A5A-8AC9-54EB902D62DD}" type="datetime10">
              <a:rPr lang="en-IE" smtClean="0">
                <a:solidFill>
                  <a:prstClr val="black">
                    <a:tint val="75000"/>
                  </a:prstClr>
                </a:solidFill>
              </a:rPr>
              <a:pPr/>
              <a:t>09:19</a:t>
            </a:fld>
            <a:endParaRPr lang="en-IE">
              <a:solidFill>
                <a:prstClr val="black">
                  <a:tint val="75000"/>
                </a:prstClr>
              </a:solidFill>
            </a:endParaRPr>
          </a:p>
        </p:txBody>
      </p:sp>
      <p:graphicFrame>
        <p:nvGraphicFramePr>
          <p:cNvPr id="5" name="Object 2"/>
          <p:cNvGraphicFramePr>
            <a:graphicFrameLocks noChangeAspect="1"/>
          </p:cNvGraphicFramePr>
          <p:nvPr/>
        </p:nvGraphicFramePr>
        <p:xfrm>
          <a:off x="574675" y="2490788"/>
          <a:ext cx="8393113" cy="1571258"/>
        </p:xfrm>
        <a:graphic>
          <a:graphicData uri="http://schemas.openxmlformats.org/presentationml/2006/ole">
            <p:oleObj spid="_x0000_s918529" name="Equation" r:id="rId3" imgW="2108200" imgH="406400" progId="">
              <p:embed/>
            </p:oleObj>
          </a:graphicData>
        </a:graphic>
      </p:graphicFrame>
      <p:sp>
        <p:nvSpPr>
          <p:cNvPr id="6" name="Title 1"/>
          <p:cNvSpPr txBox="1">
            <a:spLocks/>
          </p:cNvSpPr>
          <p:nvPr/>
        </p:nvSpPr>
        <p:spPr>
          <a:xfrm>
            <a:off x="0" y="110862"/>
            <a:ext cx="8686800" cy="1143000"/>
          </a:xfrm>
          <a:prstGeom prst="rect">
            <a:avLst/>
          </a:prstGeom>
        </p:spPr>
        <p:txBody>
          <a:bodyPr>
            <a:normAutofit fontScale="92500"/>
          </a:bodyPr>
          <a:lstStyle/>
          <a:p>
            <a:pPr algn="ctr">
              <a:spcBef>
                <a:spcPct val="0"/>
              </a:spcBef>
            </a:pPr>
            <a:r>
              <a:rPr lang="ga-IE" sz="5400" b="1" i="1" dirty="0"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Cionbhéarta san Ailgéabar</a:t>
            </a:r>
            <a:endParaRPr lang="en-IE" sz="5400" b="1" i="1" u="sng" dirty="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TextBox 6"/>
          <p:cNvSpPr txBox="1"/>
          <p:nvPr/>
        </p:nvSpPr>
        <p:spPr>
          <a:xfrm>
            <a:off x="275771" y="2569028"/>
            <a:ext cx="1233715" cy="584775"/>
          </a:xfrm>
          <a:prstGeom prst="rect">
            <a:avLst/>
          </a:prstGeom>
          <a:solidFill>
            <a:schemeClr val="bg1"/>
          </a:solidFill>
        </p:spPr>
        <p:txBody>
          <a:bodyPr wrap="square" rtlCol="0">
            <a:spAutoFit/>
          </a:bodyPr>
          <a:lstStyle/>
          <a:p>
            <a:r>
              <a:rPr lang="ga-IE" sz="3200" dirty="0" smtClean="0"/>
              <a:t>Má tá</a:t>
            </a:r>
            <a:endParaRPr lang="ga-IE" sz="3200" dirty="0"/>
          </a:p>
        </p:txBody>
      </p:sp>
      <p:sp>
        <p:nvSpPr>
          <p:cNvPr id="10" name="TextBox 9"/>
          <p:cNvSpPr txBox="1"/>
          <p:nvPr/>
        </p:nvSpPr>
        <p:spPr>
          <a:xfrm>
            <a:off x="4927601" y="2590800"/>
            <a:ext cx="1132115" cy="584775"/>
          </a:xfrm>
          <a:prstGeom prst="rect">
            <a:avLst/>
          </a:prstGeom>
          <a:solidFill>
            <a:schemeClr val="bg1"/>
          </a:solidFill>
        </p:spPr>
        <p:txBody>
          <a:bodyPr wrap="square" rtlCol="0">
            <a:spAutoFit/>
          </a:bodyPr>
          <a:lstStyle/>
          <a:p>
            <a:r>
              <a:rPr lang="ga-IE" sz="3200" dirty="0" smtClean="0"/>
              <a:t>ansin</a:t>
            </a:r>
            <a:endParaRPr lang="ga-IE"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371600" y="258634"/>
            <a:ext cx="6858000" cy="461665"/>
          </a:xfrm>
          <a:prstGeom prst="rect">
            <a:avLst/>
          </a:prstGeom>
          <a:solidFill>
            <a:schemeClr val="accent1"/>
          </a:solidFill>
          <a:ln w="12700" cap="sq">
            <a:noFill/>
            <a:miter lim="800000"/>
            <a:headEnd type="none" w="sm" len="sm"/>
            <a:tailEnd type="none" w="sm" len="sm"/>
          </a:ln>
          <a:effectLst/>
        </p:spPr>
        <p:txBody>
          <a:bodyPr anchor="ctr">
            <a:spAutoFit/>
          </a:bodyPr>
          <a:lstStyle/>
          <a:p>
            <a:pPr algn="ctr">
              <a:spcBef>
                <a:spcPct val="50000"/>
              </a:spcBef>
            </a:pPr>
            <a:r>
              <a:rPr lang="ga-IE" sz="2400" b="1" dirty="0">
                <a:solidFill>
                  <a:srgbClr val="EEECE1"/>
                </a:solidFill>
              </a:rPr>
              <a:t>Ní hamhlaidh atá gach coinbhéarta ráitis fíor.</a:t>
            </a:r>
          </a:p>
        </p:txBody>
      </p:sp>
      <p:sp>
        <p:nvSpPr>
          <p:cNvPr id="5124" name="Text Box 4"/>
          <p:cNvSpPr txBox="1">
            <a:spLocks noChangeArrowheads="1"/>
          </p:cNvSpPr>
          <p:nvPr/>
        </p:nvSpPr>
        <p:spPr bwMode="auto">
          <a:xfrm>
            <a:off x="1371599" y="914400"/>
            <a:ext cx="3737429" cy="369332"/>
          </a:xfrm>
          <a:prstGeom prst="rect">
            <a:avLst/>
          </a:prstGeom>
          <a:solidFill>
            <a:srgbClr val="52ED0D"/>
          </a:solidFill>
          <a:ln w="12700" cap="sq">
            <a:noFill/>
            <a:miter lim="800000"/>
            <a:headEnd type="none" w="sm" len="sm"/>
            <a:tailEnd type="none" w="sm" len="sm"/>
          </a:ln>
          <a:effectLst/>
        </p:spPr>
        <p:txBody>
          <a:bodyPr wrap="square" anchor="ctr">
            <a:spAutoFit/>
          </a:bodyPr>
          <a:lstStyle/>
          <a:p>
            <a:pPr algn="ctr">
              <a:spcBef>
                <a:spcPct val="50000"/>
              </a:spcBef>
            </a:pPr>
            <a:r>
              <a:rPr lang="ga-IE" dirty="0">
                <a:solidFill>
                  <a:srgbClr val="C00000"/>
                </a:solidFill>
              </a:rPr>
              <a:t>Féachaimis ar an abairt seo thíos:</a:t>
            </a:r>
          </a:p>
        </p:txBody>
      </p:sp>
      <p:sp>
        <p:nvSpPr>
          <p:cNvPr id="5125" name="Text Box 5"/>
          <p:cNvSpPr txBox="1">
            <a:spLocks noChangeArrowheads="1"/>
          </p:cNvSpPr>
          <p:nvPr/>
        </p:nvSpPr>
        <p:spPr bwMode="auto">
          <a:xfrm>
            <a:off x="1053133" y="1595534"/>
            <a:ext cx="504000" cy="369332"/>
          </a:xfrm>
          <a:prstGeom prst="rect">
            <a:avLst/>
          </a:prstGeom>
          <a:solidFill>
            <a:schemeClr val="accent1"/>
          </a:solidFill>
          <a:ln w="12700" cap="sq">
            <a:noFill/>
            <a:miter lim="800000"/>
            <a:headEnd type="none" w="sm" len="sm"/>
            <a:tailEnd type="none" w="sm" len="sm"/>
          </a:ln>
          <a:effectLst/>
        </p:spPr>
        <p:txBody>
          <a:bodyPr anchor="ctr">
            <a:spAutoFit/>
          </a:bodyPr>
          <a:lstStyle/>
          <a:p>
            <a:pPr algn="ctr">
              <a:spcBef>
                <a:spcPct val="50000"/>
              </a:spcBef>
            </a:pPr>
            <a:r>
              <a:rPr lang="ga-IE">
                <a:solidFill>
                  <a:srgbClr val="EEECE1"/>
                </a:solidFill>
              </a:rPr>
              <a:t>Abair go</a:t>
            </a:r>
          </a:p>
        </p:txBody>
      </p:sp>
      <p:sp>
        <p:nvSpPr>
          <p:cNvPr id="5126" name="Text Box 6"/>
          <p:cNvSpPr txBox="1">
            <a:spLocks noChangeArrowheads="1"/>
          </p:cNvSpPr>
          <p:nvPr/>
        </p:nvSpPr>
        <p:spPr bwMode="auto">
          <a:xfrm>
            <a:off x="1557188" y="1595535"/>
            <a:ext cx="5072211" cy="369332"/>
          </a:xfrm>
          <a:prstGeom prst="rect">
            <a:avLst/>
          </a:prstGeom>
          <a:solidFill>
            <a:schemeClr val="tx1"/>
          </a:solidFill>
          <a:ln w="12700" cap="sq">
            <a:noFill/>
            <a:miter lim="800000"/>
            <a:headEnd type="none" w="sm" len="sm"/>
            <a:tailEnd type="none" w="sm" len="sm"/>
          </a:ln>
          <a:effectLst/>
        </p:spPr>
        <p:txBody>
          <a:bodyPr wrap="square" anchor="ctr">
            <a:spAutoFit/>
          </a:bodyPr>
          <a:lstStyle/>
          <a:p>
            <a:pPr algn="ctr">
              <a:spcBef>
                <a:spcPct val="50000"/>
              </a:spcBef>
            </a:pPr>
            <a:r>
              <a:rPr lang="ga-IE" dirty="0">
                <a:solidFill>
                  <a:srgbClr val="EEECE1"/>
                </a:solidFill>
              </a:rPr>
              <a:t>scórálann Wayne Rooney an t-aon chúl sa chluiche </a:t>
            </a:r>
            <a:endParaRPr lang="ga-IE" baseline="30000" dirty="0">
              <a:solidFill>
                <a:srgbClr val="EEECE1"/>
              </a:solidFill>
            </a:endParaRPr>
          </a:p>
        </p:txBody>
      </p:sp>
      <p:sp>
        <p:nvSpPr>
          <p:cNvPr id="5127" name="Text Box 7"/>
          <p:cNvSpPr txBox="1">
            <a:spLocks noChangeArrowheads="1"/>
          </p:cNvSpPr>
          <p:nvPr/>
        </p:nvSpPr>
        <p:spPr bwMode="auto">
          <a:xfrm>
            <a:off x="1051664" y="2281334"/>
            <a:ext cx="900000" cy="369332"/>
          </a:xfrm>
          <a:prstGeom prst="rect">
            <a:avLst/>
          </a:prstGeom>
          <a:solidFill>
            <a:schemeClr val="accent1"/>
          </a:solidFill>
          <a:ln w="12700" cap="sq">
            <a:noFill/>
            <a:miter lim="800000"/>
            <a:headEnd type="none" w="sm" len="sm"/>
            <a:tailEnd type="none" w="sm" len="sm"/>
          </a:ln>
          <a:effectLst/>
        </p:spPr>
        <p:txBody>
          <a:bodyPr anchor="ctr">
            <a:spAutoFit/>
          </a:bodyPr>
          <a:lstStyle/>
          <a:p>
            <a:pPr algn="ctr">
              <a:spcBef>
                <a:spcPct val="50000"/>
              </a:spcBef>
            </a:pPr>
            <a:r>
              <a:rPr lang="ga-IE">
                <a:solidFill>
                  <a:srgbClr val="EEECE1"/>
                </a:solidFill>
              </a:rPr>
              <a:t>Ansin</a:t>
            </a:r>
          </a:p>
        </p:txBody>
      </p:sp>
      <p:sp>
        <p:nvSpPr>
          <p:cNvPr id="5128" name="Text Box 8"/>
          <p:cNvSpPr txBox="1">
            <a:spLocks noChangeArrowheads="1"/>
          </p:cNvSpPr>
          <p:nvPr/>
        </p:nvSpPr>
        <p:spPr bwMode="auto">
          <a:xfrm>
            <a:off x="1907704" y="2281334"/>
            <a:ext cx="2736000" cy="369332"/>
          </a:xfrm>
          <a:prstGeom prst="rect">
            <a:avLst/>
          </a:prstGeom>
          <a:solidFill>
            <a:schemeClr val="tx1"/>
          </a:solidFill>
          <a:ln w="12700" cap="sq">
            <a:noFill/>
            <a:miter lim="800000"/>
            <a:headEnd type="none" w="sm" len="sm"/>
            <a:tailEnd type="none" w="sm" len="sm"/>
          </a:ln>
          <a:effectLst/>
        </p:spPr>
        <p:txBody>
          <a:bodyPr wrap="square" anchor="ctr">
            <a:spAutoFit/>
          </a:bodyPr>
          <a:lstStyle/>
          <a:p>
            <a:pPr algn="ctr">
              <a:spcBef>
                <a:spcPct val="50000"/>
              </a:spcBef>
            </a:pPr>
            <a:r>
              <a:rPr lang="ga-IE" dirty="0">
                <a:solidFill>
                  <a:srgbClr val="EEECE1"/>
                </a:solidFill>
              </a:rPr>
              <a:t>buann Manchester United 1-0</a:t>
            </a:r>
            <a:endParaRPr lang="ga-IE" baseline="30000" dirty="0">
              <a:solidFill>
                <a:srgbClr val="EEECE1"/>
              </a:solidFill>
            </a:endParaRPr>
          </a:p>
        </p:txBody>
      </p:sp>
      <p:sp>
        <p:nvSpPr>
          <p:cNvPr id="5129" name="Text Box 9"/>
          <p:cNvSpPr txBox="1">
            <a:spLocks noChangeArrowheads="1"/>
          </p:cNvSpPr>
          <p:nvPr/>
        </p:nvSpPr>
        <p:spPr bwMode="auto">
          <a:xfrm>
            <a:off x="1048663" y="2971800"/>
            <a:ext cx="3920480" cy="369332"/>
          </a:xfrm>
          <a:prstGeom prst="rect">
            <a:avLst/>
          </a:prstGeom>
          <a:solidFill>
            <a:srgbClr val="52ED0D"/>
          </a:solidFill>
          <a:ln w="12700" cap="sq">
            <a:noFill/>
            <a:miter lim="800000"/>
            <a:headEnd type="none" w="sm" len="sm"/>
            <a:tailEnd type="none" w="sm" len="sm"/>
          </a:ln>
          <a:effectLst/>
        </p:spPr>
        <p:txBody>
          <a:bodyPr wrap="square" anchor="ctr">
            <a:spAutoFit/>
          </a:bodyPr>
          <a:lstStyle/>
          <a:p>
            <a:pPr algn="ctr">
              <a:spcBef>
                <a:spcPct val="50000"/>
              </a:spcBef>
            </a:pPr>
            <a:r>
              <a:rPr lang="ga-IE">
                <a:solidFill>
                  <a:srgbClr val="C00000"/>
                </a:solidFill>
              </a:rPr>
              <a:t>Anois déan an ráiteas conbhéartach.</a:t>
            </a:r>
          </a:p>
        </p:txBody>
      </p:sp>
      <p:sp>
        <p:nvSpPr>
          <p:cNvPr id="5130" name="Text Box 10"/>
          <p:cNvSpPr txBox="1">
            <a:spLocks noChangeArrowheads="1"/>
          </p:cNvSpPr>
          <p:nvPr/>
        </p:nvSpPr>
        <p:spPr bwMode="auto">
          <a:xfrm>
            <a:off x="372533" y="1612180"/>
            <a:ext cx="1180130" cy="369332"/>
          </a:xfrm>
          <a:prstGeom prst="rect">
            <a:avLst/>
          </a:prstGeom>
          <a:solidFill>
            <a:schemeClr val="accent1"/>
          </a:solidFill>
          <a:ln w="12700" cap="sq">
            <a:noFill/>
            <a:miter lim="800000"/>
            <a:headEnd type="none" w="sm" len="sm"/>
            <a:tailEnd type="none" w="sm" len="sm"/>
          </a:ln>
          <a:effectLst/>
        </p:spPr>
        <p:txBody>
          <a:bodyPr wrap="square" anchor="ctr">
            <a:spAutoFit/>
          </a:bodyPr>
          <a:lstStyle/>
          <a:p>
            <a:pPr algn="ctr">
              <a:spcBef>
                <a:spcPct val="50000"/>
              </a:spcBef>
            </a:pPr>
            <a:r>
              <a:rPr lang="ga-IE" dirty="0">
                <a:solidFill>
                  <a:srgbClr val="EEECE1"/>
                </a:solidFill>
              </a:rPr>
              <a:t>Abair go</a:t>
            </a:r>
          </a:p>
        </p:txBody>
      </p:sp>
      <p:sp>
        <p:nvSpPr>
          <p:cNvPr id="5131" name="Text Box 11"/>
          <p:cNvSpPr txBox="1">
            <a:spLocks noChangeArrowheads="1"/>
          </p:cNvSpPr>
          <p:nvPr/>
        </p:nvSpPr>
        <p:spPr bwMode="auto">
          <a:xfrm>
            <a:off x="1565248" y="1595535"/>
            <a:ext cx="5011398" cy="369332"/>
          </a:xfrm>
          <a:prstGeom prst="rect">
            <a:avLst/>
          </a:prstGeom>
          <a:solidFill>
            <a:schemeClr val="tx1"/>
          </a:solidFill>
          <a:ln w="12700" cap="sq">
            <a:noFill/>
            <a:miter lim="800000"/>
            <a:headEnd type="none" w="sm" len="sm"/>
            <a:tailEnd type="none" w="sm" len="sm"/>
          </a:ln>
          <a:effectLst/>
        </p:spPr>
        <p:txBody>
          <a:bodyPr wrap="square" anchor="ctr">
            <a:spAutoFit/>
          </a:bodyPr>
          <a:lstStyle/>
          <a:p>
            <a:pPr algn="ctr">
              <a:spcBef>
                <a:spcPct val="50000"/>
              </a:spcBef>
            </a:pPr>
            <a:r>
              <a:rPr lang="ga-IE" dirty="0">
                <a:solidFill>
                  <a:srgbClr val="EEECE1"/>
                </a:solidFill>
              </a:rPr>
              <a:t>scórálann Wayne Rooney an t-aon chúl sa chluiche</a:t>
            </a:r>
            <a:endParaRPr lang="ga-IE" baseline="30000" dirty="0">
              <a:solidFill>
                <a:srgbClr val="EEECE1"/>
              </a:solidFill>
            </a:endParaRPr>
          </a:p>
        </p:txBody>
      </p:sp>
      <p:sp>
        <p:nvSpPr>
          <p:cNvPr id="5132" name="Text Box 12"/>
          <p:cNvSpPr txBox="1">
            <a:spLocks noChangeArrowheads="1"/>
          </p:cNvSpPr>
          <p:nvPr/>
        </p:nvSpPr>
        <p:spPr bwMode="auto">
          <a:xfrm>
            <a:off x="1048344" y="2282054"/>
            <a:ext cx="900000" cy="369332"/>
          </a:xfrm>
          <a:prstGeom prst="rect">
            <a:avLst/>
          </a:prstGeom>
          <a:solidFill>
            <a:schemeClr val="accent1"/>
          </a:solidFill>
          <a:ln w="12700" cap="sq">
            <a:noFill/>
            <a:miter lim="800000"/>
            <a:headEnd type="none" w="sm" len="sm"/>
            <a:tailEnd type="none" w="sm" len="sm"/>
          </a:ln>
          <a:effectLst/>
        </p:spPr>
        <p:txBody>
          <a:bodyPr anchor="ctr">
            <a:spAutoFit/>
          </a:bodyPr>
          <a:lstStyle/>
          <a:p>
            <a:pPr algn="ctr">
              <a:spcBef>
                <a:spcPct val="50000"/>
              </a:spcBef>
            </a:pPr>
            <a:r>
              <a:rPr lang="ga-IE" dirty="0">
                <a:solidFill>
                  <a:srgbClr val="EEECE1"/>
                </a:solidFill>
              </a:rPr>
              <a:t>Ansin</a:t>
            </a:r>
          </a:p>
        </p:txBody>
      </p:sp>
      <p:sp>
        <p:nvSpPr>
          <p:cNvPr id="5133" name="Text Box 13"/>
          <p:cNvSpPr txBox="1">
            <a:spLocks noChangeArrowheads="1"/>
          </p:cNvSpPr>
          <p:nvPr/>
        </p:nvSpPr>
        <p:spPr bwMode="auto">
          <a:xfrm>
            <a:off x="1962127" y="2281334"/>
            <a:ext cx="3175930" cy="369332"/>
          </a:xfrm>
          <a:prstGeom prst="rect">
            <a:avLst/>
          </a:prstGeom>
          <a:solidFill>
            <a:schemeClr val="tx1"/>
          </a:solidFill>
          <a:ln w="12700" cap="sq">
            <a:noFill/>
            <a:miter lim="800000"/>
            <a:headEnd type="none" w="sm" len="sm"/>
            <a:tailEnd type="none" w="sm" len="sm"/>
          </a:ln>
          <a:effectLst/>
        </p:spPr>
        <p:txBody>
          <a:bodyPr wrap="square" anchor="ctr">
            <a:spAutoFit/>
          </a:bodyPr>
          <a:lstStyle/>
          <a:p>
            <a:pPr algn="ctr">
              <a:spcBef>
                <a:spcPct val="50000"/>
              </a:spcBef>
            </a:pPr>
            <a:r>
              <a:rPr lang="ga-IE" dirty="0">
                <a:solidFill>
                  <a:srgbClr val="EEECE1"/>
                </a:solidFill>
              </a:rPr>
              <a:t>buann Manchester United 1-0</a:t>
            </a:r>
          </a:p>
        </p:txBody>
      </p:sp>
      <p:sp>
        <p:nvSpPr>
          <p:cNvPr id="3" name="Isosceles Triangle 2"/>
          <p:cNvSpPr/>
          <p:nvPr/>
        </p:nvSpPr>
        <p:spPr>
          <a:xfrm rot="5893382">
            <a:off x="7539034" y="1804751"/>
            <a:ext cx="1501203" cy="108578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 name="Isosceles Triangle 17"/>
          <p:cNvSpPr/>
          <p:nvPr/>
        </p:nvSpPr>
        <p:spPr>
          <a:xfrm rot="9084905">
            <a:off x="7153273" y="2327740"/>
            <a:ext cx="1501203" cy="83117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pic>
        <p:nvPicPr>
          <p:cNvPr id="945154" name="Picture 2" descr="http://www.footballticketsonline.co.uk/wp-content/uploads/2011/02/wayne-rooney.jpg"/>
          <p:cNvPicPr>
            <a:picLocks noChangeAspect="1" noChangeArrowheads="1"/>
          </p:cNvPicPr>
          <p:nvPr/>
        </p:nvPicPr>
        <p:blipFill>
          <a:blip r:embed="rId3"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6805246" y="813045"/>
            <a:ext cx="2074984" cy="4145817"/>
          </a:xfrm>
          <a:prstGeom prst="rect">
            <a:avLst/>
          </a:prstGeom>
          <a:noFill/>
        </p:spPr>
      </p:pic>
      <p:sp>
        <p:nvSpPr>
          <p:cNvPr id="2" name="Date Placeholder 1"/>
          <p:cNvSpPr>
            <a:spLocks noGrp="1"/>
          </p:cNvSpPr>
          <p:nvPr>
            <p:ph type="dt" sz="half" idx="10"/>
          </p:nvPr>
        </p:nvSpPr>
        <p:spPr/>
        <p:txBody>
          <a:bodyPr/>
          <a:lstStyle/>
          <a:p>
            <a:fld id="{ECD65FAB-1E54-4233-8B6A-04B655CBAAA8}" type="datetime10">
              <a:rPr lang="en-IE" smtClean="0"/>
              <a:pPr/>
              <a:t>09:19</a:t>
            </a:fld>
            <a:endParaRPr lang="ga-IE"/>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79388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fade">
                                      <p:cBhvr>
                                        <p:cTn id="7" dur="500"/>
                                        <p:tgtEl>
                                          <p:spTgt spid="512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13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13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13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13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1" nodeType="clickEffect">
                                  <p:stCondLst>
                                    <p:cond delay="0"/>
                                  </p:stCondLst>
                                  <p:childTnLst>
                                    <p:animMotion origin="layout" path="M 2.5E-6 -7.40741E-7 L 0.00347 0.30347 " pathEditMode="relative" rAng="0" ptsTypes="AA">
                                      <p:cBhvr>
                                        <p:cTn id="19" dur="2000" fill="hold"/>
                                        <p:tgtEl>
                                          <p:spTgt spid="5130"/>
                                        </p:tgtEl>
                                        <p:attrNameLst>
                                          <p:attrName>ppt_x</p:attrName>
                                          <p:attrName>ppt_y</p:attrName>
                                        </p:attrNameLst>
                                      </p:cBhvr>
                                      <p:rCtr x="174" y="15162"/>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4.16667E-6 -7.40741E-7 L -0.04723 0.20347 " pathEditMode="relative" rAng="0" ptsTypes="AA">
                                      <p:cBhvr>
                                        <p:cTn id="23" dur="2000" fill="hold"/>
                                        <p:tgtEl>
                                          <p:spTgt spid="5133"/>
                                        </p:tgtEl>
                                        <p:attrNameLst>
                                          <p:attrName>ppt_x</p:attrName>
                                          <p:attrName>ppt_y</p:attrName>
                                        </p:attrNameLst>
                                      </p:cBhvr>
                                      <p:rCtr x="-2361" y="10162"/>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1" nodeType="clickEffect">
                                  <p:stCondLst>
                                    <p:cond delay="0"/>
                                  </p:stCondLst>
                                  <p:childTnLst>
                                    <p:animMotion origin="layout" path="M 4.72222E-6 -4.38686E-6 L -0.00226 0.29778 " pathEditMode="relative" rAng="0" ptsTypes="AA">
                                      <p:cBhvr>
                                        <p:cTn id="27" dur="2000" fill="hold"/>
                                        <p:tgtEl>
                                          <p:spTgt spid="5132"/>
                                        </p:tgtEl>
                                        <p:attrNameLst>
                                          <p:attrName>ppt_x</p:attrName>
                                          <p:attrName>ppt_y</p:attrName>
                                        </p:attrNameLst>
                                      </p:cBhvr>
                                      <p:rCtr x="-122" y="14877"/>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4.44444E-6 -0.00092 L 0.03559 0.39773 " pathEditMode="relative" rAng="0" ptsTypes="AA">
                                      <p:cBhvr>
                                        <p:cTn id="31" dur="2000" fill="hold"/>
                                        <p:tgtEl>
                                          <p:spTgt spid="5131"/>
                                        </p:tgtEl>
                                        <p:attrNameLst>
                                          <p:attrName>ppt_x</p:attrName>
                                          <p:attrName>ppt_y</p:attrName>
                                        </p:attrNameLst>
                                      </p:cBhvr>
                                      <p:rCtr x="1771" y="19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30" grpId="0" animBg="1"/>
      <p:bldP spid="5130" grpId="1" animBg="1"/>
      <p:bldP spid="5131" grpId="0" animBg="1"/>
      <p:bldP spid="5131" grpId="1" animBg="1"/>
      <p:bldP spid="5132" grpId="0" animBg="1"/>
      <p:bldP spid="5132" grpId="1" animBg="1"/>
      <p:bldP spid="5133" grpId="0" animBg="1"/>
      <p:bldP spid="5133"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5C8252-14BD-4A5A-8AC9-54EB902D62DD}" type="datetime10">
              <a:rPr lang="en-IE" smtClean="0">
                <a:solidFill>
                  <a:prstClr val="black">
                    <a:tint val="75000"/>
                  </a:prstClr>
                </a:solidFill>
              </a:rPr>
              <a:pPr/>
              <a:t>09:19</a:t>
            </a:fld>
            <a:endParaRPr lang="en-IE">
              <a:solidFill>
                <a:prstClr val="black">
                  <a:tint val="75000"/>
                </a:prstClr>
              </a:solidFill>
            </a:endParaRPr>
          </a:p>
        </p:txBody>
      </p:sp>
      <p:sp>
        <p:nvSpPr>
          <p:cNvPr id="5" name="TextBox 4"/>
          <p:cNvSpPr txBox="1"/>
          <p:nvPr/>
        </p:nvSpPr>
        <p:spPr>
          <a:xfrm>
            <a:off x="231760" y="1416544"/>
            <a:ext cx="9280730" cy="1077218"/>
          </a:xfrm>
          <a:prstGeom prst="rect">
            <a:avLst/>
          </a:prstGeom>
          <a:noFill/>
        </p:spPr>
        <p:txBody>
          <a:bodyPr wrap="square" rtlCol="0">
            <a:spAutoFit/>
          </a:bodyPr>
          <a:lstStyle/>
          <a:p>
            <a:r>
              <a:rPr lang="ga-IE" sz="32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Ráiteas</a:t>
            </a:r>
            <a:r>
              <a:rPr lang="en-IE" sz="32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IE" sz="3200" b="1" dirty="0" smtClean="0">
                <a:solidFill>
                  <a:prstClr val="black"/>
                </a:solidFill>
                <a:latin typeface="Tahoma" pitchFamily="34" charset="0"/>
                <a:ea typeface="Tahoma" pitchFamily="34" charset="0"/>
                <a:cs typeface="Tahoma" pitchFamily="34" charset="0"/>
              </a:rPr>
              <a:t>	</a:t>
            </a:r>
            <a:r>
              <a:rPr lang="ga-IE" sz="3200" b="1" dirty="0" smtClean="0">
                <a:solidFill>
                  <a:prstClr val="black"/>
                </a:solidFill>
                <a:latin typeface="Tahoma" pitchFamily="34" charset="0"/>
                <a:ea typeface="Tahoma" pitchFamily="34" charset="0"/>
                <a:cs typeface="Tahoma" pitchFamily="34" charset="0"/>
              </a:rPr>
              <a:t>        </a:t>
            </a:r>
            <a:r>
              <a:rPr lang="ga-IE" sz="3200" b="1" dirty="0"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Abair </a:t>
            </a:r>
            <a:r>
              <a:rPr lang="en-IE" sz="3200"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gur</a:t>
            </a:r>
            <a:r>
              <a:rPr lang="en-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IE" sz="3200"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madra</a:t>
            </a:r>
            <a:r>
              <a:rPr lang="en-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é Rex </a:t>
            </a:r>
            <a:endParaRPr lang="en-IE" sz="3200"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tabLst>
                <a:tab pos="2606675" algn="l"/>
              </a:tabLst>
            </a:pPr>
            <a:r>
              <a:rPr lang="en-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ga-IE" sz="3200" b="1" dirty="0" smtClean="0">
                <a:solidFill>
                  <a:prstClr val="black">
                    <a:lumMod val="95000"/>
                    <a:lumOff val="5000"/>
                  </a:prst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ansin </a:t>
            </a:r>
            <a:r>
              <a:rPr lang="en-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is </a:t>
            </a:r>
            <a:r>
              <a:rPr lang="en-IE" sz="3200"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mamach</a:t>
            </a:r>
            <a:r>
              <a:rPr lang="en-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é Rex.    (</a:t>
            </a:r>
            <a:r>
              <a:rPr lang="ga-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Fíor</a:t>
            </a:r>
            <a:r>
              <a:rPr lang="en-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IE" sz="3200"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itle 1"/>
          <p:cNvSpPr txBox="1">
            <a:spLocks/>
          </p:cNvSpPr>
          <p:nvPr/>
        </p:nvSpPr>
        <p:spPr>
          <a:xfrm>
            <a:off x="0" y="110862"/>
            <a:ext cx="8686800" cy="1143000"/>
          </a:xfrm>
          <a:prstGeom prst="rect">
            <a:avLst/>
          </a:prstGeom>
        </p:spPr>
        <p:txBody>
          <a:bodyPr>
            <a:normAutofit/>
          </a:bodyPr>
          <a:lstStyle/>
          <a:p>
            <a:pPr algn="ctr">
              <a:spcBef>
                <a:spcPct val="0"/>
              </a:spcBef>
            </a:pPr>
            <a:r>
              <a:rPr lang="en-IE" sz="3600" b="1" i="1" dirty="0" err="1"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Coinbhéarta</a:t>
            </a:r>
            <a:r>
              <a:rPr lang="en-IE" sz="3600" b="1" i="1" dirty="0"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IE" sz="3600" b="1" i="1" dirty="0" err="1" smtClean="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rPr>
              <a:t>ráitis</a:t>
            </a:r>
            <a:endParaRPr lang="en-IE" sz="3600" b="1" i="1" u="sng" dirty="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TextBox 6"/>
          <p:cNvSpPr txBox="1"/>
          <p:nvPr/>
        </p:nvSpPr>
        <p:spPr>
          <a:xfrm>
            <a:off x="201217" y="3068960"/>
            <a:ext cx="9133853" cy="1569660"/>
          </a:xfrm>
          <a:prstGeom prst="rect">
            <a:avLst/>
          </a:prstGeom>
          <a:noFill/>
        </p:spPr>
        <p:txBody>
          <a:bodyPr wrap="square" rtlCol="0">
            <a:spAutoFit/>
          </a:bodyPr>
          <a:lstStyle/>
          <a:p>
            <a:r>
              <a:rPr lang="ga-IE" sz="32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Cuinbhéarta</a:t>
            </a:r>
            <a:r>
              <a:rPr lang="en-IE" sz="32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n-IE" sz="3200" b="1" dirty="0" smtClean="0">
                <a:solidFill>
                  <a:prstClr val="black"/>
                </a:solidFill>
                <a:latin typeface="Tahoma" pitchFamily="34" charset="0"/>
                <a:ea typeface="Tahoma" pitchFamily="34" charset="0"/>
                <a:cs typeface="Tahoma" pitchFamily="34" charset="0"/>
              </a:rPr>
              <a:t>	</a:t>
            </a:r>
            <a:r>
              <a:rPr lang="ga-IE" sz="3200" b="1" dirty="0"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Abair </a:t>
            </a:r>
            <a:r>
              <a:rPr lang="ga-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gur </a:t>
            </a:r>
            <a:r>
              <a:rPr lang="en-IE" sz="3200"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mamach</a:t>
            </a:r>
            <a:r>
              <a:rPr lang="en-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é Rex</a:t>
            </a:r>
            <a:endParaRPr lang="en-IE" sz="3200"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n-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ga-IE" sz="3200" b="1" dirty="0" smtClean="0">
                <a:solidFill>
                  <a:prstClr val="black"/>
                </a:solidFill>
                <a:effectLst>
                  <a:outerShdw blurRad="38100" dist="38100" dir="2700000" algn="tl">
                    <a:srgbClr val="000000">
                      <a:alpha val="43137"/>
                    </a:srgbClr>
                  </a:outerShdw>
                </a:effectLst>
                <a:latin typeface="Tahoma" pitchFamily="34" charset="0"/>
                <a:ea typeface="Tahoma" pitchFamily="34" charset="0"/>
                <a:cs typeface="Tahoma" pitchFamily="34" charset="0"/>
              </a:rPr>
              <a:t>ansin </a:t>
            </a:r>
            <a:r>
              <a:rPr lang="ga-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is </a:t>
            </a:r>
            <a:r>
              <a:rPr lang="en-IE" sz="3200"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madra</a:t>
            </a:r>
            <a:r>
              <a:rPr lang="en-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é Rex</a:t>
            </a:r>
            <a:r>
              <a:rPr lang="ga-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r>
              <a:rPr lang="ga-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ga-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Bréagach</a:t>
            </a:r>
            <a:r>
              <a:rPr lang="en-IE" sz="3200"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IE" sz="3200"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8" name="Picture 2" descr="http://th08.deviantart.net/fs70/150/f/2010/155/4/4/Rex_The_Dog_by_krpors.png"/>
          <p:cNvPicPr>
            <a:picLocks noChangeAspect="1" noChangeArrowheads="1"/>
          </p:cNvPicPr>
          <p:nvPr/>
        </p:nvPicPr>
        <p:blipFill>
          <a:blip r:embed="rId3" cstate="print"/>
          <a:srcRect/>
          <a:stretch>
            <a:fillRect/>
          </a:stretch>
        </p:blipFill>
        <p:spPr bwMode="auto">
          <a:xfrm>
            <a:off x="7308304" y="304800"/>
            <a:ext cx="1515974" cy="1445229"/>
          </a:xfrm>
          <a:prstGeom prst="rect">
            <a:avLst/>
          </a:prstGeom>
          <a:noFill/>
        </p:spPr>
      </p:pic>
      <p:graphicFrame>
        <p:nvGraphicFramePr>
          <p:cNvPr id="9" name="Object 8"/>
          <p:cNvGraphicFramePr>
            <a:graphicFrameLocks noChangeAspect="1"/>
          </p:cNvGraphicFramePr>
          <p:nvPr>
            <p:extLst>
              <p:ext uri="{D42A27DB-BD31-4B8C-83A1-F6EECF244321}">
                <p14:modId xmlns="" xmlns:p14="http://schemas.microsoft.com/office/powerpoint/2010/main" val="2267614265"/>
              </p:ext>
            </p:extLst>
          </p:nvPr>
        </p:nvGraphicFramePr>
        <p:xfrm>
          <a:off x="1339850" y="4557713"/>
          <a:ext cx="6411913" cy="2076450"/>
        </p:xfrm>
        <a:graphic>
          <a:graphicData uri="http://schemas.openxmlformats.org/presentationml/2006/ole">
            <p:oleObj spid="_x0000_s932865" name="Equation" r:id="rId4" imgW="2438400" imgH="8636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500"/>
                                        <p:tgtEl>
                                          <p:spTgt spid="7">
                                            <p:txEl>
                                              <p:pRg st="1" end="1"/>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1490" name="Picture 2" descr="http://3.bp.blogspot.com/_Knlhy0iQUtc/TPbWeUxGXeI/AAAAAAAAAAM/Se0fyMbQn6s/s1600/triangle_angle1.gif"/>
          <p:cNvPicPr>
            <a:picLocks noChangeAspect="1" noChangeArrowheads="1"/>
          </p:cNvPicPr>
          <p:nvPr/>
        </p:nvPicPr>
        <p:blipFill>
          <a:blip r:embed="rId3" cstate="print"/>
          <a:srcRect/>
          <a:stretch>
            <a:fillRect/>
          </a:stretch>
        </p:blipFill>
        <p:spPr bwMode="auto">
          <a:xfrm>
            <a:off x="5580112" y="1124744"/>
            <a:ext cx="3409950" cy="2371726"/>
          </a:xfrm>
          <a:prstGeom prst="rect">
            <a:avLst/>
          </a:prstGeom>
          <a:noFill/>
        </p:spPr>
      </p:pic>
      <p:sp>
        <p:nvSpPr>
          <p:cNvPr id="1027" name="Text Box 3"/>
          <p:cNvSpPr txBox="1">
            <a:spLocks noChangeArrowheads="1"/>
          </p:cNvSpPr>
          <p:nvPr/>
        </p:nvSpPr>
        <p:spPr bwMode="auto">
          <a:xfrm>
            <a:off x="2483767" y="1340768"/>
            <a:ext cx="3771889" cy="369332"/>
          </a:xfrm>
          <a:prstGeom prst="rect">
            <a:avLst/>
          </a:prstGeom>
          <a:solidFill>
            <a:schemeClr val="accent2">
              <a:lumMod val="40000"/>
              <a:lumOff val="60000"/>
            </a:schemeClr>
          </a:solidFill>
          <a:ln w="12700" cap="sq" cmpd="dbl">
            <a:solidFill>
              <a:schemeClr val="tx1"/>
            </a:solidFill>
            <a:miter lim="800000"/>
            <a:headEnd type="none" w="sm" len="sm"/>
            <a:tailEnd type="none" w="sm" len="sm"/>
          </a:ln>
          <a:effectLst>
            <a:outerShdw blurRad="50800" dist="38100" dir="5400000" algn="t" rotWithShape="0">
              <a:prstClr val="black">
                <a:alpha val="40000"/>
              </a:prstClr>
            </a:outerShdw>
          </a:effectLst>
        </p:spPr>
        <p:txBody>
          <a:bodyPr wrap="square">
            <a:spAutoFit/>
          </a:bodyPr>
          <a:lstStyle/>
          <a:p>
            <a:pPr algn="ctr">
              <a:spcBef>
                <a:spcPct val="50000"/>
              </a:spcBef>
            </a:pPr>
            <a:r>
              <a:rPr lang="ga-IE" dirty="0">
                <a:solidFill>
                  <a:prstClr val="black"/>
                </a:solidFill>
              </a:rPr>
              <a:t>Féachaimis ar an abairt seo thíos:</a:t>
            </a:r>
          </a:p>
        </p:txBody>
      </p:sp>
      <p:sp>
        <p:nvSpPr>
          <p:cNvPr id="1028" name="Text Box 4"/>
          <p:cNvSpPr txBox="1">
            <a:spLocks noChangeArrowheads="1"/>
          </p:cNvSpPr>
          <p:nvPr/>
        </p:nvSpPr>
        <p:spPr bwMode="auto">
          <a:xfrm>
            <a:off x="323528" y="1960766"/>
            <a:ext cx="533400" cy="369332"/>
          </a:xfrm>
          <a:prstGeom prst="rect">
            <a:avLst/>
          </a:prstGeom>
          <a:solidFill>
            <a:schemeClr val="accent1"/>
          </a:solidFill>
          <a:ln w="12700" cap="sq" cmpd="dbl">
            <a:solidFill>
              <a:schemeClr val="tx1"/>
            </a:solidFill>
            <a:miter lim="800000"/>
            <a:headEnd type="none" w="sm" len="sm"/>
            <a:tailEnd type="none" w="sm" len="sm"/>
          </a:ln>
          <a:effectLst>
            <a:outerShdw blurRad="50800" dist="38100" dir="5400000" algn="t" rotWithShape="0">
              <a:prstClr val="black">
                <a:alpha val="40000"/>
              </a:prstClr>
            </a:outerShdw>
          </a:effectLst>
        </p:spPr>
        <p:txBody>
          <a:bodyPr anchor="ctr">
            <a:spAutoFit/>
          </a:bodyPr>
          <a:lstStyle/>
          <a:p>
            <a:pPr algn="ctr">
              <a:spcBef>
                <a:spcPct val="50000"/>
              </a:spcBef>
            </a:pPr>
            <a:r>
              <a:rPr lang="ga-IE" dirty="0">
                <a:solidFill>
                  <a:srgbClr val="EEECE1"/>
                </a:solidFill>
              </a:rPr>
              <a:t>Abair gurb</a:t>
            </a:r>
          </a:p>
        </p:txBody>
      </p:sp>
      <p:sp>
        <p:nvSpPr>
          <p:cNvPr id="1029" name="Text Box 5"/>
          <p:cNvSpPr txBox="1">
            <a:spLocks noChangeArrowheads="1"/>
          </p:cNvSpPr>
          <p:nvPr/>
        </p:nvSpPr>
        <p:spPr bwMode="auto">
          <a:xfrm>
            <a:off x="859462" y="1962962"/>
            <a:ext cx="3960000" cy="369332"/>
          </a:xfrm>
          <a:prstGeom prst="rect">
            <a:avLst/>
          </a:prstGeom>
          <a:solidFill>
            <a:srgbClr val="92D050"/>
          </a:solidFill>
          <a:ln w="12700" cap="sq" cmpd="dbl">
            <a:solidFill>
              <a:schemeClr val="tx1"/>
            </a:solidFill>
            <a:miter lim="800000"/>
            <a:headEnd type="none" w="sm" len="sm"/>
            <a:tailEnd type="none" w="sm" len="sm"/>
          </a:ln>
          <a:effectLst>
            <a:outerShdw blurRad="50800" dist="38100" dir="5400000" algn="t" rotWithShape="0">
              <a:prstClr val="black">
                <a:alpha val="40000"/>
              </a:prstClr>
            </a:outerShdw>
          </a:effectLst>
        </p:spPr>
        <p:txBody>
          <a:bodyPr>
            <a:spAutoFit/>
          </a:bodyPr>
          <a:lstStyle/>
          <a:p>
            <a:pPr algn="ctr">
              <a:spcBef>
                <a:spcPct val="50000"/>
              </a:spcBef>
            </a:pPr>
            <a:r>
              <a:rPr lang="ga-IE" dirty="0">
                <a:solidFill>
                  <a:prstClr val="black"/>
                </a:solidFill>
              </a:rPr>
              <a:t>é suim uillinneacha crutha 180</a:t>
            </a:r>
            <a:r>
              <a:rPr lang="ga-IE" baseline="30000" dirty="0">
                <a:solidFill>
                  <a:prstClr val="black"/>
                </a:solidFill>
              </a:rPr>
              <a:t>o</a:t>
            </a:r>
          </a:p>
        </p:txBody>
      </p:sp>
      <p:sp>
        <p:nvSpPr>
          <p:cNvPr id="1030" name="Text Box 6"/>
          <p:cNvSpPr txBox="1">
            <a:spLocks noChangeArrowheads="1"/>
          </p:cNvSpPr>
          <p:nvPr/>
        </p:nvSpPr>
        <p:spPr bwMode="auto">
          <a:xfrm>
            <a:off x="327980" y="2547652"/>
            <a:ext cx="914400" cy="369332"/>
          </a:xfrm>
          <a:prstGeom prst="rect">
            <a:avLst/>
          </a:prstGeom>
          <a:solidFill>
            <a:schemeClr val="accent1"/>
          </a:solidFill>
          <a:ln w="12700" cap="sq" cmpd="dbl">
            <a:solidFill>
              <a:schemeClr val="tx1"/>
            </a:solidFill>
            <a:miter lim="800000"/>
            <a:headEnd type="none" w="sm" len="sm"/>
            <a:tailEnd type="none" w="sm" len="sm"/>
          </a:ln>
          <a:effectLst>
            <a:outerShdw blurRad="50800" dist="38100" dir="5400000" algn="t" rotWithShape="0">
              <a:prstClr val="black">
                <a:alpha val="40000"/>
              </a:prstClr>
            </a:outerShdw>
          </a:effectLst>
        </p:spPr>
        <p:txBody>
          <a:bodyPr anchor="ctr">
            <a:spAutoFit/>
          </a:bodyPr>
          <a:lstStyle/>
          <a:p>
            <a:pPr algn="ctr">
              <a:spcBef>
                <a:spcPct val="50000"/>
              </a:spcBef>
            </a:pPr>
            <a:r>
              <a:rPr lang="ga-IE" dirty="0">
                <a:solidFill>
                  <a:srgbClr val="EEECE1"/>
                </a:solidFill>
              </a:rPr>
              <a:t>Ansin</a:t>
            </a:r>
          </a:p>
        </p:txBody>
      </p:sp>
      <p:sp>
        <p:nvSpPr>
          <p:cNvPr id="1031" name="Text Box 7"/>
          <p:cNvSpPr txBox="1">
            <a:spLocks noChangeArrowheads="1"/>
          </p:cNvSpPr>
          <p:nvPr/>
        </p:nvSpPr>
        <p:spPr bwMode="auto">
          <a:xfrm>
            <a:off x="1251286" y="2547652"/>
            <a:ext cx="2520000" cy="369332"/>
          </a:xfrm>
          <a:prstGeom prst="rect">
            <a:avLst/>
          </a:prstGeom>
          <a:solidFill>
            <a:srgbClr val="92D050"/>
          </a:solidFill>
          <a:ln w="12700" cap="sq" cmpd="dbl">
            <a:solidFill>
              <a:schemeClr val="tx1"/>
            </a:solidFill>
            <a:miter lim="800000"/>
            <a:headEnd type="none" w="sm" len="sm"/>
            <a:tailEnd type="none" w="sm" len="sm"/>
          </a:ln>
          <a:effectLst>
            <a:outerShdw blurRad="50800" dist="38100" dir="5400000" algn="t" rotWithShape="0">
              <a:prstClr val="black">
                <a:alpha val="40000"/>
              </a:prstClr>
            </a:outerShdw>
          </a:effectLst>
        </p:spPr>
        <p:txBody>
          <a:bodyPr>
            <a:spAutoFit/>
          </a:bodyPr>
          <a:lstStyle/>
          <a:p>
            <a:pPr algn="ctr">
              <a:spcBef>
                <a:spcPct val="50000"/>
              </a:spcBef>
            </a:pPr>
            <a:r>
              <a:rPr lang="ga-IE" dirty="0">
                <a:solidFill>
                  <a:prstClr val="black"/>
                </a:solidFill>
              </a:rPr>
              <a:t>is triantán é a cruth.</a:t>
            </a:r>
          </a:p>
        </p:txBody>
      </p:sp>
      <p:sp>
        <p:nvSpPr>
          <p:cNvPr id="1032" name="Text Box 8"/>
          <p:cNvSpPr txBox="1">
            <a:spLocks noChangeArrowheads="1"/>
          </p:cNvSpPr>
          <p:nvPr/>
        </p:nvSpPr>
        <p:spPr bwMode="auto">
          <a:xfrm>
            <a:off x="1763690" y="3573020"/>
            <a:ext cx="5566024" cy="646331"/>
          </a:xfrm>
          <a:prstGeom prst="rect">
            <a:avLst/>
          </a:prstGeom>
          <a:solidFill>
            <a:schemeClr val="accent2">
              <a:lumMod val="40000"/>
              <a:lumOff val="60000"/>
            </a:schemeClr>
          </a:solidFill>
          <a:ln w="12700" cap="sq" cmpd="dbl">
            <a:solidFill>
              <a:schemeClr val="tx1"/>
            </a:solidFill>
            <a:miter lim="800000"/>
            <a:headEnd type="none" w="sm" len="sm"/>
            <a:tailEnd type="none" w="sm" len="sm"/>
          </a:ln>
          <a:effectLst>
            <a:outerShdw blurRad="50800" dist="38100" dir="5400000" algn="t" rotWithShape="0">
              <a:prstClr val="black">
                <a:alpha val="40000"/>
              </a:prstClr>
            </a:outerShdw>
          </a:effectLst>
        </p:spPr>
        <p:txBody>
          <a:bodyPr wrap="square">
            <a:spAutoFit/>
          </a:bodyPr>
          <a:lstStyle/>
          <a:p>
            <a:pPr algn="ctr"/>
            <a:r>
              <a:rPr lang="ga-IE" dirty="0">
                <a:solidFill>
                  <a:prstClr val="black"/>
                </a:solidFill>
              </a:rPr>
              <a:t>D'fhonn an ráiteas coinbhéartach a dhéanamh malartaigh  </a:t>
            </a:r>
          </a:p>
          <a:p>
            <a:pPr algn="ctr"/>
            <a:r>
              <a:rPr lang="ga-IE" dirty="0" smtClean="0">
                <a:solidFill>
                  <a:prstClr val="black"/>
                </a:solidFill>
              </a:rPr>
              <a:t>na codanna sin den ráiteas atá sna boscaí uaine thuas</a:t>
            </a:r>
            <a:endParaRPr lang="ga-IE" dirty="0">
              <a:solidFill>
                <a:prstClr val="black"/>
              </a:solidFill>
            </a:endParaRPr>
          </a:p>
        </p:txBody>
      </p:sp>
      <p:sp>
        <p:nvSpPr>
          <p:cNvPr id="14" name="Text Box 4"/>
          <p:cNvSpPr txBox="1">
            <a:spLocks noChangeArrowheads="1"/>
          </p:cNvSpPr>
          <p:nvPr/>
        </p:nvSpPr>
        <p:spPr bwMode="auto">
          <a:xfrm>
            <a:off x="323061" y="1962296"/>
            <a:ext cx="838081" cy="369332"/>
          </a:xfrm>
          <a:prstGeom prst="rect">
            <a:avLst/>
          </a:prstGeom>
          <a:solidFill>
            <a:schemeClr val="accent1"/>
          </a:solidFill>
          <a:ln w="12700" cap="sq" cmpd="dbl">
            <a:solidFill>
              <a:schemeClr val="tx1"/>
            </a:solidFill>
            <a:miter lim="800000"/>
            <a:headEnd type="none" w="sm" len="sm"/>
            <a:tailEnd type="none" w="sm" len="sm"/>
          </a:ln>
          <a:effectLst>
            <a:outerShdw blurRad="50800" dist="38100" dir="5400000" algn="t" rotWithShape="0">
              <a:prstClr val="black">
                <a:alpha val="40000"/>
              </a:prstClr>
            </a:outerShdw>
          </a:effectLst>
        </p:spPr>
        <p:txBody>
          <a:bodyPr wrap="square" anchor="ctr">
            <a:spAutoFit/>
          </a:bodyPr>
          <a:lstStyle/>
          <a:p>
            <a:pPr algn="ctr">
              <a:spcBef>
                <a:spcPct val="50000"/>
              </a:spcBef>
            </a:pPr>
            <a:r>
              <a:rPr lang="ga-IE" dirty="0" smtClean="0">
                <a:solidFill>
                  <a:srgbClr val="EEECE1"/>
                </a:solidFill>
              </a:rPr>
              <a:t>Abair</a:t>
            </a:r>
            <a:endParaRPr lang="ga-IE" dirty="0">
              <a:solidFill>
                <a:srgbClr val="EEECE1"/>
              </a:solidFill>
            </a:endParaRPr>
          </a:p>
        </p:txBody>
      </p:sp>
      <p:sp>
        <p:nvSpPr>
          <p:cNvPr id="15" name="Text Box 7"/>
          <p:cNvSpPr txBox="1">
            <a:spLocks noChangeArrowheads="1"/>
          </p:cNvSpPr>
          <p:nvPr/>
        </p:nvSpPr>
        <p:spPr bwMode="auto">
          <a:xfrm>
            <a:off x="1251286" y="2547652"/>
            <a:ext cx="2520000" cy="369332"/>
          </a:xfrm>
          <a:prstGeom prst="rect">
            <a:avLst/>
          </a:prstGeom>
          <a:solidFill>
            <a:srgbClr val="92D050"/>
          </a:solidFill>
          <a:ln w="12700" cap="sq" cmpd="dbl">
            <a:solidFill>
              <a:schemeClr val="tx1"/>
            </a:solidFill>
            <a:miter lim="800000"/>
            <a:headEnd type="none" w="sm" len="sm"/>
            <a:tailEnd type="none" w="sm" len="sm"/>
          </a:ln>
          <a:effectLst>
            <a:outerShdw blurRad="50800" dist="38100" dir="5400000" algn="t" rotWithShape="0">
              <a:prstClr val="black">
                <a:alpha val="40000"/>
              </a:prstClr>
            </a:outerShdw>
          </a:effectLst>
        </p:spPr>
        <p:txBody>
          <a:bodyPr>
            <a:spAutoFit/>
          </a:bodyPr>
          <a:lstStyle/>
          <a:p>
            <a:pPr algn="ctr">
              <a:spcBef>
                <a:spcPct val="50000"/>
              </a:spcBef>
            </a:pPr>
            <a:r>
              <a:rPr lang="ga-IE" dirty="0">
                <a:solidFill>
                  <a:prstClr val="black"/>
                </a:solidFill>
              </a:rPr>
              <a:t>is triantán é a cruth.</a:t>
            </a:r>
          </a:p>
        </p:txBody>
      </p:sp>
      <p:sp>
        <p:nvSpPr>
          <p:cNvPr id="16" name="Text Box 6"/>
          <p:cNvSpPr txBox="1">
            <a:spLocks noChangeArrowheads="1"/>
          </p:cNvSpPr>
          <p:nvPr/>
        </p:nvSpPr>
        <p:spPr bwMode="auto">
          <a:xfrm>
            <a:off x="323062" y="2547652"/>
            <a:ext cx="914400" cy="369332"/>
          </a:xfrm>
          <a:prstGeom prst="rect">
            <a:avLst/>
          </a:prstGeom>
          <a:solidFill>
            <a:schemeClr val="accent1"/>
          </a:solidFill>
          <a:ln w="12700" cap="sq" cmpd="dbl">
            <a:solidFill>
              <a:schemeClr val="tx1"/>
            </a:solidFill>
            <a:miter lim="800000"/>
            <a:headEnd type="none" w="sm" len="sm"/>
            <a:tailEnd type="none" w="sm" len="sm"/>
          </a:ln>
          <a:effectLst>
            <a:outerShdw blurRad="50800" dist="38100" dir="5400000" algn="t" rotWithShape="0">
              <a:prstClr val="black">
                <a:alpha val="40000"/>
              </a:prstClr>
            </a:outerShdw>
          </a:effectLst>
        </p:spPr>
        <p:txBody>
          <a:bodyPr anchor="ctr">
            <a:spAutoFit/>
          </a:bodyPr>
          <a:lstStyle/>
          <a:p>
            <a:pPr algn="ctr">
              <a:spcBef>
                <a:spcPct val="50000"/>
              </a:spcBef>
            </a:pPr>
            <a:r>
              <a:rPr lang="ga-IE" dirty="0">
                <a:solidFill>
                  <a:srgbClr val="EEECE1"/>
                </a:solidFill>
              </a:rPr>
              <a:t>Ansin</a:t>
            </a:r>
          </a:p>
        </p:txBody>
      </p:sp>
      <p:sp>
        <p:nvSpPr>
          <p:cNvPr id="17" name="Text Box 5"/>
          <p:cNvSpPr txBox="1">
            <a:spLocks noChangeArrowheads="1"/>
          </p:cNvSpPr>
          <p:nvPr/>
        </p:nvSpPr>
        <p:spPr bwMode="auto">
          <a:xfrm>
            <a:off x="1266765" y="1956335"/>
            <a:ext cx="3960000" cy="369332"/>
          </a:xfrm>
          <a:prstGeom prst="rect">
            <a:avLst/>
          </a:prstGeom>
          <a:solidFill>
            <a:srgbClr val="92D050"/>
          </a:solidFill>
          <a:ln w="12700" cap="sq" cmpd="dbl">
            <a:solidFill>
              <a:schemeClr val="tx1"/>
            </a:solidFill>
            <a:miter lim="800000"/>
            <a:headEnd type="none" w="sm" len="sm"/>
            <a:tailEnd type="none" w="sm" len="sm"/>
          </a:ln>
          <a:effectLst>
            <a:outerShdw blurRad="50800" dist="38100" dir="5400000" algn="t" rotWithShape="0">
              <a:prstClr val="black">
                <a:alpha val="40000"/>
              </a:prstClr>
            </a:outerShdw>
          </a:effectLst>
        </p:spPr>
        <p:txBody>
          <a:bodyPr>
            <a:spAutoFit/>
          </a:bodyPr>
          <a:lstStyle/>
          <a:p>
            <a:pPr algn="ctr">
              <a:spcBef>
                <a:spcPct val="50000"/>
              </a:spcBef>
            </a:pPr>
            <a:r>
              <a:rPr lang="ga-IE" dirty="0" smtClean="0">
                <a:solidFill>
                  <a:prstClr val="black"/>
                </a:solidFill>
              </a:rPr>
              <a:t>gurb é suim </a:t>
            </a:r>
            <a:r>
              <a:rPr lang="ga-IE" dirty="0">
                <a:solidFill>
                  <a:prstClr val="black"/>
                </a:solidFill>
              </a:rPr>
              <a:t>uillinneacha crutha 180</a:t>
            </a:r>
            <a:r>
              <a:rPr lang="ga-IE" baseline="30000" dirty="0">
                <a:solidFill>
                  <a:prstClr val="black"/>
                </a:solidFill>
              </a:rPr>
              <a:t>o</a:t>
            </a:r>
          </a:p>
        </p:txBody>
      </p:sp>
      <p:sp>
        <p:nvSpPr>
          <p:cNvPr id="18" name="Right Brace 17"/>
          <p:cNvSpPr/>
          <p:nvPr/>
        </p:nvSpPr>
        <p:spPr>
          <a:xfrm>
            <a:off x="6444208" y="4653136"/>
            <a:ext cx="155448" cy="914400"/>
          </a:xfrm>
          <a:prstGeom prst="rightBrace">
            <a:avLst/>
          </a:prstGeom>
          <a:ln w="666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prstClr val="black"/>
              </a:solidFill>
            </a:endParaRPr>
          </a:p>
        </p:txBody>
      </p:sp>
      <p:sp>
        <p:nvSpPr>
          <p:cNvPr id="19" name="Text Box 3"/>
          <p:cNvSpPr txBox="1">
            <a:spLocks noChangeArrowheads="1"/>
          </p:cNvSpPr>
          <p:nvPr/>
        </p:nvSpPr>
        <p:spPr bwMode="auto">
          <a:xfrm>
            <a:off x="6804250" y="4438536"/>
            <a:ext cx="1730150" cy="1338828"/>
          </a:xfrm>
          <a:prstGeom prst="rect">
            <a:avLst/>
          </a:prstGeom>
          <a:solidFill>
            <a:schemeClr val="accent2">
              <a:lumMod val="40000"/>
              <a:lumOff val="60000"/>
            </a:schemeClr>
          </a:solidFill>
          <a:ln w="12700" cap="sq" cmpd="dbl">
            <a:solidFill>
              <a:schemeClr val="tx1"/>
            </a:solidFill>
            <a:miter lim="800000"/>
            <a:headEnd type="none" w="sm" len="sm"/>
            <a:tailEnd type="none" w="sm" len="sm"/>
          </a:ln>
          <a:effectLst>
            <a:outerShdw blurRad="50800" dist="38100" dir="5400000" algn="t" rotWithShape="0">
              <a:prstClr val="black">
                <a:alpha val="40000"/>
              </a:prstClr>
            </a:outerShdw>
          </a:effectLst>
        </p:spPr>
        <p:txBody>
          <a:bodyPr wrap="square">
            <a:spAutoFit/>
          </a:bodyPr>
          <a:lstStyle/>
          <a:p>
            <a:pPr algn="ctr">
              <a:spcBef>
                <a:spcPct val="50000"/>
              </a:spcBef>
            </a:pPr>
            <a:r>
              <a:rPr lang="ga-IE" dirty="0" smtClean="0">
                <a:solidFill>
                  <a:prstClr val="black"/>
                </a:solidFill>
              </a:rPr>
              <a:t>Is é seo an ráiteas coinbhéartach</a:t>
            </a:r>
          </a:p>
          <a:p>
            <a:pPr algn="ctr">
              <a:spcBef>
                <a:spcPct val="50000"/>
              </a:spcBef>
            </a:pPr>
            <a:r>
              <a:rPr lang="ga-IE" b="1" dirty="0" smtClean="0">
                <a:solidFill>
                  <a:prstClr val="black"/>
                </a:solidFill>
              </a:rPr>
              <a:t>(Fíor)</a:t>
            </a:r>
          </a:p>
        </p:txBody>
      </p:sp>
      <p:sp>
        <p:nvSpPr>
          <p:cNvPr id="20" name="Title 1"/>
          <p:cNvSpPr txBox="1">
            <a:spLocks noGrp="1"/>
          </p:cNvSpPr>
          <p:nvPr>
            <p:ph type="title"/>
          </p:nvPr>
        </p:nvSpPr>
        <p:spPr>
          <a:xfrm>
            <a:off x="-609600" y="320040"/>
            <a:ext cx="10104120" cy="838200"/>
          </a:xfrm>
          <a:prstGeom prst="rect">
            <a:avLst/>
          </a:prstGeom>
        </p:spPr>
        <p:txBody>
          <a:bodyPr>
            <a:noAutofit/>
          </a:bodyPr>
          <a:lstStyle/>
          <a:p>
            <a:pPr algn="ctr">
              <a:spcBef>
                <a:spcPct val="0"/>
              </a:spcBef>
            </a:pPr>
            <a:r>
              <a:rPr lang="ga-IE" dirty="0" smtClean="0"/>
              <a:t>  </a:t>
            </a:r>
            <a:r>
              <a:rPr lang="ga-IE" sz="3800" b="1" i="1" dirty="0" smtClean="0">
                <a:solidFill>
                  <a:srgbClr val="990033"/>
                </a:solidFill>
                <a:effectLst>
                  <a:outerShdw blurRad="38100" dist="38100" dir="2700000" algn="tl">
                    <a:srgbClr val="000000">
                      <a:alpha val="43137"/>
                    </a:srgbClr>
                  </a:outerShdw>
                </a:effectLst>
              </a:rPr>
              <a:t>Cad is coinbhéarta Teoirime ann?</a:t>
            </a:r>
            <a:endParaRPr lang="ga-IE" sz="3800" b="1" i="1" u="sng" dirty="0">
              <a:solidFill>
                <a:srgbClr val="990033"/>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fld id="{070D4E5F-3579-4003-B508-B3BF432C458E}"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0-#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0-#ppt_w/2"/>
                                          </p:val>
                                        </p:tav>
                                        <p:tav tm="100000">
                                          <p:val>
                                            <p:strVal val="#ppt_x"/>
                                          </p:val>
                                        </p:tav>
                                      </p:tavLst>
                                    </p:anim>
                                    <p:anim calcmode="lin" valueType="num">
                                      <p:cBhvr additive="base">
                                        <p:cTn id="1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1+#ppt_w/2"/>
                                          </p:val>
                                        </p:tav>
                                        <p:tav tm="100000">
                                          <p:val>
                                            <p:strVal val="#ppt_x"/>
                                          </p:val>
                                        </p:tav>
                                      </p:tavLst>
                                    </p:anim>
                                    <p:anim calcmode="lin" valueType="num">
                                      <p:cBhvr additive="base">
                                        <p:cTn id="20"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500" fill="hold"/>
                                        <p:tgtEl>
                                          <p:spTgt spid="1030"/>
                                        </p:tgtEl>
                                        <p:attrNameLst>
                                          <p:attrName>ppt_x</p:attrName>
                                        </p:attrNameLst>
                                      </p:cBhvr>
                                      <p:tavLst>
                                        <p:tav tm="0">
                                          <p:val>
                                            <p:strVal val="0-#ppt_w/2"/>
                                          </p:val>
                                        </p:tav>
                                        <p:tav tm="100000">
                                          <p:val>
                                            <p:strVal val="#ppt_x"/>
                                          </p:val>
                                        </p:tav>
                                      </p:tavLst>
                                    </p:anim>
                                    <p:anim calcmode="lin" valueType="num">
                                      <p:cBhvr additive="base">
                                        <p:cTn id="26"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31"/>
                                        </p:tgtEl>
                                        <p:attrNameLst>
                                          <p:attrName>style.visibility</p:attrName>
                                        </p:attrNameLst>
                                      </p:cBhvr>
                                      <p:to>
                                        <p:strVal val="visible"/>
                                      </p:to>
                                    </p:set>
                                    <p:anim calcmode="lin" valueType="num">
                                      <p:cBhvr additive="base">
                                        <p:cTn id="31" dur="500" fill="hold"/>
                                        <p:tgtEl>
                                          <p:spTgt spid="1031"/>
                                        </p:tgtEl>
                                        <p:attrNameLst>
                                          <p:attrName>ppt_x</p:attrName>
                                        </p:attrNameLst>
                                      </p:cBhvr>
                                      <p:tavLst>
                                        <p:tav tm="0">
                                          <p:val>
                                            <p:strVal val="1+#ppt_w/2"/>
                                          </p:val>
                                        </p:tav>
                                        <p:tav tm="100000">
                                          <p:val>
                                            <p:strVal val="#ppt_x"/>
                                          </p:val>
                                        </p:tav>
                                      </p:tavLst>
                                    </p:anim>
                                    <p:anim calcmode="lin" valueType="num">
                                      <p:cBhvr additive="base">
                                        <p:cTn id="32" dur="500" fill="hold"/>
                                        <p:tgtEl>
                                          <p:spTgt spid="10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1490"/>
                                        </p:tgtEl>
                                        <p:attrNameLst>
                                          <p:attrName>style.visibility</p:attrName>
                                        </p:attrNameLst>
                                      </p:cBhvr>
                                      <p:to>
                                        <p:strVal val="visible"/>
                                      </p:to>
                                    </p:set>
                                    <p:animEffect transition="in" filter="blinds(horizontal)">
                                      <p:cBhvr>
                                        <p:cTn id="37" dur="500"/>
                                        <p:tgtEl>
                                          <p:spTgt spid="19149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032"/>
                                        </p:tgtEl>
                                        <p:attrNameLst>
                                          <p:attrName>style.visibility</p:attrName>
                                        </p:attrNameLst>
                                      </p:cBhvr>
                                      <p:to>
                                        <p:strVal val="visible"/>
                                      </p:to>
                                    </p:set>
                                    <p:anim calcmode="lin" valueType="num">
                                      <p:cBhvr additive="base">
                                        <p:cTn id="42" dur="500" fill="hold"/>
                                        <p:tgtEl>
                                          <p:spTgt spid="1032"/>
                                        </p:tgtEl>
                                        <p:attrNameLst>
                                          <p:attrName>ppt_x</p:attrName>
                                        </p:attrNameLst>
                                      </p:cBhvr>
                                      <p:tavLst>
                                        <p:tav tm="0">
                                          <p:val>
                                            <p:strVal val="0-#ppt_w/2"/>
                                          </p:val>
                                        </p:tav>
                                        <p:tav tm="100000">
                                          <p:val>
                                            <p:strVal val="#ppt_x"/>
                                          </p:val>
                                        </p:tav>
                                      </p:tavLst>
                                    </p:anim>
                                    <p:anim calcmode="lin" valueType="num">
                                      <p:cBhvr additive="base">
                                        <p:cTn id="43" dur="500" fill="hold"/>
                                        <p:tgtEl>
                                          <p:spTgt spid="1032"/>
                                        </p:tgtEl>
                                        <p:attrNameLst>
                                          <p:attrName>ppt_y</p:attrName>
                                        </p:attrNameLst>
                                      </p:cBhvr>
                                      <p:tavLst>
                                        <p:tav tm="0">
                                          <p:val>
                                            <p:strVal val="#ppt_y"/>
                                          </p:val>
                                        </p:tav>
                                        <p:tav tm="100000">
                                          <p:val>
                                            <p:strVal val="#ppt_y"/>
                                          </p:val>
                                        </p:tav>
                                      </p:tavLst>
                                    </p:anim>
                                  </p:childTnLst>
                                </p:cTn>
                              </p:par>
                              <p:par>
                                <p:cTn id="44" presetID="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1" nodeType="clickEffect">
                                  <p:stCondLst>
                                    <p:cond delay="0"/>
                                  </p:stCondLst>
                                  <p:childTnLst>
                                    <p:animMotion origin="layout" path="M -3.33333E-6 -2.96296E-6 L 0.00226 0.3551 " pathEditMode="relative" rAng="0" ptsTypes="AA">
                                      <p:cBhvr>
                                        <p:cTn id="55" dur="2000" fill="hold"/>
                                        <p:tgtEl>
                                          <p:spTgt spid="14"/>
                                        </p:tgtEl>
                                        <p:attrNameLst>
                                          <p:attrName>ppt_x</p:attrName>
                                          <p:attrName>ppt_y</p:attrName>
                                        </p:attrNameLst>
                                      </p:cBhvr>
                                      <p:rCtr x="104" y="17755"/>
                                    </p:animMotion>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2.77778E-6 3.7037E-7 L -0.04236 0.26968 " pathEditMode="relative" rAng="0" ptsTypes="AA">
                                      <p:cBhvr>
                                        <p:cTn id="59" dur="2000" fill="hold"/>
                                        <p:tgtEl>
                                          <p:spTgt spid="15"/>
                                        </p:tgtEl>
                                        <p:attrNameLst>
                                          <p:attrName>ppt_x</p:attrName>
                                          <p:attrName>ppt_y</p:attrName>
                                        </p:attrNameLst>
                                      </p:cBhvr>
                                      <p:rCtr x="-2118" y="13472"/>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1" nodeType="clickEffect">
                                  <p:stCondLst>
                                    <p:cond delay="0"/>
                                  </p:stCondLst>
                                  <p:childTnLst>
                                    <p:animMotion origin="layout" path="M 3.33333E-6 3.7037E-7 L -0.00278 0.34306 " pathEditMode="relative" rAng="0" ptsTypes="AA">
                                      <p:cBhvr>
                                        <p:cTn id="63" dur="2000" fill="hold"/>
                                        <p:tgtEl>
                                          <p:spTgt spid="16"/>
                                        </p:tgtEl>
                                        <p:attrNameLst>
                                          <p:attrName>ppt_x</p:attrName>
                                          <p:attrName>ppt_y</p:attrName>
                                        </p:attrNameLst>
                                      </p:cBhvr>
                                      <p:rCtr x="-139" y="17153"/>
                                    </p:animMotion>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2.77778E-7 -3.7037E-7 L 0.03976 0.42732 " pathEditMode="relative" rAng="0" ptsTypes="AA">
                                      <p:cBhvr>
                                        <p:cTn id="67" dur="2000" fill="hold"/>
                                        <p:tgtEl>
                                          <p:spTgt spid="17"/>
                                        </p:tgtEl>
                                        <p:attrNameLst>
                                          <p:attrName>ppt_x</p:attrName>
                                          <p:attrName>ppt_y</p:attrName>
                                        </p:attrNameLst>
                                      </p:cBhvr>
                                      <p:rCtr x="1979" y="21366"/>
                                    </p:animMotion>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19">
                                            <p:bg/>
                                          </p:spTgt>
                                        </p:tgtEl>
                                        <p:attrNameLst>
                                          <p:attrName>style.visibility</p:attrName>
                                        </p:attrNameLst>
                                      </p:cBhvr>
                                      <p:to>
                                        <p:strVal val="visible"/>
                                      </p:to>
                                    </p:set>
                                    <p:anim calcmode="lin" valueType="num">
                                      <p:cBhvr additive="base">
                                        <p:cTn id="76" dur="500" fill="hold"/>
                                        <p:tgtEl>
                                          <p:spTgt spid="19">
                                            <p:bg/>
                                          </p:spTgt>
                                        </p:tgtEl>
                                        <p:attrNameLst>
                                          <p:attrName>ppt_x</p:attrName>
                                        </p:attrNameLst>
                                      </p:cBhvr>
                                      <p:tavLst>
                                        <p:tav tm="0">
                                          <p:val>
                                            <p:strVal val="0-#ppt_w/2"/>
                                          </p:val>
                                        </p:tav>
                                        <p:tav tm="100000">
                                          <p:val>
                                            <p:strVal val="#ppt_x"/>
                                          </p:val>
                                        </p:tav>
                                      </p:tavLst>
                                    </p:anim>
                                    <p:anim calcmode="lin" valueType="num">
                                      <p:cBhvr additive="base">
                                        <p:cTn id="77" dur="500" fill="hold"/>
                                        <p:tgtEl>
                                          <p:spTgt spid="19">
                                            <p:bg/>
                                          </p:spTgt>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19">
                                            <p:txEl>
                                              <p:pRg st="0" end="0"/>
                                            </p:txEl>
                                          </p:spTgt>
                                        </p:tgtEl>
                                        <p:attrNameLst>
                                          <p:attrName>style.visibility</p:attrName>
                                        </p:attrNameLst>
                                      </p:cBhvr>
                                      <p:to>
                                        <p:strVal val="visible"/>
                                      </p:to>
                                    </p:set>
                                    <p:anim calcmode="lin" valueType="num">
                                      <p:cBhvr additive="base">
                                        <p:cTn id="80"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19">
                                            <p:txEl>
                                              <p:pRg st="0" end="0"/>
                                            </p:txEl>
                                          </p:spTgt>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19">
                                            <p:txEl>
                                              <p:pRg st="1" end="1"/>
                                            </p:txEl>
                                          </p:spTgt>
                                        </p:tgtEl>
                                        <p:attrNameLst>
                                          <p:attrName>style.visibility</p:attrName>
                                        </p:attrNameLst>
                                      </p:cBhvr>
                                      <p:to>
                                        <p:strVal val="visible"/>
                                      </p:to>
                                    </p:set>
                                    <p:anim calcmode="lin" valueType="num">
                                      <p:cBhvr additive="base">
                                        <p:cTn id="84" dur="5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85" dur="5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autoUpdateAnimBg="0"/>
      <p:bldP spid="1028" grpId="0" animBg="1" autoUpdateAnimBg="0"/>
      <p:bldP spid="1029" grpId="0" animBg="1" autoUpdateAnimBg="0"/>
      <p:bldP spid="1030" grpId="0" animBg="1" autoUpdateAnimBg="0"/>
      <p:bldP spid="1031" grpId="0" animBg="1" autoUpdateAnimBg="0"/>
      <p:bldP spid="1032" grpId="0" animBg="1" autoUpdateAnimBg="0"/>
      <p:bldP spid="14" grpId="0" animBg="1" autoUpdateAnimBg="0"/>
      <p:bldP spid="14" grpId="1" animBg="1"/>
      <p:bldP spid="15" grpId="0" animBg="1" autoUpdateAnimBg="0"/>
      <p:bldP spid="15" grpId="1" animBg="1"/>
      <p:bldP spid="16" grpId="0" animBg="1" autoUpdateAnimBg="0"/>
      <p:bldP spid="16" grpId="1" animBg="1"/>
      <p:bldP spid="17" grpId="0" animBg="1" autoUpdateAnimBg="0"/>
      <p:bldP spid="17" grpId="1" animBg="1"/>
      <p:bldP spid="18" grpId="0" animBg="1"/>
      <p:bldP spid="19" grpId="0" build="allAtOnce"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371600" y="258634"/>
            <a:ext cx="6858000" cy="461665"/>
          </a:xfrm>
          <a:prstGeom prst="rect">
            <a:avLst/>
          </a:prstGeom>
          <a:solidFill>
            <a:schemeClr val="accent1"/>
          </a:solidFill>
          <a:ln w="12700" cap="sq">
            <a:noFill/>
            <a:miter lim="800000"/>
            <a:headEnd type="none" w="sm" len="sm"/>
            <a:tailEnd type="none" w="sm" len="sm"/>
          </a:ln>
          <a:effectLst/>
        </p:spPr>
        <p:txBody>
          <a:bodyPr anchor="ctr">
            <a:spAutoFit/>
          </a:bodyPr>
          <a:lstStyle/>
          <a:p>
            <a:pPr algn="ctr">
              <a:spcBef>
                <a:spcPct val="50000"/>
              </a:spcBef>
            </a:pPr>
            <a:r>
              <a:rPr lang="ga-IE" sz="2400" b="1" dirty="0">
                <a:solidFill>
                  <a:srgbClr val="EEECE1"/>
                </a:solidFill>
              </a:rPr>
              <a:t>Ní hamhlaidh atá gach coinbhéarta ráitis fíor.</a:t>
            </a:r>
          </a:p>
        </p:txBody>
      </p:sp>
      <p:sp>
        <p:nvSpPr>
          <p:cNvPr id="5124" name="Text Box 4"/>
          <p:cNvSpPr txBox="1">
            <a:spLocks noChangeArrowheads="1"/>
          </p:cNvSpPr>
          <p:nvPr/>
        </p:nvSpPr>
        <p:spPr bwMode="auto">
          <a:xfrm>
            <a:off x="1371600" y="914400"/>
            <a:ext cx="3708400" cy="369332"/>
          </a:xfrm>
          <a:prstGeom prst="rect">
            <a:avLst/>
          </a:prstGeom>
          <a:solidFill>
            <a:srgbClr val="52ED0D"/>
          </a:solidFill>
          <a:ln w="12700" cap="sq">
            <a:noFill/>
            <a:miter lim="800000"/>
            <a:headEnd type="none" w="sm" len="sm"/>
            <a:tailEnd type="none" w="sm" len="sm"/>
          </a:ln>
          <a:effectLst/>
        </p:spPr>
        <p:txBody>
          <a:bodyPr wrap="square" anchor="ctr">
            <a:spAutoFit/>
          </a:bodyPr>
          <a:lstStyle/>
          <a:p>
            <a:pPr algn="ctr">
              <a:spcBef>
                <a:spcPct val="50000"/>
              </a:spcBef>
            </a:pPr>
            <a:r>
              <a:rPr lang="ga-IE" dirty="0">
                <a:solidFill>
                  <a:srgbClr val="C00000"/>
                </a:solidFill>
              </a:rPr>
              <a:t>Féachaimis ar an abairt seo thíos:</a:t>
            </a:r>
          </a:p>
        </p:txBody>
      </p:sp>
      <p:sp>
        <p:nvSpPr>
          <p:cNvPr id="5125" name="Text Box 5"/>
          <p:cNvSpPr txBox="1">
            <a:spLocks noChangeArrowheads="1"/>
          </p:cNvSpPr>
          <p:nvPr/>
        </p:nvSpPr>
        <p:spPr bwMode="auto">
          <a:xfrm>
            <a:off x="1053133" y="1595534"/>
            <a:ext cx="504000" cy="369332"/>
          </a:xfrm>
          <a:prstGeom prst="rect">
            <a:avLst/>
          </a:prstGeom>
          <a:solidFill>
            <a:schemeClr val="accent1"/>
          </a:solidFill>
          <a:ln w="12700" cap="sq">
            <a:noFill/>
            <a:miter lim="800000"/>
            <a:headEnd type="none" w="sm" len="sm"/>
            <a:tailEnd type="none" w="sm" len="sm"/>
          </a:ln>
          <a:effectLst/>
        </p:spPr>
        <p:txBody>
          <a:bodyPr anchor="ctr">
            <a:spAutoFit/>
          </a:bodyPr>
          <a:lstStyle/>
          <a:p>
            <a:pPr algn="ctr">
              <a:spcBef>
                <a:spcPct val="50000"/>
              </a:spcBef>
            </a:pPr>
            <a:r>
              <a:rPr lang="ga-IE">
                <a:solidFill>
                  <a:srgbClr val="EEECE1"/>
                </a:solidFill>
              </a:rPr>
              <a:t>Abair gur</a:t>
            </a:r>
          </a:p>
        </p:txBody>
      </p:sp>
      <p:sp>
        <p:nvSpPr>
          <p:cNvPr id="5126" name="Text Box 6"/>
          <p:cNvSpPr txBox="1">
            <a:spLocks noChangeArrowheads="1"/>
          </p:cNvSpPr>
          <p:nvPr/>
        </p:nvSpPr>
        <p:spPr bwMode="auto">
          <a:xfrm>
            <a:off x="1557189" y="1595534"/>
            <a:ext cx="2520000" cy="369332"/>
          </a:xfrm>
          <a:prstGeom prst="rect">
            <a:avLst/>
          </a:prstGeom>
          <a:solidFill>
            <a:schemeClr val="tx1"/>
          </a:solidFill>
          <a:ln w="12700" cap="sq">
            <a:noFill/>
            <a:miter lim="800000"/>
            <a:headEnd type="none" w="sm" len="sm"/>
            <a:tailEnd type="none" w="sm" len="sm"/>
          </a:ln>
          <a:effectLst/>
        </p:spPr>
        <p:txBody>
          <a:bodyPr wrap="square" anchor="ctr">
            <a:spAutoFit/>
          </a:bodyPr>
          <a:lstStyle/>
          <a:p>
            <a:pPr algn="ctr">
              <a:spcBef>
                <a:spcPct val="50000"/>
              </a:spcBef>
            </a:pPr>
            <a:r>
              <a:rPr lang="ga-IE">
                <a:solidFill>
                  <a:srgbClr val="EEECE1"/>
                </a:solidFill>
              </a:rPr>
              <a:t>cearnóg atá i gcruth. </a:t>
            </a:r>
            <a:endParaRPr lang="ga-IE" baseline="30000">
              <a:solidFill>
                <a:srgbClr val="EEECE1"/>
              </a:solidFill>
            </a:endParaRPr>
          </a:p>
        </p:txBody>
      </p:sp>
      <p:sp>
        <p:nvSpPr>
          <p:cNvPr id="5127" name="Text Box 7"/>
          <p:cNvSpPr txBox="1">
            <a:spLocks noChangeArrowheads="1"/>
          </p:cNvSpPr>
          <p:nvPr/>
        </p:nvSpPr>
        <p:spPr bwMode="auto">
          <a:xfrm>
            <a:off x="1051664" y="2281334"/>
            <a:ext cx="900000" cy="369332"/>
          </a:xfrm>
          <a:prstGeom prst="rect">
            <a:avLst/>
          </a:prstGeom>
          <a:solidFill>
            <a:schemeClr val="accent1"/>
          </a:solidFill>
          <a:ln w="12700" cap="sq">
            <a:noFill/>
            <a:miter lim="800000"/>
            <a:headEnd type="none" w="sm" len="sm"/>
            <a:tailEnd type="none" w="sm" len="sm"/>
          </a:ln>
          <a:effectLst/>
        </p:spPr>
        <p:txBody>
          <a:bodyPr anchor="ctr">
            <a:spAutoFit/>
          </a:bodyPr>
          <a:lstStyle/>
          <a:p>
            <a:pPr algn="ctr">
              <a:spcBef>
                <a:spcPct val="50000"/>
              </a:spcBef>
            </a:pPr>
            <a:r>
              <a:rPr lang="ga-IE">
                <a:solidFill>
                  <a:srgbClr val="EEECE1"/>
                </a:solidFill>
              </a:rPr>
              <a:t>Ansin</a:t>
            </a:r>
          </a:p>
        </p:txBody>
      </p:sp>
      <p:sp>
        <p:nvSpPr>
          <p:cNvPr id="5128" name="Text Box 8"/>
          <p:cNvSpPr txBox="1">
            <a:spLocks noChangeArrowheads="1"/>
          </p:cNvSpPr>
          <p:nvPr/>
        </p:nvSpPr>
        <p:spPr bwMode="auto">
          <a:xfrm>
            <a:off x="1907704" y="2281334"/>
            <a:ext cx="2736000" cy="369332"/>
          </a:xfrm>
          <a:prstGeom prst="rect">
            <a:avLst/>
          </a:prstGeom>
          <a:solidFill>
            <a:schemeClr val="tx1"/>
          </a:solidFill>
          <a:ln w="12700" cap="sq">
            <a:noFill/>
            <a:miter lim="800000"/>
            <a:headEnd type="none" w="sm" len="sm"/>
            <a:tailEnd type="none" w="sm" len="sm"/>
          </a:ln>
          <a:effectLst/>
        </p:spPr>
        <p:txBody>
          <a:bodyPr wrap="square" anchor="ctr">
            <a:spAutoFit/>
          </a:bodyPr>
          <a:lstStyle/>
          <a:p>
            <a:pPr algn="ctr">
              <a:spcBef>
                <a:spcPct val="50000"/>
              </a:spcBef>
            </a:pPr>
            <a:r>
              <a:rPr lang="ga-IE" dirty="0">
                <a:solidFill>
                  <a:srgbClr val="EEECE1"/>
                </a:solidFill>
              </a:rPr>
              <a:t>is é suim uillinneacha an chrutha 360</a:t>
            </a:r>
            <a:r>
              <a:rPr lang="ga-IE" baseline="30000" dirty="0">
                <a:solidFill>
                  <a:srgbClr val="EEECE1"/>
                </a:solidFill>
              </a:rPr>
              <a:t>o</a:t>
            </a:r>
          </a:p>
        </p:txBody>
      </p:sp>
      <p:sp>
        <p:nvSpPr>
          <p:cNvPr id="5129" name="Text Box 9"/>
          <p:cNvSpPr txBox="1">
            <a:spLocks noChangeArrowheads="1"/>
          </p:cNvSpPr>
          <p:nvPr/>
        </p:nvSpPr>
        <p:spPr bwMode="auto">
          <a:xfrm>
            <a:off x="1048663" y="2971800"/>
            <a:ext cx="3920480" cy="369332"/>
          </a:xfrm>
          <a:prstGeom prst="rect">
            <a:avLst/>
          </a:prstGeom>
          <a:solidFill>
            <a:srgbClr val="52ED0D"/>
          </a:solidFill>
          <a:ln w="12700" cap="sq">
            <a:noFill/>
            <a:miter lim="800000"/>
            <a:headEnd type="none" w="sm" len="sm"/>
            <a:tailEnd type="none" w="sm" len="sm"/>
          </a:ln>
          <a:effectLst/>
        </p:spPr>
        <p:txBody>
          <a:bodyPr wrap="square" anchor="ctr">
            <a:spAutoFit/>
          </a:bodyPr>
          <a:lstStyle/>
          <a:p>
            <a:pPr algn="ctr">
              <a:spcBef>
                <a:spcPct val="50000"/>
              </a:spcBef>
            </a:pPr>
            <a:r>
              <a:rPr lang="ga-IE">
                <a:solidFill>
                  <a:srgbClr val="C00000"/>
                </a:solidFill>
              </a:rPr>
              <a:t>Anois déan an ráiteas conbhéartach.</a:t>
            </a:r>
          </a:p>
        </p:txBody>
      </p:sp>
      <p:sp>
        <p:nvSpPr>
          <p:cNvPr id="5130" name="Text Box 10"/>
          <p:cNvSpPr txBox="1">
            <a:spLocks noChangeArrowheads="1"/>
          </p:cNvSpPr>
          <p:nvPr/>
        </p:nvSpPr>
        <p:spPr bwMode="auto">
          <a:xfrm>
            <a:off x="827314" y="1595559"/>
            <a:ext cx="725349" cy="369332"/>
          </a:xfrm>
          <a:prstGeom prst="rect">
            <a:avLst/>
          </a:prstGeom>
          <a:solidFill>
            <a:schemeClr val="accent1"/>
          </a:solidFill>
          <a:ln w="12700" cap="sq">
            <a:noFill/>
            <a:miter lim="800000"/>
            <a:headEnd type="none" w="sm" len="sm"/>
            <a:tailEnd type="none" w="sm" len="sm"/>
          </a:ln>
          <a:effectLst/>
        </p:spPr>
        <p:txBody>
          <a:bodyPr wrap="square" anchor="ctr">
            <a:spAutoFit/>
          </a:bodyPr>
          <a:lstStyle/>
          <a:p>
            <a:pPr algn="ctr">
              <a:spcBef>
                <a:spcPct val="50000"/>
              </a:spcBef>
            </a:pPr>
            <a:r>
              <a:rPr lang="ga-IE" dirty="0" smtClean="0">
                <a:solidFill>
                  <a:srgbClr val="EEECE1"/>
                </a:solidFill>
              </a:rPr>
              <a:t>Abair</a:t>
            </a:r>
            <a:endParaRPr lang="ga-IE" dirty="0">
              <a:solidFill>
                <a:srgbClr val="EEECE1"/>
              </a:solidFill>
            </a:endParaRPr>
          </a:p>
        </p:txBody>
      </p:sp>
      <p:sp>
        <p:nvSpPr>
          <p:cNvPr id="5131" name="Text Box 11"/>
          <p:cNvSpPr txBox="1">
            <a:spLocks noChangeArrowheads="1"/>
          </p:cNvSpPr>
          <p:nvPr/>
        </p:nvSpPr>
        <p:spPr bwMode="auto">
          <a:xfrm>
            <a:off x="1547664" y="1595534"/>
            <a:ext cx="2520000" cy="369332"/>
          </a:xfrm>
          <a:prstGeom prst="rect">
            <a:avLst/>
          </a:prstGeom>
          <a:solidFill>
            <a:schemeClr val="tx1"/>
          </a:solidFill>
          <a:ln w="12700" cap="sq">
            <a:noFill/>
            <a:miter lim="800000"/>
            <a:headEnd type="none" w="sm" len="sm"/>
            <a:tailEnd type="none" w="sm" len="sm"/>
          </a:ln>
          <a:effectLst/>
        </p:spPr>
        <p:txBody>
          <a:bodyPr wrap="square" anchor="ctr">
            <a:spAutoFit/>
          </a:bodyPr>
          <a:lstStyle/>
          <a:p>
            <a:pPr algn="ctr">
              <a:spcBef>
                <a:spcPct val="50000"/>
              </a:spcBef>
            </a:pPr>
            <a:r>
              <a:rPr lang="ga-IE" dirty="0" smtClean="0">
                <a:solidFill>
                  <a:srgbClr val="EEECE1"/>
                </a:solidFill>
              </a:rPr>
              <a:t>Gur cearnóg </a:t>
            </a:r>
            <a:r>
              <a:rPr lang="ga-IE" dirty="0">
                <a:solidFill>
                  <a:srgbClr val="EEECE1"/>
                </a:solidFill>
              </a:rPr>
              <a:t>atá i gcruth.</a:t>
            </a:r>
            <a:endParaRPr lang="ga-IE" baseline="30000" dirty="0">
              <a:solidFill>
                <a:srgbClr val="EEECE1"/>
              </a:solidFill>
            </a:endParaRPr>
          </a:p>
        </p:txBody>
      </p:sp>
      <p:sp>
        <p:nvSpPr>
          <p:cNvPr id="5132" name="Text Box 12"/>
          <p:cNvSpPr txBox="1">
            <a:spLocks noChangeArrowheads="1"/>
          </p:cNvSpPr>
          <p:nvPr/>
        </p:nvSpPr>
        <p:spPr bwMode="auto">
          <a:xfrm>
            <a:off x="1048344" y="2282054"/>
            <a:ext cx="900000" cy="369332"/>
          </a:xfrm>
          <a:prstGeom prst="rect">
            <a:avLst/>
          </a:prstGeom>
          <a:solidFill>
            <a:schemeClr val="accent1"/>
          </a:solidFill>
          <a:ln w="12700" cap="sq">
            <a:noFill/>
            <a:miter lim="800000"/>
            <a:headEnd type="none" w="sm" len="sm"/>
            <a:tailEnd type="none" w="sm" len="sm"/>
          </a:ln>
          <a:effectLst/>
        </p:spPr>
        <p:txBody>
          <a:bodyPr anchor="ctr">
            <a:spAutoFit/>
          </a:bodyPr>
          <a:lstStyle/>
          <a:p>
            <a:pPr algn="ctr">
              <a:spcBef>
                <a:spcPct val="50000"/>
              </a:spcBef>
            </a:pPr>
            <a:r>
              <a:rPr lang="ga-IE">
                <a:solidFill>
                  <a:srgbClr val="EEECE1"/>
                </a:solidFill>
              </a:rPr>
              <a:t>Ansin</a:t>
            </a:r>
          </a:p>
        </p:txBody>
      </p:sp>
      <p:sp>
        <p:nvSpPr>
          <p:cNvPr id="5133" name="Text Box 13"/>
          <p:cNvSpPr txBox="1">
            <a:spLocks noChangeArrowheads="1"/>
          </p:cNvSpPr>
          <p:nvPr/>
        </p:nvSpPr>
        <p:spPr bwMode="auto">
          <a:xfrm>
            <a:off x="1979711" y="2281334"/>
            <a:ext cx="3767946" cy="369332"/>
          </a:xfrm>
          <a:prstGeom prst="rect">
            <a:avLst/>
          </a:prstGeom>
          <a:solidFill>
            <a:schemeClr val="tx1"/>
          </a:solidFill>
          <a:ln w="12700" cap="sq">
            <a:noFill/>
            <a:miter lim="800000"/>
            <a:headEnd type="none" w="sm" len="sm"/>
            <a:tailEnd type="none" w="sm" len="sm"/>
          </a:ln>
          <a:effectLst/>
        </p:spPr>
        <p:txBody>
          <a:bodyPr wrap="square" anchor="ctr">
            <a:spAutoFit/>
          </a:bodyPr>
          <a:lstStyle/>
          <a:p>
            <a:pPr algn="ctr">
              <a:spcBef>
                <a:spcPct val="50000"/>
              </a:spcBef>
            </a:pPr>
            <a:r>
              <a:rPr lang="ga-IE" dirty="0">
                <a:solidFill>
                  <a:srgbClr val="EEECE1"/>
                </a:solidFill>
              </a:rPr>
              <a:t>is é suim uillinneacha an chrutha 360</a:t>
            </a:r>
            <a:r>
              <a:rPr lang="ga-IE" baseline="30000" dirty="0">
                <a:solidFill>
                  <a:srgbClr val="EEECE1"/>
                </a:solidFill>
              </a:rPr>
              <a:t>o</a:t>
            </a:r>
            <a:endParaRPr lang="ga-IE" dirty="0">
              <a:solidFill>
                <a:srgbClr val="EEECE1"/>
              </a:solidFill>
            </a:endParaRPr>
          </a:p>
        </p:txBody>
      </p:sp>
      <p:sp>
        <p:nvSpPr>
          <p:cNvPr id="5134" name="Text Box 14"/>
          <p:cNvSpPr txBox="1">
            <a:spLocks noChangeArrowheads="1"/>
          </p:cNvSpPr>
          <p:nvPr/>
        </p:nvSpPr>
        <p:spPr bwMode="auto">
          <a:xfrm>
            <a:off x="1048663" y="5029200"/>
            <a:ext cx="7467600" cy="369332"/>
          </a:xfrm>
          <a:prstGeom prst="rect">
            <a:avLst/>
          </a:prstGeom>
          <a:solidFill>
            <a:srgbClr val="52ED0D"/>
          </a:solidFill>
          <a:ln w="12700" cap="sq">
            <a:noFill/>
            <a:miter lim="800000"/>
            <a:headEnd type="none" w="sm" len="sm"/>
            <a:tailEnd type="none" w="sm" len="sm"/>
          </a:ln>
          <a:effectLst/>
        </p:spPr>
        <p:txBody>
          <a:bodyPr anchor="ctr">
            <a:spAutoFit/>
          </a:bodyPr>
          <a:lstStyle/>
          <a:p>
            <a:pPr algn="ctr">
              <a:spcBef>
                <a:spcPct val="50000"/>
              </a:spcBef>
            </a:pPr>
            <a:r>
              <a:rPr lang="ga-IE">
                <a:solidFill>
                  <a:srgbClr val="C00000"/>
                </a:solidFill>
              </a:rPr>
              <a:t>An féidir cuimhneamh ar cruth a bhfuil uillinneacha 360</a:t>
            </a:r>
            <a:r>
              <a:rPr lang="ga-IE" baseline="30000">
                <a:solidFill>
                  <a:srgbClr val="C00000"/>
                </a:solidFill>
              </a:rPr>
              <a:t>o</a:t>
            </a:r>
            <a:r>
              <a:rPr lang="ga-IE">
                <a:solidFill>
                  <a:srgbClr val="C00000"/>
                </a:solidFill>
              </a:rPr>
              <a:t> aige nach cearnóg é?</a:t>
            </a:r>
          </a:p>
        </p:txBody>
      </p:sp>
      <p:sp>
        <p:nvSpPr>
          <p:cNvPr id="5135" name="Text Box 15"/>
          <p:cNvSpPr txBox="1">
            <a:spLocks noChangeArrowheads="1"/>
          </p:cNvSpPr>
          <p:nvPr/>
        </p:nvSpPr>
        <p:spPr bwMode="auto">
          <a:xfrm>
            <a:off x="1059564" y="5517232"/>
            <a:ext cx="5562600" cy="369332"/>
          </a:xfrm>
          <a:prstGeom prst="rect">
            <a:avLst/>
          </a:prstGeom>
          <a:solidFill>
            <a:schemeClr val="accent1"/>
          </a:solidFill>
          <a:ln w="12700" cap="sq">
            <a:noFill/>
            <a:miter lim="800000"/>
            <a:headEnd type="none" w="sm" len="sm"/>
            <a:tailEnd type="none" w="sm" len="sm"/>
          </a:ln>
          <a:effectLst/>
        </p:spPr>
        <p:txBody>
          <a:bodyPr anchor="ctr">
            <a:spAutoFit/>
          </a:bodyPr>
          <a:lstStyle/>
          <a:p>
            <a:pPr algn="ctr">
              <a:spcBef>
                <a:spcPct val="50000"/>
              </a:spcBef>
            </a:pPr>
            <a:r>
              <a:rPr lang="ga-IE">
                <a:solidFill>
                  <a:srgbClr val="EEECE1"/>
                </a:solidFill>
              </a:rPr>
              <a:t>Ceathairshleasán ar bith</a:t>
            </a:r>
          </a:p>
        </p:txBody>
      </p:sp>
      <p:pic>
        <p:nvPicPr>
          <p:cNvPr id="307202" name="Picture 2"/>
          <p:cNvPicPr>
            <a:picLocks noChangeAspect="1" noChangeArrowheads="1"/>
          </p:cNvPicPr>
          <p:nvPr/>
        </p:nvPicPr>
        <p:blipFill>
          <a:blip r:embed="rId3" cstate="print">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5302748" y="1259852"/>
            <a:ext cx="3198795" cy="1923913"/>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704051" y="1311028"/>
            <a:ext cx="972000" cy="972000"/>
          </a:xfrm>
          <a:prstGeom prst="rect">
            <a:avLst/>
          </a:prstGeom>
          <a:solidFill>
            <a:schemeClr val="accent1">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 name="Isosceles Triangle 2"/>
          <p:cNvSpPr/>
          <p:nvPr/>
        </p:nvSpPr>
        <p:spPr>
          <a:xfrm rot="5893382">
            <a:off x="7539034" y="1804751"/>
            <a:ext cx="1501203" cy="108578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Isosceles Triangle 17"/>
          <p:cNvSpPr/>
          <p:nvPr/>
        </p:nvSpPr>
        <p:spPr>
          <a:xfrm rot="9084905">
            <a:off x="7153273" y="2327740"/>
            <a:ext cx="1501203" cy="83117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Date Placeholder 3"/>
          <p:cNvSpPr>
            <a:spLocks noGrp="1"/>
          </p:cNvSpPr>
          <p:nvPr>
            <p:ph type="dt" sz="half" idx="10"/>
          </p:nvPr>
        </p:nvSpPr>
        <p:spPr/>
        <p:txBody>
          <a:bodyPr/>
          <a:lstStyle/>
          <a:p>
            <a:fld id="{A133ABE4-048A-4D52-9A74-FFAA3538581D}"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fade">
                                      <p:cBhvr>
                                        <p:cTn id="7" dur="500"/>
                                        <p:tgtEl>
                                          <p:spTgt spid="512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13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13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13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13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1" nodeType="clickEffect">
                                  <p:stCondLst>
                                    <p:cond delay="0"/>
                                  </p:stCondLst>
                                  <p:childTnLst>
                                    <p:animMotion origin="layout" path="M 2.5E-6 -7.40741E-7 L 0.00347 0.30347 " pathEditMode="relative" rAng="0" ptsTypes="AA">
                                      <p:cBhvr>
                                        <p:cTn id="19" dur="2000" fill="hold"/>
                                        <p:tgtEl>
                                          <p:spTgt spid="5130"/>
                                        </p:tgtEl>
                                        <p:attrNameLst>
                                          <p:attrName>ppt_x</p:attrName>
                                          <p:attrName>ppt_y</p:attrName>
                                        </p:attrNameLst>
                                      </p:cBhvr>
                                      <p:rCtr x="174" y="15162"/>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4.16667E-6 -7.40741E-7 L -0.04723 0.20347 " pathEditMode="relative" rAng="0" ptsTypes="AA">
                                      <p:cBhvr>
                                        <p:cTn id="23" dur="2000" fill="hold"/>
                                        <p:tgtEl>
                                          <p:spTgt spid="5133"/>
                                        </p:tgtEl>
                                        <p:attrNameLst>
                                          <p:attrName>ppt_x</p:attrName>
                                          <p:attrName>ppt_y</p:attrName>
                                        </p:attrNameLst>
                                      </p:cBhvr>
                                      <p:rCtr x="-2361" y="10162"/>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1" nodeType="clickEffect">
                                  <p:stCondLst>
                                    <p:cond delay="0"/>
                                  </p:stCondLst>
                                  <p:childTnLst>
                                    <p:animMotion origin="layout" path="M 4.72222E-6 -4.38686E-6 L -0.00226 0.29778 " pathEditMode="relative" rAng="0" ptsTypes="AA">
                                      <p:cBhvr>
                                        <p:cTn id="27" dur="2000" fill="hold"/>
                                        <p:tgtEl>
                                          <p:spTgt spid="5132"/>
                                        </p:tgtEl>
                                        <p:attrNameLst>
                                          <p:attrName>ppt_x</p:attrName>
                                          <p:attrName>ppt_y</p:attrName>
                                        </p:attrNameLst>
                                      </p:cBhvr>
                                      <p:rCtr x="-122" y="14877"/>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4.44444E-6 -0.00092 L 0.03559 0.39773 " pathEditMode="relative" rAng="0" ptsTypes="AA">
                                      <p:cBhvr>
                                        <p:cTn id="31" dur="2000" fill="hold"/>
                                        <p:tgtEl>
                                          <p:spTgt spid="5131"/>
                                        </p:tgtEl>
                                        <p:attrNameLst>
                                          <p:attrName>ppt_x</p:attrName>
                                          <p:attrName>ppt_y</p:attrName>
                                        </p:attrNameLst>
                                      </p:cBhvr>
                                      <p:rCtr x="1771" y="19921"/>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13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135"/>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307202"/>
                                        </p:tgtEl>
                                        <p:attrNameLst>
                                          <p:attrName>style.visibility</p:attrName>
                                        </p:attrNameLst>
                                      </p:cBhvr>
                                      <p:to>
                                        <p:strVal val="visible"/>
                                      </p:to>
                                    </p:set>
                                    <p:animEffect transition="in" filter="fade">
                                      <p:cBhvr>
                                        <p:cTn id="42" dur="500"/>
                                        <p:tgtEl>
                                          <p:spTgt spid="307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30" grpId="0" animBg="1"/>
      <p:bldP spid="5130" grpId="1" animBg="1"/>
      <p:bldP spid="5131" grpId="0" animBg="1"/>
      <p:bldP spid="5131" grpId="1" animBg="1"/>
      <p:bldP spid="5132" grpId="0" animBg="1"/>
      <p:bldP spid="5132" grpId="1" animBg="1"/>
      <p:bldP spid="5133" grpId="0" animBg="1"/>
      <p:bldP spid="5133" grpId="1" animBg="1"/>
      <p:bldP spid="5134" grpId="0" animBg="1"/>
      <p:bldP spid="51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PMDT_01\Desktop\19 December 2011\CD\CD Face.jpg">
            <a:hlinkClick r:id="rId3"/>
          </p:cNvPr>
          <p:cNvPicPr>
            <a:picLocks noChangeAspect="1" noChangeArrowheads="1"/>
          </p:cNvPicPr>
          <p:nvPr/>
        </p:nvPicPr>
        <p:blipFill rotWithShape="1">
          <a:blip r:embed="rId4"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l="5516" t="4546" b="8001"/>
          <a:stretch/>
        </p:blipFill>
        <p:spPr bwMode="auto">
          <a:xfrm>
            <a:off x="7658620" y="5442641"/>
            <a:ext cx="1233860" cy="1226720"/>
          </a:xfrm>
          <a:prstGeom prst="rect">
            <a:avLst/>
          </a:prstGeom>
          <a:noFill/>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solidFill>
                  <a:srgbClr val="FFFFFF"/>
                </a:solidFill>
              </a14:hiddenFill>
            </a:ext>
          </a:extLst>
        </p:spPr>
      </p:pic>
      <p:sp>
        <p:nvSpPr>
          <p:cNvPr id="6" name="TextBox 1"/>
          <p:cNvSpPr txBox="1">
            <a:spLocks/>
          </p:cNvSpPr>
          <p:nvPr/>
        </p:nvSpPr>
        <p:spPr>
          <a:xfrm>
            <a:off x="323528" y="404664"/>
            <a:ext cx="8568952" cy="1569660"/>
          </a:xfrm>
          <a:prstGeom prst="rect">
            <a:avLst/>
          </a:prstGeom>
          <a:noFill/>
        </p:spPr>
        <p:txBody>
          <a:bodyPr wrap="square" rtlCol="0">
            <a:spAutoFit/>
          </a:bodyPr>
          <a:lstStyle/>
          <a:p>
            <a:pPr algn="just">
              <a:spcAft>
                <a:spcPts val="0"/>
              </a:spcAft>
            </a:pPr>
            <a:r>
              <a:rPr lang="ga-IE" sz="2400" kern="1200">
                <a:solidFill>
                  <a:srgbClr val="000000"/>
                </a:solidFill>
                <a:effectLst/>
                <a:latin typeface="Tahoma"/>
              </a:rPr>
              <a:t>Maidir le cruthúnais ar glacadh leo ar shiollabais mhatamaitice roimhe seo,</a:t>
            </a:r>
            <a:r>
              <a:rPr lang="ga-IE" dirty="0" smtClean="0"/>
              <a:t> </a:t>
            </a:r>
            <a:r>
              <a:rPr lang="ga-IE" sz="2400" kern="1200">
                <a:solidFill>
                  <a:srgbClr val="000000"/>
                </a:solidFill>
                <a:effectLst/>
                <a:latin typeface="Tahoma"/>
              </a:rPr>
              <a:t>ní gá go nglacfaí leo anois mura bhfuil siad ag teacht le creat loighciúil Chúrsa Céimseatan na Matamaitice d'Iar-bhunscoileanna. </a:t>
            </a:r>
            <a:endParaRPr lang="ga-IE" sz="1600">
              <a:effectLst/>
              <a:latin typeface="Times New Roman"/>
              <a:ea typeface="Times New Roman"/>
            </a:endParaRPr>
          </a:p>
        </p:txBody>
      </p:sp>
      <p:sp>
        <p:nvSpPr>
          <p:cNvPr id="7" name="TextBox 2"/>
          <p:cNvSpPr txBox="1">
            <a:spLocks/>
          </p:cNvSpPr>
          <p:nvPr/>
        </p:nvSpPr>
        <p:spPr>
          <a:xfrm>
            <a:off x="323528" y="2148205"/>
            <a:ext cx="8568952" cy="4154984"/>
          </a:xfrm>
          <a:prstGeom prst="rect">
            <a:avLst/>
          </a:prstGeom>
          <a:noFill/>
        </p:spPr>
        <p:txBody>
          <a:bodyPr wrap="square" rtlCol="0">
            <a:spAutoFit/>
          </a:bodyPr>
          <a:lstStyle/>
          <a:p>
            <a:pPr algn="just">
              <a:spcAft>
                <a:spcPts val="0"/>
              </a:spcAft>
            </a:pPr>
            <a:r>
              <a:rPr lang="ga-IE" sz="2400" kern="1200" dirty="0">
                <a:solidFill>
                  <a:srgbClr val="000000"/>
                </a:solidFill>
                <a:effectLst/>
                <a:latin typeface="Tahoma"/>
              </a:rPr>
              <a:t>Is é aidhm CD na nDaltaí cruthúnais fhaofa a chur ar fáil do gach teoirim ach ní gá gurb iad na cruthúnais sin amháin a nglacfaí leo.</a:t>
            </a:r>
          </a:p>
          <a:p>
            <a:pPr algn="just">
              <a:spcAft>
                <a:spcPts val="0"/>
              </a:spcAft>
            </a:pPr>
            <a:endParaRPr lang="ga-IE" sz="2400" dirty="0">
              <a:effectLst/>
              <a:latin typeface="Times New Roman"/>
              <a:ea typeface="Times New Roman"/>
            </a:endParaRPr>
          </a:p>
          <a:p>
            <a:pPr algn="just">
              <a:spcAft>
                <a:spcPts val="0"/>
              </a:spcAft>
            </a:pPr>
            <a:r>
              <a:rPr lang="ga-IE" sz="2400" kern="1200" dirty="0">
                <a:solidFill>
                  <a:srgbClr val="000000"/>
                </a:solidFill>
                <a:effectLst/>
                <a:latin typeface="Tahoma"/>
              </a:rPr>
              <a:t>Ba chóir aon chruthúnais mhalartacha a chur faoi bhráid Choimisiún na Scrúduithe Stáit (SEC) agus/nó na Comhairle Náisiúnta Curaclaim agus Measúnachta (NCCA) féachaint an nglacfaí leo.</a:t>
            </a:r>
          </a:p>
          <a:p>
            <a:pPr algn="just">
              <a:spcAft>
                <a:spcPts val="0"/>
              </a:spcAft>
            </a:pPr>
            <a:endParaRPr lang="ga-IE" sz="2400" dirty="0">
              <a:effectLst/>
              <a:latin typeface="Times New Roman"/>
              <a:ea typeface="Times New Roman"/>
            </a:endParaRPr>
          </a:p>
          <a:p>
            <a:pPr algn="just">
              <a:spcAft>
                <a:spcPts val="0"/>
              </a:spcAft>
            </a:pPr>
            <a:r>
              <a:rPr lang="ga-IE" sz="2400" kern="1200" dirty="0">
                <a:solidFill>
                  <a:srgbClr val="000000"/>
                </a:solidFill>
                <a:effectLst/>
                <a:latin typeface="Tahoma"/>
              </a:rPr>
              <a:t>(</a:t>
            </a:r>
            <a:r>
              <a:rPr lang="ga-IE" sz="2400" kern="1200" dirty="0" smtClean="0">
                <a:solidFill>
                  <a:srgbClr val="000000"/>
                </a:solidFill>
                <a:effectLst/>
                <a:latin typeface="Tahoma"/>
              </a:rPr>
              <a:t>NCCA, </a:t>
            </a:r>
            <a:r>
              <a:rPr lang="ga-IE" sz="2400" kern="1200" dirty="0">
                <a:solidFill>
                  <a:srgbClr val="000000"/>
                </a:solidFill>
                <a:effectLst/>
                <a:latin typeface="Tahoma"/>
              </a:rPr>
              <a:t>Siollabas na hArdteistiméireachta. (2012) </a:t>
            </a:r>
            <a:r>
              <a:rPr lang="ga-IE" sz="2400" dirty="0" smtClean="0">
                <a:solidFill>
                  <a:srgbClr val="000000"/>
                </a:solidFill>
                <a:latin typeface="Tahoma"/>
              </a:rPr>
              <a:t>lch </a:t>
            </a:r>
            <a:r>
              <a:rPr lang="ga-IE" sz="2400" kern="1200" dirty="0" smtClean="0">
                <a:solidFill>
                  <a:srgbClr val="000000"/>
                </a:solidFill>
                <a:effectLst/>
                <a:latin typeface="Tahoma"/>
              </a:rPr>
              <a:t>33</a:t>
            </a:r>
            <a:r>
              <a:rPr lang="ga-IE" sz="2400" kern="1200" dirty="0">
                <a:solidFill>
                  <a:srgbClr val="000000"/>
                </a:solidFill>
                <a:effectLst/>
                <a:latin typeface="Tahoma"/>
              </a:rPr>
              <a:t>).</a:t>
            </a:r>
            <a:endParaRPr lang="ga-IE" sz="2400" dirty="0">
              <a:effectLst/>
              <a:latin typeface="Times New Roman"/>
              <a:ea typeface="Times New Roman"/>
            </a:endParaRPr>
          </a:p>
          <a:p>
            <a:pPr algn="just">
              <a:spcAft>
                <a:spcPts val="0"/>
              </a:spcAft>
            </a:pPr>
            <a:r>
              <a:rPr lang="ga-IE" sz="2400" dirty="0">
                <a:effectLst/>
                <a:latin typeface="Times New Roman"/>
              </a:rPr>
              <a:t> </a:t>
            </a:r>
          </a:p>
        </p:txBody>
      </p:sp>
      <p:sp>
        <p:nvSpPr>
          <p:cNvPr id="2" name="Date Placeholder 1"/>
          <p:cNvSpPr>
            <a:spLocks noGrp="1"/>
          </p:cNvSpPr>
          <p:nvPr>
            <p:ph type="dt" sz="half" idx="10"/>
          </p:nvPr>
        </p:nvSpPr>
        <p:spPr/>
        <p:txBody>
          <a:bodyPr/>
          <a:lstStyle/>
          <a:p>
            <a:fld id="{EB2B5C56-EFD9-4525-AA55-5BB7A5322ED1}" type="datetime10">
              <a:rPr lang="en-IE" smtClean="0">
                <a:solidFill>
                  <a:prstClr val="black">
                    <a:tint val="75000"/>
                  </a:prstClr>
                </a:solidFill>
              </a:rPr>
              <a:pPr/>
              <a:t>09:19</a:t>
            </a:fld>
            <a:endParaRPr lang="ga-IE">
              <a:solidFill>
                <a:prstClr val="black">
                  <a:tint val="75000"/>
                </a:prstClr>
              </a:solidFill>
            </a:endParaRPr>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382672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96760" y="1609040"/>
            <a:ext cx="7391400" cy="954107"/>
          </a:xfrm>
          <a:prstGeom prst="rect">
            <a:avLst/>
          </a:prstGeom>
          <a:noFill/>
          <a:ln w="12700" cap="sq">
            <a:noFill/>
            <a:miter lim="800000"/>
            <a:headEnd type="none" w="sm" len="sm"/>
            <a:tailEnd type="none" w="sm" len="sm"/>
          </a:ln>
          <a:effectLst/>
        </p:spPr>
        <p:txBody>
          <a:bodyPr>
            <a:spAutoFit/>
          </a:bodyPr>
          <a:lstStyle/>
          <a:p>
            <a:pPr marL="514350" indent="-514350">
              <a:buFont typeface="Arial" pitchFamily="34" charset="0"/>
              <a:buChar char="•"/>
            </a:pPr>
            <a:r>
              <a:rPr lang="ga-IE" dirty="0" smtClean="0"/>
              <a:t> </a:t>
            </a:r>
            <a:r>
              <a:rPr lang="en-US" dirty="0" smtClean="0"/>
              <a:t>	</a:t>
            </a:r>
            <a:r>
              <a:rPr lang="ga-IE" sz="2800" b="1" u="sng" dirty="0" smtClean="0">
                <a:solidFill>
                  <a:prstClr val="black"/>
                </a:solidFill>
              </a:rPr>
              <a:t>Abair</a:t>
            </a:r>
            <a:r>
              <a:rPr lang="ga-IE" sz="2800" b="1" dirty="0" smtClean="0">
                <a:solidFill>
                  <a:srgbClr val="C00000"/>
                </a:solidFill>
              </a:rPr>
              <a:t> </a:t>
            </a:r>
            <a:r>
              <a:rPr lang="ga-IE" sz="2000" b="1" dirty="0" smtClean="0">
                <a:solidFill>
                  <a:srgbClr val="C00000"/>
                </a:solidFill>
              </a:rPr>
              <a:t>go bhfuil trí shlios chomhionanna ag triantán </a:t>
            </a:r>
            <a:endParaRPr lang="ga-IE" sz="2800" b="1" dirty="0" smtClean="0">
              <a:solidFill>
                <a:srgbClr val="C00000"/>
              </a:solidFill>
            </a:endParaRPr>
          </a:p>
          <a:p>
            <a:r>
              <a:rPr lang="en-US" dirty="0" smtClean="0"/>
              <a:t>	</a:t>
            </a:r>
            <a:r>
              <a:rPr lang="ga-IE" sz="2800" b="1" u="sng" dirty="0" smtClean="0">
                <a:solidFill>
                  <a:prstClr val="black"/>
                </a:solidFill>
              </a:rPr>
              <a:t>ansin</a:t>
            </a:r>
            <a:r>
              <a:rPr lang="ga-IE" sz="2800" b="1" dirty="0" smtClean="0">
                <a:solidFill>
                  <a:srgbClr val="C00000"/>
                </a:solidFill>
              </a:rPr>
              <a:t> tá trí uillinn chomhionanna aige.    </a:t>
            </a:r>
            <a:endParaRPr lang="ga-IE" sz="2800" b="1" dirty="0">
              <a:solidFill>
                <a:srgbClr val="C00000"/>
              </a:solidFill>
            </a:endParaRPr>
          </a:p>
        </p:txBody>
      </p:sp>
      <p:sp>
        <p:nvSpPr>
          <p:cNvPr id="6149" name="Text Box 5"/>
          <p:cNvSpPr txBox="1">
            <a:spLocks noChangeArrowheads="1"/>
          </p:cNvSpPr>
          <p:nvPr/>
        </p:nvSpPr>
        <p:spPr bwMode="auto">
          <a:xfrm>
            <a:off x="207051" y="2707412"/>
            <a:ext cx="7239000" cy="954107"/>
          </a:xfrm>
          <a:prstGeom prst="rect">
            <a:avLst/>
          </a:prstGeom>
          <a:noFill/>
          <a:ln w="12700" cap="sq">
            <a:noFill/>
            <a:miter lim="800000"/>
            <a:headEnd type="none" w="sm" len="sm"/>
            <a:tailEnd type="none" w="sm" len="sm"/>
          </a:ln>
          <a:effectLst/>
        </p:spPr>
        <p:txBody>
          <a:bodyPr>
            <a:spAutoFit/>
          </a:bodyPr>
          <a:lstStyle/>
          <a:p>
            <a:pPr marL="457200" indent="-457200">
              <a:buFont typeface="Arial" pitchFamily="34" charset="0"/>
              <a:buChar char="•"/>
            </a:pPr>
            <a:r>
              <a:rPr lang="en-US" dirty="0" smtClean="0"/>
              <a:t>	</a:t>
            </a:r>
            <a:r>
              <a:rPr lang="ga-IE" sz="2800" b="1" u="sng" dirty="0" smtClean="0">
                <a:solidFill>
                  <a:prstClr val="black"/>
                </a:solidFill>
              </a:rPr>
              <a:t>Abair</a:t>
            </a:r>
            <a:r>
              <a:rPr lang="ga-IE" sz="2800" b="1" dirty="0" smtClean="0">
                <a:solidFill>
                  <a:srgbClr val="C00000"/>
                </a:solidFill>
              </a:rPr>
              <a:t> </a:t>
            </a:r>
            <a:r>
              <a:rPr lang="ga-IE" sz="2400" b="1" dirty="0" smtClean="0">
                <a:solidFill>
                  <a:srgbClr val="C00000"/>
                </a:solidFill>
              </a:rPr>
              <a:t>gur ré-uimhir atá in uimhir faoi leith </a:t>
            </a:r>
            <a:endParaRPr lang="ga-IE" sz="2800" b="1" dirty="0" smtClean="0">
              <a:solidFill>
                <a:srgbClr val="C00000"/>
              </a:solidFill>
            </a:endParaRPr>
          </a:p>
          <a:p>
            <a:r>
              <a:rPr lang="en-US" dirty="0" smtClean="0"/>
              <a:t>	</a:t>
            </a:r>
            <a:r>
              <a:rPr lang="ga-IE" sz="2800" b="1" u="sng" dirty="0" smtClean="0">
                <a:solidFill>
                  <a:prstClr val="black"/>
                </a:solidFill>
              </a:rPr>
              <a:t>ansin</a:t>
            </a:r>
            <a:r>
              <a:rPr lang="ga-IE" sz="2800" b="1" dirty="0" smtClean="0">
                <a:solidFill>
                  <a:srgbClr val="C00000"/>
                </a:solidFill>
              </a:rPr>
              <a:t> </a:t>
            </a:r>
            <a:r>
              <a:rPr lang="ga-IE" sz="2400" b="1" dirty="0" smtClean="0">
                <a:solidFill>
                  <a:srgbClr val="C00000"/>
                </a:solidFill>
              </a:rPr>
              <a:t>tá an uimhir inroinnte go cothrom ar 2.</a:t>
            </a:r>
            <a:endParaRPr lang="ga-IE" sz="2800" b="1" dirty="0">
              <a:solidFill>
                <a:srgbClr val="C00000"/>
              </a:solidFill>
            </a:endParaRPr>
          </a:p>
        </p:txBody>
      </p:sp>
      <p:sp>
        <p:nvSpPr>
          <p:cNvPr id="6151" name="Text Box 7"/>
          <p:cNvSpPr txBox="1">
            <a:spLocks noChangeArrowheads="1"/>
          </p:cNvSpPr>
          <p:nvPr/>
        </p:nvSpPr>
        <p:spPr bwMode="auto">
          <a:xfrm>
            <a:off x="175154" y="4966181"/>
            <a:ext cx="7010400" cy="1384995"/>
          </a:xfrm>
          <a:prstGeom prst="rect">
            <a:avLst/>
          </a:prstGeom>
          <a:noFill/>
          <a:ln w="12700" cap="sq">
            <a:noFill/>
            <a:miter lim="800000"/>
            <a:headEnd type="none" w="sm" len="sm"/>
            <a:tailEnd type="none" w="sm" len="sm"/>
          </a:ln>
          <a:effectLst/>
        </p:spPr>
        <p:txBody>
          <a:bodyPr>
            <a:spAutoFit/>
          </a:bodyPr>
          <a:lstStyle/>
          <a:p>
            <a:pPr marL="457200" indent="-457200">
              <a:buFont typeface="Arial" pitchFamily="34" charset="0"/>
              <a:buChar char="•"/>
            </a:pPr>
            <a:r>
              <a:rPr lang="en-US" dirty="0" smtClean="0"/>
              <a:t>	</a:t>
            </a:r>
            <a:r>
              <a:rPr lang="ga-IE" sz="2800" b="1" u="sng" dirty="0" smtClean="0">
                <a:solidFill>
                  <a:prstClr val="black"/>
                </a:solidFill>
              </a:rPr>
              <a:t>Abair </a:t>
            </a:r>
            <a:r>
              <a:rPr lang="ga-IE" dirty="0" smtClean="0"/>
              <a:t> </a:t>
            </a:r>
            <a:r>
              <a:rPr lang="ga-IE" sz="2800" b="1" dirty="0">
                <a:solidFill>
                  <a:srgbClr val="C00000"/>
                </a:solidFill>
              </a:rPr>
              <a:t>gur chaith tú trí agus ceathair </a:t>
            </a:r>
            <a:endParaRPr lang="ga-IE" sz="2800" b="1" dirty="0" smtClean="0">
              <a:solidFill>
                <a:srgbClr val="C00000"/>
              </a:solidFill>
            </a:endParaRPr>
          </a:p>
          <a:p>
            <a:r>
              <a:rPr lang="en-US" dirty="0" smtClean="0"/>
              <a:t>	</a:t>
            </a:r>
            <a:r>
              <a:rPr lang="ga-IE" sz="2800" b="1" u="sng" dirty="0" smtClean="0">
                <a:solidFill>
                  <a:prstClr val="black"/>
                </a:solidFill>
              </a:rPr>
              <a:t>ansin</a:t>
            </a:r>
            <a:r>
              <a:rPr lang="ga-IE" dirty="0" smtClean="0"/>
              <a:t> </a:t>
            </a:r>
            <a:r>
              <a:rPr lang="ga-IE" sz="2800" b="1" dirty="0">
                <a:solidFill>
                  <a:srgbClr val="C00000"/>
                </a:solidFill>
              </a:rPr>
              <a:t>is é scór iomlán dhá </a:t>
            </a:r>
            <a:r>
              <a:rPr lang="ga-IE" sz="2800" b="1" dirty="0" smtClean="0">
                <a:solidFill>
                  <a:srgbClr val="C00000"/>
                </a:solidFill>
              </a:rPr>
              <a:t>chaitheamh</a:t>
            </a:r>
          </a:p>
          <a:p>
            <a:r>
              <a:rPr lang="ga-IE" sz="2800" b="1" dirty="0" smtClean="0">
                <a:solidFill>
                  <a:srgbClr val="C00000"/>
                </a:solidFill>
              </a:rPr>
              <a:t>				 </a:t>
            </a:r>
            <a:r>
              <a:rPr lang="ga-IE" sz="2800" b="1" dirty="0">
                <a:solidFill>
                  <a:srgbClr val="C00000"/>
                </a:solidFill>
              </a:rPr>
              <a:t>dísle ná seacht.</a:t>
            </a:r>
          </a:p>
        </p:txBody>
      </p:sp>
      <p:grpSp>
        <p:nvGrpSpPr>
          <p:cNvPr id="2" name="Group 16"/>
          <p:cNvGrpSpPr/>
          <p:nvPr/>
        </p:nvGrpSpPr>
        <p:grpSpPr>
          <a:xfrm>
            <a:off x="7292971" y="1869048"/>
            <a:ext cx="1600200" cy="584775"/>
            <a:chOff x="7236296" y="1688162"/>
            <a:chExt cx="1600200" cy="584775"/>
          </a:xfrm>
        </p:grpSpPr>
        <p:sp>
          <p:nvSpPr>
            <p:cNvPr id="6152" name="Rectangle 8"/>
            <p:cNvSpPr>
              <a:spLocks noChangeArrowheads="1"/>
            </p:cNvSpPr>
            <p:nvPr/>
          </p:nvSpPr>
          <p:spPr bwMode="auto">
            <a:xfrm>
              <a:off x="7236296" y="1772816"/>
              <a:ext cx="1600200" cy="3810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IE" sz="2000">
                <a:solidFill>
                  <a:prstClr val="black"/>
                </a:solidFill>
              </a:endParaRPr>
            </a:p>
          </p:txBody>
        </p:sp>
        <p:sp>
          <p:nvSpPr>
            <p:cNvPr id="6156" name="Text Box 12"/>
            <p:cNvSpPr txBox="1">
              <a:spLocks noChangeArrowheads="1"/>
            </p:cNvSpPr>
            <p:nvPr/>
          </p:nvSpPr>
          <p:spPr bwMode="auto">
            <a:xfrm>
              <a:off x="7467600" y="1688162"/>
              <a:ext cx="1246976" cy="584775"/>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ga-IE" sz="3200" b="1" dirty="0" smtClean="0">
                  <a:solidFill>
                    <a:srgbClr val="EEECE1"/>
                  </a:solidFill>
                </a:rPr>
                <a:t>Fíor</a:t>
              </a:r>
              <a:endParaRPr lang="ga-IE" sz="3200" b="1" dirty="0">
                <a:solidFill>
                  <a:srgbClr val="EEECE1"/>
                </a:solidFill>
              </a:endParaRPr>
            </a:p>
          </p:txBody>
        </p:sp>
      </p:grpSp>
      <p:grpSp>
        <p:nvGrpSpPr>
          <p:cNvPr id="3" name="Group 18"/>
          <p:cNvGrpSpPr/>
          <p:nvPr/>
        </p:nvGrpSpPr>
        <p:grpSpPr>
          <a:xfrm>
            <a:off x="7297256" y="2953704"/>
            <a:ext cx="1606192" cy="584775"/>
            <a:chOff x="7236296" y="2446456"/>
            <a:chExt cx="1606192" cy="584775"/>
          </a:xfrm>
        </p:grpSpPr>
        <p:sp>
          <p:nvSpPr>
            <p:cNvPr id="6153" name="Rectangle 9"/>
            <p:cNvSpPr>
              <a:spLocks noChangeArrowheads="1"/>
            </p:cNvSpPr>
            <p:nvPr/>
          </p:nvSpPr>
          <p:spPr bwMode="auto">
            <a:xfrm>
              <a:off x="7236296" y="2543944"/>
              <a:ext cx="1600200" cy="3810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IE" sz="2000">
                <a:solidFill>
                  <a:prstClr val="black"/>
                </a:solidFill>
              </a:endParaRPr>
            </a:p>
          </p:txBody>
        </p:sp>
        <p:sp>
          <p:nvSpPr>
            <p:cNvPr id="6157" name="Text Box 13"/>
            <p:cNvSpPr txBox="1">
              <a:spLocks noChangeArrowheads="1"/>
            </p:cNvSpPr>
            <p:nvPr/>
          </p:nvSpPr>
          <p:spPr bwMode="auto">
            <a:xfrm>
              <a:off x="7470888" y="2446456"/>
              <a:ext cx="1371600" cy="584775"/>
            </a:xfrm>
            <a:prstGeom prst="rect">
              <a:avLst/>
            </a:prstGeom>
            <a:noFill/>
            <a:ln w="12700" cap="sq">
              <a:noFill/>
              <a:miter lim="800000"/>
              <a:headEnd type="none" w="sm" len="sm"/>
              <a:tailEnd type="none" w="sm" len="sm"/>
            </a:ln>
            <a:effectLst/>
          </p:spPr>
          <p:txBody>
            <a:bodyPr>
              <a:spAutoFit/>
            </a:bodyPr>
            <a:lstStyle/>
            <a:p>
              <a:pPr>
                <a:spcBef>
                  <a:spcPct val="50000"/>
                </a:spcBef>
              </a:pPr>
              <a:r>
                <a:rPr lang="ga-IE" sz="3200" b="1" dirty="0">
                  <a:solidFill>
                    <a:srgbClr val="EEECE1"/>
                  </a:solidFill>
                </a:rPr>
                <a:t>Fíor</a:t>
              </a:r>
            </a:p>
          </p:txBody>
        </p:sp>
      </p:grpSp>
      <p:grpSp>
        <p:nvGrpSpPr>
          <p:cNvPr id="4" name="Group 19"/>
          <p:cNvGrpSpPr/>
          <p:nvPr/>
        </p:nvGrpSpPr>
        <p:grpSpPr>
          <a:xfrm>
            <a:off x="7271657" y="4094546"/>
            <a:ext cx="1625600" cy="523220"/>
            <a:chOff x="7198958" y="3312730"/>
            <a:chExt cx="1625600" cy="523220"/>
          </a:xfrm>
        </p:grpSpPr>
        <p:sp>
          <p:nvSpPr>
            <p:cNvPr id="6154" name="Rectangle 10"/>
            <p:cNvSpPr>
              <a:spLocks noChangeArrowheads="1"/>
            </p:cNvSpPr>
            <p:nvPr/>
          </p:nvSpPr>
          <p:spPr bwMode="auto">
            <a:xfrm>
              <a:off x="7220272" y="3388930"/>
              <a:ext cx="1600200" cy="3810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IE" sz="2000">
                <a:solidFill>
                  <a:prstClr val="black"/>
                </a:solidFill>
              </a:endParaRPr>
            </a:p>
          </p:txBody>
        </p:sp>
        <p:sp>
          <p:nvSpPr>
            <p:cNvPr id="6159" name="Text Box 15"/>
            <p:cNvSpPr txBox="1">
              <a:spLocks noChangeArrowheads="1"/>
            </p:cNvSpPr>
            <p:nvPr/>
          </p:nvSpPr>
          <p:spPr bwMode="auto">
            <a:xfrm>
              <a:off x="7198958" y="3312730"/>
              <a:ext cx="1625600" cy="523220"/>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ga-IE" sz="2800" b="1" dirty="0" smtClean="0">
                  <a:solidFill>
                    <a:srgbClr val="EEECE1"/>
                  </a:solidFill>
                </a:rPr>
                <a:t>Bréagach</a:t>
              </a:r>
              <a:endParaRPr lang="ga-IE" sz="2800" b="1" dirty="0">
                <a:solidFill>
                  <a:srgbClr val="EEECE1"/>
                </a:solidFill>
              </a:endParaRPr>
            </a:p>
          </p:txBody>
        </p:sp>
      </p:grpSp>
      <p:grpSp>
        <p:nvGrpSpPr>
          <p:cNvPr id="5" name="Group 21"/>
          <p:cNvGrpSpPr/>
          <p:nvPr/>
        </p:nvGrpSpPr>
        <p:grpSpPr>
          <a:xfrm>
            <a:off x="7300686" y="5333238"/>
            <a:ext cx="1604065" cy="523220"/>
            <a:chOff x="7232431" y="4201656"/>
            <a:chExt cx="1604065" cy="523220"/>
          </a:xfrm>
        </p:grpSpPr>
        <p:sp>
          <p:nvSpPr>
            <p:cNvPr id="6155" name="Rectangle 11"/>
            <p:cNvSpPr>
              <a:spLocks noChangeArrowheads="1"/>
            </p:cNvSpPr>
            <p:nvPr/>
          </p:nvSpPr>
          <p:spPr bwMode="auto">
            <a:xfrm>
              <a:off x="7236296" y="4301056"/>
              <a:ext cx="1600200" cy="3810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IE" sz="2000">
                <a:solidFill>
                  <a:prstClr val="black"/>
                </a:solidFill>
              </a:endParaRPr>
            </a:p>
          </p:txBody>
        </p:sp>
        <p:sp>
          <p:nvSpPr>
            <p:cNvPr id="6160" name="Text Box 16"/>
            <p:cNvSpPr txBox="1">
              <a:spLocks noChangeArrowheads="1"/>
            </p:cNvSpPr>
            <p:nvPr/>
          </p:nvSpPr>
          <p:spPr bwMode="auto">
            <a:xfrm>
              <a:off x="7232431" y="4201656"/>
              <a:ext cx="1596571" cy="523220"/>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ga-IE" sz="2800" b="1" dirty="0">
                  <a:solidFill>
                    <a:srgbClr val="EEECE1"/>
                  </a:solidFill>
                </a:rPr>
                <a:t>Bréagach</a:t>
              </a:r>
            </a:p>
          </p:txBody>
        </p:sp>
      </p:grpSp>
      <p:sp>
        <p:nvSpPr>
          <p:cNvPr id="16" name="Text Box 4"/>
          <p:cNvSpPr txBox="1">
            <a:spLocks noChangeArrowheads="1"/>
          </p:cNvSpPr>
          <p:nvPr/>
        </p:nvSpPr>
        <p:spPr bwMode="auto">
          <a:xfrm>
            <a:off x="189553" y="3827968"/>
            <a:ext cx="7391400" cy="954107"/>
          </a:xfrm>
          <a:prstGeom prst="rect">
            <a:avLst/>
          </a:prstGeom>
          <a:noFill/>
          <a:ln w="12700" cap="sq">
            <a:noFill/>
            <a:miter lim="800000"/>
            <a:headEnd type="none" w="sm" len="sm"/>
            <a:tailEnd type="none" w="sm" len="sm"/>
          </a:ln>
          <a:effectLst/>
        </p:spPr>
        <p:txBody>
          <a:bodyPr>
            <a:spAutoFit/>
          </a:bodyPr>
          <a:lstStyle/>
          <a:p>
            <a:pPr indent="-457200">
              <a:buFont typeface="Arial" pitchFamily="34" charset="0"/>
              <a:buChar char="•"/>
            </a:pPr>
            <a:r>
              <a:rPr lang="en-US" dirty="0" smtClean="0"/>
              <a:t>	</a:t>
            </a:r>
            <a:r>
              <a:rPr lang="ga-IE" sz="2800" b="1" u="sng" dirty="0" smtClean="0">
                <a:solidFill>
                  <a:prstClr val="black"/>
                </a:solidFill>
              </a:rPr>
              <a:t>Abair</a:t>
            </a:r>
            <a:r>
              <a:rPr lang="ga-IE" sz="2800" b="1" dirty="0" smtClean="0">
                <a:solidFill>
                  <a:srgbClr val="C00000"/>
                </a:solidFill>
              </a:rPr>
              <a:t> gur cearnóg atá i gcruth </a:t>
            </a:r>
            <a:endParaRPr lang="ga-IE" sz="2800" b="1" dirty="0">
              <a:solidFill>
                <a:srgbClr val="C00000"/>
              </a:solidFill>
            </a:endParaRPr>
          </a:p>
          <a:p>
            <a:r>
              <a:rPr lang="en-US" dirty="0" smtClean="0"/>
              <a:t>	</a:t>
            </a:r>
            <a:r>
              <a:rPr lang="ga-IE" sz="2800" b="1" u="sng" dirty="0" smtClean="0">
                <a:solidFill>
                  <a:prstClr val="black"/>
                </a:solidFill>
              </a:rPr>
              <a:t>ansin</a:t>
            </a:r>
            <a:r>
              <a:rPr lang="ga-IE" sz="2800" b="1" dirty="0" smtClean="0">
                <a:solidFill>
                  <a:srgbClr val="C00000"/>
                </a:solidFill>
              </a:rPr>
              <a:t> </a:t>
            </a:r>
            <a:r>
              <a:rPr lang="ga-IE" sz="2400" b="1" dirty="0" smtClean="0">
                <a:solidFill>
                  <a:srgbClr val="C00000"/>
                </a:solidFill>
              </a:rPr>
              <a:t>tá sleasa comhthreomhara ag an gcruth</a:t>
            </a:r>
            <a:r>
              <a:rPr lang="ga-IE" sz="2400" dirty="0" smtClean="0">
                <a:solidFill>
                  <a:srgbClr val="C00000"/>
                </a:solidFill>
              </a:rPr>
              <a:t>. </a:t>
            </a:r>
            <a:endParaRPr lang="ga-IE" sz="2800" dirty="0">
              <a:solidFill>
                <a:srgbClr val="C00000"/>
              </a:solidFill>
            </a:endParaRPr>
          </a:p>
        </p:txBody>
      </p:sp>
      <p:sp>
        <p:nvSpPr>
          <p:cNvPr id="18" name="Title 1"/>
          <p:cNvSpPr txBox="1">
            <a:spLocks/>
          </p:cNvSpPr>
          <p:nvPr/>
        </p:nvSpPr>
        <p:spPr>
          <a:xfrm>
            <a:off x="369250" y="386760"/>
            <a:ext cx="5787710" cy="838200"/>
          </a:xfrm>
          <a:prstGeom prst="rect">
            <a:avLst/>
          </a:prstGeom>
        </p:spPr>
        <p:txBody>
          <a:bodyPr vert="horz" lIns="91440" tIns="45720" rIns="91440" bIns="45720" rtlCol="0" anchor="ctr">
            <a:normAutofit fontScale="77500" lnSpcReduction="20000"/>
          </a:bodyPr>
          <a:lstStyle/>
          <a:p>
            <a:pPr algn="ctr">
              <a:spcBef>
                <a:spcPct val="0"/>
              </a:spcBef>
              <a:defRPr/>
            </a:pPr>
            <a:r>
              <a:rPr lang="ga-IE" sz="3600" b="1" i="1" dirty="0" smtClean="0">
                <a:solidFill>
                  <a:srgbClr val="990033"/>
                </a:solidFill>
                <a:effectLst>
                  <a:outerShdw blurRad="38100" dist="38100" dir="2700000" algn="tl">
                    <a:srgbClr val="000000">
                      <a:alpha val="43137"/>
                    </a:srgbClr>
                  </a:outerShdw>
                </a:effectLst>
              </a:rPr>
              <a:t>An bhfuil an Coinbhéarta Fíor nó Bréagach?</a:t>
            </a:r>
            <a:endParaRPr lang="ga-IE" sz="3600" b="1" i="1" dirty="0">
              <a:solidFill>
                <a:srgbClr val="990033"/>
              </a:solidFill>
              <a:effectLst>
                <a:outerShdw blurRad="38100" dist="38100" dir="2700000" algn="tl">
                  <a:srgbClr val="000000">
                    <a:alpha val="43137"/>
                  </a:srgbClr>
                </a:outerShdw>
              </a:effectLst>
            </a:endParaRPr>
          </a:p>
        </p:txBody>
      </p:sp>
      <p:pic>
        <p:nvPicPr>
          <p:cNvPr id="473090" name="Picture 2" descr="http://www.myfreshplans.com/images/if_then.jpg"/>
          <p:cNvPicPr>
            <a:picLocks noChangeAspect="1" noChangeArrowheads="1"/>
          </p:cNvPicPr>
          <p:nvPr/>
        </p:nvPicPr>
        <p:blipFill>
          <a:blip r:embed="rId3"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6202681" y="304799"/>
            <a:ext cx="2558160" cy="1371601"/>
          </a:xfrm>
          <a:prstGeom prst="rect">
            <a:avLst/>
          </a:prstGeom>
          <a:noFill/>
        </p:spPr>
      </p:pic>
      <p:sp>
        <p:nvSpPr>
          <p:cNvPr id="7" name="Date Placeholder 6"/>
          <p:cNvSpPr>
            <a:spLocks noGrp="1"/>
          </p:cNvSpPr>
          <p:nvPr>
            <p:ph type="dt" sz="half" idx="10"/>
          </p:nvPr>
        </p:nvSpPr>
        <p:spPr/>
        <p:txBody>
          <a:bodyPr/>
          <a:lstStyle/>
          <a:p>
            <a:fld id="{D16E1EA5-D2BD-4244-838C-AB7F203E8203}"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6148">
                                            <p:txEl>
                                              <p:pRg st="0" end="0"/>
                                            </p:txEl>
                                          </p:spTgt>
                                        </p:tgtEl>
                                      </p:cBhvr>
                                    </p:animEffect>
                                    <p:set>
                                      <p:cBhvr>
                                        <p:cTn id="20" dur="1" fill="hold">
                                          <p:stCondLst>
                                            <p:cond delay="499"/>
                                          </p:stCondLst>
                                        </p:cTn>
                                        <p:tgtEl>
                                          <p:spTgt spid="6148">
                                            <p:txEl>
                                              <p:pRg st="0" end="0"/>
                                            </p:txEl>
                                          </p:spTgt>
                                        </p:tgtEl>
                                        <p:attrNameLst>
                                          <p:attrName>style.visibility</p:attrName>
                                        </p:attrNameLst>
                                      </p:cBhvr>
                                      <p:to>
                                        <p:strVal val="hidden"/>
                                      </p:to>
                                    </p:set>
                                  </p:childTnLst>
                                </p:cTn>
                              </p:par>
                              <p:par>
                                <p:cTn id="21" presetID="3" presetClass="exit" presetSubtype="10" fill="hold" grpId="0" nodeType="withEffect">
                                  <p:stCondLst>
                                    <p:cond delay="0"/>
                                  </p:stCondLst>
                                  <p:childTnLst>
                                    <p:animEffect transition="out" filter="blinds(horizontal)">
                                      <p:cBhvr>
                                        <p:cTn id="22" dur="500"/>
                                        <p:tgtEl>
                                          <p:spTgt spid="6148">
                                            <p:txEl>
                                              <p:pRg st="1" end="1"/>
                                            </p:txEl>
                                          </p:spTgt>
                                        </p:tgtEl>
                                      </p:cBhvr>
                                    </p:animEffect>
                                    <p:set>
                                      <p:cBhvr>
                                        <p:cTn id="23" dur="1" fill="hold">
                                          <p:stCondLst>
                                            <p:cond delay="499"/>
                                          </p:stCondLst>
                                        </p:cTn>
                                        <p:tgtEl>
                                          <p:spTgt spid="6148">
                                            <p:txEl>
                                              <p:pRg st="1" end="1"/>
                                            </p:txEl>
                                          </p:spTgt>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0" nodeType="clickEffect">
                                  <p:stCondLst>
                                    <p:cond delay="0"/>
                                  </p:stCondLst>
                                  <p:childTnLst>
                                    <p:animEffect transition="out" filter="blinds(horizontal)">
                                      <p:cBhvr>
                                        <p:cTn id="43" dur="500"/>
                                        <p:tgtEl>
                                          <p:spTgt spid="6149">
                                            <p:txEl>
                                              <p:pRg st="0" end="0"/>
                                            </p:txEl>
                                          </p:spTgt>
                                        </p:tgtEl>
                                      </p:cBhvr>
                                    </p:animEffect>
                                    <p:set>
                                      <p:cBhvr>
                                        <p:cTn id="44" dur="1" fill="hold">
                                          <p:stCondLst>
                                            <p:cond delay="499"/>
                                          </p:stCondLst>
                                        </p:cTn>
                                        <p:tgtEl>
                                          <p:spTgt spid="6149">
                                            <p:txEl>
                                              <p:pRg st="0" end="0"/>
                                            </p:txEl>
                                          </p:spTgt>
                                        </p:tgtEl>
                                        <p:attrNameLst>
                                          <p:attrName>style.visibility</p:attrName>
                                        </p:attrNameLst>
                                      </p:cBhvr>
                                      <p:to>
                                        <p:strVal val="hidden"/>
                                      </p:to>
                                    </p:set>
                                  </p:childTnLst>
                                </p:cTn>
                              </p:par>
                              <p:par>
                                <p:cTn id="45" presetID="3" presetClass="exit" presetSubtype="10" fill="hold" grpId="0" nodeType="withEffect">
                                  <p:stCondLst>
                                    <p:cond delay="0"/>
                                  </p:stCondLst>
                                  <p:childTnLst>
                                    <p:animEffect transition="out" filter="blinds(horizontal)">
                                      <p:cBhvr>
                                        <p:cTn id="46" dur="500"/>
                                        <p:tgtEl>
                                          <p:spTgt spid="6149">
                                            <p:txEl>
                                              <p:pRg st="1" end="1"/>
                                            </p:txEl>
                                          </p:spTgt>
                                        </p:tgtEl>
                                      </p:cBhvr>
                                    </p:animEffect>
                                    <p:set>
                                      <p:cBhvr>
                                        <p:cTn id="47" dur="1" fill="hold">
                                          <p:stCondLst>
                                            <p:cond delay="499"/>
                                          </p:stCondLst>
                                        </p:cTn>
                                        <p:tgtEl>
                                          <p:spTgt spid="6149">
                                            <p:txEl>
                                              <p:pRg st="1" end="1"/>
                                            </p:txEl>
                                          </p:spTgt>
                                        </p:tgtEl>
                                        <p:attrNameLst>
                                          <p:attrName>style.visibility</p:attrName>
                                        </p:attrNameLst>
                                      </p:cBhvr>
                                      <p:to>
                                        <p:strVal val="hidden"/>
                                      </p:to>
                                    </p:set>
                                  </p:childTnLst>
                                </p:cTn>
                              </p:par>
                              <p:par>
                                <p:cTn id="48" presetID="3" presetClass="exit" presetSubtype="10" fill="hold" nodeType="withEffect">
                                  <p:stCondLst>
                                    <p:cond delay="0"/>
                                  </p:stCondLst>
                                  <p:childTnLst>
                                    <p:animEffect transition="out" filter="blinds(horizontal)">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linds(horizontal)">
                                      <p:cBhvr>
                                        <p:cTn id="63" dur="5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0" nodeType="clickEffect">
                                  <p:stCondLst>
                                    <p:cond delay="0"/>
                                  </p:stCondLst>
                                  <p:childTnLst>
                                    <p:animEffect transition="out" filter="blinds(horizontal)">
                                      <p:cBhvr>
                                        <p:cTn id="67" dur="500"/>
                                        <p:tgtEl>
                                          <p:spTgt spid="16">
                                            <p:txEl>
                                              <p:pRg st="0" end="0"/>
                                            </p:txEl>
                                          </p:spTgt>
                                        </p:tgtEl>
                                      </p:cBhvr>
                                    </p:animEffect>
                                    <p:set>
                                      <p:cBhvr>
                                        <p:cTn id="68" dur="1" fill="hold">
                                          <p:stCondLst>
                                            <p:cond delay="499"/>
                                          </p:stCondLst>
                                        </p:cTn>
                                        <p:tgtEl>
                                          <p:spTgt spid="16">
                                            <p:txEl>
                                              <p:pRg st="0" end="0"/>
                                            </p:txEl>
                                          </p:spTgt>
                                        </p:tgtEl>
                                        <p:attrNameLst>
                                          <p:attrName>style.visibility</p:attrName>
                                        </p:attrNameLst>
                                      </p:cBhvr>
                                      <p:to>
                                        <p:strVal val="hidden"/>
                                      </p:to>
                                    </p:set>
                                  </p:childTnLst>
                                </p:cTn>
                              </p:par>
                              <p:par>
                                <p:cTn id="69" presetID="3" presetClass="exit" presetSubtype="10" fill="hold" grpId="0" nodeType="withEffect">
                                  <p:stCondLst>
                                    <p:cond delay="0"/>
                                  </p:stCondLst>
                                  <p:childTnLst>
                                    <p:animEffect transition="out" filter="blinds(horizontal)">
                                      <p:cBhvr>
                                        <p:cTn id="70" dur="500"/>
                                        <p:tgtEl>
                                          <p:spTgt spid="16">
                                            <p:txEl>
                                              <p:pRg st="1" end="1"/>
                                            </p:txEl>
                                          </p:spTgt>
                                        </p:tgtEl>
                                      </p:cBhvr>
                                    </p:animEffect>
                                    <p:set>
                                      <p:cBhvr>
                                        <p:cTn id="71" dur="1" fill="hold">
                                          <p:stCondLst>
                                            <p:cond delay="499"/>
                                          </p:stCondLst>
                                        </p:cTn>
                                        <p:tgtEl>
                                          <p:spTgt spid="16">
                                            <p:txEl>
                                              <p:pRg st="1" end="1"/>
                                            </p:txEl>
                                          </p:spTgt>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4"/>
                                        </p:tgtEl>
                                      </p:cBhvr>
                                    </p:animEffect>
                                    <p:set>
                                      <p:cBhvr>
                                        <p:cTn id="74" dur="1" fill="hold">
                                          <p:stCondLst>
                                            <p:cond delay="499"/>
                                          </p:stCondLst>
                                        </p:cTn>
                                        <p:tgtEl>
                                          <p:spTgt spid="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151">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151">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151">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blinds(horizontal)">
                                      <p:cBhvr>
                                        <p:cTn id="91" dur="500"/>
                                        <p:tgtEl>
                                          <p:spTgt spid="5"/>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xit" presetSubtype="10" fill="hold" grpId="0" nodeType="clickEffect">
                                  <p:stCondLst>
                                    <p:cond delay="0"/>
                                  </p:stCondLst>
                                  <p:childTnLst>
                                    <p:animEffect transition="out" filter="blinds(horizontal)">
                                      <p:cBhvr>
                                        <p:cTn id="95" dur="500"/>
                                        <p:tgtEl>
                                          <p:spTgt spid="6151">
                                            <p:txEl>
                                              <p:pRg st="0" end="0"/>
                                            </p:txEl>
                                          </p:spTgt>
                                        </p:tgtEl>
                                      </p:cBhvr>
                                    </p:animEffect>
                                    <p:set>
                                      <p:cBhvr>
                                        <p:cTn id="96" dur="1" fill="hold">
                                          <p:stCondLst>
                                            <p:cond delay="499"/>
                                          </p:stCondLst>
                                        </p:cTn>
                                        <p:tgtEl>
                                          <p:spTgt spid="6151">
                                            <p:txEl>
                                              <p:pRg st="0" end="0"/>
                                            </p:txEl>
                                          </p:spTgt>
                                        </p:tgtEl>
                                        <p:attrNameLst>
                                          <p:attrName>style.visibility</p:attrName>
                                        </p:attrNameLst>
                                      </p:cBhvr>
                                      <p:to>
                                        <p:strVal val="hidden"/>
                                      </p:to>
                                    </p:set>
                                  </p:childTnLst>
                                </p:cTn>
                              </p:par>
                              <p:par>
                                <p:cTn id="97" presetID="3" presetClass="exit" presetSubtype="10" fill="hold" grpId="0" nodeType="withEffect">
                                  <p:stCondLst>
                                    <p:cond delay="0"/>
                                  </p:stCondLst>
                                  <p:childTnLst>
                                    <p:animEffect transition="out" filter="blinds(horizontal)">
                                      <p:cBhvr>
                                        <p:cTn id="98" dur="500"/>
                                        <p:tgtEl>
                                          <p:spTgt spid="6151">
                                            <p:txEl>
                                              <p:pRg st="1" end="1"/>
                                            </p:txEl>
                                          </p:spTgt>
                                        </p:tgtEl>
                                      </p:cBhvr>
                                    </p:animEffect>
                                    <p:set>
                                      <p:cBhvr>
                                        <p:cTn id="99" dur="1" fill="hold">
                                          <p:stCondLst>
                                            <p:cond delay="499"/>
                                          </p:stCondLst>
                                        </p:cTn>
                                        <p:tgtEl>
                                          <p:spTgt spid="6151">
                                            <p:txEl>
                                              <p:pRg st="1" end="1"/>
                                            </p:txEl>
                                          </p:spTgt>
                                        </p:tgtEl>
                                        <p:attrNameLst>
                                          <p:attrName>style.visibility</p:attrName>
                                        </p:attrNameLst>
                                      </p:cBhvr>
                                      <p:to>
                                        <p:strVal val="hidden"/>
                                      </p:to>
                                    </p:set>
                                  </p:childTnLst>
                                </p:cTn>
                              </p:par>
                              <p:par>
                                <p:cTn id="100" presetID="3" presetClass="exit" presetSubtype="10" fill="hold" grpId="0" nodeType="withEffect">
                                  <p:stCondLst>
                                    <p:cond delay="0"/>
                                  </p:stCondLst>
                                  <p:childTnLst>
                                    <p:animEffect transition="out" filter="blinds(horizontal)">
                                      <p:cBhvr>
                                        <p:cTn id="101" dur="500"/>
                                        <p:tgtEl>
                                          <p:spTgt spid="6151">
                                            <p:txEl>
                                              <p:pRg st="2" end="2"/>
                                            </p:txEl>
                                          </p:spTgt>
                                        </p:tgtEl>
                                      </p:cBhvr>
                                    </p:animEffect>
                                    <p:set>
                                      <p:cBhvr>
                                        <p:cTn id="102" dur="1" fill="hold">
                                          <p:stCondLst>
                                            <p:cond delay="499"/>
                                          </p:stCondLst>
                                        </p:cTn>
                                        <p:tgtEl>
                                          <p:spTgt spid="6151">
                                            <p:txEl>
                                              <p:pRg st="2" end="2"/>
                                            </p:txEl>
                                          </p:spTgt>
                                        </p:tgtEl>
                                        <p:attrNameLst>
                                          <p:attrName>style.visibility</p:attrName>
                                        </p:attrNameLst>
                                      </p:cBhvr>
                                      <p:to>
                                        <p:strVal val="hidden"/>
                                      </p:to>
                                    </p:set>
                                  </p:childTnLst>
                                </p:cTn>
                              </p:par>
                              <p:par>
                                <p:cTn id="103" presetID="3" presetClass="exit" presetSubtype="10" fill="hold" nodeType="withEffect">
                                  <p:stCondLst>
                                    <p:cond delay="0"/>
                                  </p:stCondLst>
                                  <p:childTnLst>
                                    <p:animEffect transition="out" filter="blinds(horizontal)">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allAtOnce"/>
      <p:bldP spid="6149" grpId="0" uiExpand="1" build="allAtOnce"/>
      <p:bldP spid="6151" grpId="0" uiExpand="1" build="allAtOnce"/>
      <p:bldP spid="16" grpId="0" uiExpand="1"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tatic.guim.co.uk/sys-images/Media/Pix/pictures/2008/11/14/q1.jpg"/>
          <p:cNvPicPr>
            <a:picLocks noChangeAspect="1" noChangeArrowheads="1"/>
          </p:cNvPicPr>
          <p:nvPr/>
        </p:nvPicPr>
        <p:blipFill>
          <a:blip r:embed="rId3" cstate="print"/>
          <a:srcRect/>
          <a:stretch>
            <a:fillRect/>
          </a:stretch>
        </p:blipFill>
        <p:spPr bwMode="auto">
          <a:xfrm>
            <a:off x="456660" y="1693139"/>
            <a:ext cx="8280920" cy="4457903"/>
          </a:xfrm>
          <a:prstGeom prst="rect">
            <a:avLst/>
          </a:prstGeom>
          <a:noFill/>
        </p:spPr>
      </p:pic>
      <p:sp>
        <p:nvSpPr>
          <p:cNvPr id="4" name="Rectangle 3"/>
          <p:cNvSpPr/>
          <p:nvPr/>
        </p:nvSpPr>
        <p:spPr>
          <a:xfrm>
            <a:off x="7442443" y="2159241"/>
            <a:ext cx="1322798" cy="523220"/>
          </a:xfrm>
          <a:prstGeom prst="rect">
            <a:avLst/>
          </a:prstGeom>
        </p:spPr>
        <p:txBody>
          <a:bodyPr wrap="none">
            <a:spAutoFit/>
          </a:bodyPr>
          <a:lstStyle/>
          <a:p>
            <a:r>
              <a:rPr lang="ga-IE" sz="2800" b="1" i="1" dirty="0">
                <a:solidFill>
                  <a:srgbClr val="FF0000"/>
                </a:solidFill>
                <a:latin typeface="Arial" pitchFamily="34" charset="0"/>
              </a:rPr>
              <a:t>Jimmy</a:t>
            </a:r>
            <a:endParaRPr lang="ga-IE" dirty="0">
              <a:solidFill>
                <a:prstClr val="black"/>
              </a:solidFill>
            </a:endParaRPr>
          </a:p>
        </p:txBody>
      </p:sp>
      <p:sp>
        <p:nvSpPr>
          <p:cNvPr id="5" name="Rectangle 4"/>
          <p:cNvSpPr/>
          <p:nvPr/>
        </p:nvSpPr>
        <p:spPr>
          <a:xfrm>
            <a:off x="6070521" y="1740840"/>
            <a:ext cx="1503938" cy="523220"/>
          </a:xfrm>
          <a:prstGeom prst="rect">
            <a:avLst/>
          </a:prstGeom>
        </p:spPr>
        <p:txBody>
          <a:bodyPr wrap="none">
            <a:spAutoFit/>
          </a:bodyPr>
          <a:lstStyle/>
          <a:p>
            <a:r>
              <a:rPr lang="ga-IE" sz="2800" b="1" i="1" dirty="0" smtClean="0">
                <a:solidFill>
                  <a:srgbClr val="FF0000"/>
                </a:solidFill>
                <a:latin typeface="Arial" pitchFamily="34" charset="0"/>
              </a:rPr>
              <a:t>Caprice</a:t>
            </a:r>
            <a:endParaRPr lang="ga-IE" dirty="0">
              <a:solidFill>
                <a:prstClr val="black"/>
              </a:solidFill>
            </a:endParaRPr>
          </a:p>
        </p:txBody>
      </p:sp>
      <p:sp>
        <p:nvSpPr>
          <p:cNvPr id="6" name="Rectangle 5"/>
          <p:cNvSpPr/>
          <p:nvPr/>
        </p:nvSpPr>
        <p:spPr>
          <a:xfrm>
            <a:off x="2168440" y="1748378"/>
            <a:ext cx="1265090" cy="523220"/>
          </a:xfrm>
          <a:prstGeom prst="rect">
            <a:avLst/>
          </a:prstGeom>
        </p:spPr>
        <p:txBody>
          <a:bodyPr wrap="none">
            <a:spAutoFit/>
          </a:bodyPr>
          <a:lstStyle/>
          <a:p>
            <a:r>
              <a:rPr lang="ga-IE" sz="2800" b="1" i="1" dirty="0" smtClean="0">
                <a:solidFill>
                  <a:srgbClr val="FF0000"/>
                </a:solidFill>
                <a:latin typeface="Arial" pitchFamily="34" charset="0"/>
              </a:rPr>
              <a:t>Nancy</a:t>
            </a:r>
            <a:endParaRPr lang="ga-IE" dirty="0">
              <a:solidFill>
                <a:prstClr val="black"/>
              </a:solidFill>
            </a:endParaRPr>
          </a:p>
        </p:txBody>
      </p:sp>
      <p:sp>
        <p:nvSpPr>
          <p:cNvPr id="7" name="Rectangle 6"/>
          <p:cNvSpPr/>
          <p:nvPr/>
        </p:nvSpPr>
        <p:spPr>
          <a:xfrm>
            <a:off x="683571" y="1919690"/>
            <a:ext cx="1144865" cy="523220"/>
          </a:xfrm>
          <a:prstGeom prst="rect">
            <a:avLst/>
          </a:prstGeom>
        </p:spPr>
        <p:txBody>
          <a:bodyPr wrap="none">
            <a:spAutoFit/>
          </a:bodyPr>
          <a:lstStyle/>
          <a:p>
            <a:r>
              <a:rPr lang="ga-IE" sz="2800" b="1" i="1" dirty="0" smtClean="0">
                <a:solidFill>
                  <a:srgbClr val="FF0000"/>
                </a:solidFill>
                <a:latin typeface="Arial" pitchFamily="34" charset="0"/>
              </a:rPr>
              <a:t>Nicky</a:t>
            </a:r>
            <a:endParaRPr lang="ga-IE" dirty="0">
              <a:solidFill>
                <a:prstClr val="black"/>
              </a:solidFill>
            </a:endParaRPr>
          </a:p>
        </p:txBody>
      </p:sp>
      <p:sp>
        <p:nvSpPr>
          <p:cNvPr id="8" name="Rectangle 7"/>
          <p:cNvSpPr/>
          <p:nvPr/>
        </p:nvSpPr>
        <p:spPr>
          <a:xfrm>
            <a:off x="304800" y="182880"/>
            <a:ext cx="8580120" cy="1323439"/>
          </a:xfrm>
          <a:prstGeom prst="rect">
            <a:avLst/>
          </a:prstGeom>
        </p:spPr>
        <p:txBody>
          <a:bodyPr wrap="square">
            <a:spAutoFit/>
          </a:bodyPr>
          <a:lstStyle/>
          <a:p>
            <a:pPr algn="ctr">
              <a:spcBef>
                <a:spcPct val="0"/>
              </a:spcBef>
            </a:pPr>
            <a:r>
              <a:rPr lang="ga-IE" sz="4000" b="1" i="1" dirty="0" smtClean="0">
                <a:solidFill>
                  <a:srgbClr val="990033"/>
                </a:solidFill>
                <a:effectLst>
                  <a:outerShdw blurRad="38100" dist="38100" dir="2700000" algn="tl">
                    <a:srgbClr val="000000">
                      <a:alpha val="43137"/>
                    </a:srgbClr>
                  </a:outerShdw>
                </a:effectLst>
              </a:rPr>
              <a:t>Céadspléachadh ar Réasúnú Indíreach</a:t>
            </a:r>
          </a:p>
          <a:p>
            <a:pPr algn="ctr">
              <a:spcBef>
                <a:spcPct val="0"/>
              </a:spcBef>
            </a:pPr>
            <a:r>
              <a:rPr lang="ga-IE" sz="4000" b="1" i="1" dirty="0" smtClean="0">
                <a:solidFill>
                  <a:srgbClr val="990033"/>
                </a:solidFill>
                <a:effectLst>
                  <a:outerShdw blurRad="38100" dist="38100" dir="2700000" algn="tl">
                    <a:srgbClr val="000000">
                      <a:alpha val="43137"/>
                    </a:srgbClr>
                  </a:outerShdw>
                </a:effectLst>
              </a:rPr>
              <a:t>Celebrity Come Dine With Me</a:t>
            </a:r>
            <a:endParaRPr lang="ga-IE" sz="4000" b="1" i="1" dirty="0">
              <a:solidFill>
                <a:srgbClr val="990033"/>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fld id="{040A0366-3D0D-45DD-B3AC-38A390C96D4C}"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0800000" flipV="1">
            <a:off x="0" y="194156"/>
            <a:ext cx="9144000" cy="646331"/>
          </a:xfrm>
          <a:prstGeom prst="rect">
            <a:avLst/>
          </a:prstGeom>
        </p:spPr>
        <p:txBody>
          <a:bodyPr wrap="square">
            <a:spAutoFit/>
          </a:bodyPr>
          <a:lstStyle/>
          <a:p>
            <a:pPr algn="ctr">
              <a:spcBef>
                <a:spcPct val="0"/>
              </a:spcBef>
            </a:pPr>
            <a:r>
              <a:rPr lang="ga-IE" sz="3600" b="1" i="1" dirty="0" smtClean="0">
                <a:solidFill>
                  <a:srgbClr val="990033"/>
                </a:solidFill>
                <a:effectLst>
                  <a:outerShdw blurRad="38100" dist="38100" dir="2700000" algn="tl">
                    <a:srgbClr val="000000">
                      <a:alpha val="43137"/>
                    </a:srgbClr>
                  </a:outerShdw>
                </a:effectLst>
              </a:rPr>
              <a:t>Céadspléachadh ar Réasúnú Indíreach: Cluiche na Mumhan?</a:t>
            </a:r>
            <a:endParaRPr lang="ga-IE" sz="3600" b="1" i="1" dirty="0">
              <a:solidFill>
                <a:srgbClr val="990033"/>
              </a:solidFill>
              <a:effectLst>
                <a:outerShdw blurRad="38100" dist="38100" dir="2700000" algn="tl">
                  <a:srgbClr val="000000">
                    <a:alpha val="43137"/>
                  </a:srgbClr>
                </a:outerShdw>
              </a:effectLst>
            </a:endParaRPr>
          </a:p>
        </p:txBody>
      </p:sp>
      <p:pic>
        <p:nvPicPr>
          <p:cNvPr id="275458" name="Picture 2" descr="http://www.aaireland.ie/~/media/Images/AA%20Ireland/AA%20Roadwatch/Events/Thomond%20Park%20Medium.ashx"/>
          <p:cNvPicPr>
            <a:picLocks noChangeAspect="1" noChangeArrowheads="1"/>
          </p:cNvPicPr>
          <p:nvPr/>
        </p:nvPicPr>
        <p:blipFill>
          <a:blip r:embed="rId3"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2652485" y="1262650"/>
            <a:ext cx="4024086" cy="2273589"/>
          </a:xfrm>
          <a:prstGeom prst="rect">
            <a:avLst/>
          </a:prstGeom>
          <a:noFill/>
        </p:spPr>
      </p:pic>
      <p:sp>
        <p:nvSpPr>
          <p:cNvPr id="5" name="TextBox 4"/>
          <p:cNvSpPr txBox="1"/>
          <p:nvPr/>
        </p:nvSpPr>
        <p:spPr>
          <a:xfrm>
            <a:off x="400562" y="3581400"/>
            <a:ext cx="8543498" cy="3477875"/>
          </a:xfrm>
          <a:prstGeom prst="rect">
            <a:avLst/>
          </a:prstGeom>
          <a:noFill/>
        </p:spPr>
        <p:txBody>
          <a:bodyPr wrap="square" rtlCol="0">
            <a:spAutoFit/>
          </a:bodyPr>
          <a:lstStyle/>
          <a:p>
            <a:r>
              <a:rPr lang="ga-IE" sz="2000" b="1" dirty="0" smtClean="0">
                <a:solidFill>
                  <a:prstClr val="black"/>
                </a:solidFill>
                <a:latin typeface="Tahoma" pitchFamily="34" charset="0"/>
              </a:rPr>
              <a:t>Tá Paul agus Mike ag tiomáint thar Pháirc Thuamhumhan. Tá na tuilsoilse lasta.</a:t>
            </a:r>
          </a:p>
          <a:p>
            <a:r>
              <a:rPr lang="ga-IE" sz="2000" b="1" dirty="0" smtClean="0">
                <a:solidFill>
                  <a:prstClr val="black"/>
                </a:solidFill>
                <a:latin typeface="Tahoma" pitchFamily="34" charset="0"/>
              </a:rPr>
              <a:t>Paul:</a:t>
            </a:r>
            <a:r>
              <a:rPr lang="ga-IE" dirty="0" smtClean="0"/>
              <a:t> </a:t>
            </a:r>
            <a:r>
              <a:rPr lang="ga-IE" sz="2000" b="1" i="1" dirty="0" smtClean="0">
                <a:solidFill>
                  <a:srgbClr val="FF0000"/>
                </a:solidFill>
                <a:latin typeface="Tahoma" pitchFamily="34" charset="0"/>
              </a:rPr>
              <a:t>An bhfuil Cúige Mumhan ag imirt anocht?</a:t>
            </a:r>
          </a:p>
          <a:p>
            <a:endParaRPr lang="ga-IE" sz="2000" dirty="0" smtClean="0">
              <a:solidFill>
                <a:prstClr val="black"/>
              </a:solidFill>
              <a:latin typeface="Tahoma" pitchFamily="34" charset="0"/>
              <a:ea typeface="Tahoma" pitchFamily="34" charset="0"/>
              <a:cs typeface="Tahoma" pitchFamily="34" charset="0"/>
            </a:endParaRPr>
          </a:p>
          <a:p>
            <a:r>
              <a:rPr lang="ga-IE" sz="2000" b="1" dirty="0" smtClean="0">
                <a:solidFill>
                  <a:prstClr val="black"/>
                </a:solidFill>
                <a:latin typeface="Tahoma" pitchFamily="34" charset="0"/>
              </a:rPr>
              <a:t>Mike:</a:t>
            </a:r>
            <a:r>
              <a:rPr lang="ga-IE" dirty="0" smtClean="0"/>
              <a:t> </a:t>
            </a:r>
            <a:r>
              <a:rPr lang="ga-IE" sz="2000" b="1" i="1" dirty="0" smtClean="0">
                <a:solidFill>
                  <a:srgbClr val="FF0000"/>
                </a:solidFill>
                <a:latin typeface="Tahoma" pitchFamily="34" charset="0"/>
              </a:rPr>
              <a:t>Ní dóigh liom é. Dá mbeadh cluiche ar siúl faoi láthair bheadh slua mór daoine le feiceáil nó le cloisteáil ach níl duine ná deoraí sna hardáin agus níl torann ar bith ann.</a:t>
            </a:r>
          </a:p>
          <a:p>
            <a:endParaRPr lang="ga-IE" sz="2000" b="1" i="1" dirty="0" smtClean="0">
              <a:solidFill>
                <a:srgbClr val="FF0000"/>
              </a:solidFill>
              <a:latin typeface="Tahoma" pitchFamily="34" charset="0"/>
              <a:ea typeface="Tahoma" pitchFamily="34" charset="0"/>
              <a:cs typeface="Tahoma" pitchFamily="34" charset="0"/>
            </a:endParaRPr>
          </a:p>
          <a:p>
            <a:endParaRPr lang="ga-IE" sz="2000" b="1" i="1" dirty="0" smtClean="0">
              <a:solidFill>
                <a:srgbClr val="FF0000"/>
              </a:solidFill>
              <a:latin typeface="Tahoma" pitchFamily="34" charset="0"/>
              <a:ea typeface="Tahoma" pitchFamily="34" charset="0"/>
              <a:cs typeface="Tahoma" pitchFamily="34" charset="0"/>
            </a:endParaRPr>
          </a:p>
          <a:p>
            <a:r>
              <a:rPr lang="ga-IE" sz="2000" b="1" i="1" dirty="0" smtClean="0">
                <a:solidFill>
                  <a:srgbClr val="FF0000"/>
                </a:solidFill>
                <a:latin typeface="Tahoma" pitchFamily="34" charset="0"/>
              </a:rPr>
              <a:t> </a:t>
            </a:r>
          </a:p>
          <a:p>
            <a:endParaRPr lang="ga-IE" sz="2000" dirty="0">
              <a:solidFill>
                <a:prstClr val="black"/>
              </a:solidFill>
              <a:latin typeface="Tahoma" pitchFamily="34" charset="0"/>
              <a:ea typeface="Tahoma" pitchFamily="34" charset="0"/>
              <a:cs typeface="Tahoma" pitchFamily="34" charset="0"/>
            </a:endParaRPr>
          </a:p>
        </p:txBody>
      </p:sp>
      <p:sp>
        <p:nvSpPr>
          <p:cNvPr id="6" name="Rectangle 5"/>
          <p:cNvSpPr/>
          <p:nvPr/>
        </p:nvSpPr>
        <p:spPr>
          <a:xfrm>
            <a:off x="438020" y="6063734"/>
            <a:ext cx="8385940" cy="584775"/>
          </a:xfrm>
          <a:prstGeom prst="rect">
            <a:avLst/>
          </a:prstGeom>
        </p:spPr>
        <p:txBody>
          <a:bodyPr wrap="square">
            <a:spAutoFit/>
          </a:bodyPr>
          <a:lstStyle/>
          <a:p>
            <a:pPr algn="ctr">
              <a:spcBef>
                <a:spcPct val="0"/>
              </a:spcBef>
            </a:pPr>
            <a:r>
              <a:rPr lang="ga-IE" sz="3200" b="1" i="1" smtClean="0">
                <a:solidFill>
                  <a:srgbClr val="C00000"/>
                </a:solidFill>
                <a:effectLst>
                  <a:outerShdw blurRad="38100" dist="38100" dir="2700000" algn="tl">
                    <a:srgbClr val="000000">
                      <a:alpha val="43137"/>
                    </a:srgbClr>
                  </a:outerShdw>
                </a:effectLst>
              </a:rPr>
              <a:t>Laghdú ad Absurdum: Cruthúnas trí bhréagnú</a:t>
            </a:r>
            <a:endParaRPr lang="ga-IE" sz="3200" b="1" i="1" dirty="0">
              <a:solidFill>
                <a:srgbClr val="C000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fld id="{AF9A72B9-B65B-4005-A8D4-236F75B46F65}"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linds(horizontal)">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83570" y="4455448"/>
            <a:ext cx="7200800" cy="1631216"/>
          </a:xfrm>
          <a:prstGeom prst="rect">
            <a:avLst/>
          </a:prstGeom>
        </p:spPr>
        <p:txBody>
          <a:bodyPr wrap="square">
            <a:spAutoFit/>
          </a:bodyPr>
          <a:lstStyle/>
          <a:p>
            <a:r>
              <a:rPr lang="ga-IE" sz="2000" dirty="0" smtClean="0">
                <a:solidFill>
                  <a:prstClr val="black"/>
                </a:solidFill>
                <a:latin typeface="Tahoma" pitchFamily="34" charset="0"/>
              </a:rPr>
              <a:t>D'fhág Sarah an teach ar 9:30 AM agus bhain sí teach a haintín, atá 80 míle ón teach, amach ar 10:30 AM. </a:t>
            </a:r>
          </a:p>
          <a:p>
            <a:endParaRPr lang="ga-IE" sz="2000" dirty="0" smtClean="0">
              <a:solidFill>
                <a:prstClr val="black"/>
              </a:solidFill>
              <a:latin typeface="Tahoma" pitchFamily="34" charset="0"/>
              <a:ea typeface="Tahoma" pitchFamily="34" charset="0"/>
              <a:cs typeface="Tahoma" pitchFamily="34" charset="0"/>
            </a:endParaRPr>
          </a:p>
          <a:p>
            <a:r>
              <a:rPr lang="ga-IE" sz="2000" dirty="0" smtClean="0">
                <a:solidFill>
                  <a:prstClr val="black"/>
                </a:solidFill>
                <a:latin typeface="Tahoma" pitchFamily="34" charset="0"/>
              </a:rPr>
              <a:t>Bain úsáid as an gcruthúnas indíreach le taispeáint gur sháraigh Sarah an luasteorainn 55 míle san uair.</a:t>
            </a:r>
            <a:endParaRPr lang="ga-IE" sz="2000" dirty="0">
              <a:solidFill>
                <a:prstClr val="black"/>
              </a:solidFill>
              <a:latin typeface="Tahoma" pitchFamily="34" charset="0"/>
              <a:ea typeface="Tahoma" pitchFamily="34" charset="0"/>
              <a:cs typeface="Tahoma" pitchFamily="34" charset="0"/>
            </a:endParaRPr>
          </a:p>
        </p:txBody>
      </p:sp>
      <p:pic>
        <p:nvPicPr>
          <p:cNvPr id="281602" name="Picture 2" descr="http://blog.aaireland.ie/wp-content/uploads/2011/02/976_woman_turning_wheel.jpg"/>
          <p:cNvPicPr>
            <a:picLocks noChangeAspect="1" noChangeArrowheads="1"/>
          </p:cNvPicPr>
          <p:nvPr/>
        </p:nvPicPr>
        <p:blipFill>
          <a:blip r:embed="rId3" cstate="print"/>
          <a:srcRect/>
          <a:stretch>
            <a:fillRect/>
          </a:stretch>
        </p:blipFill>
        <p:spPr bwMode="auto">
          <a:xfrm>
            <a:off x="2576882" y="1569720"/>
            <a:ext cx="3859445" cy="2346960"/>
          </a:xfrm>
          <a:prstGeom prst="rect">
            <a:avLst/>
          </a:prstGeom>
          <a:noFill/>
        </p:spPr>
      </p:pic>
      <p:sp>
        <p:nvSpPr>
          <p:cNvPr id="4" name="Rectangle 3"/>
          <p:cNvSpPr/>
          <p:nvPr/>
        </p:nvSpPr>
        <p:spPr>
          <a:xfrm rot="10800000" flipV="1">
            <a:off x="0" y="163378"/>
            <a:ext cx="9144000" cy="707886"/>
          </a:xfrm>
          <a:prstGeom prst="rect">
            <a:avLst/>
          </a:prstGeom>
        </p:spPr>
        <p:txBody>
          <a:bodyPr wrap="square">
            <a:spAutoFit/>
          </a:bodyPr>
          <a:lstStyle/>
          <a:p>
            <a:pPr algn="ctr">
              <a:spcBef>
                <a:spcPct val="0"/>
              </a:spcBef>
            </a:pPr>
            <a:r>
              <a:rPr lang="ga-IE" sz="4000" b="1" i="1" dirty="0" smtClean="0">
                <a:solidFill>
                  <a:srgbClr val="990033"/>
                </a:solidFill>
                <a:effectLst>
                  <a:outerShdw blurRad="38100" dist="38100" dir="2700000" algn="tl">
                    <a:srgbClr val="000000">
                      <a:alpha val="43137"/>
                    </a:srgbClr>
                  </a:outerShdw>
                </a:effectLst>
                <a:latin typeface="Tahoma" pitchFamily="34" charset="0"/>
              </a:rPr>
              <a:t>Céadspléachadh ar Réasúnú Indíreach</a:t>
            </a:r>
            <a:endParaRPr lang="ga-IE" sz="4000" b="1" i="1" dirty="0">
              <a:solidFill>
                <a:srgbClr val="990033"/>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Date Placeholder 2"/>
          <p:cNvSpPr>
            <a:spLocks noGrp="1"/>
          </p:cNvSpPr>
          <p:nvPr>
            <p:ph type="dt" sz="half" idx="10"/>
          </p:nvPr>
        </p:nvSpPr>
        <p:spPr/>
        <p:txBody>
          <a:bodyPr/>
          <a:lstStyle/>
          <a:p>
            <a:fld id="{2B00F42D-CEC7-4E7D-9FAF-0B47BF6B44B7}"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9856" name="Picture 48"/>
          <p:cNvPicPr>
            <a:picLocks noChangeAspect="1" noChangeArrowheads="1"/>
          </p:cNvPicPr>
          <p:nvPr/>
        </p:nvPicPr>
        <p:blipFill>
          <a:blip r:embed="rId3" cstate="print"/>
          <a:srcRect/>
          <a:stretch>
            <a:fillRect/>
          </a:stretch>
        </p:blipFill>
        <p:spPr bwMode="auto">
          <a:xfrm>
            <a:off x="1973943" y="1210582"/>
            <a:ext cx="4267200" cy="4552950"/>
          </a:xfrm>
          <a:prstGeom prst="rect">
            <a:avLst/>
          </a:prstGeom>
          <a:noFill/>
          <a:ln w="9525">
            <a:noFill/>
            <a:miter lim="800000"/>
            <a:headEnd/>
            <a:tailEnd/>
          </a:ln>
        </p:spPr>
      </p:pic>
      <p:sp>
        <p:nvSpPr>
          <p:cNvPr id="11" name="Rectangle 10"/>
          <p:cNvSpPr/>
          <p:nvPr/>
        </p:nvSpPr>
        <p:spPr>
          <a:xfrm>
            <a:off x="6385560" y="6172200"/>
            <a:ext cx="228600" cy="2438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 name="Title 1"/>
          <p:cNvSpPr txBox="1">
            <a:spLocks/>
          </p:cNvSpPr>
          <p:nvPr/>
        </p:nvSpPr>
        <p:spPr>
          <a:xfrm>
            <a:off x="457200" y="110862"/>
            <a:ext cx="8229600" cy="1143000"/>
          </a:xfrm>
          <a:prstGeom prst="rect">
            <a:avLst/>
          </a:prstGeom>
        </p:spPr>
        <p:txBody>
          <a:bodyPr>
            <a:normAutofit/>
          </a:bodyPr>
          <a:lstStyle/>
          <a:p>
            <a:pPr algn="ctr">
              <a:spcBef>
                <a:spcPct val="0"/>
              </a:spcBef>
            </a:pPr>
            <a:r>
              <a:rPr lang="ga-IE" sz="3600" b="1" i="1" dirty="0" smtClean="0">
                <a:solidFill>
                  <a:srgbClr val="990033"/>
                </a:solidFill>
                <a:effectLst>
                  <a:outerShdw blurRad="38100" dist="38100" dir="2700000" algn="tl">
                    <a:srgbClr val="000000">
                      <a:alpha val="43137"/>
                    </a:srgbClr>
                  </a:outerShdw>
                </a:effectLst>
              </a:rPr>
              <a:t> Cruthúnas trí bhréagnú: Ailgéabar</a:t>
            </a:r>
            <a:endParaRPr lang="ga-IE" sz="3600" b="1" i="1" dirty="0">
              <a:solidFill>
                <a:srgbClr val="990033"/>
              </a:solidFill>
              <a:effectLst>
                <a:outerShdw blurRad="38100" dist="38100" dir="2700000" algn="tl">
                  <a:srgbClr val="000000">
                    <a:alpha val="43137"/>
                  </a:srgbClr>
                </a:outerShdw>
              </a:effectLst>
            </a:endParaRPr>
          </a:p>
        </p:txBody>
      </p:sp>
      <p:sp>
        <p:nvSpPr>
          <p:cNvPr id="5" name="Rectangle 4"/>
          <p:cNvSpPr/>
          <p:nvPr/>
        </p:nvSpPr>
        <p:spPr>
          <a:xfrm>
            <a:off x="971602" y="764705"/>
            <a:ext cx="7056784" cy="439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 name="Rectangle 9"/>
          <p:cNvSpPr/>
          <p:nvPr/>
        </p:nvSpPr>
        <p:spPr>
          <a:xfrm>
            <a:off x="1074090" y="6047576"/>
            <a:ext cx="578391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Date Placeholder 1"/>
          <p:cNvSpPr>
            <a:spLocks noGrp="1"/>
          </p:cNvSpPr>
          <p:nvPr>
            <p:ph type="dt" sz="half" idx="10"/>
          </p:nvPr>
        </p:nvSpPr>
        <p:spPr/>
        <p:txBody>
          <a:bodyPr/>
          <a:lstStyle/>
          <a:p>
            <a:fld id="{2723D0FF-C689-4683-BBAE-FB9252134B2F}" type="datetime10">
              <a:rPr lang="en-IE" smtClean="0">
                <a:solidFill>
                  <a:prstClr val="black">
                    <a:tint val="75000"/>
                  </a:prstClr>
                </a:solidFill>
              </a:rPr>
              <a:pPr/>
              <a:t>09:19</a:t>
            </a:fld>
            <a:endParaRPr lang="ga-IE">
              <a:solidFill>
                <a:prstClr val="black">
                  <a:tint val="75000"/>
                </a:prstClr>
              </a:solidFill>
            </a:endParaRPr>
          </a:p>
        </p:txBody>
      </p:sp>
      <p:sp>
        <p:nvSpPr>
          <p:cNvPr id="12" name="TextBox 11"/>
          <p:cNvSpPr txBox="1"/>
          <p:nvPr/>
        </p:nvSpPr>
        <p:spPr>
          <a:xfrm>
            <a:off x="870857" y="1045029"/>
            <a:ext cx="7387772" cy="369332"/>
          </a:xfrm>
          <a:prstGeom prst="rect">
            <a:avLst/>
          </a:prstGeom>
          <a:noFill/>
        </p:spPr>
        <p:txBody>
          <a:bodyPr wrap="square" rtlCol="0">
            <a:spAutoFit/>
          </a:bodyPr>
          <a:lstStyle/>
          <a:p>
            <a:endParaRPr lang="ga-IE" dirty="0"/>
          </a:p>
        </p:txBody>
      </p:sp>
      <p:sp>
        <p:nvSpPr>
          <p:cNvPr id="13" name="TextBox 12"/>
          <p:cNvSpPr txBox="1"/>
          <p:nvPr/>
        </p:nvSpPr>
        <p:spPr>
          <a:xfrm>
            <a:off x="887513" y="697162"/>
            <a:ext cx="6805535" cy="523220"/>
          </a:xfrm>
          <a:prstGeom prst="rect">
            <a:avLst/>
          </a:prstGeom>
          <a:solidFill>
            <a:srgbClr val="FFFFFF"/>
          </a:solidFill>
          <a:ln>
            <a:solidFill>
              <a:schemeClr val="bg1"/>
            </a:solidFill>
          </a:ln>
        </p:spPr>
        <p:txBody>
          <a:bodyPr wrap="square" rtlCol="0">
            <a:spAutoFit/>
          </a:bodyPr>
          <a:lstStyle/>
          <a:p>
            <a:r>
              <a:rPr lang="ga-IE" sz="2800" dirty="0" smtClean="0"/>
              <a:t>Teoirim: Níl aon réiteach ar an gcothromóid</a:t>
            </a:r>
            <a:endParaRPr lang="ga-IE" sz="2800" dirty="0"/>
          </a:p>
        </p:txBody>
      </p:sp>
      <p:sp>
        <p:nvSpPr>
          <p:cNvPr id="15" name="TextBox 14"/>
          <p:cNvSpPr txBox="1"/>
          <p:nvPr/>
        </p:nvSpPr>
        <p:spPr>
          <a:xfrm>
            <a:off x="4840278" y="5247628"/>
            <a:ext cx="2112066" cy="523220"/>
          </a:xfrm>
          <a:prstGeom prst="rect">
            <a:avLst/>
          </a:prstGeom>
          <a:solidFill>
            <a:schemeClr val="bg1"/>
          </a:solidFill>
          <a:ln>
            <a:solidFill>
              <a:schemeClr val="bg1"/>
            </a:solidFill>
          </a:ln>
        </p:spPr>
        <p:txBody>
          <a:bodyPr wrap="square" rtlCol="0">
            <a:spAutoFit/>
          </a:bodyPr>
          <a:lstStyle/>
          <a:p>
            <a:r>
              <a:rPr lang="ga-IE" sz="2800" dirty="0" smtClean="0"/>
              <a:t>Dodhéanta</a:t>
            </a:r>
            <a:endParaRPr lang="ga-IE" sz="2800" dirty="0"/>
          </a:p>
        </p:txBody>
      </p:sp>
      <p:sp>
        <p:nvSpPr>
          <p:cNvPr id="16" name="TextBox 15"/>
          <p:cNvSpPr txBox="1"/>
          <p:nvPr/>
        </p:nvSpPr>
        <p:spPr>
          <a:xfrm>
            <a:off x="1473914" y="5892918"/>
            <a:ext cx="6805535" cy="523220"/>
          </a:xfrm>
          <a:prstGeom prst="rect">
            <a:avLst/>
          </a:prstGeom>
          <a:solidFill>
            <a:schemeClr val="bg1"/>
          </a:solidFill>
          <a:ln>
            <a:solidFill>
              <a:schemeClr val="bg1"/>
            </a:solidFill>
          </a:ln>
        </p:spPr>
        <p:txBody>
          <a:bodyPr wrap="square" rtlCol="0">
            <a:spAutoFit/>
          </a:bodyPr>
          <a:lstStyle/>
          <a:p>
            <a:r>
              <a:rPr lang="ga-IE" sz="2800" dirty="0" smtClean="0"/>
              <a:t>Dá bhrí sin, níl aon réiteach ann Q.E.D.</a:t>
            </a:r>
            <a:endParaRPr lang="ga-IE" sz="2800" dirty="0"/>
          </a:p>
        </p:txBody>
      </p:sp>
      <p:sp>
        <p:nvSpPr>
          <p:cNvPr id="14" name="TextBox 13"/>
          <p:cNvSpPr txBox="1"/>
          <p:nvPr/>
        </p:nvSpPr>
        <p:spPr>
          <a:xfrm>
            <a:off x="1358750" y="2191062"/>
            <a:ext cx="6805535" cy="954107"/>
          </a:xfrm>
          <a:prstGeom prst="rect">
            <a:avLst/>
          </a:prstGeom>
          <a:solidFill>
            <a:schemeClr val="bg1"/>
          </a:solidFill>
          <a:ln>
            <a:solidFill>
              <a:schemeClr val="bg1"/>
            </a:solidFill>
          </a:ln>
        </p:spPr>
        <p:txBody>
          <a:bodyPr wrap="square" rtlCol="0">
            <a:spAutoFit/>
          </a:bodyPr>
          <a:lstStyle/>
          <a:p>
            <a:r>
              <a:rPr lang="ga-IE" sz="2800" dirty="0" smtClean="0"/>
              <a:t>Cruthúnas: (trí bhréagnú)</a:t>
            </a:r>
          </a:p>
          <a:p>
            <a:endParaRPr lang="ga-IE"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5C8252-14BD-4A5A-8AC9-54EB902D62DD}" type="datetime10">
              <a:rPr lang="en-IE" smtClean="0">
                <a:solidFill>
                  <a:prstClr val="black">
                    <a:tint val="75000"/>
                  </a:prstClr>
                </a:solidFill>
              </a:rPr>
              <a:pPr/>
              <a:t>09:19</a:t>
            </a:fld>
            <a:endParaRPr lang="en-IE">
              <a:solidFill>
                <a:prstClr val="black">
                  <a:tint val="75000"/>
                </a:prstClr>
              </a:solidFill>
            </a:endParaRPr>
          </a:p>
        </p:txBody>
      </p:sp>
      <p:sp>
        <p:nvSpPr>
          <p:cNvPr id="5" name="Rectangle 4"/>
          <p:cNvSpPr/>
          <p:nvPr/>
        </p:nvSpPr>
        <p:spPr>
          <a:xfrm rot="10800000" flipV="1">
            <a:off x="0" y="163378"/>
            <a:ext cx="9144000" cy="707886"/>
          </a:xfrm>
          <a:prstGeom prst="rect">
            <a:avLst/>
          </a:prstGeom>
        </p:spPr>
        <p:txBody>
          <a:bodyPr wrap="square">
            <a:spAutoFit/>
          </a:bodyPr>
          <a:lstStyle/>
          <a:p>
            <a:pPr algn="ctr">
              <a:spcBef>
                <a:spcPct val="0"/>
              </a:spcBef>
            </a:pPr>
            <a:r>
              <a:rPr lang="ga-IE" sz="4000" b="1" i="1" dirty="0" smtClean="0">
                <a:solidFill>
                  <a:srgbClr val="990033"/>
                </a:solidFill>
                <a:effectLst>
                  <a:outerShdw blurRad="38100" dist="38100" dir="2700000" algn="tl">
                    <a:srgbClr val="000000">
                      <a:alpha val="43137"/>
                    </a:srgbClr>
                  </a:outerShdw>
                </a:effectLst>
              </a:rPr>
              <a:t>Cruthúnas trí bhréagnú</a:t>
            </a:r>
            <a:r>
              <a:rPr lang="en-IE" sz="4000" b="1" i="1" dirty="0" smtClean="0">
                <a:solidFill>
                  <a:srgbClr val="990033"/>
                </a:solidFill>
                <a:effectLst>
                  <a:outerShdw blurRad="38100" dist="38100" dir="2700000" algn="tl">
                    <a:srgbClr val="000000">
                      <a:alpha val="43137"/>
                    </a:srgbClr>
                  </a:outerShdw>
                </a:effectLst>
              </a:rPr>
              <a:t>: </a:t>
            </a:r>
            <a:r>
              <a:rPr lang="ga-IE" sz="4000" b="1" i="1" dirty="0" smtClean="0">
                <a:solidFill>
                  <a:srgbClr val="990033"/>
                </a:solidFill>
                <a:effectLst>
                  <a:outerShdw blurRad="38100" dist="38100" dir="2700000" algn="tl">
                    <a:srgbClr val="000000">
                      <a:alpha val="43137"/>
                    </a:srgbClr>
                  </a:outerShdw>
                </a:effectLst>
              </a:rPr>
              <a:t>Éagothromóidí</a:t>
            </a:r>
            <a:endParaRPr lang="en-IE" sz="4000" b="1" i="1" dirty="0">
              <a:solidFill>
                <a:srgbClr val="990033"/>
              </a:solidFill>
              <a:effectLst>
                <a:outerShdw blurRad="38100" dist="38100" dir="2700000" algn="tl">
                  <a:srgbClr val="000000">
                    <a:alpha val="43137"/>
                  </a:srgbClr>
                </a:outerShdw>
              </a:effectLst>
            </a:endParaRPr>
          </a:p>
        </p:txBody>
      </p:sp>
      <p:sp>
        <p:nvSpPr>
          <p:cNvPr id="6" name="Rectangle 5"/>
          <p:cNvSpPr/>
          <p:nvPr/>
        </p:nvSpPr>
        <p:spPr>
          <a:xfrm>
            <a:off x="683570" y="4365108"/>
            <a:ext cx="7632848" cy="1631216"/>
          </a:xfrm>
          <a:prstGeom prst="rect">
            <a:avLst/>
          </a:prstGeom>
        </p:spPr>
        <p:txBody>
          <a:bodyPr wrap="square">
            <a:spAutoFit/>
          </a:bodyPr>
          <a:lstStyle/>
          <a:p>
            <a:r>
              <a:rPr lang="en-IE" sz="2000" dirty="0" err="1" smtClean="0">
                <a:solidFill>
                  <a:prstClr val="black"/>
                </a:solidFill>
                <a:latin typeface="Tahoma" pitchFamily="34" charset="0"/>
                <a:ea typeface="Tahoma" pitchFamily="34" charset="0"/>
                <a:cs typeface="Tahoma" pitchFamily="34" charset="0"/>
              </a:rPr>
              <a:t>Abair</a:t>
            </a:r>
            <a:r>
              <a:rPr lang="en-IE" sz="2000" dirty="0" smtClean="0">
                <a:solidFill>
                  <a:prstClr val="black"/>
                </a:solidFill>
                <a:latin typeface="Tahoma" pitchFamily="34" charset="0"/>
                <a:ea typeface="Tahoma" pitchFamily="34" charset="0"/>
                <a:cs typeface="Tahoma" pitchFamily="34" charset="0"/>
              </a:rPr>
              <a:t> go </a:t>
            </a:r>
            <a:r>
              <a:rPr lang="en-IE" sz="2000" dirty="0" err="1" smtClean="0">
                <a:solidFill>
                  <a:prstClr val="black"/>
                </a:solidFill>
                <a:latin typeface="Tahoma" pitchFamily="34" charset="0"/>
                <a:ea typeface="Tahoma" pitchFamily="34" charset="0"/>
                <a:cs typeface="Tahoma" pitchFamily="34" charset="0"/>
              </a:rPr>
              <a:t>gceannaíonn</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Tadhg</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dhá</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léine</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ar</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bhreis</a:t>
            </a:r>
            <a:r>
              <a:rPr lang="en-IE" sz="2000" dirty="0" smtClean="0">
                <a:solidFill>
                  <a:prstClr val="black"/>
                </a:solidFill>
                <a:latin typeface="Tahoma" pitchFamily="34" charset="0"/>
                <a:ea typeface="Tahoma" pitchFamily="34" charset="0"/>
                <a:cs typeface="Tahoma" pitchFamily="34" charset="0"/>
              </a:rPr>
              <a:t> is €60, an </a:t>
            </a:r>
            <a:r>
              <a:rPr lang="en-IE" sz="2000" dirty="0" err="1" smtClean="0">
                <a:solidFill>
                  <a:prstClr val="black"/>
                </a:solidFill>
                <a:latin typeface="Tahoma" pitchFamily="34" charset="0"/>
                <a:ea typeface="Tahoma" pitchFamily="34" charset="0"/>
                <a:cs typeface="Tahoma" pitchFamily="34" charset="0"/>
              </a:rPr>
              <a:t>féidir</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leat</a:t>
            </a:r>
            <a:r>
              <a:rPr lang="en-IE" sz="2000" dirty="0" smtClean="0">
                <a:solidFill>
                  <a:prstClr val="black"/>
                </a:solidFill>
                <a:latin typeface="Tahoma" pitchFamily="34" charset="0"/>
                <a:ea typeface="Tahoma" pitchFamily="34" charset="0"/>
                <a:cs typeface="Tahoma" pitchFamily="34" charset="0"/>
              </a:rPr>
              <a:t> a </a:t>
            </a:r>
            <a:r>
              <a:rPr lang="en-IE" sz="2000" dirty="0" err="1" smtClean="0">
                <a:solidFill>
                  <a:prstClr val="black"/>
                </a:solidFill>
                <a:latin typeface="Tahoma" pitchFamily="34" charset="0"/>
                <a:ea typeface="Tahoma" pitchFamily="34" charset="0"/>
                <a:cs typeface="Tahoma" pitchFamily="34" charset="0"/>
              </a:rPr>
              <a:t>chruthú</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gur</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chosnaigh</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ceann</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amháin</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díobh</a:t>
            </a:r>
            <a:r>
              <a:rPr lang="en-IE" sz="2000" dirty="0" smtClean="0">
                <a:solidFill>
                  <a:prstClr val="black"/>
                </a:solidFill>
                <a:latin typeface="Tahoma" pitchFamily="34" charset="0"/>
                <a:ea typeface="Tahoma" pitchFamily="34" charset="0"/>
                <a:cs typeface="Tahoma" pitchFamily="34" charset="0"/>
              </a:rPr>
              <a:t> </a:t>
            </a:r>
            <a:r>
              <a:rPr lang="en-IE" sz="2000" dirty="0" err="1" smtClean="0">
                <a:solidFill>
                  <a:prstClr val="black"/>
                </a:solidFill>
                <a:latin typeface="Tahoma" pitchFamily="34" charset="0"/>
                <a:ea typeface="Tahoma" pitchFamily="34" charset="0"/>
                <a:cs typeface="Tahoma" pitchFamily="34" charset="0"/>
              </a:rPr>
              <a:t>ar</a:t>
            </a:r>
            <a:r>
              <a:rPr lang="en-IE" sz="2000" dirty="0" smtClean="0">
                <a:solidFill>
                  <a:prstClr val="black"/>
                </a:solidFill>
                <a:latin typeface="Tahoma" pitchFamily="34" charset="0"/>
                <a:ea typeface="Tahoma" pitchFamily="34" charset="0"/>
                <a:cs typeface="Tahoma" pitchFamily="34" charset="0"/>
              </a:rPr>
              <a:t> a </a:t>
            </a:r>
            <a:r>
              <a:rPr lang="en-IE" sz="2000" dirty="0" err="1" smtClean="0">
                <a:solidFill>
                  <a:prstClr val="black"/>
                </a:solidFill>
                <a:latin typeface="Tahoma" pitchFamily="34" charset="0"/>
                <a:ea typeface="Tahoma" pitchFamily="34" charset="0"/>
                <a:cs typeface="Tahoma" pitchFamily="34" charset="0"/>
              </a:rPr>
              <a:t>laghad</a:t>
            </a:r>
            <a:r>
              <a:rPr lang="en-IE" sz="2000" dirty="0" smtClean="0">
                <a:solidFill>
                  <a:prstClr val="black"/>
                </a:solidFill>
                <a:latin typeface="Tahoma" pitchFamily="34" charset="0"/>
                <a:ea typeface="Tahoma" pitchFamily="34" charset="0"/>
                <a:cs typeface="Tahoma" pitchFamily="34" charset="0"/>
              </a:rPr>
              <a:t> €30??</a:t>
            </a:r>
          </a:p>
          <a:p>
            <a:endParaRPr lang="en-IE" sz="2000" dirty="0" smtClean="0">
              <a:solidFill>
                <a:prstClr val="black"/>
              </a:solidFill>
              <a:latin typeface="Tahoma" pitchFamily="34" charset="0"/>
              <a:ea typeface="Tahoma" pitchFamily="34" charset="0"/>
              <a:cs typeface="Tahoma" pitchFamily="34" charset="0"/>
            </a:endParaRPr>
          </a:p>
          <a:p>
            <a:endParaRPr lang="en-IE" sz="2000" dirty="0">
              <a:solidFill>
                <a:prstClr val="black"/>
              </a:solidFill>
              <a:latin typeface="Tahoma" pitchFamily="34" charset="0"/>
              <a:ea typeface="Tahoma" pitchFamily="34" charset="0"/>
              <a:cs typeface="Tahoma" pitchFamily="34" charset="0"/>
            </a:endParaRPr>
          </a:p>
        </p:txBody>
      </p:sp>
      <p:pic>
        <p:nvPicPr>
          <p:cNvPr id="7" name="Picture 2" descr="http://www.visualphotos.com/photo/2x4514505/man_shopping_looking_at_shirts_12cb0596rf.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123728" y="1196752"/>
            <a:ext cx="4247034" cy="2880320"/>
          </a:xfrm>
          <a:prstGeom prst="rect">
            <a:avLst/>
          </a:prstGeom>
          <a:noFill/>
        </p:spPr>
      </p:pic>
      <p:sp>
        <p:nvSpPr>
          <p:cNvPr id="9" name="TextBox 8"/>
          <p:cNvSpPr txBox="1"/>
          <p:nvPr/>
        </p:nvSpPr>
        <p:spPr>
          <a:xfrm>
            <a:off x="999067" y="5503333"/>
            <a:ext cx="7433733" cy="523220"/>
          </a:xfrm>
          <a:prstGeom prst="rect">
            <a:avLst/>
          </a:prstGeom>
          <a:noFill/>
        </p:spPr>
        <p:txBody>
          <a:bodyPr wrap="square" rtlCol="0">
            <a:spAutoFit/>
          </a:bodyPr>
          <a:lstStyle/>
          <a:p>
            <a:r>
              <a:rPr lang="ga-IE" sz="2800" dirty="0" smtClean="0"/>
              <a:t>i.e., má tá x + y &gt; 60 ansin tá x &gt; 30 nó tá Y &gt; 30</a:t>
            </a:r>
            <a:endParaRPr lang="ga-IE"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visualphotos.com/photo/2x4514505/man_shopping_looking_at_shirts_12cb0596rf.jpg"/>
          <p:cNvPicPr>
            <a:picLocks noChangeAspect="1" noChangeArrowheads="1"/>
          </p:cNvPicPr>
          <p:nvPr/>
        </p:nvPicPr>
        <p:blipFill>
          <a:blip r:embed="rId4"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6444208" y="260652"/>
            <a:ext cx="2411760" cy="1635645"/>
          </a:xfrm>
          <a:prstGeom prst="rect">
            <a:avLst/>
          </a:prstGeom>
          <a:noFill/>
        </p:spPr>
      </p:pic>
      <p:sp>
        <p:nvSpPr>
          <p:cNvPr id="2" name="TextBox 1"/>
          <p:cNvSpPr txBox="1"/>
          <p:nvPr/>
        </p:nvSpPr>
        <p:spPr>
          <a:xfrm>
            <a:off x="326194" y="319314"/>
            <a:ext cx="5878532" cy="830997"/>
          </a:xfrm>
          <a:prstGeom prst="rect">
            <a:avLst/>
          </a:prstGeom>
          <a:noFill/>
        </p:spPr>
        <p:txBody>
          <a:bodyPr wrap="square" rtlCol="0">
            <a:spAutoFit/>
          </a:bodyPr>
          <a:lstStyle/>
          <a:p>
            <a:r>
              <a:rPr lang="ga-IE" sz="2400" dirty="0" smtClean="0">
                <a:latin typeface="Tahoma" pitchFamily="34" charset="0"/>
              </a:rPr>
              <a:t>Glac leis nach gcosnaíonn ceachtar de na </a:t>
            </a:r>
          </a:p>
          <a:p>
            <a:r>
              <a:rPr lang="ga-IE" sz="2400" dirty="0" smtClean="0">
                <a:latin typeface="Tahoma" pitchFamily="34" charset="0"/>
              </a:rPr>
              <a:t>léinte níos mó ná €30</a:t>
            </a:r>
            <a:endParaRPr lang="ga-IE" sz="2400" dirty="0">
              <a:latin typeface="Tahoma" pitchFamily="34" charset="0"/>
              <a:ea typeface="Tahoma" pitchFamily="34" charset="0"/>
              <a:cs typeface="Tahoma" pitchFamily="34" charset="0"/>
            </a:endParaRPr>
          </a:p>
        </p:txBody>
      </p:sp>
      <p:sp>
        <p:nvSpPr>
          <p:cNvPr id="13" name="TextBox 12"/>
          <p:cNvSpPr txBox="1"/>
          <p:nvPr/>
        </p:nvSpPr>
        <p:spPr>
          <a:xfrm>
            <a:off x="1009991" y="1659037"/>
            <a:ext cx="2172390" cy="461665"/>
          </a:xfrm>
          <a:prstGeom prst="rect">
            <a:avLst/>
          </a:prstGeom>
          <a:noFill/>
        </p:spPr>
        <p:txBody>
          <a:bodyPr wrap="none" rtlCol="0">
            <a:spAutoFit/>
          </a:bodyPr>
          <a:lstStyle/>
          <a:p>
            <a:r>
              <a:rPr lang="ga-IE" sz="2400" dirty="0" smtClean="0">
                <a:solidFill>
                  <a:srgbClr val="FF0000"/>
                </a:solidFill>
                <a:latin typeface="Tahoma" pitchFamily="34" charset="0"/>
              </a:rPr>
              <a:t>+                +</a:t>
            </a:r>
            <a:endParaRPr lang="ga-IE" sz="2400" dirty="0">
              <a:solidFill>
                <a:srgbClr val="FF0000"/>
              </a:solidFill>
              <a:latin typeface="Tahoma" pitchFamily="34" charset="0"/>
              <a:ea typeface="Tahoma" pitchFamily="34" charset="0"/>
              <a:cs typeface="Tahoma" pitchFamily="34" charset="0"/>
            </a:endParaRPr>
          </a:p>
        </p:txBody>
      </p:sp>
      <p:cxnSp>
        <p:nvCxnSpPr>
          <p:cNvPr id="12" name="Straight Connector 11"/>
          <p:cNvCxnSpPr/>
          <p:nvPr/>
        </p:nvCxnSpPr>
        <p:spPr>
          <a:xfrm>
            <a:off x="1366832" y="2494816"/>
            <a:ext cx="1483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61864" name="Picture 8"/>
          <p:cNvPicPr>
            <a:picLocks noChangeAspect="1" noChangeArrowheads="1"/>
          </p:cNvPicPr>
          <p:nvPr/>
        </p:nvPicPr>
        <p:blipFill>
          <a:blip r:embed="rId5" cstate="print">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194749" y="2638036"/>
            <a:ext cx="540000" cy="432000"/>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5" cstate="print">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179509" y="3262876"/>
            <a:ext cx="540000" cy="432000"/>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64754" y="3240441"/>
            <a:ext cx="7390998" cy="830997"/>
          </a:xfrm>
          <a:prstGeom prst="rect">
            <a:avLst/>
          </a:prstGeom>
          <a:noFill/>
        </p:spPr>
        <p:txBody>
          <a:bodyPr wrap="none" rtlCol="0">
            <a:spAutoFit/>
          </a:bodyPr>
          <a:lstStyle/>
          <a:p>
            <a:r>
              <a:rPr lang="ga-IE" sz="2400" dirty="0" smtClean="0">
                <a:latin typeface="Tahoma" pitchFamily="34" charset="0"/>
              </a:rPr>
              <a:t>Is bréagnú é seo ó tharlaíonn go bhfuil a fhios again </a:t>
            </a:r>
          </a:p>
          <a:p>
            <a:r>
              <a:rPr lang="ga-IE" sz="2400" dirty="0" smtClean="0">
                <a:latin typeface="Tahoma" pitchFamily="34" charset="0"/>
              </a:rPr>
              <a:t>gur chaith Tim níos mó ná  €60</a:t>
            </a:r>
            <a:endParaRPr lang="ga-IE" sz="2400" dirty="0">
              <a:latin typeface="Tahoma" pitchFamily="34" charset="0"/>
              <a:ea typeface="Tahoma" pitchFamily="34" charset="0"/>
              <a:cs typeface="Tahoma" pitchFamily="34" charset="0"/>
            </a:endParaRPr>
          </a:p>
        </p:txBody>
      </p:sp>
      <p:pic>
        <p:nvPicPr>
          <p:cNvPr id="20" name="Picture 8"/>
          <p:cNvPicPr>
            <a:picLocks noChangeAspect="1" noChangeArrowheads="1"/>
          </p:cNvPicPr>
          <p:nvPr/>
        </p:nvPicPr>
        <p:blipFill>
          <a:blip r:embed="rId5" cstate="print">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209989" y="4053451"/>
            <a:ext cx="540000" cy="432000"/>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25714" y="4017681"/>
            <a:ext cx="5334537" cy="461665"/>
          </a:xfrm>
          <a:prstGeom prst="rect">
            <a:avLst/>
          </a:prstGeom>
          <a:noFill/>
        </p:spPr>
        <p:txBody>
          <a:bodyPr wrap="none" rtlCol="0">
            <a:spAutoFit/>
          </a:bodyPr>
          <a:lstStyle/>
          <a:p>
            <a:r>
              <a:rPr lang="ga-IE" sz="2400" dirty="0" smtClean="0">
                <a:latin typeface="Tahoma" pitchFamily="34" charset="0"/>
              </a:rPr>
              <a:t>Caithfidh go bhfuil an toimhde bhunaidh bréagach</a:t>
            </a:r>
            <a:endParaRPr lang="ga-IE" sz="2400" dirty="0">
              <a:latin typeface="Tahoma" pitchFamily="34" charset="0"/>
              <a:ea typeface="Tahoma" pitchFamily="34" charset="0"/>
              <a:cs typeface="Tahoma" pitchFamily="34" charset="0"/>
            </a:endParaRPr>
          </a:p>
        </p:txBody>
      </p:sp>
      <p:pic>
        <p:nvPicPr>
          <p:cNvPr id="22" name="Picture 8"/>
          <p:cNvPicPr>
            <a:picLocks noChangeAspect="1" noChangeArrowheads="1"/>
          </p:cNvPicPr>
          <p:nvPr/>
        </p:nvPicPr>
        <p:blipFill>
          <a:blip r:embed="rId5" cstate="print">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209989" y="4725916"/>
            <a:ext cx="540000" cy="432000"/>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925714" y="4733961"/>
            <a:ext cx="7180748" cy="830997"/>
          </a:xfrm>
          <a:prstGeom prst="rect">
            <a:avLst/>
          </a:prstGeom>
          <a:noFill/>
        </p:spPr>
        <p:txBody>
          <a:bodyPr wrap="none" rtlCol="0">
            <a:spAutoFit/>
          </a:bodyPr>
          <a:lstStyle/>
          <a:p>
            <a:r>
              <a:rPr lang="ga-IE" sz="2400" dirty="0" smtClean="0">
                <a:latin typeface="Tahoma" pitchFamily="34" charset="0"/>
              </a:rPr>
              <a:t>Caithfidh gur chosnaigh ceann amháin de na léinte </a:t>
            </a:r>
          </a:p>
          <a:p>
            <a:r>
              <a:rPr lang="ga-IE" sz="2400" dirty="0" smtClean="0">
                <a:latin typeface="Tahoma" pitchFamily="34" charset="0"/>
              </a:rPr>
              <a:t>níos mó ná €30</a:t>
            </a:r>
            <a:endParaRPr lang="ga-IE" sz="2400" dirty="0">
              <a:latin typeface="Tahoma" pitchFamily="34" charset="0"/>
              <a:ea typeface="Tahoma" pitchFamily="34" charset="0"/>
              <a:cs typeface="Tahoma" pitchFamily="34" charset="0"/>
            </a:endParaRPr>
          </a:p>
        </p:txBody>
      </p:sp>
      <p:sp>
        <p:nvSpPr>
          <p:cNvPr id="17" name="TextBox 16"/>
          <p:cNvSpPr txBox="1"/>
          <p:nvPr/>
        </p:nvSpPr>
        <p:spPr>
          <a:xfrm>
            <a:off x="7636570" y="5406625"/>
            <a:ext cx="1282723" cy="769441"/>
          </a:xfrm>
          <a:prstGeom prst="rect">
            <a:avLst/>
          </a:prstGeom>
          <a:noFill/>
        </p:spPr>
        <p:txBody>
          <a:bodyPr wrap="none" rtlCol="0">
            <a:spAutoFit/>
          </a:bodyPr>
          <a:lstStyle/>
          <a:p>
            <a:r>
              <a:rPr lang="ga-IE" sz="4400" dirty="0" smtClean="0">
                <a:latin typeface="Tahoma" pitchFamily="34" charset="0"/>
              </a:rPr>
              <a:t>QED</a:t>
            </a:r>
            <a:endParaRPr lang="ga-IE" sz="4400" dirty="0">
              <a:latin typeface="Tahoma" pitchFamily="34" charset="0"/>
              <a:ea typeface="Tahoma" pitchFamily="34" charset="0"/>
              <a:cs typeface="Tahoma" pitchFamily="34" charset="0"/>
            </a:endParaRPr>
          </a:p>
        </p:txBody>
      </p:sp>
      <p:sp>
        <p:nvSpPr>
          <p:cNvPr id="24" name="TextBox 23"/>
          <p:cNvSpPr txBox="1"/>
          <p:nvPr/>
        </p:nvSpPr>
        <p:spPr>
          <a:xfrm>
            <a:off x="1393683" y="1146807"/>
            <a:ext cx="1542410" cy="646331"/>
          </a:xfrm>
          <a:prstGeom prst="rect">
            <a:avLst/>
          </a:prstGeom>
          <a:noFill/>
        </p:spPr>
        <p:txBody>
          <a:bodyPr wrap="none" rtlCol="0">
            <a:spAutoFit/>
          </a:bodyPr>
          <a:lstStyle/>
          <a:p>
            <a:r>
              <a:rPr lang="ga-IE" sz="3600" dirty="0" smtClean="0">
                <a:latin typeface="Tahoma" pitchFamily="34" charset="0"/>
              </a:rPr>
              <a:t>x ≤ 30</a:t>
            </a:r>
            <a:endParaRPr lang="ga-IE" sz="3600" dirty="0">
              <a:latin typeface="Tahoma" pitchFamily="34" charset="0"/>
              <a:ea typeface="Tahoma" pitchFamily="34" charset="0"/>
              <a:cs typeface="Tahoma" pitchFamily="34" charset="0"/>
            </a:endParaRPr>
          </a:p>
        </p:txBody>
      </p:sp>
      <p:sp>
        <p:nvSpPr>
          <p:cNvPr id="25" name="TextBox 24"/>
          <p:cNvSpPr txBox="1"/>
          <p:nvPr/>
        </p:nvSpPr>
        <p:spPr>
          <a:xfrm>
            <a:off x="1393683" y="1792203"/>
            <a:ext cx="1542410" cy="646331"/>
          </a:xfrm>
          <a:prstGeom prst="rect">
            <a:avLst/>
          </a:prstGeom>
          <a:noFill/>
        </p:spPr>
        <p:txBody>
          <a:bodyPr wrap="none" rtlCol="0">
            <a:spAutoFit/>
          </a:bodyPr>
          <a:lstStyle/>
          <a:p>
            <a:r>
              <a:rPr lang="ga-IE" sz="3600" dirty="0">
                <a:latin typeface="Tahoma" pitchFamily="34" charset="0"/>
              </a:rPr>
              <a:t>y ≤ 30</a:t>
            </a:r>
            <a:endParaRPr lang="ga-IE" sz="3600" dirty="0">
              <a:latin typeface="Tahoma" pitchFamily="34" charset="0"/>
              <a:ea typeface="Tahoma" pitchFamily="34" charset="0"/>
              <a:cs typeface="Tahoma" pitchFamily="34" charset="0"/>
            </a:endParaRPr>
          </a:p>
        </p:txBody>
      </p:sp>
      <p:sp>
        <p:nvSpPr>
          <p:cNvPr id="26" name="TextBox 25"/>
          <p:cNvSpPr txBox="1"/>
          <p:nvPr/>
        </p:nvSpPr>
        <p:spPr>
          <a:xfrm>
            <a:off x="599959" y="2476111"/>
            <a:ext cx="2396810" cy="646331"/>
          </a:xfrm>
          <a:prstGeom prst="rect">
            <a:avLst/>
          </a:prstGeom>
          <a:noFill/>
        </p:spPr>
        <p:txBody>
          <a:bodyPr wrap="none" rtlCol="0">
            <a:spAutoFit/>
          </a:bodyPr>
          <a:lstStyle/>
          <a:p>
            <a:r>
              <a:rPr lang="ga-IE" sz="3600" dirty="0" smtClean="0">
                <a:latin typeface="Tahoma" pitchFamily="34" charset="0"/>
              </a:rPr>
              <a:t>x + y ≤ 60</a:t>
            </a:r>
            <a:endParaRPr lang="ga-IE" sz="3600" dirty="0">
              <a:latin typeface="Tahoma" pitchFamily="34" charset="0"/>
              <a:ea typeface="Tahoma" pitchFamily="34" charset="0"/>
              <a:cs typeface="Tahoma" pitchFamily="34" charset="0"/>
            </a:endParaRPr>
          </a:p>
        </p:txBody>
      </p:sp>
      <p:sp>
        <p:nvSpPr>
          <p:cNvPr id="4" name="Date Placeholder 3"/>
          <p:cNvSpPr>
            <a:spLocks noGrp="1"/>
          </p:cNvSpPr>
          <p:nvPr>
            <p:ph type="dt" sz="half" idx="10"/>
          </p:nvPr>
        </p:nvSpPr>
        <p:spPr/>
        <p:txBody>
          <a:bodyPr/>
          <a:lstStyle/>
          <a:p>
            <a:fld id="{D9957994-CF70-4378-A615-A51C157F47AE}"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761864"/>
                                        </p:tgtEl>
                                        <p:attrNameLst>
                                          <p:attrName>style.visibility</p:attrName>
                                        </p:attrNameLst>
                                      </p:cBhvr>
                                      <p:to>
                                        <p:strVal val="visible"/>
                                      </p:to>
                                    </p:set>
                                    <p:animEffect transition="in" filter="wipe(left)">
                                      <p:cBhvr>
                                        <p:cTn id="25" dur="500"/>
                                        <p:tgtEl>
                                          <p:spTgt spid="761864"/>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1" grpId="0"/>
      <p:bldP spid="23" grpId="0"/>
      <p:bldP spid="17" grpId="0"/>
      <p:bldP spid="24" grpId="0"/>
      <p:bldP spid="25" grpId="0"/>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10862"/>
            <a:ext cx="8229600" cy="1143000"/>
          </a:xfrm>
          <a:prstGeom prst="rect">
            <a:avLst/>
          </a:prstGeom>
        </p:spPr>
        <p:txBody>
          <a:bodyPr>
            <a:normAutofit/>
          </a:bodyPr>
          <a:lstStyle/>
          <a:p>
            <a:pPr algn="ctr">
              <a:spcBef>
                <a:spcPct val="0"/>
              </a:spcBef>
            </a:pPr>
            <a:r>
              <a:rPr lang="ga-IE" sz="3200" b="1" i="1" dirty="0" smtClean="0">
                <a:solidFill>
                  <a:srgbClr val="990033"/>
                </a:solidFill>
                <a:effectLst>
                  <a:outerShdw blurRad="38100" dist="38100" dir="2700000" algn="tl">
                    <a:srgbClr val="000000">
                      <a:alpha val="43137"/>
                    </a:srgbClr>
                  </a:outerShdw>
                </a:effectLst>
                <a:latin typeface="Tahoma" pitchFamily="34" charset="0"/>
              </a:rPr>
              <a:t>Céimseata: Cruthúnas trí bhréagnú</a:t>
            </a:r>
          </a:p>
        </p:txBody>
      </p:sp>
      <p:sp>
        <p:nvSpPr>
          <p:cNvPr id="4" name="Rectangle 3"/>
          <p:cNvSpPr/>
          <p:nvPr/>
        </p:nvSpPr>
        <p:spPr>
          <a:xfrm>
            <a:off x="208666" y="908724"/>
            <a:ext cx="8827832" cy="1200329"/>
          </a:xfrm>
          <a:prstGeom prst="rect">
            <a:avLst/>
          </a:prstGeom>
        </p:spPr>
        <p:txBody>
          <a:bodyPr wrap="square">
            <a:spAutoFit/>
          </a:bodyPr>
          <a:lstStyle/>
          <a:p>
            <a:r>
              <a:rPr lang="ga-IE" sz="2400" b="1" dirty="0" smtClean="0">
                <a:solidFill>
                  <a:srgbClr val="C00000"/>
                </a:solidFill>
                <a:latin typeface="Tahoma" pitchFamily="34" charset="0"/>
              </a:rPr>
              <a:t>Níl níos mó ná aon dronuillinn amháin ag triantán ABC. </a:t>
            </a:r>
          </a:p>
          <a:p>
            <a:r>
              <a:rPr lang="ga-IE" sz="2400" b="1" dirty="0" smtClean="0">
                <a:solidFill>
                  <a:srgbClr val="C00000"/>
                </a:solidFill>
                <a:latin typeface="Tahoma" pitchFamily="34" charset="0"/>
              </a:rPr>
              <a:t>An féidir leat cruthúnas trí bhréagnú a thabhairt don ráiteas sin?</a:t>
            </a:r>
            <a:endParaRPr lang="ga-IE" sz="2400" dirty="0" smtClean="0">
              <a:solidFill>
                <a:srgbClr val="C00000"/>
              </a:solidFill>
              <a:latin typeface="Tahoma" pitchFamily="34" charset="0"/>
              <a:ea typeface="Tahoma" pitchFamily="34" charset="0"/>
              <a:cs typeface="Tahoma" pitchFamily="34" charset="0"/>
            </a:endParaRPr>
          </a:p>
        </p:txBody>
      </p:sp>
      <p:pic>
        <p:nvPicPr>
          <p:cNvPr id="123908" name="Picture 4" descr="http://mset.rst2.edu/portfolios/s/smith_ms/toolsdev/images/tri4.gif"/>
          <p:cNvPicPr>
            <a:picLocks noChangeAspect="1" noChangeArrowheads="1"/>
          </p:cNvPicPr>
          <p:nvPr/>
        </p:nvPicPr>
        <p:blipFill>
          <a:blip r:embed="rId4" cstate="print"/>
          <a:srcRect/>
          <a:stretch>
            <a:fillRect/>
          </a:stretch>
        </p:blipFill>
        <p:spPr bwMode="auto">
          <a:xfrm>
            <a:off x="6372200" y="2132860"/>
            <a:ext cx="2314575" cy="1400175"/>
          </a:xfrm>
          <a:prstGeom prst="rect">
            <a:avLst/>
          </a:prstGeom>
          <a:noFill/>
        </p:spPr>
      </p:pic>
      <p:sp>
        <p:nvSpPr>
          <p:cNvPr id="2" name="Rectangle 1"/>
          <p:cNvSpPr/>
          <p:nvPr/>
        </p:nvSpPr>
        <p:spPr>
          <a:xfrm>
            <a:off x="625602" y="2303637"/>
            <a:ext cx="4208524" cy="400110"/>
          </a:xfrm>
          <a:prstGeom prst="rect">
            <a:avLst/>
          </a:prstGeom>
        </p:spPr>
        <p:txBody>
          <a:bodyPr wrap="none">
            <a:spAutoFit/>
          </a:bodyPr>
          <a:lstStyle/>
          <a:p>
            <a:r>
              <a:rPr lang="ga-IE" sz="2000" dirty="0" smtClean="0">
                <a:solidFill>
                  <a:prstClr val="black"/>
                </a:solidFill>
                <a:latin typeface="Tahoma" pitchFamily="34" charset="0"/>
              </a:rPr>
              <a:t>Glac leis gur dronuillinneacha iad ∠A agus ∠B </a:t>
            </a:r>
            <a:endParaRPr lang="ga-IE" sz="2000" dirty="0">
              <a:solidFill>
                <a:prstClr val="black"/>
              </a:solidFill>
              <a:latin typeface="Tahoma" pitchFamily="34" charset="0"/>
              <a:ea typeface="Tahoma" pitchFamily="34" charset="0"/>
              <a:cs typeface="Tahoma" pitchFamily="34" charset="0"/>
            </a:endParaRPr>
          </a:p>
        </p:txBody>
      </p:sp>
      <p:sp>
        <p:nvSpPr>
          <p:cNvPr id="19" name="Rectangle 18"/>
          <p:cNvSpPr/>
          <p:nvPr/>
        </p:nvSpPr>
        <p:spPr>
          <a:xfrm>
            <a:off x="625600" y="2752918"/>
            <a:ext cx="3815596" cy="400110"/>
          </a:xfrm>
          <a:prstGeom prst="rect">
            <a:avLst/>
          </a:prstGeom>
        </p:spPr>
        <p:txBody>
          <a:bodyPr wrap="none">
            <a:spAutoFit/>
          </a:bodyPr>
          <a:lstStyle/>
          <a:p>
            <a:r>
              <a:rPr lang="ga-IE" sz="2000" dirty="0" smtClean="0">
                <a:solidFill>
                  <a:prstClr val="black"/>
                </a:solidFill>
                <a:latin typeface="Tahoma" pitchFamily="34" charset="0"/>
              </a:rPr>
              <a:t>Tá a fhios againn go bhfuil ∠A + ∠B + ∠C = 180</a:t>
            </a:r>
            <a:r>
              <a:rPr lang="ga-IE" sz="2000" baseline="30000" dirty="0" smtClean="0">
                <a:solidFill>
                  <a:prstClr val="black"/>
                </a:solidFill>
                <a:latin typeface="Tahoma" pitchFamily="34" charset="0"/>
              </a:rPr>
              <a:t>0</a:t>
            </a:r>
            <a:endParaRPr lang="ga-IE" sz="2000" dirty="0">
              <a:solidFill>
                <a:prstClr val="black"/>
              </a:solidFill>
              <a:latin typeface="Tahoma" pitchFamily="34" charset="0"/>
              <a:ea typeface="Tahoma" pitchFamily="34" charset="0"/>
              <a:cs typeface="Tahoma" pitchFamily="34" charset="0"/>
            </a:endParaRPr>
          </a:p>
        </p:txBody>
      </p:sp>
      <p:sp>
        <p:nvSpPr>
          <p:cNvPr id="21" name="Rectangle 20"/>
          <p:cNvSpPr/>
          <p:nvPr/>
        </p:nvSpPr>
        <p:spPr>
          <a:xfrm>
            <a:off x="625602" y="3607873"/>
            <a:ext cx="4213461" cy="400110"/>
          </a:xfrm>
          <a:prstGeom prst="rect">
            <a:avLst/>
          </a:prstGeom>
        </p:spPr>
        <p:txBody>
          <a:bodyPr wrap="none">
            <a:spAutoFit/>
          </a:bodyPr>
          <a:lstStyle/>
          <a:p>
            <a:r>
              <a:rPr lang="ga-IE" sz="2000" dirty="0" smtClean="0">
                <a:solidFill>
                  <a:prstClr val="black"/>
                </a:solidFill>
                <a:latin typeface="Tahoma" pitchFamily="34" charset="0"/>
              </a:rPr>
              <a:t>∴   ∠C = 0</a:t>
            </a:r>
            <a:r>
              <a:rPr lang="ga-IE" sz="2000" baseline="30000" dirty="0" smtClean="0">
                <a:solidFill>
                  <a:prstClr val="black"/>
                </a:solidFill>
                <a:latin typeface="Tahoma" pitchFamily="34" charset="0"/>
              </a:rPr>
              <a:t>0</a:t>
            </a:r>
            <a:r>
              <a:rPr lang="ga-IE" sz="2000" dirty="0" smtClean="0">
                <a:solidFill>
                  <a:prstClr val="black"/>
                </a:solidFill>
                <a:latin typeface="Tahoma" pitchFamily="34" charset="0"/>
              </a:rPr>
              <a:t> rud ar bréagnú é</a:t>
            </a:r>
            <a:endParaRPr lang="ga-IE" sz="2000" dirty="0">
              <a:solidFill>
                <a:prstClr val="black"/>
              </a:solidFill>
              <a:latin typeface="Tahoma" pitchFamily="34" charset="0"/>
              <a:ea typeface="Tahoma" pitchFamily="34" charset="0"/>
              <a:cs typeface="Tahoma" pitchFamily="34" charset="0"/>
            </a:endParaRPr>
          </a:p>
        </p:txBody>
      </p:sp>
      <p:sp>
        <p:nvSpPr>
          <p:cNvPr id="22" name="Rectangle 21"/>
          <p:cNvSpPr/>
          <p:nvPr/>
        </p:nvSpPr>
        <p:spPr>
          <a:xfrm>
            <a:off x="625600" y="4101405"/>
            <a:ext cx="5072222" cy="400110"/>
          </a:xfrm>
          <a:prstGeom prst="rect">
            <a:avLst/>
          </a:prstGeom>
        </p:spPr>
        <p:txBody>
          <a:bodyPr wrap="none">
            <a:spAutoFit/>
          </a:bodyPr>
          <a:lstStyle/>
          <a:p>
            <a:r>
              <a:rPr lang="ga-IE" sz="2000" dirty="0" smtClean="0">
                <a:solidFill>
                  <a:prstClr val="black"/>
                </a:solidFill>
                <a:latin typeface="Tahoma" pitchFamily="34" charset="0"/>
              </a:rPr>
              <a:t>∴  ní féidir le ∠A agus ∠B </a:t>
            </a:r>
            <a:r>
              <a:rPr lang="ga-IE" dirty="0" smtClean="0"/>
              <a:t> </a:t>
            </a:r>
            <a:r>
              <a:rPr lang="ga-IE" sz="2000" dirty="0" smtClean="0">
                <a:solidFill>
                  <a:prstClr val="black"/>
                </a:solidFill>
                <a:latin typeface="Tahoma" pitchFamily="34" charset="0"/>
              </a:rPr>
              <a:t>araon a bheith ina ndronuillinneacha</a:t>
            </a:r>
            <a:endParaRPr lang="ga-IE" sz="2000" dirty="0">
              <a:solidFill>
                <a:prstClr val="black"/>
              </a:solidFill>
              <a:latin typeface="Tahoma" pitchFamily="34" charset="0"/>
              <a:ea typeface="Tahoma" pitchFamily="34" charset="0"/>
              <a:cs typeface="Tahoma" pitchFamily="34" charset="0"/>
            </a:endParaRPr>
          </a:p>
        </p:txBody>
      </p:sp>
      <p:sp>
        <p:nvSpPr>
          <p:cNvPr id="23" name="Rectangle 22"/>
          <p:cNvSpPr/>
          <p:nvPr/>
        </p:nvSpPr>
        <p:spPr>
          <a:xfrm>
            <a:off x="625602" y="4644872"/>
            <a:ext cx="5554213" cy="400110"/>
          </a:xfrm>
          <a:prstGeom prst="rect">
            <a:avLst/>
          </a:prstGeom>
        </p:spPr>
        <p:txBody>
          <a:bodyPr wrap="none">
            <a:spAutoFit/>
          </a:bodyPr>
          <a:lstStyle/>
          <a:p>
            <a:r>
              <a:rPr lang="ga-IE" sz="2000" dirty="0" smtClean="0">
                <a:solidFill>
                  <a:prstClr val="black"/>
                </a:solidFill>
                <a:latin typeface="Tahoma" pitchFamily="34" charset="0"/>
              </a:rPr>
              <a:t>⇒   Ní féidir le triantán ach dronuillinn amháin ar a mhéad a bheith aige</a:t>
            </a:r>
            <a:endParaRPr lang="ga-IE" sz="2000" dirty="0">
              <a:solidFill>
                <a:prstClr val="black"/>
              </a:solidFill>
              <a:latin typeface="Tahoma" pitchFamily="34" charset="0"/>
              <a:ea typeface="Tahoma" pitchFamily="34" charset="0"/>
              <a:cs typeface="Tahoma" pitchFamily="34" charset="0"/>
            </a:endParaRPr>
          </a:p>
        </p:txBody>
      </p:sp>
      <p:sp>
        <p:nvSpPr>
          <p:cNvPr id="24" name="Rectangle 23"/>
          <p:cNvSpPr/>
          <p:nvPr/>
        </p:nvSpPr>
        <p:spPr>
          <a:xfrm>
            <a:off x="625599" y="3153028"/>
            <a:ext cx="4715522" cy="400110"/>
          </a:xfrm>
          <a:prstGeom prst="rect">
            <a:avLst/>
          </a:prstGeom>
        </p:spPr>
        <p:txBody>
          <a:bodyPr wrap="none">
            <a:spAutoFit/>
          </a:bodyPr>
          <a:lstStyle/>
          <a:p>
            <a:r>
              <a:rPr lang="ga-IE" sz="2000" dirty="0" smtClean="0">
                <a:solidFill>
                  <a:prstClr val="black"/>
                </a:solidFill>
                <a:latin typeface="Tahoma" pitchFamily="34" charset="0"/>
              </a:rPr>
              <a:t>Le hionadaíocht tá 90</a:t>
            </a:r>
            <a:r>
              <a:rPr lang="ga-IE" sz="2000" baseline="30000" dirty="0" smtClean="0">
                <a:solidFill>
                  <a:prstClr val="black"/>
                </a:solidFill>
                <a:latin typeface="Tahoma" pitchFamily="34" charset="0"/>
              </a:rPr>
              <a:t>0</a:t>
            </a:r>
            <a:r>
              <a:rPr lang="ga-IE" sz="2000" dirty="0" smtClean="0">
                <a:solidFill>
                  <a:prstClr val="black"/>
                </a:solidFill>
                <a:latin typeface="Tahoma" pitchFamily="34" charset="0"/>
              </a:rPr>
              <a:t> + 90</a:t>
            </a:r>
            <a:r>
              <a:rPr lang="ga-IE" sz="2000" baseline="30000" dirty="0" smtClean="0">
                <a:solidFill>
                  <a:prstClr val="black"/>
                </a:solidFill>
                <a:latin typeface="Tahoma" pitchFamily="34" charset="0"/>
              </a:rPr>
              <a:t>0</a:t>
            </a:r>
            <a:r>
              <a:rPr lang="ga-IE" sz="2000" dirty="0" smtClean="0">
                <a:solidFill>
                  <a:prstClr val="black"/>
                </a:solidFill>
                <a:latin typeface="Tahoma" pitchFamily="34" charset="0"/>
              </a:rPr>
              <a:t> + ∠C = 180</a:t>
            </a:r>
            <a:r>
              <a:rPr lang="ga-IE" sz="2000" baseline="30000" dirty="0" smtClean="0">
                <a:solidFill>
                  <a:prstClr val="black"/>
                </a:solidFill>
                <a:latin typeface="Tahoma" pitchFamily="34" charset="0"/>
              </a:rPr>
              <a:t>0</a:t>
            </a:r>
            <a:endParaRPr lang="ga-IE" sz="2000" dirty="0">
              <a:solidFill>
                <a:prstClr val="black"/>
              </a:solidFill>
              <a:latin typeface="Tahoma" pitchFamily="34" charset="0"/>
              <a:ea typeface="Tahoma" pitchFamily="34" charset="0"/>
              <a:cs typeface="Tahoma" pitchFamily="34" charset="0"/>
            </a:endParaRPr>
          </a:p>
        </p:txBody>
      </p:sp>
      <p:sp>
        <p:nvSpPr>
          <p:cNvPr id="6" name="Date Placeholder 5"/>
          <p:cNvSpPr>
            <a:spLocks noGrp="1"/>
          </p:cNvSpPr>
          <p:nvPr>
            <p:ph type="dt" sz="half" idx="10"/>
          </p:nvPr>
        </p:nvSpPr>
        <p:spPr/>
        <p:txBody>
          <a:bodyPr/>
          <a:lstStyle/>
          <a:p>
            <a:fld id="{AE4A869E-9132-4DC0-80D6-72B30AD47654}"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9" grpId="0"/>
      <p:bldP spid="21" grpId="0"/>
      <p:bldP spid="22" grpId="0"/>
      <p:bldP spid="23" grpId="0"/>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5C8252-14BD-4A5A-8AC9-54EB902D62DD}" type="datetime10">
              <a:rPr lang="en-IE" smtClean="0">
                <a:solidFill>
                  <a:prstClr val="black">
                    <a:tint val="75000"/>
                  </a:prstClr>
                </a:solidFill>
              </a:rPr>
              <a:pPr/>
              <a:t>09:19</a:t>
            </a:fld>
            <a:endParaRPr lang="en-IE">
              <a:solidFill>
                <a:prstClr val="black">
                  <a:tint val="75000"/>
                </a:prstClr>
              </a:solidFill>
            </a:endParaRPr>
          </a:p>
        </p:txBody>
      </p:sp>
      <p:sp>
        <p:nvSpPr>
          <p:cNvPr id="5" name="Text Box 2"/>
          <p:cNvSpPr txBox="1">
            <a:spLocks noChangeArrowheads="1"/>
          </p:cNvSpPr>
          <p:nvPr/>
        </p:nvSpPr>
        <p:spPr bwMode="auto">
          <a:xfrm>
            <a:off x="335280" y="188913"/>
            <a:ext cx="7299234" cy="400110"/>
          </a:xfrm>
          <a:prstGeom prst="rect">
            <a:avLst/>
          </a:prstGeom>
          <a:gradFill rotWithShape="1">
            <a:gsLst>
              <a:gs pos="0">
                <a:srgbClr val="FFEFD1"/>
              </a:gs>
              <a:gs pos="64999">
                <a:srgbClr val="F0EBD5"/>
              </a:gs>
              <a:gs pos="100000">
                <a:srgbClr val="D1C39F"/>
              </a:gs>
            </a:gsLst>
            <a:path path="shape">
              <a:fillToRect l="50000" t="50000" r="50000" b="50000"/>
            </a:path>
          </a:gradFill>
          <a:ln w="9525">
            <a:solidFill>
              <a:schemeClr val="tx1"/>
            </a:solidFill>
            <a:miter lim="800000"/>
            <a:headEnd/>
            <a:tailEnd/>
          </a:ln>
          <a:effectLst/>
        </p:spPr>
        <p:txBody>
          <a:bodyPr wrap="square">
            <a:spAutoFit/>
          </a:bodyPr>
          <a:lstStyle/>
          <a:p>
            <a:pPr>
              <a:spcBef>
                <a:spcPct val="50000"/>
              </a:spcBef>
            </a:pPr>
            <a:r>
              <a:rPr lang="en-GB" sz="2000" dirty="0" err="1" smtClean="0">
                <a:solidFill>
                  <a:prstClr val="black"/>
                </a:solidFill>
                <a:latin typeface="Tahoma" pitchFamily="34" charset="0"/>
                <a:ea typeface="Tahoma" pitchFamily="34" charset="0"/>
                <a:cs typeface="Tahoma" pitchFamily="34" charset="0"/>
              </a:rPr>
              <a:t>Cruthúnas</a:t>
            </a:r>
            <a:r>
              <a:rPr lang="en-GB" sz="2000" dirty="0" smtClean="0">
                <a:solidFill>
                  <a:prstClr val="black"/>
                </a:solidFill>
                <a:latin typeface="Tahoma" pitchFamily="34" charset="0"/>
                <a:ea typeface="Tahoma" pitchFamily="34" charset="0"/>
                <a:cs typeface="Tahoma" pitchFamily="34" charset="0"/>
              </a:rPr>
              <a:t> </a:t>
            </a:r>
            <a:r>
              <a:rPr lang="en-GB" sz="2000" dirty="0" err="1" smtClean="0">
                <a:solidFill>
                  <a:prstClr val="black"/>
                </a:solidFill>
                <a:latin typeface="Tahoma" pitchFamily="34" charset="0"/>
                <a:ea typeface="Tahoma" pitchFamily="34" charset="0"/>
                <a:cs typeface="Tahoma" pitchFamily="34" charset="0"/>
              </a:rPr>
              <a:t>trí</a:t>
            </a:r>
            <a:r>
              <a:rPr lang="en-GB" sz="2000" dirty="0" smtClean="0">
                <a:solidFill>
                  <a:prstClr val="black"/>
                </a:solidFill>
                <a:latin typeface="Tahoma" pitchFamily="34" charset="0"/>
                <a:ea typeface="Tahoma" pitchFamily="34" charset="0"/>
                <a:cs typeface="Tahoma" pitchFamily="34" charset="0"/>
              </a:rPr>
              <a:t> </a:t>
            </a:r>
            <a:r>
              <a:rPr lang="en-GB" sz="2000" dirty="0" err="1" smtClean="0">
                <a:solidFill>
                  <a:prstClr val="black"/>
                </a:solidFill>
                <a:latin typeface="Tahoma" pitchFamily="34" charset="0"/>
                <a:ea typeface="Tahoma" pitchFamily="34" charset="0"/>
                <a:cs typeface="Tahoma" pitchFamily="34" charset="0"/>
              </a:rPr>
              <a:t>bhréagnú</a:t>
            </a:r>
            <a:r>
              <a:rPr lang="en-GB" sz="2000" dirty="0" smtClean="0">
                <a:solidFill>
                  <a:prstClr val="black"/>
                </a:solidFill>
                <a:latin typeface="Tahoma" pitchFamily="34" charset="0"/>
                <a:ea typeface="Tahoma" pitchFamily="34" charset="0"/>
                <a:cs typeface="Tahoma" pitchFamily="34" charset="0"/>
              </a:rPr>
              <a:t>: </a:t>
            </a:r>
            <a:r>
              <a:rPr lang="en-GB" sz="2000" dirty="0" err="1" smtClean="0">
                <a:solidFill>
                  <a:prstClr val="black"/>
                </a:solidFill>
                <a:latin typeface="Tahoma" pitchFamily="34" charset="0"/>
                <a:ea typeface="Tahoma" pitchFamily="34" charset="0"/>
                <a:cs typeface="Tahoma" pitchFamily="34" charset="0"/>
              </a:rPr>
              <a:t>Tá</a:t>
            </a:r>
            <a:r>
              <a:rPr lang="en-GB" sz="2000" dirty="0" smtClean="0">
                <a:solidFill>
                  <a:prstClr val="black"/>
                </a:solidFill>
                <a:latin typeface="Tahoma" pitchFamily="34" charset="0"/>
                <a:ea typeface="Tahoma" pitchFamily="34" charset="0"/>
                <a:cs typeface="Tahoma" pitchFamily="34" charset="0"/>
              </a:rPr>
              <a:t> </a:t>
            </a:r>
            <a:r>
              <a:rPr lang="en-GB" sz="2000" dirty="0" err="1" smtClean="0">
                <a:solidFill>
                  <a:prstClr val="black"/>
                </a:solidFill>
                <a:latin typeface="Tahoma" pitchFamily="34" charset="0"/>
                <a:ea typeface="Tahoma" pitchFamily="34" charset="0"/>
                <a:cs typeface="Tahoma" pitchFamily="34" charset="0"/>
              </a:rPr>
              <a:t>fréamh</a:t>
            </a:r>
            <a:r>
              <a:rPr lang="en-GB" sz="2000" dirty="0" smtClean="0">
                <a:solidFill>
                  <a:prstClr val="black"/>
                </a:solidFill>
                <a:latin typeface="Tahoma" pitchFamily="34" charset="0"/>
                <a:ea typeface="Tahoma" pitchFamily="34" charset="0"/>
                <a:cs typeface="Tahoma" pitchFamily="34" charset="0"/>
              </a:rPr>
              <a:t> </a:t>
            </a:r>
            <a:r>
              <a:rPr lang="en-GB" sz="2000" dirty="0" err="1" smtClean="0">
                <a:solidFill>
                  <a:prstClr val="black"/>
                </a:solidFill>
                <a:latin typeface="Tahoma" pitchFamily="34" charset="0"/>
                <a:ea typeface="Tahoma" pitchFamily="34" charset="0"/>
                <a:cs typeface="Tahoma" pitchFamily="34" charset="0"/>
              </a:rPr>
              <a:t>chearnach</a:t>
            </a:r>
            <a:r>
              <a:rPr lang="en-GB" sz="2000" dirty="0" smtClean="0">
                <a:solidFill>
                  <a:prstClr val="black"/>
                </a:solidFill>
                <a:latin typeface="Tahoma" pitchFamily="34" charset="0"/>
                <a:ea typeface="Tahoma" pitchFamily="34" charset="0"/>
                <a:cs typeface="Tahoma" pitchFamily="34" charset="0"/>
              </a:rPr>
              <a:t> 2 </a:t>
            </a:r>
            <a:r>
              <a:rPr lang="en-GB" sz="2000" dirty="0" err="1" smtClean="0">
                <a:solidFill>
                  <a:prstClr val="black"/>
                </a:solidFill>
                <a:latin typeface="Tahoma" pitchFamily="34" charset="0"/>
                <a:ea typeface="Tahoma" pitchFamily="34" charset="0"/>
                <a:cs typeface="Tahoma" pitchFamily="34" charset="0"/>
              </a:rPr>
              <a:t>Éagóimheasta</a:t>
            </a:r>
            <a:endParaRPr lang="en-GB" dirty="0">
              <a:solidFill>
                <a:prstClr val="black"/>
              </a:solidFill>
              <a:latin typeface="Tahoma" pitchFamily="34" charset="0"/>
              <a:ea typeface="Tahoma" pitchFamily="34" charset="0"/>
              <a:cs typeface="Tahoma" pitchFamily="34" charset="0"/>
            </a:endParaRPr>
          </a:p>
        </p:txBody>
      </p:sp>
      <p:grpSp>
        <p:nvGrpSpPr>
          <p:cNvPr id="6" name="Group 3"/>
          <p:cNvGrpSpPr>
            <a:grpSpLocks/>
          </p:cNvGrpSpPr>
          <p:nvPr/>
        </p:nvGrpSpPr>
        <p:grpSpPr bwMode="auto">
          <a:xfrm>
            <a:off x="7556500" y="260648"/>
            <a:ext cx="1587500" cy="1608138"/>
            <a:chOff x="4572" y="156"/>
            <a:chExt cx="1000" cy="1013"/>
          </a:xfrm>
        </p:grpSpPr>
        <p:sp>
          <p:nvSpPr>
            <p:cNvPr id="7" name="Rectangle 4"/>
            <p:cNvSpPr>
              <a:spLocks noChangeArrowheads="1"/>
            </p:cNvSpPr>
            <p:nvPr/>
          </p:nvSpPr>
          <p:spPr bwMode="auto">
            <a:xfrm>
              <a:off x="4572" y="156"/>
              <a:ext cx="804" cy="804"/>
            </a:xfrm>
            <a:prstGeom prst="rect">
              <a:avLst/>
            </a:prstGeom>
            <a:noFill/>
            <a:ln w="9525">
              <a:solidFill>
                <a:schemeClr val="tx1"/>
              </a:solidFill>
              <a:miter lim="800000"/>
              <a:headEnd/>
              <a:tailEnd/>
            </a:ln>
            <a:effectLst/>
          </p:spPr>
          <p:txBody>
            <a:bodyPr wrap="none" anchor="ctr"/>
            <a:lstStyle/>
            <a:p>
              <a:endParaRPr lang="en-IE">
                <a:solidFill>
                  <a:prstClr val="black"/>
                </a:solidFill>
                <a:latin typeface="Tahoma" pitchFamily="34" charset="0"/>
                <a:ea typeface="Tahoma" pitchFamily="34" charset="0"/>
                <a:cs typeface="Tahoma" pitchFamily="34" charset="0"/>
              </a:endParaRPr>
            </a:p>
          </p:txBody>
        </p:sp>
        <p:sp>
          <p:nvSpPr>
            <p:cNvPr id="8" name="Line 5"/>
            <p:cNvSpPr>
              <a:spLocks noChangeShapeType="1"/>
            </p:cNvSpPr>
            <p:nvPr/>
          </p:nvSpPr>
          <p:spPr bwMode="auto">
            <a:xfrm flipV="1">
              <a:off x="4572" y="156"/>
              <a:ext cx="804" cy="801"/>
            </a:xfrm>
            <a:prstGeom prst="line">
              <a:avLst/>
            </a:prstGeom>
            <a:noFill/>
            <a:ln w="9525">
              <a:solidFill>
                <a:schemeClr val="tx1"/>
              </a:solidFill>
              <a:round/>
              <a:headEnd/>
              <a:tailEnd/>
            </a:ln>
            <a:effectLst/>
          </p:spPr>
          <p:txBody>
            <a:bodyPr/>
            <a:lstStyle/>
            <a:p>
              <a:endParaRPr lang="en-IE">
                <a:solidFill>
                  <a:prstClr val="black"/>
                </a:solidFill>
                <a:latin typeface="Tahoma" pitchFamily="34" charset="0"/>
                <a:ea typeface="Tahoma" pitchFamily="34" charset="0"/>
                <a:cs typeface="Tahoma" pitchFamily="34" charset="0"/>
              </a:endParaRPr>
            </a:p>
          </p:txBody>
        </p:sp>
        <p:sp>
          <p:nvSpPr>
            <p:cNvPr id="9" name="Text Box 6"/>
            <p:cNvSpPr txBox="1">
              <a:spLocks noChangeArrowheads="1"/>
            </p:cNvSpPr>
            <p:nvPr/>
          </p:nvSpPr>
          <p:spPr bwMode="auto">
            <a:xfrm>
              <a:off x="4728" y="384"/>
              <a:ext cx="288" cy="231"/>
            </a:xfrm>
            <a:prstGeom prst="rect">
              <a:avLst/>
            </a:prstGeom>
            <a:noFill/>
            <a:ln w="9525">
              <a:noFill/>
              <a:miter lim="800000"/>
              <a:headEnd/>
              <a:tailEnd/>
            </a:ln>
            <a:effectLst/>
          </p:spPr>
          <p:txBody>
            <a:bodyPr>
              <a:spAutoFit/>
            </a:bodyPr>
            <a:lstStyle/>
            <a:p>
              <a:pPr>
                <a:spcBef>
                  <a:spcPct val="50000"/>
                </a:spcBef>
              </a:pPr>
              <a:r>
                <a:rPr lang="en-GB" dirty="0">
                  <a:solidFill>
                    <a:prstClr val="black"/>
                  </a:solidFill>
                  <a:latin typeface="Tahoma" pitchFamily="34" charset="0"/>
                  <a:ea typeface="Tahoma" pitchFamily="34" charset="0"/>
                  <a:cs typeface="Tahoma" pitchFamily="34" charset="0"/>
                  <a:sym typeface="Symbol" pitchFamily="18" charset="2"/>
                </a:rPr>
                <a:t>2</a:t>
              </a:r>
            </a:p>
          </p:txBody>
        </p:sp>
        <p:sp>
          <p:nvSpPr>
            <p:cNvPr id="10" name="Text Box 7"/>
            <p:cNvSpPr txBox="1">
              <a:spLocks noChangeArrowheads="1"/>
            </p:cNvSpPr>
            <p:nvPr/>
          </p:nvSpPr>
          <p:spPr bwMode="auto">
            <a:xfrm>
              <a:off x="5326" y="475"/>
              <a:ext cx="246" cy="231"/>
            </a:xfrm>
            <a:prstGeom prst="rect">
              <a:avLst/>
            </a:prstGeom>
            <a:noFill/>
            <a:ln w="9525">
              <a:noFill/>
              <a:miter lim="800000"/>
              <a:headEnd/>
              <a:tailEnd/>
            </a:ln>
            <a:effectLst/>
          </p:spPr>
          <p:txBody>
            <a:bodyPr>
              <a:spAutoFit/>
            </a:bodyPr>
            <a:lstStyle/>
            <a:p>
              <a:pPr algn="ctr">
                <a:spcBef>
                  <a:spcPct val="50000"/>
                </a:spcBef>
              </a:pPr>
              <a:r>
                <a:rPr lang="en-GB">
                  <a:solidFill>
                    <a:prstClr val="black"/>
                  </a:solidFill>
                  <a:latin typeface="Tahoma" pitchFamily="34" charset="0"/>
                  <a:ea typeface="Tahoma" pitchFamily="34" charset="0"/>
                  <a:cs typeface="Tahoma" pitchFamily="34" charset="0"/>
                  <a:sym typeface="Symbol" pitchFamily="18" charset="2"/>
                </a:rPr>
                <a:t>1</a:t>
              </a:r>
            </a:p>
          </p:txBody>
        </p:sp>
        <p:sp>
          <p:nvSpPr>
            <p:cNvPr id="11" name="Text Box 8"/>
            <p:cNvSpPr txBox="1">
              <a:spLocks noChangeArrowheads="1"/>
            </p:cNvSpPr>
            <p:nvPr/>
          </p:nvSpPr>
          <p:spPr bwMode="auto">
            <a:xfrm>
              <a:off x="4811" y="938"/>
              <a:ext cx="246" cy="231"/>
            </a:xfrm>
            <a:prstGeom prst="rect">
              <a:avLst/>
            </a:prstGeom>
            <a:noFill/>
            <a:ln w="9525">
              <a:noFill/>
              <a:miter lim="800000"/>
              <a:headEnd/>
              <a:tailEnd/>
            </a:ln>
            <a:effectLst/>
          </p:spPr>
          <p:txBody>
            <a:bodyPr>
              <a:spAutoFit/>
            </a:bodyPr>
            <a:lstStyle/>
            <a:p>
              <a:pPr algn="ctr">
                <a:spcBef>
                  <a:spcPct val="50000"/>
                </a:spcBef>
              </a:pPr>
              <a:r>
                <a:rPr lang="en-GB">
                  <a:solidFill>
                    <a:prstClr val="black"/>
                  </a:solidFill>
                  <a:latin typeface="Tahoma" pitchFamily="34" charset="0"/>
                  <a:ea typeface="Tahoma" pitchFamily="34" charset="0"/>
                  <a:cs typeface="Tahoma" pitchFamily="34" charset="0"/>
                  <a:sym typeface="Symbol" pitchFamily="18" charset="2"/>
                </a:rPr>
                <a:t>1</a:t>
              </a:r>
            </a:p>
          </p:txBody>
        </p:sp>
      </p:grpSp>
      <p:sp>
        <p:nvSpPr>
          <p:cNvPr id="12" name="Text Box 10"/>
          <p:cNvSpPr txBox="1">
            <a:spLocks noChangeArrowheads="1"/>
          </p:cNvSpPr>
          <p:nvPr/>
        </p:nvSpPr>
        <p:spPr bwMode="auto">
          <a:xfrm>
            <a:off x="1074057" y="908720"/>
            <a:ext cx="5689600" cy="369332"/>
          </a:xfrm>
          <a:prstGeom prst="rect">
            <a:avLst/>
          </a:prstGeom>
          <a:noFill/>
          <a:ln w="9525">
            <a:noFill/>
            <a:miter lim="800000"/>
            <a:headEnd/>
            <a:tailEnd/>
          </a:ln>
          <a:effectLst/>
        </p:spPr>
        <p:txBody>
          <a:bodyPr wrap="square">
            <a:spAutoFit/>
          </a:bodyPr>
          <a:lstStyle/>
          <a:p>
            <a:pPr>
              <a:spcBef>
                <a:spcPct val="50000"/>
              </a:spcBef>
            </a:pPr>
            <a:r>
              <a:rPr lang="ga-IE" b="1" u="sng" dirty="0" smtClean="0">
                <a:solidFill>
                  <a:srgbClr val="FF0000"/>
                </a:solidFill>
                <a:latin typeface="Tahoma" pitchFamily="34" charset="0"/>
                <a:ea typeface="Tahoma" pitchFamily="34" charset="0"/>
                <a:cs typeface="Tahoma" pitchFamily="34" charset="0"/>
              </a:rPr>
              <a:t>D'fhonn a chruthúgo bhfuil </a:t>
            </a:r>
            <a:r>
              <a:rPr lang="en-GB" b="1" u="sng" dirty="0" smtClean="0">
                <a:solidFill>
                  <a:srgbClr val="FF0000"/>
                </a:solidFill>
                <a:latin typeface="Tahoma" pitchFamily="34" charset="0"/>
                <a:ea typeface="Tahoma" pitchFamily="34" charset="0"/>
                <a:cs typeface="Tahoma" pitchFamily="34" charset="0"/>
                <a:sym typeface="Symbol" pitchFamily="18" charset="2"/>
              </a:rPr>
              <a:t>2 </a:t>
            </a:r>
            <a:r>
              <a:rPr lang="ga-IE" b="1" u="sng" dirty="0" smtClean="0">
                <a:solidFill>
                  <a:srgbClr val="FF0000"/>
                </a:solidFill>
                <a:latin typeface="Tahoma" pitchFamily="34" charset="0"/>
                <a:ea typeface="Tahoma" pitchFamily="34" charset="0"/>
                <a:cs typeface="Tahoma" pitchFamily="34" charset="0"/>
                <a:sym typeface="Symbol" pitchFamily="18" charset="2"/>
              </a:rPr>
              <a:t>éagóimheasta</a:t>
            </a:r>
            <a:endParaRPr lang="en-GB" b="1" u="sng" dirty="0">
              <a:solidFill>
                <a:srgbClr val="FF0000"/>
              </a:solidFill>
              <a:latin typeface="Tahoma" pitchFamily="34" charset="0"/>
              <a:ea typeface="Tahoma" pitchFamily="34" charset="0"/>
              <a:cs typeface="Tahoma" pitchFamily="34" charset="0"/>
              <a:sym typeface="Symbol" pitchFamily="18" charset="2"/>
            </a:endParaRPr>
          </a:p>
        </p:txBody>
      </p:sp>
      <p:sp>
        <p:nvSpPr>
          <p:cNvPr id="13" name="Text Box 11"/>
          <p:cNvSpPr txBox="1">
            <a:spLocks noChangeArrowheads="1"/>
          </p:cNvSpPr>
          <p:nvPr/>
        </p:nvSpPr>
        <p:spPr bwMode="auto">
          <a:xfrm>
            <a:off x="179511" y="1412776"/>
            <a:ext cx="6555117" cy="369332"/>
          </a:xfrm>
          <a:prstGeom prst="rect">
            <a:avLst/>
          </a:prstGeom>
          <a:noFill/>
          <a:ln w="9525">
            <a:noFill/>
            <a:miter lim="800000"/>
            <a:headEnd/>
            <a:tailEnd/>
          </a:ln>
          <a:effectLst/>
        </p:spPr>
        <p:txBody>
          <a:bodyPr wrap="square">
            <a:spAutoFit/>
          </a:bodyPr>
          <a:lstStyle/>
          <a:p>
            <a:pPr>
              <a:spcBef>
                <a:spcPct val="50000"/>
              </a:spcBef>
            </a:pPr>
            <a:r>
              <a:rPr lang="en-GB" dirty="0" err="1" smtClean="0">
                <a:solidFill>
                  <a:srgbClr val="0000FF"/>
                </a:solidFill>
                <a:latin typeface="Tahoma" pitchFamily="34" charset="0"/>
                <a:ea typeface="Tahoma" pitchFamily="34" charset="0"/>
                <a:cs typeface="Tahoma" pitchFamily="34" charset="0"/>
              </a:rPr>
              <a:t>Glac</a:t>
            </a:r>
            <a:r>
              <a:rPr lang="en-GB" dirty="0" smtClean="0">
                <a:solidFill>
                  <a:srgbClr val="0000FF"/>
                </a:solidFill>
                <a:latin typeface="Tahoma" pitchFamily="34" charset="0"/>
                <a:ea typeface="Tahoma" pitchFamily="34" charset="0"/>
                <a:cs typeface="Tahoma" pitchFamily="34" charset="0"/>
              </a:rPr>
              <a:t> leis go </a:t>
            </a:r>
            <a:r>
              <a:rPr lang="en-GB" dirty="0" err="1" smtClean="0">
                <a:solidFill>
                  <a:srgbClr val="0000FF"/>
                </a:solidFill>
                <a:latin typeface="Tahoma" pitchFamily="34" charset="0"/>
                <a:ea typeface="Tahoma" pitchFamily="34" charset="0"/>
                <a:cs typeface="Tahoma" pitchFamily="34" charset="0"/>
              </a:rPr>
              <a:t>bhfuil</a:t>
            </a:r>
            <a:r>
              <a:rPr lang="en-GB" dirty="0" smtClean="0">
                <a:solidFill>
                  <a:srgbClr val="0000FF"/>
                </a:solidFill>
                <a:latin typeface="Tahoma" pitchFamily="34" charset="0"/>
                <a:ea typeface="Tahoma" pitchFamily="34" charset="0"/>
                <a:cs typeface="Tahoma" pitchFamily="34" charset="0"/>
              </a:rPr>
              <a:t> a </a:t>
            </a:r>
            <a:r>
              <a:rPr lang="en-GB" dirty="0" err="1" smtClean="0">
                <a:solidFill>
                  <a:srgbClr val="0000FF"/>
                </a:solidFill>
                <a:latin typeface="Tahoma" pitchFamily="34" charset="0"/>
                <a:ea typeface="Tahoma" pitchFamily="34" charset="0"/>
                <a:cs typeface="Tahoma" pitchFamily="34" charset="0"/>
              </a:rPr>
              <a:t>mhalairt</a:t>
            </a:r>
            <a:r>
              <a:rPr lang="en-GB" dirty="0" smtClean="0">
                <a:solidFill>
                  <a:srgbClr val="0000FF"/>
                </a:solidFill>
                <a:latin typeface="Tahoma" pitchFamily="34" charset="0"/>
                <a:ea typeface="Tahoma" pitchFamily="34" charset="0"/>
                <a:cs typeface="Tahoma" pitchFamily="34" charset="0"/>
              </a:rPr>
              <a:t> </a:t>
            </a:r>
            <a:r>
              <a:rPr lang="en-GB" dirty="0" err="1" smtClean="0">
                <a:solidFill>
                  <a:srgbClr val="0000FF"/>
                </a:solidFill>
                <a:latin typeface="Tahoma" pitchFamily="34" charset="0"/>
                <a:ea typeface="Tahoma" pitchFamily="34" charset="0"/>
                <a:cs typeface="Tahoma" pitchFamily="34" charset="0"/>
              </a:rPr>
              <a:t>fíor</a:t>
            </a:r>
            <a:r>
              <a:rPr lang="en-GB" dirty="0" smtClean="0">
                <a:solidFill>
                  <a:prstClr val="black"/>
                </a:solidFill>
                <a:latin typeface="Tahoma" pitchFamily="34" charset="0"/>
                <a:ea typeface="Tahoma" pitchFamily="34" charset="0"/>
                <a:cs typeface="Tahoma" pitchFamily="34" charset="0"/>
              </a:rPr>
              <a:t>: </a:t>
            </a:r>
            <a:r>
              <a:rPr lang="ga-IE" dirty="0" smtClean="0">
                <a:solidFill>
                  <a:prstClr val="black"/>
                </a:solidFill>
                <a:latin typeface="Tahoma" pitchFamily="34" charset="0"/>
                <a:ea typeface="Tahoma" pitchFamily="34" charset="0"/>
                <a:cs typeface="Tahoma" pitchFamily="34" charset="0"/>
              </a:rPr>
              <a:t>tá </a:t>
            </a:r>
            <a:r>
              <a:rPr lang="en-GB" dirty="0" smtClean="0">
                <a:solidFill>
                  <a:prstClr val="black"/>
                </a:solidFill>
                <a:latin typeface="Tahoma" pitchFamily="34" charset="0"/>
                <a:ea typeface="Tahoma" pitchFamily="34" charset="0"/>
                <a:cs typeface="Tahoma" pitchFamily="34" charset="0"/>
                <a:sym typeface="Symbol" pitchFamily="18" charset="2"/>
              </a:rPr>
              <a:t></a:t>
            </a:r>
            <a:r>
              <a:rPr lang="en-GB" dirty="0">
                <a:solidFill>
                  <a:prstClr val="black"/>
                </a:solidFill>
                <a:latin typeface="Tahoma" pitchFamily="34" charset="0"/>
                <a:ea typeface="Tahoma" pitchFamily="34" charset="0"/>
                <a:cs typeface="Tahoma" pitchFamily="34" charset="0"/>
                <a:sym typeface="Symbol" pitchFamily="18" charset="2"/>
              </a:rPr>
              <a:t>2 </a:t>
            </a:r>
            <a:r>
              <a:rPr lang="ga-IE" dirty="0" smtClean="0">
                <a:solidFill>
                  <a:prstClr val="black"/>
                </a:solidFill>
                <a:latin typeface="Tahoma" pitchFamily="34" charset="0"/>
                <a:ea typeface="Tahoma" pitchFamily="34" charset="0"/>
                <a:cs typeface="Tahoma" pitchFamily="34" charset="0"/>
                <a:sym typeface="Symbol" pitchFamily="18" charset="2"/>
              </a:rPr>
              <a:t>cóimheasta</a:t>
            </a:r>
            <a:endParaRPr lang="en-GB" dirty="0">
              <a:solidFill>
                <a:prstClr val="black"/>
              </a:solidFill>
              <a:latin typeface="Tahoma" pitchFamily="34" charset="0"/>
              <a:ea typeface="Tahoma" pitchFamily="34" charset="0"/>
              <a:cs typeface="Tahoma" pitchFamily="34" charset="0"/>
            </a:endParaRPr>
          </a:p>
        </p:txBody>
      </p:sp>
      <p:sp>
        <p:nvSpPr>
          <p:cNvPr id="14" name="Text Box 12"/>
          <p:cNvSpPr txBox="1">
            <a:spLocks noChangeArrowheads="1"/>
          </p:cNvSpPr>
          <p:nvPr/>
        </p:nvSpPr>
        <p:spPr bwMode="auto">
          <a:xfrm>
            <a:off x="251520" y="1844824"/>
            <a:ext cx="8577263" cy="369332"/>
          </a:xfrm>
          <a:prstGeom prst="rect">
            <a:avLst/>
          </a:prstGeom>
          <a:noFill/>
          <a:ln w="9525">
            <a:noFill/>
            <a:miter lim="800000"/>
            <a:headEnd/>
            <a:tailEnd/>
          </a:ln>
          <a:effectLst/>
        </p:spPr>
        <p:txBody>
          <a:bodyPr>
            <a:spAutoFit/>
          </a:bodyPr>
          <a:lstStyle/>
          <a:p>
            <a:pPr>
              <a:spcBef>
                <a:spcPct val="50000"/>
              </a:spcBef>
            </a:pPr>
            <a:r>
              <a:rPr lang="en-GB" dirty="0" smtClean="0">
                <a:solidFill>
                  <a:prstClr val="black"/>
                </a:solidFill>
                <a:latin typeface="Tahoma" pitchFamily="34" charset="0"/>
                <a:ea typeface="Tahoma" pitchFamily="34" charset="0"/>
                <a:cs typeface="Tahoma" pitchFamily="34" charset="0"/>
              </a:rPr>
              <a:t>i.e.  </a:t>
            </a:r>
            <a:r>
              <a:rPr lang="en-GB" dirty="0" err="1" smtClean="0">
                <a:solidFill>
                  <a:prstClr val="black"/>
                </a:solidFill>
                <a:latin typeface="Tahoma" pitchFamily="34" charset="0"/>
                <a:ea typeface="Tahoma" pitchFamily="34" charset="0"/>
                <a:cs typeface="Tahoma" pitchFamily="34" charset="0"/>
              </a:rPr>
              <a:t>tá</a:t>
            </a:r>
            <a:r>
              <a:rPr lang="en-GB" dirty="0" smtClean="0">
                <a:solidFill>
                  <a:prstClr val="black"/>
                </a:solidFill>
                <a:latin typeface="Tahoma" pitchFamily="34" charset="0"/>
                <a:ea typeface="Tahoma" pitchFamily="34" charset="0"/>
                <a:cs typeface="Tahoma" pitchFamily="34" charset="0"/>
              </a:rPr>
              <a:t> </a:t>
            </a:r>
            <a:r>
              <a:rPr lang="en-GB" dirty="0" err="1" smtClean="0">
                <a:solidFill>
                  <a:prstClr val="black"/>
                </a:solidFill>
                <a:latin typeface="Tahoma" pitchFamily="34" charset="0"/>
                <a:ea typeface="Tahoma" pitchFamily="34" charset="0"/>
                <a:cs typeface="Tahoma" pitchFamily="34" charset="0"/>
              </a:rPr>
              <a:t>slánuimhreacha</a:t>
            </a:r>
            <a:r>
              <a:rPr lang="en-GB" dirty="0" smtClean="0">
                <a:solidFill>
                  <a:prstClr val="black"/>
                </a:solidFill>
                <a:latin typeface="Tahoma" pitchFamily="34" charset="0"/>
                <a:ea typeface="Tahoma" pitchFamily="34" charset="0"/>
                <a:cs typeface="Tahoma" pitchFamily="34" charset="0"/>
              </a:rPr>
              <a:t> p </a:t>
            </a:r>
            <a:r>
              <a:rPr lang="en-GB" dirty="0" err="1" smtClean="0">
                <a:solidFill>
                  <a:prstClr val="black"/>
                </a:solidFill>
                <a:latin typeface="Tahoma" pitchFamily="34" charset="0"/>
                <a:ea typeface="Tahoma" pitchFamily="34" charset="0"/>
                <a:cs typeface="Tahoma" pitchFamily="34" charset="0"/>
              </a:rPr>
              <a:t>agus</a:t>
            </a:r>
            <a:r>
              <a:rPr lang="en-GB" dirty="0" smtClean="0">
                <a:solidFill>
                  <a:prstClr val="black"/>
                </a:solidFill>
                <a:latin typeface="Tahoma" pitchFamily="34" charset="0"/>
                <a:ea typeface="Tahoma" pitchFamily="34" charset="0"/>
                <a:cs typeface="Tahoma" pitchFamily="34" charset="0"/>
              </a:rPr>
              <a:t> q </a:t>
            </a:r>
            <a:r>
              <a:rPr lang="en-GB" dirty="0" err="1" smtClean="0">
                <a:solidFill>
                  <a:prstClr val="black"/>
                </a:solidFill>
                <a:latin typeface="Tahoma" pitchFamily="34" charset="0"/>
                <a:ea typeface="Tahoma" pitchFamily="34" charset="0"/>
                <a:cs typeface="Tahoma" pitchFamily="34" charset="0"/>
              </a:rPr>
              <a:t>ann</a:t>
            </a:r>
            <a:r>
              <a:rPr lang="en-GB" dirty="0" smtClean="0">
                <a:solidFill>
                  <a:prstClr val="black"/>
                </a:solidFill>
                <a:latin typeface="Tahoma" pitchFamily="34" charset="0"/>
                <a:ea typeface="Tahoma" pitchFamily="34" charset="0"/>
                <a:cs typeface="Tahoma" pitchFamily="34" charset="0"/>
              </a:rPr>
              <a:t> </a:t>
            </a:r>
            <a:r>
              <a:rPr lang="en-GB" dirty="0" err="1" smtClean="0">
                <a:solidFill>
                  <a:srgbClr val="FF0000"/>
                </a:solidFill>
                <a:latin typeface="Tahoma" pitchFamily="34" charset="0"/>
                <a:ea typeface="Tahoma" pitchFamily="34" charset="0"/>
                <a:cs typeface="Tahoma" pitchFamily="34" charset="0"/>
              </a:rPr>
              <a:t>nach</a:t>
            </a:r>
            <a:r>
              <a:rPr lang="en-GB" dirty="0" smtClean="0">
                <a:solidFill>
                  <a:srgbClr val="FF0000"/>
                </a:solidFill>
                <a:latin typeface="Tahoma" pitchFamily="34" charset="0"/>
                <a:ea typeface="Tahoma" pitchFamily="34" charset="0"/>
                <a:cs typeface="Tahoma" pitchFamily="34" charset="0"/>
              </a:rPr>
              <a:t> </a:t>
            </a:r>
            <a:r>
              <a:rPr lang="en-GB" dirty="0" err="1" smtClean="0">
                <a:solidFill>
                  <a:srgbClr val="FF0000"/>
                </a:solidFill>
                <a:latin typeface="Tahoma" pitchFamily="34" charset="0"/>
                <a:ea typeface="Tahoma" pitchFamily="34" charset="0"/>
                <a:cs typeface="Tahoma" pitchFamily="34" charset="0"/>
              </a:rPr>
              <a:t>bhfuil</a:t>
            </a:r>
            <a:r>
              <a:rPr lang="en-GB" dirty="0" smtClean="0">
                <a:solidFill>
                  <a:srgbClr val="FF0000"/>
                </a:solidFill>
                <a:latin typeface="Tahoma" pitchFamily="34" charset="0"/>
                <a:ea typeface="Tahoma" pitchFamily="34" charset="0"/>
                <a:cs typeface="Tahoma" pitchFamily="34" charset="0"/>
              </a:rPr>
              <a:t> </a:t>
            </a:r>
            <a:r>
              <a:rPr lang="en-GB" dirty="0" err="1" smtClean="0">
                <a:solidFill>
                  <a:srgbClr val="FF0000"/>
                </a:solidFill>
                <a:latin typeface="Tahoma" pitchFamily="34" charset="0"/>
                <a:ea typeface="Tahoma" pitchFamily="34" charset="0"/>
                <a:cs typeface="Tahoma" pitchFamily="34" charset="0"/>
              </a:rPr>
              <a:t>comhfhachtóirí</a:t>
            </a:r>
            <a:r>
              <a:rPr lang="en-GB" dirty="0" smtClean="0">
                <a:solidFill>
                  <a:srgbClr val="FF0000"/>
                </a:solidFill>
                <a:latin typeface="Tahoma" pitchFamily="34" charset="0"/>
                <a:ea typeface="Tahoma" pitchFamily="34" charset="0"/>
                <a:cs typeface="Tahoma" pitchFamily="34" charset="0"/>
              </a:rPr>
              <a:t> </a:t>
            </a:r>
            <a:r>
              <a:rPr lang="en-GB" dirty="0" err="1" smtClean="0">
                <a:solidFill>
                  <a:prstClr val="black"/>
                </a:solidFill>
                <a:latin typeface="Tahoma" pitchFamily="34" charset="0"/>
                <a:ea typeface="Tahoma" pitchFamily="34" charset="0"/>
                <a:cs typeface="Tahoma" pitchFamily="34" charset="0"/>
              </a:rPr>
              <a:t>acu</a:t>
            </a:r>
            <a:r>
              <a:rPr lang="en-GB" dirty="0" smtClean="0">
                <a:solidFill>
                  <a:prstClr val="black"/>
                </a:solidFill>
                <a:latin typeface="Tahoma" pitchFamily="34" charset="0"/>
                <a:ea typeface="Tahoma" pitchFamily="34" charset="0"/>
                <a:cs typeface="Tahoma" pitchFamily="34" charset="0"/>
              </a:rPr>
              <a:t> </a:t>
            </a:r>
            <a:r>
              <a:rPr lang="en-GB" dirty="0" err="1" smtClean="0">
                <a:solidFill>
                  <a:prstClr val="black"/>
                </a:solidFill>
                <a:latin typeface="Tahoma" pitchFamily="34" charset="0"/>
                <a:ea typeface="Tahoma" pitchFamily="34" charset="0"/>
                <a:cs typeface="Tahoma" pitchFamily="34" charset="0"/>
              </a:rPr>
              <a:t>sa</a:t>
            </a:r>
            <a:r>
              <a:rPr lang="en-GB" dirty="0" smtClean="0">
                <a:solidFill>
                  <a:prstClr val="black"/>
                </a:solidFill>
                <a:latin typeface="Tahoma" pitchFamily="34" charset="0"/>
                <a:ea typeface="Tahoma" pitchFamily="34" charset="0"/>
                <a:cs typeface="Tahoma" pitchFamily="34" charset="0"/>
              </a:rPr>
              <a:t> </a:t>
            </a:r>
            <a:r>
              <a:rPr lang="en-GB" dirty="0" err="1" smtClean="0">
                <a:solidFill>
                  <a:prstClr val="black"/>
                </a:solidFill>
                <a:latin typeface="Tahoma" pitchFamily="34" charset="0"/>
                <a:ea typeface="Tahoma" pitchFamily="34" charset="0"/>
                <a:cs typeface="Tahoma" pitchFamily="34" charset="0"/>
              </a:rPr>
              <a:t>mhéid</a:t>
            </a:r>
            <a:r>
              <a:rPr lang="en-GB" dirty="0" smtClean="0">
                <a:solidFill>
                  <a:prstClr val="black"/>
                </a:solidFill>
                <a:latin typeface="Tahoma" pitchFamily="34" charset="0"/>
                <a:ea typeface="Tahoma" pitchFamily="34" charset="0"/>
                <a:cs typeface="Tahoma" pitchFamily="34" charset="0"/>
              </a:rPr>
              <a:t>:  </a:t>
            </a:r>
            <a:endParaRPr lang="en-GB" dirty="0">
              <a:solidFill>
                <a:prstClr val="black"/>
              </a:solidFill>
              <a:latin typeface="Tahoma" pitchFamily="34" charset="0"/>
              <a:ea typeface="Tahoma" pitchFamily="34" charset="0"/>
              <a:cs typeface="Tahoma" pitchFamily="34" charset="0"/>
            </a:endParaRPr>
          </a:p>
        </p:txBody>
      </p:sp>
      <p:graphicFrame>
        <p:nvGraphicFramePr>
          <p:cNvPr id="15" name="Object 7"/>
          <p:cNvGraphicFramePr>
            <a:graphicFrameLocks noChangeAspect="1"/>
          </p:cNvGraphicFramePr>
          <p:nvPr/>
        </p:nvGraphicFramePr>
        <p:xfrm>
          <a:off x="3711036" y="2276872"/>
          <a:ext cx="1153262" cy="936104"/>
        </p:xfrm>
        <a:graphic>
          <a:graphicData uri="http://schemas.openxmlformats.org/presentationml/2006/ole">
            <p:oleObj spid="_x0000_s942081" name="Equation" r:id="rId4" imgW="672808" imgH="545863" progId="Equation.3">
              <p:embed/>
            </p:oleObj>
          </a:graphicData>
        </a:graphic>
      </p:graphicFrame>
      <p:graphicFrame>
        <p:nvGraphicFramePr>
          <p:cNvPr id="16" name="Object 8"/>
          <p:cNvGraphicFramePr>
            <a:graphicFrameLocks noChangeAspect="1"/>
          </p:cNvGraphicFramePr>
          <p:nvPr/>
        </p:nvGraphicFramePr>
        <p:xfrm>
          <a:off x="3275856" y="3284985"/>
          <a:ext cx="1512168" cy="993522"/>
        </p:xfrm>
        <a:graphic>
          <a:graphicData uri="http://schemas.openxmlformats.org/presentationml/2006/ole">
            <p:oleObj spid="_x0000_s942082" name="Equation" r:id="rId5" imgW="850900" imgH="558800" progId="">
              <p:embed/>
            </p:oleObj>
          </a:graphicData>
        </a:graphic>
      </p:graphicFrame>
      <p:sp>
        <p:nvSpPr>
          <p:cNvPr id="17" name="Rectangle 16"/>
          <p:cNvSpPr/>
          <p:nvPr/>
        </p:nvSpPr>
        <p:spPr>
          <a:xfrm>
            <a:off x="5076056" y="2492896"/>
            <a:ext cx="2970685" cy="369332"/>
          </a:xfrm>
          <a:prstGeom prst="rect">
            <a:avLst/>
          </a:prstGeom>
        </p:spPr>
        <p:txBody>
          <a:bodyPr wrap="none">
            <a:spAutoFit/>
          </a:bodyPr>
          <a:lstStyle/>
          <a:p>
            <a:r>
              <a:rPr lang="en-GB" i="1" dirty="0" smtClean="0">
                <a:solidFill>
                  <a:srgbClr val="FF0000"/>
                </a:solidFill>
                <a:latin typeface="Tahoma" pitchFamily="34" charset="0"/>
                <a:ea typeface="Tahoma" pitchFamily="34" charset="0"/>
                <a:cs typeface="Tahoma" pitchFamily="34" charset="0"/>
              </a:rPr>
              <a:t>(</a:t>
            </a:r>
            <a:r>
              <a:rPr lang="en-GB" i="1" dirty="0" err="1" smtClean="0">
                <a:solidFill>
                  <a:srgbClr val="FF0000"/>
                </a:solidFill>
                <a:latin typeface="Tahoma" pitchFamily="34" charset="0"/>
                <a:ea typeface="Tahoma" pitchFamily="34" charset="0"/>
                <a:cs typeface="Tahoma" pitchFamily="34" charset="0"/>
              </a:rPr>
              <a:t>Cearnaigh</a:t>
            </a:r>
            <a:r>
              <a:rPr lang="en-GB" i="1" dirty="0" smtClean="0">
                <a:solidFill>
                  <a:srgbClr val="FF0000"/>
                </a:solidFill>
                <a:latin typeface="Tahoma" pitchFamily="34" charset="0"/>
                <a:ea typeface="Tahoma" pitchFamily="34" charset="0"/>
                <a:cs typeface="Tahoma" pitchFamily="34" charset="0"/>
              </a:rPr>
              <a:t> an </a:t>
            </a:r>
            <a:r>
              <a:rPr lang="en-GB" i="1" dirty="0" err="1" smtClean="0">
                <a:solidFill>
                  <a:srgbClr val="FF0000"/>
                </a:solidFill>
                <a:latin typeface="Tahoma" pitchFamily="34" charset="0"/>
                <a:ea typeface="Tahoma" pitchFamily="34" charset="0"/>
                <a:cs typeface="Tahoma" pitchFamily="34" charset="0"/>
              </a:rPr>
              <a:t>dá</a:t>
            </a:r>
            <a:r>
              <a:rPr lang="en-GB" i="1" dirty="0" smtClean="0">
                <a:solidFill>
                  <a:srgbClr val="FF0000"/>
                </a:solidFill>
                <a:latin typeface="Tahoma" pitchFamily="34" charset="0"/>
                <a:ea typeface="Tahoma" pitchFamily="34" charset="0"/>
                <a:cs typeface="Tahoma" pitchFamily="34" charset="0"/>
              </a:rPr>
              <a:t> </a:t>
            </a:r>
            <a:r>
              <a:rPr lang="en-GB" i="1" dirty="0" err="1" smtClean="0">
                <a:solidFill>
                  <a:srgbClr val="FF0000"/>
                </a:solidFill>
                <a:latin typeface="Tahoma" pitchFamily="34" charset="0"/>
                <a:ea typeface="Tahoma" pitchFamily="34" charset="0"/>
                <a:cs typeface="Tahoma" pitchFamily="34" charset="0"/>
              </a:rPr>
              <a:t>thaobh</a:t>
            </a:r>
            <a:r>
              <a:rPr lang="en-GB" i="1" dirty="0" smtClean="0">
                <a:solidFill>
                  <a:srgbClr val="FF0000"/>
                </a:solidFill>
                <a:latin typeface="Tahoma" pitchFamily="34" charset="0"/>
                <a:ea typeface="Tahoma" pitchFamily="34" charset="0"/>
                <a:cs typeface="Tahoma" pitchFamily="34" charset="0"/>
              </a:rPr>
              <a:t>))</a:t>
            </a:r>
            <a:r>
              <a:rPr lang="en-GB" i="1" dirty="0" smtClean="0">
                <a:solidFill>
                  <a:srgbClr val="FF0000"/>
                </a:solidFill>
                <a:latin typeface="Tahoma" pitchFamily="34" charset="0"/>
                <a:ea typeface="Tahoma" pitchFamily="34" charset="0"/>
                <a:cs typeface="Tahoma" pitchFamily="34" charset="0"/>
                <a:sym typeface="Symbol" pitchFamily="18" charset="2"/>
              </a:rPr>
              <a:t> </a:t>
            </a:r>
            <a:endParaRPr lang="en-IE" dirty="0"/>
          </a:p>
        </p:txBody>
      </p:sp>
      <p:graphicFrame>
        <p:nvGraphicFramePr>
          <p:cNvPr id="18" name="Object 9"/>
          <p:cNvGraphicFramePr>
            <a:graphicFrameLocks noChangeAspect="1"/>
          </p:cNvGraphicFramePr>
          <p:nvPr/>
        </p:nvGraphicFramePr>
        <p:xfrm>
          <a:off x="3131840" y="4437112"/>
          <a:ext cx="2119312" cy="1746250"/>
        </p:xfrm>
        <a:graphic>
          <a:graphicData uri="http://schemas.openxmlformats.org/presentationml/2006/ole">
            <p:oleObj spid="_x0000_s942083" name="Equation" r:id="rId6" imgW="863225" imgH="710891" progId="">
              <p:embed/>
            </p:oleObj>
          </a:graphicData>
        </a:graphic>
      </p:graphicFrame>
      <p:sp>
        <p:nvSpPr>
          <p:cNvPr id="19" name="Rectangle 18"/>
          <p:cNvSpPr/>
          <p:nvPr/>
        </p:nvSpPr>
        <p:spPr>
          <a:xfrm>
            <a:off x="5148064" y="3573016"/>
            <a:ext cx="3422347" cy="369332"/>
          </a:xfrm>
          <a:prstGeom prst="rect">
            <a:avLst/>
          </a:prstGeom>
        </p:spPr>
        <p:txBody>
          <a:bodyPr wrap="none">
            <a:spAutoFit/>
          </a:bodyPr>
          <a:lstStyle/>
          <a:p>
            <a:r>
              <a:rPr lang="en-GB" i="1" dirty="0" smtClean="0">
                <a:solidFill>
                  <a:srgbClr val="FF0000"/>
                </a:solidFill>
                <a:latin typeface="Tahoma" pitchFamily="34" charset="0"/>
                <a:ea typeface="Tahoma" pitchFamily="34" charset="0"/>
                <a:cs typeface="Tahoma" pitchFamily="34" charset="0"/>
              </a:rPr>
              <a:t>(</a:t>
            </a:r>
            <a:r>
              <a:rPr lang="en-US" i="1" dirty="0" err="1" smtClean="0">
                <a:solidFill>
                  <a:srgbClr val="FF0000"/>
                </a:solidFill>
                <a:latin typeface="Tahoma" pitchFamily="34" charset="0"/>
                <a:ea typeface="Tahoma" pitchFamily="34" charset="0"/>
                <a:cs typeface="Tahoma" pitchFamily="34" charset="0"/>
              </a:rPr>
              <a:t>olraigh</a:t>
            </a:r>
            <a:r>
              <a:rPr lang="en-US" i="1" dirty="0" smtClean="0">
                <a:solidFill>
                  <a:srgbClr val="FF0000"/>
                </a:solidFill>
                <a:latin typeface="Tahoma" pitchFamily="34" charset="0"/>
                <a:ea typeface="Tahoma" pitchFamily="34" charset="0"/>
                <a:cs typeface="Tahoma" pitchFamily="34" charset="0"/>
              </a:rPr>
              <a:t> an </a:t>
            </a:r>
            <a:r>
              <a:rPr lang="en-US" i="1" dirty="0" err="1" smtClean="0">
                <a:solidFill>
                  <a:srgbClr val="FF0000"/>
                </a:solidFill>
                <a:latin typeface="Tahoma" pitchFamily="34" charset="0"/>
                <a:ea typeface="Tahoma" pitchFamily="34" charset="0"/>
                <a:cs typeface="Tahoma" pitchFamily="34" charset="0"/>
              </a:rPr>
              <a:t>dá</a:t>
            </a:r>
            <a:r>
              <a:rPr lang="en-US" i="1" dirty="0" smtClean="0">
                <a:solidFill>
                  <a:srgbClr val="FF0000"/>
                </a:solidFill>
                <a:latin typeface="Tahoma" pitchFamily="34" charset="0"/>
                <a:ea typeface="Tahoma" pitchFamily="34" charset="0"/>
                <a:cs typeface="Tahoma" pitchFamily="34" charset="0"/>
              </a:rPr>
              <a:t> </a:t>
            </a:r>
            <a:r>
              <a:rPr lang="en-US" i="1" dirty="0" err="1" smtClean="0">
                <a:solidFill>
                  <a:srgbClr val="FF0000"/>
                </a:solidFill>
                <a:latin typeface="Tahoma" pitchFamily="34" charset="0"/>
                <a:ea typeface="Tahoma" pitchFamily="34" charset="0"/>
                <a:cs typeface="Tahoma" pitchFamily="34" charset="0"/>
              </a:rPr>
              <a:t>thaobh</a:t>
            </a:r>
            <a:r>
              <a:rPr lang="en-US" i="1" dirty="0" smtClean="0">
                <a:solidFill>
                  <a:srgbClr val="FF0000"/>
                </a:solidFill>
                <a:latin typeface="Tahoma" pitchFamily="34" charset="0"/>
                <a:ea typeface="Tahoma" pitchFamily="34" charset="0"/>
                <a:cs typeface="Tahoma" pitchFamily="34" charset="0"/>
              </a:rPr>
              <a:t> </a:t>
            </a:r>
            <a:r>
              <a:rPr lang="en-US" i="1" dirty="0" err="1" smtClean="0">
                <a:solidFill>
                  <a:srgbClr val="FF0000"/>
                </a:solidFill>
                <a:latin typeface="Tahoma" pitchFamily="34" charset="0"/>
                <a:ea typeface="Tahoma" pitchFamily="34" charset="0"/>
                <a:cs typeface="Tahoma" pitchFamily="34" charset="0"/>
              </a:rPr>
              <a:t>faoi</a:t>
            </a:r>
            <a:r>
              <a:rPr lang="en-US" i="1" dirty="0" smtClean="0">
                <a:solidFill>
                  <a:srgbClr val="FF0000"/>
                </a:solidFill>
                <a:latin typeface="Tahoma" pitchFamily="34" charset="0"/>
                <a:ea typeface="Tahoma" pitchFamily="34" charset="0"/>
                <a:cs typeface="Tahoma" pitchFamily="34" charset="0"/>
              </a:rPr>
              <a:t> </a:t>
            </a:r>
            <a:r>
              <a:rPr lang="ga-IE" i="1" dirty="0" smtClean="0">
                <a:solidFill>
                  <a:srgbClr val="FF0000"/>
                </a:solidFill>
                <a:latin typeface="Tahoma" pitchFamily="34" charset="0"/>
                <a:ea typeface="Tahoma" pitchFamily="34" charset="0"/>
                <a:cs typeface="Tahoma" pitchFamily="34" charset="0"/>
              </a:rPr>
              <a:t>     </a:t>
            </a:r>
            <a:r>
              <a:rPr lang="en-GB" i="1" dirty="0" smtClean="0">
                <a:solidFill>
                  <a:srgbClr val="FF0000"/>
                </a:solidFill>
                <a:latin typeface="Tahoma" pitchFamily="34" charset="0"/>
                <a:ea typeface="Tahoma" pitchFamily="34" charset="0"/>
                <a:cs typeface="Tahoma" pitchFamily="34" charset="0"/>
              </a:rPr>
              <a:t>)</a:t>
            </a:r>
            <a:r>
              <a:rPr lang="en-GB" i="1" dirty="0" smtClean="0">
                <a:solidFill>
                  <a:srgbClr val="FF0000"/>
                </a:solidFill>
                <a:latin typeface="Tahoma" pitchFamily="34" charset="0"/>
                <a:ea typeface="Tahoma" pitchFamily="34" charset="0"/>
                <a:cs typeface="Tahoma" pitchFamily="34" charset="0"/>
                <a:sym typeface="Symbol" pitchFamily="18" charset="2"/>
              </a:rPr>
              <a:t> </a:t>
            </a:r>
            <a:endParaRPr lang="en-IE" dirty="0"/>
          </a:p>
        </p:txBody>
      </p:sp>
      <p:sp>
        <p:nvSpPr>
          <p:cNvPr id="20" name="Rectangle 19"/>
          <p:cNvSpPr/>
          <p:nvPr/>
        </p:nvSpPr>
        <p:spPr>
          <a:xfrm>
            <a:off x="5292080" y="5157192"/>
            <a:ext cx="2311082" cy="369332"/>
          </a:xfrm>
          <a:prstGeom prst="rect">
            <a:avLst/>
          </a:prstGeom>
        </p:spPr>
        <p:txBody>
          <a:bodyPr wrap="none">
            <a:spAutoFit/>
          </a:bodyPr>
          <a:lstStyle/>
          <a:p>
            <a:r>
              <a:rPr lang="en-GB" i="1" dirty="0" smtClean="0">
                <a:solidFill>
                  <a:srgbClr val="FF0000"/>
                </a:solidFill>
                <a:latin typeface="Tahoma" pitchFamily="34" charset="0"/>
                <a:ea typeface="Tahoma" pitchFamily="34" charset="0"/>
                <a:cs typeface="Tahoma" pitchFamily="34" charset="0"/>
              </a:rPr>
              <a:t>(......</a:t>
            </a:r>
            <a:r>
              <a:rPr lang="ga-IE" i="1" dirty="0" smtClean="0">
                <a:solidFill>
                  <a:srgbClr val="FF0000"/>
                </a:solidFill>
                <a:latin typeface="Tahoma" pitchFamily="34" charset="0"/>
                <a:ea typeface="Tahoma" pitchFamily="34" charset="0"/>
                <a:cs typeface="Tahoma" pitchFamily="34" charset="0"/>
              </a:rPr>
              <a:t>iolraí </a:t>
            </a:r>
            <a:r>
              <a:rPr lang="en-GB" i="1" dirty="0" smtClean="0">
                <a:solidFill>
                  <a:srgbClr val="FF0000"/>
                </a:solidFill>
                <a:latin typeface="Tahoma" pitchFamily="34" charset="0"/>
                <a:ea typeface="Tahoma" pitchFamily="34" charset="0"/>
                <a:cs typeface="Tahoma" pitchFamily="34" charset="0"/>
              </a:rPr>
              <a:t>2</a:t>
            </a:r>
            <a:r>
              <a:rPr lang="ga-IE" i="1" dirty="0" smtClean="0">
                <a:solidFill>
                  <a:srgbClr val="FF0000"/>
                </a:solidFill>
                <a:latin typeface="Tahoma" pitchFamily="34" charset="0"/>
                <a:ea typeface="Tahoma" pitchFamily="34" charset="0"/>
                <a:cs typeface="Tahoma" pitchFamily="34" charset="0"/>
              </a:rPr>
              <a:t> atá ann)</a:t>
            </a:r>
          </a:p>
        </p:txBody>
      </p:sp>
      <p:sp>
        <p:nvSpPr>
          <p:cNvPr id="21" name="Rectangle 20"/>
          <p:cNvSpPr/>
          <p:nvPr/>
        </p:nvSpPr>
        <p:spPr>
          <a:xfrm>
            <a:off x="5345792" y="5733256"/>
            <a:ext cx="3034100" cy="369332"/>
          </a:xfrm>
          <a:prstGeom prst="rect">
            <a:avLst/>
          </a:prstGeom>
        </p:spPr>
        <p:txBody>
          <a:bodyPr wrap="none">
            <a:spAutoFit/>
          </a:bodyPr>
          <a:lstStyle/>
          <a:p>
            <a:r>
              <a:rPr lang="en-GB" i="1" dirty="0" smtClean="0">
                <a:solidFill>
                  <a:srgbClr val="FF0000"/>
                </a:solidFill>
                <a:latin typeface="Tahoma" pitchFamily="34" charset="0"/>
                <a:ea typeface="Tahoma" pitchFamily="34" charset="0"/>
                <a:cs typeface="Tahoma" pitchFamily="34" charset="0"/>
                <a:sym typeface="Symbol" pitchFamily="18" charset="2"/>
              </a:rPr>
              <a:t>(......</a:t>
            </a:r>
            <a:r>
              <a:rPr lang="ga-IE" i="1" dirty="0" smtClean="0">
                <a:solidFill>
                  <a:srgbClr val="FF0000"/>
                </a:solidFill>
                <a:latin typeface="Tahoma" pitchFamily="34" charset="0"/>
                <a:ea typeface="Tahoma" pitchFamily="34" charset="0"/>
                <a:cs typeface="Tahoma" pitchFamily="34" charset="0"/>
                <a:sym typeface="Symbol" pitchFamily="18" charset="2"/>
              </a:rPr>
              <a:t>ré-uimhir</a:t>
            </a:r>
            <a:r>
              <a:rPr lang="en-GB" i="1" baseline="30000" dirty="0" smtClean="0">
                <a:solidFill>
                  <a:srgbClr val="FF0000"/>
                </a:solidFill>
                <a:latin typeface="Tahoma" pitchFamily="34" charset="0"/>
                <a:ea typeface="Tahoma" pitchFamily="34" charset="0"/>
                <a:cs typeface="Tahoma" pitchFamily="34" charset="0"/>
                <a:sym typeface="Symbol" pitchFamily="18" charset="2"/>
              </a:rPr>
              <a:t>2</a:t>
            </a:r>
            <a:r>
              <a:rPr lang="en-GB" i="1" dirty="0" smtClean="0">
                <a:solidFill>
                  <a:srgbClr val="FF0000"/>
                </a:solidFill>
                <a:latin typeface="Tahoma" pitchFamily="34" charset="0"/>
                <a:ea typeface="Tahoma" pitchFamily="34" charset="0"/>
                <a:cs typeface="Tahoma" pitchFamily="34" charset="0"/>
                <a:sym typeface="Symbol" pitchFamily="18" charset="2"/>
              </a:rPr>
              <a:t> = </a:t>
            </a:r>
            <a:r>
              <a:rPr lang="ga-IE" i="1" dirty="0" smtClean="0">
                <a:solidFill>
                  <a:srgbClr val="FF0000"/>
                </a:solidFill>
                <a:latin typeface="Tahoma" pitchFamily="34" charset="0"/>
                <a:ea typeface="Tahoma" pitchFamily="34" charset="0"/>
                <a:cs typeface="Tahoma" pitchFamily="34" charset="0"/>
                <a:sym typeface="Symbol" pitchFamily="18" charset="2"/>
              </a:rPr>
              <a:t>ré-uimhir</a:t>
            </a:r>
            <a:r>
              <a:rPr lang="en-GB" i="1" dirty="0" smtClean="0">
                <a:solidFill>
                  <a:srgbClr val="FF0000"/>
                </a:solidFill>
                <a:latin typeface="Tahoma" pitchFamily="34" charset="0"/>
                <a:ea typeface="Tahoma" pitchFamily="34" charset="0"/>
                <a:cs typeface="Tahoma" pitchFamily="34" charset="0"/>
                <a:sym typeface="Symbol" pitchFamily="18" charset="2"/>
              </a:rPr>
              <a:t>)</a:t>
            </a: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P spid="14" grpId="0" autoUpdateAnimBg="0"/>
      <p:bldP spid="17" grpId="0"/>
      <p:bldP spid="19" grpId="0"/>
      <p:bldP spid="20" grpId="0"/>
      <p:bldP spid="2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444" name="Picture 324"/>
          <p:cNvPicPr>
            <a:picLocks noChangeAspect="1" noChangeArrowheads="1"/>
          </p:cNvPicPr>
          <p:nvPr/>
        </p:nvPicPr>
        <p:blipFill>
          <a:blip r:embed="rId3" cstate="print"/>
          <a:srcRect/>
          <a:stretch>
            <a:fillRect/>
          </a:stretch>
        </p:blipFill>
        <p:spPr bwMode="auto">
          <a:xfrm>
            <a:off x="242888" y="455613"/>
            <a:ext cx="8353425" cy="4524375"/>
          </a:xfrm>
          <a:prstGeom prst="rect">
            <a:avLst/>
          </a:prstGeom>
          <a:noFill/>
          <a:ln w="9525">
            <a:noFill/>
            <a:miter lim="800000"/>
            <a:headEnd/>
            <a:tailEnd/>
          </a:ln>
        </p:spPr>
      </p:pic>
      <p:sp>
        <p:nvSpPr>
          <p:cNvPr id="6" name="Text Box 16"/>
          <p:cNvSpPr txBox="1">
            <a:spLocks noChangeArrowheads="1"/>
          </p:cNvSpPr>
          <p:nvPr/>
        </p:nvSpPr>
        <p:spPr bwMode="auto">
          <a:xfrm>
            <a:off x="3923368" y="1844824"/>
            <a:ext cx="4537075" cy="369332"/>
          </a:xfrm>
          <a:prstGeom prst="rect">
            <a:avLst/>
          </a:prstGeom>
          <a:noFill/>
          <a:ln w="9525">
            <a:noFill/>
            <a:miter lim="800000"/>
            <a:headEnd/>
            <a:tailEnd/>
          </a:ln>
          <a:effectLst/>
        </p:spPr>
        <p:txBody>
          <a:bodyPr>
            <a:spAutoFit/>
          </a:bodyPr>
          <a:lstStyle/>
          <a:p>
            <a:pPr>
              <a:spcBef>
                <a:spcPct val="50000"/>
              </a:spcBef>
            </a:pPr>
            <a:r>
              <a:rPr lang="ga-IE" dirty="0" smtClean="0"/>
              <a:t>  </a:t>
            </a:r>
          </a:p>
        </p:txBody>
      </p:sp>
      <p:sp>
        <p:nvSpPr>
          <p:cNvPr id="8" name="Text Box 17"/>
          <p:cNvSpPr txBox="1">
            <a:spLocks noChangeArrowheads="1"/>
          </p:cNvSpPr>
          <p:nvPr/>
        </p:nvSpPr>
        <p:spPr bwMode="auto">
          <a:xfrm>
            <a:off x="1115056" y="3284984"/>
            <a:ext cx="3816424" cy="369332"/>
          </a:xfrm>
          <a:prstGeom prst="rect">
            <a:avLst/>
          </a:prstGeom>
          <a:noFill/>
          <a:ln w="9525">
            <a:noFill/>
            <a:miter lim="800000"/>
            <a:headEnd/>
            <a:tailEnd/>
          </a:ln>
          <a:effectLst/>
        </p:spPr>
        <p:txBody>
          <a:bodyPr wrap="square">
            <a:spAutoFit/>
          </a:bodyPr>
          <a:lstStyle/>
          <a:p>
            <a:pPr>
              <a:spcBef>
                <a:spcPct val="50000"/>
              </a:spcBef>
            </a:pPr>
            <a:r>
              <a:rPr lang="ga-IE" dirty="0" smtClean="0"/>
              <a:t> </a:t>
            </a:r>
            <a:r>
              <a:rPr lang="ga-IE" dirty="0" smtClean="0">
                <a:solidFill>
                  <a:prstClr val="black"/>
                </a:solidFill>
                <a:latin typeface="Tahoma" pitchFamily="34" charset="0"/>
                <a:sym typeface="Symbol" pitchFamily="18" charset="2"/>
              </a:rPr>
              <a:t>       .</a:t>
            </a:r>
            <a:endParaRPr lang="ga-IE" dirty="0">
              <a:solidFill>
                <a:prstClr val="black"/>
              </a:solidFill>
              <a:latin typeface="Tahoma" pitchFamily="34" charset="0"/>
              <a:ea typeface="Tahoma" pitchFamily="34" charset="0"/>
              <a:cs typeface="Tahoma" pitchFamily="34" charset="0"/>
              <a:sym typeface="Symbol" pitchFamily="18" charset="2"/>
            </a:endParaRPr>
          </a:p>
        </p:txBody>
      </p:sp>
      <p:sp>
        <p:nvSpPr>
          <p:cNvPr id="12" name="Text Box 24"/>
          <p:cNvSpPr txBox="1">
            <a:spLocks noChangeArrowheads="1"/>
          </p:cNvSpPr>
          <p:nvPr/>
        </p:nvSpPr>
        <p:spPr bwMode="auto">
          <a:xfrm>
            <a:off x="1657583" y="5394424"/>
            <a:ext cx="6408712" cy="461665"/>
          </a:xfrm>
          <a:prstGeom prst="rect">
            <a:avLst/>
          </a:prstGeom>
          <a:noFill/>
          <a:ln w="9525">
            <a:noFill/>
            <a:miter lim="800000"/>
            <a:headEnd/>
            <a:tailEnd/>
          </a:ln>
          <a:effectLst/>
        </p:spPr>
        <p:txBody>
          <a:bodyPr wrap="square">
            <a:spAutoFit/>
          </a:bodyPr>
          <a:lstStyle/>
          <a:p>
            <a:pPr>
              <a:spcBef>
                <a:spcPct val="50000"/>
              </a:spcBef>
            </a:pPr>
            <a:r>
              <a:rPr lang="ga-IE" sz="2400" dirty="0">
                <a:solidFill>
                  <a:prstClr val="black"/>
                </a:solidFill>
                <a:latin typeface="Tahoma" pitchFamily="34" charset="0"/>
              </a:rPr>
              <a:t>Bréagnaíonn sé seo an toimhde bhunaidh. </a:t>
            </a:r>
          </a:p>
        </p:txBody>
      </p:sp>
      <p:sp>
        <p:nvSpPr>
          <p:cNvPr id="15" name="Text Box 9"/>
          <p:cNvSpPr txBox="1">
            <a:spLocks noChangeArrowheads="1"/>
          </p:cNvSpPr>
          <p:nvPr/>
        </p:nvSpPr>
        <p:spPr bwMode="auto">
          <a:xfrm>
            <a:off x="5075496" y="5085184"/>
            <a:ext cx="6953250" cy="366713"/>
          </a:xfrm>
          <a:prstGeom prst="rect">
            <a:avLst/>
          </a:prstGeom>
          <a:noFill/>
          <a:ln w="9525">
            <a:noFill/>
            <a:miter lim="800000"/>
            <a:headEnd/>
            <a:tailEnd/>
          </a:ln>
          <a:effectLst/>
        </p:spPr>
        <p:txBody>
          <a:bodyPr>
            <a:spAutoFit/>
          </a:bodyPr>
          <a:lstStyle/>
          <a:p>
            <a:pPr>
              <a:spcBef>
                <a:spcPct val="50000"/>
              </a:spcBef>
            </a:pPr>
            <a:endParaRPr lang="en-GB" dirty="0">
              <a:solidFill>
                <a:prstClr val="black"/>
              </a:solidFill>
              <a:latin typeface="Tahoma" pitchFamily="34" charset="0"/>
              <a:ea typeface="Tahoma" pitchFamily="34" charset="0"/>
              <a:cs typeface="Tahoma" pitchFamily="34" charset="0"/>
            </a:endParaRPr>
          </a:p>
        </p:txBody>
      </p:sp>
      <p:sp>
        <p:nvSpPr>
          <p:cNvPr id="11" name="Text Box 10"/>
          <p:cNvSpPr txBox="1">
            <a:spLocks noChangeArrowheads="1"/>
          </p:cNvSpPr>
          <p:nvPr/>
        </p:nvSpPr>
        <p:spPr bwMode="auto">
          <a:xfrm>
            <a:off x="2432904" y="6075080"/>
            <a:ext cx="5754216" cy="461665"/>
          </a:xfrm>
          <a:prstGeom prst="rect">
            <a:avLst/>
          </a:prstGeom>
          <a:noFill/>
          <a:ln w="9525">
            <a:noFill/>
            <a:miter lim="800000"/>
            <a:headEnd/>
            <a:tailEnd/>
          </a:ln>
          <a:effectLst/>
        </p:spPr>
        <p:txBody>
          <a:bodyPr wrap="square">
            <a:spAutoFit/>
          </a:bodyPr>
          <a:lstStyle/>
          <a:p>
            <a:pPr>
              <a:spcBef>
                <a:spcPct val="50000"/>
              </a:spcBef>
            </a:pPr>
            <a:r>
              <a:rPr lang="en-GB" sz="2400" b="1" u="sng" dirty="0" smtClean="0">
                <a:solidFill>
                  <a:srgbClr val="FF0000"/>
                </a:solidFill>
                <a:latin typeface="Tahoma" pitchFamily="34" charset="0"/>
                <a:sym typeface="Symbol" pitchFamily="18" charset="2"/>
              </a:rPr>
              <a:t></a:t>
            </a:r>
            <a:r>
              <a:rPr lang="ga-IE" sz="2400" b="1" u="sng" dirty="0" smtClean="0">
                <a:solidFill>
                  <a:srgbClr val="FF0000"/>
                </a:solidFill>
                <a:latin typeface="Tahoma" pitchFamily="34" charset="0"/>
                <a:sym typeface="Symbol" pitchFamily="18" charset="2"/>
              </a:rPr>
              <a:t>tá 2 éagóimheasta</a:t>
            </a:r>
            <a:r>
              <a:rPr lang="ga-IE" dirty="0" smtClean="0"/>
              <a:t>       </a:t>
            </a:r>
            <a:r>
              <a:rPr lang="ga-IE" sz="2400" b="1" dirty="0" smtClean="0">
                <a:solidFill>
                  <a:srgbClr val="0000FF"/>
                </a:solidFill>
                <a:latin typeface="Tahoma" pitchFamily="34" charset="0"/>
                <a:sym typeface="Symbol" pitchFamily="18" charset="2"/>
              </a:rPr>
              <a:t>Q.E.D.</a:t>
            </a:r>
            <a:endParaRPr lang="ga-IE" sz="2400" b="1" u="sng" dirty="0">
              <a:solidFill>
                <a:srgbClr val="0000FF"/>
              </a:solidFill>
              <a:latin typeface="Tahoma" pitchFamily="34" charset="0"/>
              <a:ea typeface="Tahoma" pitchFamily="34" charset="0"/>
              <a:cs typeface="Tahoma" pitchFamily="34" charset="0"/>
              <a:sym typeface="Symbol" pitchFamily="18" charset="2"/>
            </a:endParaRPr>
          </a:p>
        </p:txBody>
      </p:sp>
      <p:sp>
        <p:nvSpPr>
          <p:cNvPr id="25" name="Rectangle 24"/>
          <p:cNvSpPr/>
          <p:nvPr/>
        </p:nvSpPr>
        <p:spPr>
          <a:xfrm>
            <a:off x="5486584" y="2506216"/>
            <a:ext cx="2686505" cy="369332"/>
          </a:xfrm>
          <a:prstGeom prst="rect">
            <a:avLst/>
          </a:prstGeom>
        </p:spPr>
        <p:txBody>
          <a:bodyPr wrap="none">
            <a:spAutoFit/>
          </a:bodyPr>
          <a:lstStyle/>
          <a:p>
            <a:r>
              <a:rPr lang="ga-IE" i="1" dirty="0" smtClean="0">
                <a:solidFill>
                  <a:srgbClr val="FF0000"/>
                </a:solidFill>
                <a:latin typeface="Tahoma" pitchFamily="34" charset="0"/>
              </a:rPr>
              <a:t>(Roinn an dá thaobh ar 2)</a:t>
            </a:r>
            <a:r>
              <a:rPr lang="ga-IE" dirty="0" smtClean="0"/>
              <a:t> </a:t>
            </a:r>
            <a:endParaRPr lang="ga-IE" dirty="0"/>
          </a:p>
        </p:txBody>
      </p:sp>
      <p:cxnSp>
        <p:nvCxnSpPr>
          <p:cNvPr id="7" name="Straight Connector 6"/>
          <p:cNvCxnSpPr/>
          <p:nvPr/>
        </p:nvCxnSpPr>
        <p:spPr>
          <a:xfrm>
            <a:off x="2455333" y="406400"/>
            <a:ext cx="152400" cy="377613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6A63661E-203B-4D6A-A4D5-823CD7CA87E7}"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4900" name="Picture 4" descr="http://t3.gstatic.com/images?q=tbn:ANd9GcQr8ApX-_UgAevJgRgOvu2nDVjVI9w8Ku81-eylAhXEhlnmv2UWgw"/>
          <p:cNvPicPr>
            <a:picLocks noChangeAspect="1" noChangeArrowheads="1"/>
          </p:cNvPicPr>
          <p:nvPr/>
        </p:nvPicPr>
        <p:blipFill>
          <a:blip r:embed="rId3" cstate="print"/>
          <a:srcRect/>
          <a:stretch>
            <a:fillRect/>
          </a:stretch>
        </p:blipFill>
        <p:spPr bwMode="auto">
          <a:xfrm>
            <a:off x="4826329" y="1447800"/>
            <a:ext cx="3723311" cy="2322195"/>
          </a:xfrm>
          <a:prstGeom prst="rect">
            <a:avLst/>
          </a:prstGeom>
          <a:noFill/>
        </p:spPr>
      </p:pic>
      <p:pic>
        <p:nvPicPr>
          <p:cNvPr id="464902" name="Picture 6" descr="http://philosophyworks.org/files/Image/archives/plato_socrates02sm.jpg"/>
          <p:cNvPicPr>
            <a:picLocks noChangeAspect="1" noChangeArrowheads="1"/>
          </p:cNvPicPr>
          <p:nvPr/>
        </p:nvPicPr>
        <p:blipFill>
          <a:blip r:embed="rId4" cstate="print"/>
          <a:srcRect/>
          <a:stretch>
            <a:fillRect/>
          </a:stretch>
        </p:blipFill>
        <p:spPr bwMode="auto">
          <a:xfrm>
            <a:off x="309457" y="1447800"/>
            <a:ext cx="4338743" cy="3254059"/>
          </a:xfrm>
          <a:prstGeom prst="rect">
            <a:avLst/>
          </a:prstGeom>
          <a:noFill/>
        </p:spPr>
      </p:pic>
      <p:sp>
        <p:nvSpPr>
          <p:cNvPr id="5" name="Rectangle 4"/>
          <p:cNvSpPr/>
          <p:nvPr/>
        </p:nvSpPr>
        <p:spPr>
          <a:xfrm>
            <a:off x="304800" y="5427285"/>
            <a:ext cx="8503920" cy="954107"/>
          </a:xfrm>
          <a:prstGeom prst="rect">
            <a:avLst/>
          </a:prstGeom>
        </p:spPr>
        <p:txBody>
          <a:bodyPr wrap="square">
            <a:spAutoFit/>
          </a:bodyPr>
          <a:lstStyle/>
          <a:p>
            <a:r>
              <a:rPr lang="ga-IE" sz="2800" i="1" kern="0" dirty="0" smtClean="0">
                <a:ln w="1905">
                  <a:solidFill>
                    <a:prstClr val="black">
                      <a:lumMod val="85000"/>
                      <a:lumOff val="15000"/>
                    </a:prstClr>
                  </a:solidFill>
                </a:ln>
                <a:solidFill>
                  <a:srgbClr val="C00000"/>
                </a:solidFill>
                <a:effectLst>
                  <a:outerShdw blurRad="38100" dist="38100" dir="2700000" algn="tl">
                    <a:srgbClr val="000000">
                      <a:alpha val="43137"/>
                    </a:srgbClr>
                  </a:outerShdw>
                </a:effectLst>
                <a:latin typeface="Tahoma" pitchFamily="34" charset="0"/>
              </a:rPr>
              <a:t>"An té nach eol dó an Chéimseata, ná tagadh sé isteach anseo"</a:t>
            </a:r>
            <a:r>
              <a:t/>
            </a:r>
            <a:br/>
            <a:r>
              <a:rPr lang="en-US" dirty="0" smtClean="0"/>
              <a:t>					</a:t>
            </a:r>
            <a:r>
              <a:rPr lang="ga-IE" dirty="0" smtClean="0"/>
              <a:t>              </a:t>
            </a:r>
            <a:endParaRPr lang="ga-IE" dirty="0">
              <a:effectLst>
                <a:outerShdw blurRad="38100" dist="38100" dir="2700000" algn="tl">
                  <a:srgbClr val="000000">
                    <a:alpha val="43137"/>
                  </a:srgbClr>
                </a:outerShdw>
              </a:effectLst>
            </a:endParaRPr>
          </a:p>
        </p:txBody>
      </p:sp>
      <p:sp>
        <p:nvSpPr>
          <p:cNvPr id="6" name="Rectangle 5"/>
          <p:cNvSpPr/>
          <p:nvPr/>
        </p:nvSpPr>
        <p:spPr>
          <a:xfrm>
            <a:off x="335280" y="363974"/>
            <a:ext cx="8534400" cy="646331"/>
          </a:xfrm>
          <a:prstGeom prst="rect">
            <a:avLst/>
          </a:prstGeom>
        </p:spPr>
        <p:txBody>
          <a:bodyPr wrap="square">
            <a:spAutoFit/>
          </a:bodyPr>
          <a:lstStyle/>
          <a:p>
            <a:pPr algn="ctr"/>
            <a:r>
              <a:rPr lang="ga-IE" sz="3600" b="1" i="1" dirty="0" smtClean="0">
                <a:solidFill>
                  <a:srgbClr val="990033"/>
                </a:solidFill>
                <a:effectLst>
                  <a:outerShdw blurRad="38100" dist="38100" dir="2700000" algn="tl">
                    <a:srgbClr val="000000">
                      <a:alpha val="43137"/>
                    </a:srgbClr>
                  </a:outerShdw>
                </a:effectLst>
                <a:latin typeface="Century Gothic" pitchFamily="34" charset="0"/>
              </a:rPr>
              <a:t>Acadamh Plato</a:t>
            </a:r>
            <a:endParaRPr lang="ga-IE" dirty="0"/>
          </a:p>
        </p:txBody>
      </p:sp>
      <p:sp>
        <p:nvSpPr>
          <p:cNvPr id="2" name="Date Placeholder 1"/>
          <p:cNvSpPr>
            <a:spLocks noGrp="1"/>
          </p:cNvSpPr>
          <p:nvPr>
            <p:ph type="dt" sz="half" idx="10"/>
          </p:nvPr>
        </p:nvSpPr>
        <p:spPr/>
        <p:txBody>
          <a:bodyPr/>
          <a:lstStyle/>
          <a:p>
            <a:fld id="{B7B97F6E-688B-47C6-A8DD-67A441172BCA}"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4902"/>
                                        </p:tgtEl>
                                        <p:attrNameLst>
                                          <p:attrName>style.visibility</p:attrName>
                                        </p:attrNameLst>
                                      </p:cBhvr>
                                      <p:to>
                                        <p:strVal val="visible"/>
                                      </p:to>
                                    </p:set>
                                    <p:animEffect transition="in" filter="blinds(horizontal)">
                                      <p:cBhvr>
                                        <p:cTn id="7" dur="500"/>
                                        <p:tgtEl>
                                          <p:spTgt spid="4649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4900"/>
                                        </p:tgtEl>
                                        <p:attrNameLst>
                                          <p:attrName>style.visibility</p:attrName>
                                        </p:attrNameLst>
                                      </p:cBhvr>
                                      <p:to>
                                        <p:strVal val="visible"/>
                                      </p:to>
                                    </p:set>
                                    <p:animEffect transition="in" filter="blinds(horizontal)">
                                      <p:cBhvr>
                                        <p:cTn id="12" dur="500"/>
                                        <p:tgtEl>
                                          <p:spTgt spid="4649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322" name="Picture 2"/>
          <p:cNvPicPr>
            <a:picLocks noChangeAspect="1" noChangeArrowheads="1"/>
          </p:cNvPicPr>
          <p:nvPr/>
        </p:nvPicPr>
        <p:blipFill>
          <a:blip r:embed="rId3" cstate="print"/>
          <a:srcRect/>
          <a:stretch>
            <a:fillRect/>
          </a:stretch>
        </p:blipFill>
        <p:spPr bwMode="auto">
          <a:xfrm>
            <a:off x="595788" y="320039"/>
            <a:ext cx="3584734" cy="594360"/>
          </a:xfrm>
          <a:prstGeom prst="rect">
            <a:avLst/>
          </a:prstGeom>
          <a:solidFill>
            <a:schemeClr val="accent3">
              <a:lumMod val="20000"/>
              <a:lumOff val="80000"/>
            </a:schemeClr>
          </a:solidFill>
          <a:ln w="9525">
            <a:noFill/>
            <a:miter lim="800000"/>
            <a:headEnd/>
            <a:tailEnd/>
          </a:ln>
        </p:spPr>
      </p:pic>
      <p:grpSp>
        <p:nvGrpSpPr>
          <p:cNvPr id="2" name="Group 5"/>
          <p:cNvGrpSpPr/>
          <p:nvPr/>
        </p:nvGrpSpPr>
        <p:grpSpPr>
          <a:xfrm rot="20720496">
            <a:off x="2286000" y="5166359"/>
            <a:ext cx="6254116" cy="1118235"/>
            <a:chOff x="2539365" y="3290888"/>
            <a:chExt cx="4248150" cy="509587"/>
          </a:xfrm>
        </p:grpSpPr>
        <p:pic>
          <p:nvPicPr>
            <p:cNvPr id="568323" name="Picture 3"/>
            <p:cNvPicPr>
              <a:picLocks noChangeAspect="1" noChangeArrowheads="1"/>
            </p:cNvPicPr>
            <p:nvPr/>
          </p:nvPicPr>
          <p:blipFill>
            <a:blip r:embed="rId4" cstate="print"/>
            <a:srcRect/>
            <a:stretch>
              <a:fillRect/>
            </a:stretch>
          </p:blipFill>
          <p:spPr bwMode="auto">
            <a:xfrm>
              <a:off x="3605213" y="3290888"/>
              <a:ext cx="1933575" cy="276225"/>
            </a:xfrm>
            <a:prstGeom prst="rect">
              <a:avLst/>
            </a:prstGeom>
            <a:noFill/>
            <a:ln w="9525">
              <a:solidFill>
                <a:srgbClr val="00B050"/>
              </a:solidFill>
              <a:miter lim="800000"/>
              <a:headEnd/>
              <a:tailEnd/>
            </a:ln>
          </p:spPr>
        </p:pic>
        <p:pic>
          <p:nvPicPr>
            <p:cNvPr id="568324" name="Picture 4"/>
            <p:cNvPicPr>
              <a:picLocks noChangeAspect="1" noChangeArrowheads="1"/>
            </p:cNvPicPr>
            <p:nvPr/>
          </p:nvPicPr>
          <p:blipFill>
            <a:blip r:embed="rId5" cstate="print"/>
            <a:srcRect/>
            <a:stretch>
              <a:fillRect/>
            </a:stretch>
          </p:blipFill>
          <p:spPr bwMode="auto">
            <a:xfrm>
              <a:off x="2539365" y="3514725"/>
              <a:ext cx="4248150" cy="285750"/>
            </a:xfrm>
            <a:prstGeom prst="rect">
              <a:avLst/>
            </a:prstGeom>
            <a:noFill/>
            <a:ln w="9525">
              <a:solidFill>
                <a:srgbClr val="00B050"/>
              </a:solidFill>
              <a:miter lim="800000"/>
              <a:headEnd/>
              <a:tailEnd/>
            </a:ln>
          </p:spPr>
        </p:pic>
      </p:grpSp>
      <p:pic>
        <p:nvPicPr>
          <p:cNvPr id="568325" name="Picture 5"/>
          <p:cNvPicPr>
            <a:picLocks noChangeAspect="1" noChangeArrowheads="1"/>
          </p:cNvPicPr>
          <p:nvPr/>
        </p:nvPicPr>
        <p:blipFill>
          <a:blip r:embed="rId6" cstate="print"/>
          <a:srcRect/>
          <a:stretch>
            <a:fillRect/>
          </a:stretch>
        </p:blipFill>
        <p:spPr bwMode="auto">
          <a:xfrm rot="697753">
            <a:off x="2891208" y="2888935"/>
            <a:ext cx="905456" cy="921067"/>
          </a:xfrm>
          <a:prstGeom prst="rect">
            <a:avLst/>
          </a:prstGeom>
          <a:noFill/>
          <a:ln w="9525">
            <a:solidFill>
              <a:srgbClr val="00B050"/>
            </a:solidFill>
            <a:miter lim="800000"/>
            <a:headEnd/>
            <a:tailEnd/>
          </a:ln>
        </p:spPr>
      </p:pic>
      <p:pic>
        <p:nvPicPr>
          <p:cNvPr id="568326" name="Picture 6"/>
          <p:cNvPicPr>
            <a:picLocks noChangeAspect="1" noChangeArrowheads="1"/>
          </p:cNvPicPr>
          <p:nvPr/>
        </p:nvPicPr>
        <p:blipFill>
          <a:blip r:embed="rId7" cstate="print"/>
          <a:srcRect/>
          <a:stretch>
            <a:fillRect/>
          </a:stretch>
        </p:blipFill>
        <p:spPr bwMode="auto">
          <a:xfrm rot="19267278">
            <a:off x="3261359" y="1286475"/>
            <a:ext cx="3421380" cy="855345"/>
          </a:xfrm>
          <a:prstGeom prst="rect">
            <a:avLst/>
          </a:prstGeom>
          <a:noFill/>
          <a:ln w="9525">
            <a:solidFill>
              <a:srgbClr val="00B050"/>
            </a:solidFill>
            <a:miter lim="800000"/>
            <a:headEnd/>
            <a:tailEnd/>
          </a:ln>
        </p:spPr>
      </p:pic>
      <p:pic>
        <p:nvPicPr>
          <p:cNvPr id="568327" name="Picture 7"/>
          <p:cNvPicPr>
            <a:picLocks noChangeAspect="1" noChangeArrowheads="1"/>
          </p:cNvPicPr>
          <p:nvPr/>
        </p:nvPicPr>
        <p:blipFill>
          <a:blip r:embed="rId8" cstate="print"/>
          <a:srcRect/>
          <a:stretch>
            <a:fillRect/>
          </a:stretch>
        </p:blipFill>
        <p:spPr bwMode="auto">
          <a:xfrm rot="2660449">
            <a:off x="349568" y="1328738"/>
            <a:ext cx="1905952" cy="716918"/>
          </a:xfrm>
          <a:prstGeom prst="rect">
            <a:avLst/>
          </a:prstGeom>
          <a:noFill/>
          <a:ln w="9525">
            <a:solidFill>
              <a:srgbClr val="00B050"/>
            </a:solidFill>
            <a:miter lim="800000"/>
            <a:headEnd/>
            <a:tailEnd/>
          </a:ln>
        </p:spPr>
      </p:pic>
      <p:pic>
        <p:nvPicPr>
          <p:cNvPr id="568328" name="Picture 8"/>
          <p:cNvPicPr>
            <a:picLocks noChangeAspect="1" noChangeArrowheads="1"/>
          </p:cNvPicPr>
          <p:nvPr/>
        </p:nvPicPr>
        <p:blipFill>
          <a:blip r:embed="rId9" cstate="print"/>
          <a:srcRect/>
          <a:stretch>
            <a:fillRect/>
          </a:stretch>
        </p:blipFill>
        <p:spPr bwMode="auto">
          <a:xfrm rot="19622721">
            <a:off x="4038600" y="2843390"/>
            <a:ext cx="4451698" cy="844690"/>
          </a:xfrm>
          <a:prstGeom prst="rect">
            <a:avLst/>
          </a:prstGeom>
          <a:noFill/>
          <a:ln w="9525">
            <a:solidFill>
              <a:srgbClr val="00B050"/>
            </a:solidFill>
            <a:miter lim="800000"/>
            <a:headEnd/>
            <a:tailEnd/>
          </a:ln>
        </p:spPr>
      </p:pic>
      <p:pic>
        <p:nvPicPr>
          <p:cNvPr id="568329" name="Picture 9"/>
          <p:cNvPicPr>
            <a:picLocks noChangeAspect="1" noChangeArrowheads="1"/>
          </p:cNvPicPr>
          <p:nvPr/>
        </p:nvPicPr>
        <p:blipFill>
          <a:blip r:embed="rId10" cstate="print"/>
          <a:srcRect/>
          <a:stretch>
            <a:fillRect/>
          </a:stretch>
        </p:blipFill>
        <p:spPr bwMode="auto">
          <a:xfrm rot="20882685">
            <a:off x="6111241" y="1804989"/>
            <a:ext cx="1631633" cy="649144"/>
          </a:xfrm>
          <a:prstGeom prst="rect">
            <a:avLst/>
          </a:prstGeom>
          <a:noFill/>
          <a:ln w="9525">
            <a:solidFill>
              <a:srgbClr val="00B050"/>
            </a:solidFill>
            <a:miter lim="800000"/>
            <a:headEnd/>
            <a:tailEnd/>
          </a:ln>
        </p:spPr>
      </p:pic>
      <p:pic>
        <p:nvPicPr>
          <p:cNvPr id="568330" name="Picture 10"/>
          <p:cNvPicPr>
            <a:picLocks noChangeAspect="1" noChangeArrowheads="1"/>
          </p:cNvPicPr>
          <p:nvPr/>
        </p:nvPicPr>
        <p:blipFill>
          <a:blip r:embed="rId11" cstate="print"/>
          <a:srcRect/>
          <a:stretch>
            <a:fillRect/>
          </a:stretch>
        </p:blipFill>
        <p:spPr bwMode="auto">
          <a:xfrm rot="20558885">
            <a:off x="13359" y="4953002"/>
            <a:ext cx="4057079" cy="708660"/>
          </a:xfrm>
          <a:prstGeom prst="rect">
            <a:avLst/>
          </a:prstGeom>
          <a:noFill/>
          <a:ln w="9525">
            <a:solidFill>
              <a:srgbClr val="00B050"/>
            </a:solidFill>
            <a:miter lim="800000"/>
            <a:headEnd/>
            <a:tailEnd/>
          </a:ln>
        </p:spPr>
      </p:pic>
      <p:pic>
        <p:nvPicPr>
          <p:cNvPr id="568331" name="Picture 11"/>
          <p:cNvPicPr>
            <a:picLocks noChangeAspect="1" noChangeArrowheads="1"/>
          </p:cNvPicPr>
          <p:nvPr/>
        </p:nvPicPr>
        <p:blipFill>
          <a:blip r:embed="rId12" cstate="print"/>
          <a:srcRect/>
          <a:stretch>
            <a:fillRect/>
          </a:stretch>
        </p:blipFill>
        <p:spPr bwMode="auto">
          <a:xfrm rot="1326819">
            <a:off x="4128154" y="3246419"/>
            <a:ext cx="4614347" cy="1091566"/>
          </a:xfrm>
          <a:prstGeom prst="rect">
            <a:avLst/>
          </a:prstGeom>
          <a:noFill/>
          <a:ln w="9525">
            <a:solidFill>
              <a:srgbClr val="00B050"/>
            </a:solidFill>
            <a:miter lim="800000"/>
            <a:headEnd/>
            <a:tailEnd/>
          </a:ln>
        </p:spPr>
      </p:pic>
      <p:pic>
        <p:nvPicPr>
          <p:cNvPr id="568332" name="Picture 12"/>
          <p:cNvPicPr>
            <a:picLocks noChangeAspect="1" noChangeArrowheads="1"/>
          </p:cNvPicPr>
          <p:nvPr/>
        </p:nvPicPr>
        <p:blipFill>
          <a:blip r:embed="rId13" cstate="print"/>
          <a:srcRect/>
          <a:stretch>
            <a:fillRect/>
          </a:stretch>
        </p:blipFill>
        <p:spPr bwMode="auto">
          <a:xfrm rot="18267651">
            <a:off x="-16592" y="2926082"/>
            <a:ext cx="3425854" cy="860108"/>
          </a:xfrm>
          <a:prstGeom prst="rect">
            <a:avLst/>
          </a:prstGeom>
          <a:noFill/>
          <a:ln w="9525">
            <a:solidFill>
              <a:srgbClr val="00B050"/>
            </a:solidFill>
            <a:miter lim="800000"/>
            <a:headEnd/>
            <a:tailEnd/>
          </a:ln>
        </p:spPr>
      </p:pic>
      <p:pic>
        <p:nvPicPr>
          <p:cNvPr id="15" name="Picture 153" descr="http://nrich.maths.org/content/01/09/art2/icon.jpg">
            <a:hlinkClick r:id="rId14"/>
          </p:cNvPr>
          <p:cNvPicPr>
            <a:picLocks noChangeAspect="1" noChangeArrowheads="1"/>
          </p:cNvPicPr>
          <p:nvPr/>
        </p:nvPicPr>
        <p:blipFill>
          <a:blip r:embed="rId15" cstate="print"/>
          <a:srcRect/>
          <a:stretch>
            <a:fillRect/>
          </a:stretch>
        </p:blipFill>
        <p:spPr bwMode="auto">
          <a:xfrm>
            <a:off x="7790815" y="441960"/>
            <a:ext cx="952500" cy="952500"/>
          </a:xfrm>
          <a:prstGeom prst="rect">
            <a:avLst/>
          </a:prstGeom>
          <a:noFill/>
        </p:spPr>
      </p:pic>
      <p:sp>
        <p:nvSpPr>
          <p:cNvPr id="3" name="Date Placeholder 2"/>
          <p:cNvSpPr>
            <a:spLocks noGrp="1"/>
          </p:cNvSpPr>
          <p:nvPr>
            <p:ph type="dt" sz="half" idx="10"/>
          </p:nvPr>
        </p:nvSpPr>
        <p:spPr/>
        <p:txBody>
          <a:bodyPr/>
          <a:lstStyle/>
          <a:p>
            <a:fld id="{2270327B-5737-4FA1-A802-3281E1F7E278}"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tatic.guim.co.uk/sys-images/Media/Pix/pictures/2008/11/14/q1.jpg"/>
          <p:cNvPicPr>
            <a:picLocks noChangeAspect="1" noChangeArrowheads="1"/>
          </p:cNvPicPr>
          <p:nvPr/>
        </p:nvPicPr>
        <p:blipFill>
          <a:blip r:embed="rId3" cstate="print"/>
          <a:srcRect/>
          <a:stretch>
            <a:fillRect/>
          </a:stretch>
        </p:blipFill>
        <p:spPr bwMode="auto">
          <a:xfrm>
            <a:off x="456660" y="1693139"/>
            <a:ext cx="8280920" cy="4457903"/>
          </a:xfrm>
          <a:prstGeom prst="rect">
            <a:avLst/>
          </a:prstGeom>
          <a:noFill/>
        </p:spPr>
      </p:pic>
      <p:sp>
        <p:nvSpPr>
          <p:cNvPr id="4" name="Rectangle 3"/>
          <p:cNvSpPr/>
          <p:nvPr/>
        </p:nvSpPr>
        <p:spPr>
          <a:xfrm>
            <a:off x="7442443" y="2159241"/>
            <a:ext cx="1322798" cy="523220"/>
          </a:xfrm>
          <a:prstGeom prst="rect">
            <a:avLst/>
          </a:prstGeom>
        </p:spPr>
        <p:txBody>
          <a:bodyPr wrap="none">
            <a:spAutoFit/>
          </a:bodyPr>
          <a:lstStyle/>
          <a:p>
            <a:r>
              <a:rPr lang="ga-IE" sz="2800" b="1" i="1" dirty="0">
                <a:solidFill>
                  <a:srgbClr val="FF0000"/>
                </a:solidFill>
                <a:latin typeface="Arial" pitchFamily="34" charset="0"/>
              </a:rPr>
              <a:t>Jimmy</a:t>
            </a:r>
            <a:endParaRPr lang="ga-IE" dirty="0">
              <a:solidFill>
                <a:prstClr val="black"/>
              </a:solidFill>
            </a:endParaRPr>
          </a:p>
        </p:txBody>
      </p:sp>
      <p:sp>
        <p:nvSpPr>
          <p:cNvPr id="5" name="Rectangle 4"/>
          <p:cNvSpPr/>
          <p:nvPr/>
        </p:nvSpPr>
        <p:spPr>
          <a:xfrm>
            <a:off x="6070521" y="1740840"/>
            <a:ext cx="1503938" cy="523220"/>
          </a:xfrm>
          <a:prstGeom prst="rect">
            <a:avLst/>
          </a:prstGeom>
        </p:spPr>
        <p:txBody>
          <a:bodyPr wrap="none">
            <a:spAutoFit/>
          </a:bodyPr>
          <a:lstStyle/>
          <a:p>
            <a:r>
              <a:rPr lang="ga-IE" sz="2800" b="1" i="1" dirty="0" smtClean="0">
                <a:solidFill>
                  <a:srgbClr val="FF0000"/>
                </a:solidFill>
                <a:latin typeface="Arial" pitchFamily="34" charset="0"/>
              </a:rPr>
              <a:t>Caprice</a:t>
            </a:r>
            <a:endParaRPr lang="ga-IE" dirty="0">
              <a:solidFill>
                <a:prstClr val="black"/>
              </a:solidFill>
            </a:endParaRPr>
          </a:p>
        </p:txBody>
      </p:sp>
      <p:sp>
        <p:nvSpPr>
          <p:cNvPr id="6" name="Rectangle 5"/>
          <p:cNvSpPr/>
          <p:nvPr/>
        </p:nvSpPr>
        <p:spPr>
          <a:xfrm>
            <a:off x="2168440" y="1748378"/>
            <a:ext cx="1265090" cy="523220"/>
          </a:xfrm>
          <a:prstGeom prst="rect">
            <a:avLst/>
          </a:prstGeom>
        </p:spPr>
        <p:txBody>
          <a:bodyPr wrap="none">
            <a:spAutoFit/>
          </a:bodyPr>
          <a:lstStyle/>
          <a:p>
            <a:r>
              <a:rPr lang="ga-IE" sz="2800" b="1" i="1" dirty="0" smtClean="0">
                <a:solidFill>
                  <a:srgbClr val="FF0000"/>
                </a:solidFill>
                <a:latin typeface="Arial" pitchFamily="34" charset="0"/>
              </a:rPr>
              <a:t>Nancy</a:t>
            </a:r>
            <a:endParaRPr lang="ga-IE" dirty="0">
              <a:solidFill>
                <a:prstClr val="black"/>
              </a:solidFill>
            </a:endParaRPr>
          </a:p>
        </p:txBody>
      </p:sp>
      <p:sp>
        <p:nvSpPr>
          <p:cNvPr id="7" name="Rectangle 6"/>
          <p:cNvSpPr/>
          <p:nvPr/>
        </p:nvSpPr>
        <p:spPr>
          <a:xfrm>
            <a:off x="683571" y="1919690"/>
            <a:ext cx="1144865" cy="523220"/>
          </a:xfrm>
          <a:prstGeom prst="rect">
            <a:avLst/>
          </a:prstGeom>
        </p:spPr>
        <p:txBody>
          <a:bodyPr wrap="none">
            <a:spAutoFit/>
          </a:bodyPr>
          <a:lstStyle/>
          <a:p>
            <a:r>
              <a:rPr lang="ga-IE" sz="2800" b="1" i="1" dirty="0" smtClean="0">
                <a:solidFill>
                  <a:srgbClr val="FF0000"/>
                </a:solidFill>
                <a:latin typeface="Arial" pitchFamily="34" charset="0"/>
              </a:rPr>
              <a:t>Nicky</a:t>
            </a:r>
            <a:endParaRPr lang="ga-IE" dirty="0">
              <a:solidFill>
                <a:prstClr val="black"/>
              </a:solidFill>
            </a:endParaRPr>
          </a:p>
        </p:txBody>
      </p:sp>
      <p:sp>
        <p:nvSpPr>
          <p:cNvPr id="8" name="Rectangle 7"/>
          <p:cNvSpPr/>
          <p:nvPr/>
        </p:nvSpPr>
        <p:spPr>
          <a:xfrm>
            <a:off x="304800" y="182880"/>
            <a:ext cx="8580120" cy="1323439"/>
          </a:xfrm>
          <a:prstGeom prst="rect">
            <a:avLst/>
          </a:prstGeom>
        </p:spPr>
        <p:txBody>
          <a:bodyPr wrap="square">
            <a:spAutoFit/>
          </a:bodyPr>
          <a:lstStyle/>
          <a:p>
            <a:pPr algn="ctr">
              <a:spcBef>
                <a:spcPct val="0"/>
              </a:spcBef>
            </a:pPr>
            <a:r>
              <a:rPr lang="ga-IE" sz="4000" b="1" i="1" dirty="0" smtClean="0">
                <a:solidFill>
                  <a:srgbClr val="990033"/>
                </a:solidFill>
                <a:effectLst>
                  <a:outerShdw blurRad="38100" dist="38100" dir="2700000" algn="tl">
                    <a:srgbClr val="000000">
                      <a:alpha val="43137"/>
                    </a:srgbClr>
                  </a:outerShdw>
                </a:effectLst>
              </a:rPr>
              <a:t>Céadspléachadh ar Réasúnú Indíreach </a:t>
            </a:r>
          </a:p>
          <a:p>
            <a:pPr algn="ctr">
              <a:spcBef>
                <a:spcPct val="0"/>
              </a:spcBef>
            </a:pPr>
            <a:r>
              <a:rPr lang="ga-IE" sz="4000" b="1" i="1" dirty="0" smtClean="0">
                <a:solidFill>
                  <a:srgbClr val="990033"/>
                </a:solidFill>
                <a:effectLst>
                  <a:outerShdw blurRad="38100" dist="38100" dir="2700000" algn="tl">
                    <a:srgbClr val="000000">
                      <a:alpha val="43137"/>
                    </a:srgbClr>
                  </a:outerShdw>
                </a:effectLst>
              </a:rPr>
              <a:t>Celebrity Come Dine With Me</a:t>
            </a:r>
            <a:endParaRPr lang="ga-IE" sz="4000" b="1" i="1" dirty="0">
              <a:solidFill>
                <a:srgbClr val="990033"/>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fld id="{84594775-2EB3-43C0-B68E-04E80E8CB6DC}"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9000" r="-29000"/>
          </a:stretch>
        </a:blipFill>
        <a:effectLst/>
      </p:bgPr>
    </p:bg>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65260" y="1608911"/>
            <a:ext cx="897874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ga-IE" sz="2800" b="1" i="1" dirty="0" smtClean="0">
                <a:solidFill>
                  <a:prstClr val="black"/>
                </a:solidFill>
                <a:latin typeface="Arial" pitchFamily="34" charset="0"/>
              </a:rPr>
              <a:t>Deir Jimmy go bhfuil Caprice ag insint bhréige.</a:t>
            </a:r>
            <a:r>
              <a:t/>
            </a:r>
            <a:br/>
            <a:endParaRPr lang="ga-IE" sz="2800" b="1" i="1" dirty="0" smtClean="0">
              <a:solidFill>
                <a:prstClr val="black"/>
              </a:solidFill>
              <a:latin typeface="Arial" pitchFamily="34" charset="0"/>
              <a:ea typeface="Times New Roman" pitchFamily="18" charset="0"/>
              <a:cs typeface="Arial" pitchFamily="34" charset="0"/>
            </a:endParaRPr>
          </a:p>
          <a:p>
            <a:pPr fontAlgn="base">
              <a:spcBef>
                <a:spcPct val="0"/>
              </a:spcBef>
              <a:spcAft>
                <a:spcPct val="0"/>
              </a:spcAft>
            </a:pPr>
            <a:r>
              <a:rPr lang="ga-IE" sz="2800" b="1" i="1" dirty="0" smtClean="0">
                <a:solidFill>
                  <a:prstClr val="black"/>
                </a:solidFill>
                <a:latin typeface="Arial" pitchFamily="34" charset="0"/>
              </a:rPr>
              <a:t>Deir Caprice go bhfuil Nicky ag insint bhréige.</a:t>
            </a:r>
            <a:r>
              <a:t/>
            </a:r>
            <a:br/>
            <a:endParaRPr lang="ga-IE" sz="2800" b="1" i="1" dirty="0" smtClean="0">
              <a:solidFill>
                <a:prstClr val="black"/>
              </a:solidFill>
              <a:latin typeface="Arial" pitchFamily="34" charset="0"/>
              <a:ea typeface="Times New Roman" pitchFamily="18" charset="0"/>
              <a:cs typeface="Arial" pitchFamily="34" charset="0"/>
            </a:endParaRPr>
          </a:p>
          <a:p>
            <a:pPr fontAlgn="base">
              <a:spcBef>
                <a:spcPct val="0"/>
              </a:spcBef>
              <a:spcAft>
                <a:spcPct val="0"/>
              </a:spcAft>
            </a:pPr>
            <a:r>
              <a:rPr lang="ga-IE" sz="2800" b="1" i="1" dirty="0" smtClean="0">
                <a:solidFill>
                  <a:prstClr val="black"/>
                </a:solidFill>
                <a:latin typeface="Arial" pitchFamily="34" charset="0"/>
              </a:rPr>
              <a:t>Deir Nicky go bhfuil Jimmy agus Caprice araon ag insint bhréige</a:t>
            </a:r>
            <a:endParaRPr lang="ga-IE" sz="2800" b="1" i="1" dirty="0" smtClean="0">
              <a:solidFill>
                <a:prstClr val="black"/>
              </a:solidFill>
              <a:latin typeface="Arial" pitchFamily="34" charset="0"/>
              <a:ea typeface="Times New Roman" pitchFamily="18" charset="0"/>
              <a:cs typeface="Arial" pitchFamily="34" charset="0"/>
            </a:endParaRPr>
          </a:p>
          <a:p>
            <a:pPr eaLnBrk="0" fontAlgn="base" hangingPunct="0">
              <a:spcBef>
                <a:spcPct val="0"/>
              </a:spcBef>
              <a:spcAft>
                <a:spcPct val="0"/>
              </a:spcAft>
            </a:pPr>
            <a:endParaRPr lang="ga-IE" sz="2800" b="1" i="1" dirty="0" smtClean="0">
              <a:solidFill>
                <a:prstClr val="black"/>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ga-IE" sz="2800" b="1" i="1" dirty="0" smtClean="0">
                <a:solidFill>
                  <a:prstClr val="black"/>
                </a:solidFill>
                <a:latin typeface="Arial" pitchFamily="34" charset="0"/>
              </a:rPr>
              <a:t>Cé atá ag insint na fírinne? Cén chaoi ar féidir a dhéanamh amach?</a:t>
            </a:r>
            <a:endParaRPr lang="ga-IE" sz="2800" b="1" i="1" dirty="0" smtClean="0">
              <a:solidFill>
                <a:prstClr val="black"/>
              </a:solidFill>
              <a:latin typeface="Arial" pitchFamily="34" charset="0"/>
              <a:ea typeface="Times New Roman" pitchFamily="18" charset="0"/>
              <a:cs typeface="Arial" pitchFamily="34" charset="0"/>
            </a:endParaRPr>
          </a:p>
        </p:txBody>
      </p:sp>
      <p:sp>
        <p:nvSpPr>
          <p:cNvPr id="3" name="Rectangle 2"/>
          <p:cNvSpPr/>
          <p:nvPr/>
        </p:nvSpPr>
        <p:spPr>
          <a:xfrm>
            <a:off x="390260" y="404664"/>
            <a:ext cx="7499169" cy="830997"/>
          </a:xfrm>
          <a:prstGeom prst="rect">
            <a:avLst/>
          </a:prstGeom>
        </p:spPr>
        <p:txBody>
          <a:bodyPr wrap="none">
            <a:spAutoFit/>
          </a:bodyPr>
          <a:lstStyle/>
          <a:p>
            <a:pPr algn="ctr"/>
            <a:r>
              <a:rPr lang="ga-IE" sz="4800" b="1" i="1" kern="0" dirty="0" smtClean="0">
                <a:solidFill>
                  <a:srgbClr val="C00000"/>
                </a:solidFill>
              </a:rPr>
              <a:t>        Cé atá ag insint na fírinne?</a:t>
            </a:r>
            <a:endParaRPr lang="ga-IE" sz="4800" dirty="0">
              <a:solidFill>
                <a:srgbClr val="C00000"/>
              </a:solidFill>
            </a:endParaRPr>
          </a:p>
        </p:txBody>
      </p:sp>
      <p:sp>
        <p:nvSpPr>
          <p:cNvPr id="2" name="Date Placeholder 1"/>
          <p:cNvSpPr>
            <a:spLocks noGrp="1"/>
          </p:cNvSpPr>
          <p:nvPr>
            <p:ph type="dt" sz="half" idx="10"/>
          </p:nvPr>
        </p:nvSpPr>
        <p:spPr/>
        <p:txBody>
          <a:bodyPr/>
          <a:lstStyle/>
          <a:p>
            <a:fld id="{476B9E53-6805-46FA-AB67-1CB9EEFA41CB}"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checkerboard(across)">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l="-29000" r="-29000"/>
          </a:stretch>
        </a:blipFill>
        <a:effectLst/>
      </p:bgPr>
    </p:bg>
    <p:spTree>
      <p:nvGrpSpPr>
        <p:cNvPr id="1" name=""/>
        <p:cNvGrpSpPr/>
        <p:nvPr/>
      </p:nvGrpSpPr>
      <p:grpSpPr>
        <a:xfrm>
          <a:off x="0" y="0"/>
          <a:ext cx="0" cy="0"/>
          <a:chOff x="0" y="0"/>
          <a:chExt cx="0" cy="0"/>
        </a:xfrm>
      </p:grpSpPr>
      <p:sp>
        <p:nvSpPr>
          <p:cNvPr id="2" name="Rectangle 1"/>
          <p:cNvSpPr/>
          <p:nvPr/>
        </p:nvSpPr>
        <p:spPr>
          <a:xfrm>
            <a:off x="89766" y="2549872"/>
            <a:ext cx="9072575" cy="4278094"/>
          </a:xfrm>
          <a:prstGeom prst="rect">
            <a:avLst/>
          </a:prstGeom>
        </p:spPr>
        <p:txBody>
          <a:bodyPr wrap="square">
            <a:spAutoFit/>
          </a:bodyPr>
          <a:lstStyle/>
          <a:p>
            <a:pPr algn="ctr"/>
            <a:r>
              <a:rPr lang="ga-IE" sz="3200" dirty="0">
                <a:solidFill>
                  <a:srgbClr val="FF0000"/>
                </a:solidFill>
              </a:rPr>
              <a:t>Is í Caprice atá ag insint na fírinne.</a:t>
            </a:r>
          </a:p>
          <a:p>
            <a:pPr algn="ctr"/>
            <a:r>
              <a:rPr lang="ga-IE" sz="2800" dirty="0" smtClean="0"/>
              <a:t>Is é sin an t-aon fhéidearthacht </a:t>
            </a:r>
          </a:p>
          <a:p>
            <a:pPr algn="ctr"/>
            <a:r>
              <a:rPr lang="ga-IE" sz="2800" dirty="0" smtClean="0"/>
              <a:t>nach dtugann bréagnú.</a:t>
            </a:r>
          </a:p>
          <a:p>
            <a:pPr algn="ctr"/>
            <a:endParaRPr lang="ga-IE" sz="2800" dirty="0" smtClean="0"/>
          </a:p>
          <a:p>
            <a:pPr marL="800100" indent="-442913">
              <a:buFont typeface="Arial" pitchFamily="34" charset="0"/>
              <a:buChar char="•"/>
            </a:pPr>
            <a:r>
              <a:rPr lang="ga-IE" sz="2800" dirty="0" smtClean="0"/>
              <a:t>Tá Jimmy ag insint bhréige nuair a deir sé go bhfuil Caprice ag insint bhréige</a:t>
            </a:r>
          </a:p>
          <a:p>
            <a:pPr marL="800100" indent="-442913">
              <a:buFont typeface="Arial" pitchFamily="34" charset="0"/>
              <a:buChar char="•"/>
            </a:pPr>
            <a:r>
              <a:rPr lang="ga-IE" sz="2800" dirty="0" smtClean="0"/>
              <a:t>is fíor do Caprice go bhfuil Nicky ag insint bhréige</a:t>
            </a:r>
          </a:p>
          <a:p>
            <a:pPr marL="800100" indent="-442913">
              <a:buFont typeface="Arial" pitchFamily="34" charset="0"/>
              <a:buChar char="•"/>
            </a:pPr>
            <a:r>
              <a:rPr lang="ga-IE" sz="2400" dirty="0" smtClean="0"/>
              <a:t>tá Nicky ag insint bhréige nuair a deir sí go bhfuil Caprice agus Jimmy araon ag insint bhréige (Jimmy amháin atá ag insint bhréige)</a:t>
            </a:r>
          </a:p>
        </p:txBody>
      </p:sp>
      <p:sp>
        <p:nvSpPr>
          <p:cNvPr id="3" name="Rectangle 3"/>
          <p:cNvSpPr>
            <a:spLocks noChangeArrowheads="1"/>
          </p:cNvSpPr>
          <p:nvPr/>
        </p:nvSpPr>
        <p:spPr bwMode="auto">
          <a:xfrm>
            <a:off x="165260" y="419779"/>
            <a:ext cx="8978740" cy="1974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ga-IE" sz="2000" b="1" i="1" dirty="0" smtClean="0">
                <a:latin typeface="Arial" pitchFamily="34" charset="0"/>
              </a:rPr>
              <a:t>Deir Jimmy go bhfuil Caprice ag insint bhréige.</a:t>
            </a:r>
            <a:r>
              <a:rPr dirty="0"/>
              <a:t/>
            </a:r>
            <a:br>
              <a:rPr dirty="0"/>
            </a:br>
            <a:r>
              <a:rPr lang="ga-IE" sz="2000" b="1" i="1" dirty="0" smtClean="0">
                <a:latin typeface="Arial" pitchFamily="34" charset="0"/>
              </a:rPr>
              <a:t>Deir Caprice go bhfuil Nicky ag insint bhréige.</a:t>
            </a:r>
            <a:r>
              <a:rPr sz="1600" dirty="0"/>
              <a:t/>
            </a:r>
            <a:br>
              <a:rPr sz="1600" dirty="0"/>
            </a:br>
            <a:r>
              <a:rPr lang="ga-IE" sz="2000" b="1" i="1" dirty="0" smtClean="0">
                <a:latin typeface="Arial" pitchFamily="34" charset="0"/>
              </a:rPr>
              <a:t>Deir Nicky go bhfuil Jimmy agus Caprice araon ag insint bhréige</a:t>
            </a:r>
            <a:endParaRPr lang="ga-IE" sz="2000" b="1" i="1" dirty="0" smtClean="0">
              <a:latin typeface="Arial" pitchFamily="34" charset="0"/>
              <a:ea typeface="Times New Roman" pitchFamily="18" charset="0"/>
              <a:cs typeface="Arial" pitchFamily="34" charset="0"/>
            </a:endParaRPr>
          </a:p>
          <a:p>
            <a:pPr eaLnBrk="0" fontAlgn="base" hangingPunct="0">
              <a:lnSpc>
                <a:spcPct val="150000"/>
              </a:lnSpc>
              <a:spcBef>
                <a:spcPct val="0"/>
              </a:spcBef>
              <a:spcAft>
                <a:spcPct val="0"/>
              </a:spcAft>
            </a:pPr>
            <a:r>
              <a:rPr lang="ga-IE" sz="2000" b="1" i="1" dirty="0" smtClean="0">
                <a:latin typeface="Arial" pitchFamily="34" charset="0"/>
              </a:rPr>
              <a:t>Cé atá ag insint na fírinne? Cén chaoi ar féidir a dhéanamh amach?</a:t>
            </a:r>
            <a:endParaRPr lang="ga-IE" sz="2000" b="1" i="1" dirty="0" smtClean="0">
              <a:latin typeface="Arial" pitchFamily="34" charset="0"/>
              <a:ea typeface="Times New Roman" pitchFamily="18" charset="0"/>
              <a:cs typeface="Arial" pitchFamily="34" charset="0"/>
            </a:endParaRPr>
          </a:p>
        </p:txBody>
      </p:sp>
      <p:sp>
        <p:nvSpPr>
          <p:cNvPr id="4" name="Snip Diagonal Corner Rectangle 3">
            <a:hlinkClick r:id="rId4" action="ppaction://hlinkpres?slideindex=1&amp;slidetitle="/>
          </p:cNvPr>
          <p:cNvSpPr/>
          <p:nvPr/>
        </p:nvSpPr>
        <p:spPr>
          <a:xfrm>
            <a:off x="7877175" y="6335927"/>
            <a:ext cx="1077832" cy="360000"/>
          </a:xfrm>
          <a:prstGeom prst="snip2DiagRect">
            <a:avLst>
              <a:gd name="adj1" fmla="val 0"/>
              <a:gd name="adj2" fmla="val 44253"/>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ga-IE" dirty="0" smtClean="0">
                <a:solidFill>
                  <a:srgbClr val="C00000"/>
                </a:solidFill>
              </a:rPr>
              <a:t>Seó 2</a:t>
            </a:r>
            <a:endParaRPr lang="ga-IE" dirty="0">
              <a:solidFill>
                <a:srgbClr val="C00000"/>
              </a:solidFill>
            </a:endParaRPr>
          </a:p>
        </p:txBody>
      </p:sp>
      <p:sp>
        <p:nvSpPr>
          <p:cNvPr id="5" name="Date Placeholder 4"/>
          <p:cNvSpPr>
            <a:spLocks noGrp="1"/>
          </p:cNvSpPr>
          <p:nvPr>
            <p:ph type="dt" sz="half" idx="10"/>
          </p:nvPr>
        </p:nvSpPr>
        <p:spPr/>
        <p:txBody>
          <a:bodyPr/>
          <a:lstStyle/>
          <a:p>
            <a:fld id="{407F7D22-245C-4FAC-A2F9-C76630CBC9E8}" type="datetime10">
              <a:rPr lang="en-IE" smtClean="0">
                <a:solidFill>
                  <a:prstClr val="black">
                    <a:tint val="75000"/>
                  </a:prstClr>
                </a:solidFill>
              </a:rPr>
              <a:pPr/>
              <a:t>09:19</a:t>
            </a:fld>
            <a:endParaRPr lang="ga-IE">
              <a:solidFill>
                <a:prstClr val="black">
                  <a:tint val="75000"/>
                </a:prstClr>
              </a:solidFill>
            </a:endParaRPr>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192320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a:grpSpLocks/>
          </p:cNvGrpSpPr>
          <p:nvPr/>
        </p:nvGrpSpPr>
        <p:grpSpPr bwMode="auto">
          <a:xfrm>
            <a:off x="323850" y="836613"/>
            <a:ext cx="8534400" cy="5486400"/>
            <a:chOff x="204" y="527"/>
            <a:chExt cx="5376" cy="3456"/>
          </a:xfrm>
        </p:grpSpPr>
        <p:sp>
          <p:nvSpPr>
            <p:cNvPr id="3097" name="Oval 8"/>
            <p:cNvSpPr>
              <a:spLocks noChangeArrowheads="1"/>
            </p:cNvSpPr>
            <p:nvPr/>
          </p:nvSpPr>
          <p:spPr bwMode="auto">
            <a:xfrm>
              <a:off x="204" y="527"/>
              <a:ext cx="5376" cy="3456"/>
            </a:xfrm>
            <a:prstGeom prst="ellipse">
              <a:avLst/>
            </a:prstGeom>
            <a:gradFill rotWithShape="0">
              <a:gsLst>
                <a:gs pos="0">
                  <a:srgbClr val="F6EAEE"/>
                </a:gs>
                <a:gs pos="100000">
                  <a:srgbClr val="C7839B"/>
                </a:gs>
              </a:gsLst>
              <a:lin ang="5400000" scaled="1"/>
            </a:gradFill>
            <a:ln w="9525">
              <a:noFill/>
              <a:round/>
              <a:headEnd/>
              <a:tailEnd/>
            </a:ln>
          </p:spPr>
          <p:txBody>
            <a:bodyPr anchor="ctr">
              <a:spAutoFit/>
            </a:bodyPr>
            <a:lstStyle/>
            <a:p>
              <a:pPr algn="ctr" fontAlgn="base">
                <a:spcBef>
                  <a:spcPct val="50000"/>
                </a:spcBef>
                <a:spcAft>
                  <a:spcPct val="0"/>
                </a:spcAft>
              </a:pPr>
              <a:endParaRPr lang="en-IE" sz="2400">
                <a:solidFill>
                  <a:srgbClr val="970037"/>
                </a:solidFill>
              </a:endParaRPr>
            </a:p>
          </p:txBody>
        </p:sp>
        <p:sp>
          <p:nvSpPr>
            <p:cNvPr id="3098" name="Oval 7"/>
            <p:cNvSpPr>
              <a:spLocks noChangeArrowheads="1"/>
            </p:cNvSpPr>
            <p:nvPr/>
          </p:nvSpPr>
          <p:spPr bwMode="auto">
            <a:xfrm>
              <a:off x="1236" y="1408"/>
              <a:ext cx="3288" cy="736"/>
            </a:xfrm>
            <a:prstGeom prst="ellipse">
              <a:avLst/>
            </a:prstGeom>
            <a:solidFill>
              <a:schemeClr val="bg1"/>
            </a:solidFill>
            <a:ln w="9525">
              <a:noFill/>
              <a:round/>
              <a:headEnd/>
              <a:tailEnd/>
            </a:ln>
          </p:spPr>
          <p:txBody>
            <a:bodyPr anchor="ctr">
              <a:spAutoFit/>
            </a:bodyPr>
            <a:lstStyle/>
            <a:p>
              <a:pPr algn="ctr" fontAlgn="base">
                <a:spcBef>
                  <a:spcPct val="50000"/>
                </a:spcBef>
                <a:spcAft>
                  <a:spcPct val="0"/>
                </a:spcAft>
              </a:pPr>
              <a:r>
                <a:rPr lang="ga-IE" sz="2400" dirty="0">
                  <a:solidFill>
                    <a:srgbClr val="970037"/>
                  </a:solidFill>
                </a:rPr>
                <a:t>Foghlaimíonn daltaí an Chéimseata trí</a:t>
              </a:r>
            </a:p>
          </p:txBody>
        </p:sp>
      </p:grpSp>
      <p:grpSp>
        <p:nvGrpSpPr>
          <p:cNvPr id="3" name="Group 15"/>
          <p:cNvGrpSpPr>
            <a:grpSpLocks/>
          </p:cNvGrpSpPr>
          <p:nvPr/>
        </p:nvGrpSpPr>
        <p:grpSpPr bwMode="auto">
          <a:xfrm>
            <a:off x="0" y="1340768"/>
            <a:ext cx="2915816" cy="1569300"/>
            <a:chOff x="336" y="912"/>
            <a:chExt cx="1728" cy="768"/>
          </a:xfrm>
        </p:grpSpPr>
        <p:sp>
          <p:nvSpPr>
            <p:cNvPr id="3095" name="Oval 9"/>
            <p:cNvSpPr>
              <a:spLocks noChangeArrowheads="1"/>
            </p:cNvSpPr>
            <p:nvPr/>
          </p:nvSpPr>
          <p:spPr bwMode="auto">
            <a:xfrm>
              <a:off x="336" y="912"/>
              <a:ext cx="1728" cy="768"/>
            </a:xfrm>
            <a:prstGeom prst="ellipse">
              <a:avLst/>
            </a:prstGeom>
            <a:gradFill rotWithShape="0">
              <a:gsLst>
                <a:gs pos="0">
                  <a:srgbClr val="F2DCE4"/>
                </a:gs>
                <a:gs pos="100000">
                  <a:srgbClr val="D59FB2"/>
                </a:gs>
              </a:gsLst>
              <a:path path="shape">
                <a:fillToRect l="50000" t="50000" r="50000" b="50000"/>
              </a:path>
            </a:gradFill>
            <a:ln w="19050">
              <a:solidFill>
                <a:srgbClr val="970037"/>
              </a:solidFill>
              <a:round/>
              <a:headEnd/>
              <a:tailEnd/>
            </a:ln>
          </p:spPr>
          <p:txBody>
            <a:bodyPr wrap="none" anchor="ctr">
              <a:spAutoFit/>
            </a:bodyPr>
            <a:lstStyle/>
            <a:p>
              <a:pPr algn="ctr" fontAlgn="base">
                <a:spcBef>
                  <a:spcPct val="50000"/>
                </a:spcBef>
                <a:spcAft>
                  <a:spcPct val="0"/>
                </a:spcAft>
              </a:pPr>
              <a:endParaRPr lang="en-IE" sz="2400">
                <a:solidFill>
                  <a:srgbClr val="970037"/>
                </a:solidFill>
              </a:endParaRPr>
            </a:p>
          </p:txBody>
        </p:sp>
        <p:sp>
          <p:nvSpPr>
            <p:cNvPr id="3096" name="Text Box 10"/>
            <p:cNvSpPr txBox="1">
              <a:spLocks noChangeArrowheads="1"/>
            </p:cNvSpPr>
            <p:nvPr/>
          </p:nvSpPr>
          <p:spPr bwMode="auto">
            <a:xfrm>
              <a:off x="624" y="1037"/>
              <a:ext cx="1152" cy="407"/>
            </a:xfrm>
            <a:prstGeom prst="rect">
              <a:avLst/>
            </a:prstGeom>
            <a:noFill/>
            <a:ln w="9525">
              <a:noFill/>
              <a:miter lim="800000"/>
              <a:headEnd/>
              <a:tailEnd/>
            </a:ln>
          </p:spPr>
          <p:txBody>
            <a:bodyPr>
              <a:spAutoFit/>
            </a:bodyPr>
            <a:lstStyle/>
            <a:p>
              <a:pPr algn="ctr" fontAlgn="base">
                <a:spcBef>
                  <a:spcPct val="50000"/>
                </a:spcBef>
                <a:spcAft>
                  <a:spcPct val="0"/>
                </a:spcAft>
              </a:pPr>
              <a:r>
                <a:rPr lang="ga-IE" sz="2400" dirty="0" smtClean="0">
                  <a:solidFill>
                    <a:srgbClr val="970037"/>
                  </a:solidFill>
                </a:rPr>
                <a:t>Teacht ar Thuairimí</a:t>
              </a:r>
              <a:endParaRPr lang="ga-IE" sz="2400" dirty="0">
                <a:solidFill>
                  <a:srgbClr val="970037"/>
                </a:solidFill>
              </a:endParaRPr>
            </a:p>
          </p:txBody>
        </p:sp>
      </p:grpSp>
      <p:grpSp>
        <p:nvGrpSpPr>
          <p:cNvPr id="4" name="Group 44"/>
          <p:cNvGrpSpPr>
            <a:grpSpLocks/>
          </p:cNvGrpSpPr>
          <p:nvPr/>
        </p:nvGrpSpPr>
        <p:grpSpPr bwMode="auto">
          <a:xfrm>
            <a:off x="3200400" y="457200"/>
            <a:ext cx="2743200" cy="1219200"/>
            <a:chOff x="2016" y="288"/>
            <a:chExt cx="1728" cy="768"/>
          </a:xfrm>
        </p:grpSpPr>
        <p:sp>
          <p:nvSpPr>
            <p:cNvPr id="3093" name="Oval 17"/>
            <p:cNvSpPr>
              <a:spLocks noChangeArrowheads="1"/>
            </p:cNvSpPr>
            <p:nvPr/>
          </p:nvSpPr>
          <p:spPr bwMode="auto">
            <a:xfrm>
              <a:off x="2016" y="288"/>
              <a:ext cx="1728" cy="768"/>
            </a:xfrm>
            <a:prstGeom prst="ellipse">
              <a:avLst/>
            </a:prstGeom>
            <a:gradFill rotWithShape="0">
              <a:gsLst>
                <a:gs pos="0">
                  <a:srgbClr val="F2DCE4"/>
                </a:gs>
                <a:gs pos="100000">
                  <a:srgbClr val="D59FB2"/>
                </a:gs>
              </a:gsLst>
              <a:path path="shape">
                <a:fillToRect l="50000" t="50000" r="50000" b="50000"/>
              </a:path>
            </a:gradFill>
            <a:ln w="19050">
              <a:solidFill>
                <a:srgbClr val="970037"/>
              </a:solidFill>
              <a:round/>
              <a:headEnd/>
              <a:tailEnd/>
            </a:ln>
          </p:spPr>
          <p:txBody>
            <a:bodyPr wrap="none" anchor="ctr">
              <a:spAutoFit/>
            </a:bodyPr>
            <a:lstStyle/>
            <a:p>
              <a:pPr algn="ctr" fontAlgn="base">
                <a:spcBef>
                  <a:spcPct val="50000"/>
                </a:spcBef>
                <a:spcAft>
                  <a:spcPct val="0"/>
                </a:spcAft>
              </a:pPr>
              <a:endParaRPr lang="en-IE" sz="2400">
                <a:solidFill>
                  <a:srgbClr val="970037"/>
                </a:solidFill>
              </a:endParaRPr>
            </a:p>
          </p:txBody>
        </p:sp>
        <p:sp>
          <p:nvSpPr>
            <p:cNvPr id="3094" name="Text Box 18"/>
            <p:cNvSpPr txBox="1">
              <a:spLocks noChangeArrowheads="1"/>
            </p:cNvSpPr>
            <p:nvPr/>
          </p:nvSpPr>
          <p:spPr bwMode="auto">
            <a:xfrm>
              <a:off x="2075" y="413"/>
              <a:ext cx="1573" cy="523"/>
            </a:xfrm>
            <a:prstGeom prst="rect">
              <a:avLst/>
            </a:prstGeom>
            <a:noFill/>
            <a:ln w="9525">
              <a:noFill/>
              <a:miter lim="800000"/>
              <a:headEnd/>
              <a:tailEnd/>
            </a:ln>
          </p:spPr>
          <p:txBody>
            <a:bodyPr wrap="square">
              <a:spAutoFit/>
            </a:bodyPr>
            <a:lstStyle/>
            <a:p>
              <a:pPr algn="ctr" fontAlgn="base">
                <a:spcBef>
                  <a:spcPct val="50000"/>
                </a:spcBef>
                <a:spcAft>
                  <a:spcPct val="0"/>
                </a:spcAft>
              </a:pPr>
              <a:r>
                <a:rPr lang="ga-IE" sz="2400" dirty="0">
                  <a:solidFill>
                    <a:srgbClr val="970037"/>
                  </a:solidFill>
                </a:rPr>
                <a:t>Modheolaíochtaí praiticiúla</a:t>
              </a:r>
            </a:p>
          </p:txBody>
        </p:sp>
      </p:grpSp>
      <p:grpSp>
        <p:nvGrpSpPr>
          <p:cNvPr id="5" name="Group 20"/>
          <p:cNvGrpSpPr>
            <a:grpSpLocks/>
          </p:cNvGrpSpPr>
          <p:nvPr/>
        </p:nvGrpSpPr>
        <p:grpSpPr bwMode="auto">
          <a:xfrm>
            <a:off x="6019800" y="1524000"/>
            <a:ext cx="2743200" cy="1219200"/>
            <a:chOff x="2016" y="480"/>
            <a:chExt cx="1728" cy="768"/>
          </a:xfrm>
        </p:grpSpPr>
        <p:sp>
          <p:nvSpPr>
            <p:cNvPr id="3091" name="Oval 21"/>
            <p:cNvSpPr>
              <a:spLocks noChangeArrowheads="1"/>
            </p:cNvSpPr>
            <p:nvPr/>
          </p:nvSpPr>
          <p:spPr bwMode="auto">
            <a:xfrm>
              <a:off x="2016" y="480"/>
              <a:ext cx="1728" cy="768"/>
            </a:xfrm>
            <a:prstGeom prst="ellipse">
              <a:avLst/>
            </a:prstGeom>
            <a:gradFill rotWithShape="0">
              <a:gsLst>
                <a:gs pos="0">
                  <a:srgbClr val="F2DCE4"/>
                </a:gs>
                <a:gs pos="100000">
                  <a:srgbClr val="D59FB2"/>
                </a:gs>
              </a:gsLst>
              <a:path path="shape">
                <a:fillToRect l="50000" t="50000" r="50000" b="50000"/>
              </a:path>
            </a:gradFill>
            <a:ln w="19050">
              <a:solidFill>
                <a:srgbClr val="970037"/>
              </a:solidFill>
              <a:round/>
              <a:headEnd/>
              <a:tailEnd/>
            </a:ln>
          </p:spPr>
          <p:txBody>
            <a:bodyPr wrap="none" anchor="ctr">
              <a:spAutoFit/>
            </a:bodyPr>
            <a:lstStyle/>
            <a:p>
              <a:pPr algn="ctr" fontAlgn="base">
                <a:spcBef>
                  <a:spcPct val="50000"/>
                </a:spcBef>
                <a:spcAft>
                  <a:spcPct val="0"/>
                </a:spcAft>
              </a:pPr>
              <a:endParaRPr lang="en-IE" sz="2400">
                <a:solidFill>
                  <a:srgbClr val="970037"/>
                </a:solidFill>
              </a:endParaRPr>
            </a:p>
          </p:txBody>
        </p:sp>
        <p:sp>
          <p:nvSpPr>
            <p:cNvPr id="3092" name="Text Box 22"/>
            <p:cNvSpPr txBox="1">
              <a:spLocks noChangeArrowheads="1"/>
            </p:cNvSpPr>
            <p:nvPr/>
          </p:nvSpPr>
          <p:spPr bwMode="auto">
            <a:xfrm>
              <a:off x="2193" y="591"/>
              <a:ext cx="1488" cy="523"/>
            </a:xfrm>
            <a:prstGeom prst="rect">
              <a:avLst/>
            </a:prstGeom>
            <a:noFill/>
            <a:ln w="9525">
              <a:noFill/>
              <a:miter lim="800000"/>
              <a:headEnd/>
              <a:tailEnd/>
            </a:ln>
          </p:spPr>
          <p:txBody>
            <a:bodyPr>
              <a:spAutoFit/>
            </a:bodyPr>
            <a:lstStyle/>
            <a:p>
              <a:pPr algn="ctr" fontAlgn="base">
                <a:spcBef>
                  <a:spcPct val="50000"/>
                </a:spcBef>
                <a:spcAft>
                  <a:spcPct val="0"/>
                </a:spcAft>
              </a:pPr>
              <a:r>
                <a:rPr lang="ga-IE" sz="2400" dirty="0" smtClean="0">
                  <a:solidFill>
                    <a:srgbClr val="970037"/>
                  </a:solidFill>
                </a:rPr>
                <a:t>Comhoibriú le Daoine eile</a:t>
              </a:r>
              <a:endParaRPr lang="ga-IE" sz="2400" dirty="0">
                <a:solidFill>
                  <a:srgbClr val="970037"/>
                </a:solidFill>
              </a:endParaRPr>
            </a:p>
          </p:txBody>
        </p:sp>
      </p:grpSp>
      <p:grpSp>
        <p:nvGrpSpPr>
          <p:cNvPr id="6" name="Group 42"/>
          <p:cNvGrpSpPr>
            <a:grpSpLocks/>
          </p:cNvGrpSpPr>
          <p:nvPr/>
        </p:nvGrpSpPr>
        <p:grpSpPr bwMode="auto">
          <a:xfrm>
            <a:off x="-169863" y="3324227"/>
            <a:ext cx="3390903" cy="1428751"/>
            <a:chOff x="-107" y="2094"/>
            <a:chExt cx="2136" cy="900"/>
          </a:xfrm>
        </p:grpSpPr>
        <p:sp>
          <p:nvSpPr>
            <p:cNvPr id="3089" name="Oval 27"/>
            <p:cNvSpPr>
              <a:spLocks noChangeArrowheads="1"/>
            </p:cNvSpPr>
            <p:nvPr/>
          </p:nvSpPr>
          <p:spPr bwMode="auto">
            <a:xfrm>
              <a:off x="-107" y="2094"/>
              <a:ext cx="2136" cy="900"/>
            </a:xfrm>
            <a:prstGeom prst="ellipse">
              <a:avLst/>
            </a:prstGeom>
            <a:gradFill rotWithShape="0">
              <a:gsLst>
                <a:gs pos="0">
                  <a:srgbClr val="F2DCE4"/>
                </a:gs>
                <a:gs pos="100000">
                  <a:srgbClr val="CD8DA4"/>
                </a:gs>
              </a:gsLst>
              <a:path path="shape">
                <a:fillToRect l="50000" t="50000" r="50000" b="50000"/>
              </a:path>
            </a:gradFill>
            <a:ln w="19050">
              <a:solidFill>
                <a:srgbClr val="970037"/>
              </a:solidFill>
              <a:round/>
              <a:headEnd/>
              <a:tailEnd/>
            </a:ln>
          </p:spPr>
          <p:txBody>
            <a:bodyPr wrap="none" anchor="ctr">
              <a:spAutoFit/>
            </a:bodyPr>
            <a:lstStyle/>
            <a:p>
              <a:pPr algn="ctr" fontAlgn="base">
                <a:spcBef>
                  <a:spcPct val="50000"/>
                </a:spcBef>
                <a:spcAft>
                  <a:spcPct val="0"/>
                </a:spcAft>
              </a:pPr>
              <a:r>
                <a:rPr lang="ga-IE" sz="2400" dirty="0">
                  <a:solidFill>
                    <a:srgbClr val="970037"/>
                  </a:solidFill>
                </a:rPr>
                <a:t>Cumarsáid </a:t>
              </a:r>
              <a:endParaRPr lang="ga-IE" sz="2400" dirty="0" smtClean="0">
                <a:solidFill>
                  <a:srgbClr val="970037"/>
                </a:solidFill>
              </a:endParaRPr>
            </a:p>
            <a:p>
              <a:pPr algn="ctr" fontAlgn="base">
                <a:spcBef>
                  <a:spcPct val="50000"/>
                </a:spcBef>
                <a:spcAft>
                  <a:spcPct val="0"/>
                </a:spcAft>
              </a:pPr>
              <a:r>
                <a:rPr lang="ga-IE" sz="2400" dirty="0" smtClean="0">
                  <a:solidFill>
                    <a:srgbClr val="970037"/>
                  </a:solidFill>
                </a:rPr>
                <a:t>mhatamaiticiúil</a:t>
              </a:r>
              <a:endParaRPr lang="ga-IE" sz="2400" dirty="0">
                <a:solidFill>
                  <a:srgbClr val="970037"/>
                </a:solidFill>
              </a:endParaRPr>
            </a:p>
          </p:txBody>
        </p:sp>
        <p:sp>
          <p:nvSpPr>
            <p:cNvPr id="3090" name="Text Box 28"/>
            <p:cNvSpPr txBox="1">
              <a:spLocks noChangeArrowheads="1"/>
            </p:cNvSpPr>
            <p:nvPr/>
          </p:nvSpPr>
          <p:spPr bwMode="auto">
            <a:xfrm>
              <a:off x="240" y="2400"/>
              <a:ext cx="1488" cy="288"/>
            </a:xfrm>
            <a:prstGeom prst="rect">
              <a:avLst/>
            </a:prstGeom>
            <a:noFill/>
            <a:ln w="9525">
              <a:noFill/>
              <a:miter lim="800000"/>
              <a:headEnd/>
              <a:tailEnd/>
            </a:ln>
          </p:spPr>
          <p:txBody>
            <a:bodyPr>
              <a:spAutoFit/>
            </a:bodyPr>
            <a:lstStyle/>
            <a:p>
              <a:pPr algn="ctr" fontAlgn="base">
                <a:spcBef>
                  <a:spcPct val="50000"/>
                </a:spcBef>
                <a:spcAft>
                  <a:spcPct val="0"/>
                </a:spcAft>
              </a:pPr>
              <a:endParaRPr lang="en-GB" sz="2400" dirty="0">
                <a:solidFill>
                  <a:srgbClr val="970037"/>
                </a:solidFill>
              </a:endParaRPr>
            </a:p>
          </p:txBody>
        </p:sp>
      </p:grpSp>
      <p:grpSp>
        <p:nvGrpSpPr>
          <p:cNvPr id="7" name="Group 41"/>
          <p:cNvGrpSpPr>
            <a:grpSpLocks/>
          </p:cNvGrpSpPr>
          <p:nvPr/>
        </p:nvGrpSpPr>
        <p:grpSpPr bwMode="auto">
          <a:xfrm>
            <a:off x="1447800" y="4876800"/>
            <a:ext cx="2743200" cy="1219200"/>
            <a:chOff x="912" y="3072"/>
            <a:chExt cx="1728" cy="768"/>
          </a:xfrm>
        </p:grpSpPr>
        <p:sp>
          <p:nvSpPr>
            <p:cNvPr id="3087" name="Oval 30"/>
            <p:cNvSpPr>
              <a:spLocks noChangeArrowheads="1"/>
            </p:cNvSpPr>
            <p:nvPr/>
          </p:nvSpPr>
          <p:spPr bwMode="auto">
            <a:xfrm>
              <a:off x="912" y="3072"/>
              <a:ext cx="1728" cy="768"/>
            </a:xfrm>
            <a:prstGeom prst="ellipse">
              <a:avLst/>
            </a:prstGeom>
            <a:gradFill rotWithShape="0">
              <a:gsLst>
                <a:gs pos="0">
                  <a:srgbClr val="F2DCE4"/>
                </a:gs>
                <a:gs pos="100000">
                  <a:srgbClr val="C57D97"/>
                </a:gs>
              </a:gsLst>
              <a:path path="shape">
                <a:fillToRect l="50000" t="50000" r="50000" b="50000"/>
              </a:path>
            </a:gradFill>
            <a:ln w="19050">
              <a:solidFill>
                <a:srgbClr val="970037"/>
              </a:solidFill>
              <a:round/>
              <a:headEnd/>
              <a:tailEnd/>
            </a:ln>
          </p:spPr>
          <p:txBody>
            <a:bodyPr wrap="none" anchor="ctr">
              <a:spAutoFit/>
            </a:bodyPr>
            <a:lstStyle/>
            <a:p>
              <a:pPr algn="ctr" fontAlgn="base">
                <a:spcBef>
                  <a:spcPct val="50000"/>
                </a:spcBef>
                <a:spcAft>
                  <a:spcPct val="0"/>
                </a:spcAft>
              </a:pPr>
              <a:endParaRPr lang="en-IE" sz="2400">
                <a:solidFill>
                  <a:srgbClr val="970037"/>
                </a:solidFill>
              </a:endParaRPr>
            </a:p>
          </p:txBody>
        </p:sp>
        <p:sp>
          <p:nvSpPr>
            <p:cNvPr id="3088" name="Text Box 31"/>
            <p:cNvSpPr txBox="1">
              <a:spLocks noChangeArrowheads="1"/>
            </p:cNvSpPr>
            <p:nvPr/>
          </p:nvSpPr>
          <p:spPr bwMode="auto">
            <a:xfrm>
              <a:off x="1066" y="3158"/>
              <a:ext cx="1488" cy="523"/>
            </a:xfrm>
            <a:prstGeom prst="rect">
              <a:avLst/>
            </a:prstGeom>
            <a:noFill/>
            <a:ln w="9525">
              <a:noFill/>
              <a:miter lim="800000"/>
              <a:headEnd/>
              <a:tailEnd/>
            </a:ln>
          </p:spPr>
          <p:txBody>
            <a:bodyPr>
              <a:spAutoFit/>
            </a:bodyPr>
            <a:lstStyle/>
            <a:p>
              <a:pPr algn="ctr" fontAlgn="base">
                <a:spcBef>
                  <a:spcPct val="50000"/>
                </a:spcBef>
                <a:spcAft>
                  <a:spcPct val="0"/>
                </a:spcAft>
              </a:pPr>
              <a:r>
                <a:rPr lang="ga-IE" sz="2400" dirty="0" smtClean="0">
                  <a:solidFill>
                    <a:srgbClr val="970037"/>
                  </a:solidFill>
                </a:rPr>
                <a:t>Teicneolaíocht (CD na nDaltaí)</a:t>
              </a:r>
            </a:p>
          </p:txBody>
        </p:sp>
      </p:grpSp>
      <p:grpSp>
        <p:nvGrpSpPr>
          <p:cNvPr id="8" name="Group 40"/>
          <p:cNvGrpSpPr>
            <a:grpSpLocks/>
          </p:cNvGrpSpPr>
          <p:nvPr/>
        </p:nvGrpSpPr>
        <p:grpSpPr bwMode="auto">
          <a:xfrm>
            <a:off x="4953000" y="4800600"/>
            <a:ext cx="2743200" cy="1219200"/>
            <a:chOff x="3120" y="3024"/>
            <a:chExt cx="1728" cy="768"/>
          </a:xfrm>
        </p:grpSpPr>
        <p:sp>
          <p:nvSpPr>
            <p:cNvPr id="3085" name="Oval 33"/>
            <p:cNvSpPr>
              <a:spLocks noChangeArrowheads="1"/>
            </p:cNvSpPr>
            <p:nvPr/>
          </p:nvSpPr>
          <p:spPr bwMode="auto">
            <a:xfrm>
              <a:off x="3120" y="3024"/>
              <a:ext cx="1728" cy="768"/>
            </a:xfrm>
            <a:prstGeom prst="ellipse">
              <a:avLst/>
            </a:prstGeom>
            <a:gradFill rotWithShape="0">
              <a:gsLst>
                <a:gs pos="0">
                  <a:srgbClr val="F2DCE4"/>
                </a:gs>
                <a:gs pos="100000">
                  <a:srgbClr val="C57D97"/>
                </a:gs>
              </a:gsLst>
              <a:path path="shape">
                <a:fillToRect l="50000" t="50000" r="50000" b="50000"/>
              </a:path>
            </a:gradFill>
            <a:ln w="19050">
              <a:solidFill>
                <a:srgbClr val="970037"/>
              </a:solidFill>
              <a:round/>
              <a:headEnd/>
              <a:tailEnd/>
            </a:ln>
          </p:spPr>
          <p:txBody>
            <a:bodyPr wrap="none" anchor="ctr">
              <a:spAutoFit/>
            </a:bodyPr>
            <a:lstStyle/>
            <a:p>
              <a:pPr algn="ctr" fontAlgn="base">
                <a:spcBef>
                  <a:spcPct val="50000"/>
                </a:spcBef>
                <a:spcAft>
                  <a:spcPct val="0"/>
                </a:spcAft>
              </a:pPr>
              <a:endParaRPr lang="en-IE" sz="2400">
                <a:solidFill>
                  <a:srgbClr val="970037"/>
                </a:solidFill>
              </a:endParaRPr>
            </a:p>
          </p:txBody>
        </p:sp>
        <p:sp>
          <p:nvSpPr>
            <p:cNvPr id="3086" name="Text Box 34"/>
            <p:cNvSpPr txBox="1">
              <a:spLocks noChangeArrowheads="1"/>
            </p:cNvSpPr>
            <p:nvPr/>
          </p:nvSpPr>
          <p:spPr bwMode="auto">
            <a:xfrm>
              <a:off x="3243" y="3158"/>
              <a:ext cx="1488" cy="523"/>
            </a:xfrm>
            <a:prstGeom prst="rect">
              <a:avLst/>
            </a:prstGeom>
            <a:noFill/>
            <a:ln w="9525">
              <a:noFill/>
              <a:miter lim="800000"/>
              <a:headEnd/>
              <a:tailEnd/>
            </a:ln>
          </p:spPr>
          <p:txBody>
            <a:bodyPr>
              <a:spAutoFit/>
            </a:bodyPr>
            <a:lstStyle/>
            <a:p>
              <a:pPr algn="ctr" fontAlgn="base">
                <a:spcBef>
                  <a:spcPct val="50000"/>
                </a:spcBef>
                <a:spcAft>
                  <a:spcPct val="0"/>
                </a:spcAft>
              </a:pPr>
              <a:r>
                <a:rPr lang="ga-IE" sz="2400" dirty="0">
                  <a:solidFill>
                    <a:srgbClr val="970037"/>
                  </a:solidFill>
                </a:rPr>
                <a:t>Úsáid </a:t>
              </a:r>
              <a:r>
                <a:rPr lang="ga-IE" sz="2400" dirty="0" smtClean="0">
                  <a:solidFill>
                    <a:srgbClr val="970037"/>
                  </a:solidFill>
                </a:rPr>
                <a:t>sa Saol Máguaird</a:t>
              </a:r>
              <a:endParaRPr lang="ga-IE" sz="2400" dirty="0">
                <a:solidFill>
                  <a:srgbClr val="970037"/>
                </a:solidFill>
              </a:endParaRPr>
            </a:p>
          </p:txBody>
        </p:sp>
      </p:grpSp>
      <p:grpSp>
        <p:nvGrpSpPr>
          <p:cNvPr id="9" name="Group 39"/>
          <p:cNvGrpSpPr>
            <a:grpSpLocks/>
          </p:cNvGrpSpPr>
          <p:nvPr/>
        </p:nvGrpSpPr>
        <p:grpSpPr bwMode="auto">
          <a:xfrm>
            <a:off x="5911857" y="3167067"/>
            <a:ext cx="3414715" cy="1198038"/>
            <a:chOff x="3724" y="1995"/>
            <a:chExt cx="2151" cy="900"/>
          </a:xfrm>
        </p:grpSpPr>
        <p:sp>
          <p:nvSpPr>
            <p:cNvPr id="3083" name="Oval 36"/>
            <p:cNvSpPr>
              <a:spLocks noChangeArrowheads="1"/>
            </p:cNvSpPr>
            <p:nvPr/>
          </p:nvSpPr>
          <p:spPr bwMode="auto">
            <a:xfrm>
              <a:off x="3724" y="1995"/>
              <a:ext cx="2151" cy="900"/>
            </a:xfrm>
            <a:prstGeom prst="ellipse">
              <a:avLst/>
            </a:prstGeom>
            <a:gradFill rotWithShape="0">
              <a:gsLst>
                <a:gs pos="0">
                  <a:srgbClr val="F2DCE4"/>
                </a:gs>
                <a:gs pos="100000">
                  <a:srgbClr val="CD8DA4"/>
                </a:gs>
              </a:gsLst>
              <a:path path="shape">
                <a:fillToRect l="50000" t="50000" r="50000" b="50000"/>
              </a:path>
            </a:gradFill>
            <a:ln w="19050">
              <a:solidFill>
                <a:srgbClr val="970037"/>
              </a:solidFill>
              <a:round/>
              <a:headEnd/>
              <a:tailEnd/>
            </a:ln>
          </p:spPr>
          <p:txBody>
            <a:bodyPr wrap="square" anchor="ctr">
              <a:spAutoFit/>
            </a:bodyPr>
            <a:lstStyle/>
            <a:p>
              <a:pPr algn="ctr" fontAlgn="base">
                <a:spcBef>
                  <a:spcPct val="50000"/>
                </a:spcBef>
                <a:spcAft>
                  <a:spcPct val="0"/>
                </a:spcAft>
              </a:pPr>
              <a:r>
                <a:rPr lang="ga-IE" sz="2400" dirty="0">
                  <a:solidFill>
                    <a:srgbClr val="970037"/>
                  </a:solidFill>
                </a:rPr>
                <a:t>Iliomad </a:t>
              </a:r>
              <a:endParaRPr lang="ga-IE" sz="2400" dirty="0" smtClean="0">
                <a:solidFill>
                  <a:srgbClr val="970037"/>
                </a:solidFill>
              </a:endParaRPr>
            </a:p>
            <a:p>
              <a:pPr algn="ctr" fontAlgn="base">
                <a:spcBef>
                  <a:spcPct val="50000"/>
                </a:spcBef>
                <a:spcAft>
                  <a:spcPct val="0"/>
                </a:spcAft>
              </a:pPr>
              <a:r>
                <a:rPr lang="ga-IE" sz="2400" dirty="0" smtClean="0">
                  <a:solidFill>
                    <a:srgbClr val="970037"/>
                  </a:solidFill>
                </a:rPr>
                <a:t>Léiriúchán</a:t>
              </a:r>
              <a:endParaRPr lang="ga-IE" sz="2400" dirty="0">
                <a:solidFill>
                  <a:srgbClr val="970037"/>
                </a:solidFill>
              </a:endParaRPr>
            </a:p>
          </p:txBody>
        </p:sp>
        <p:sp>
          <p:nvSpPr>
            <p:cNvPr id="3084" name="Text Box 37"/>
            <p:cNvSpPr txBox="1">
              <a:spLocks noChangeArrowheads="1"/>
            </p:cNvSpPr>
            <p:nvPr/>
          </p:nvSpPr>
          <p:spPr bwMode="auto">
            <a:xfrm>
              <a:off x="4176" y="2285"/>
              <a:ext cx="1248" cy="291"/>
            </a:xfrm>
            <a:prstGeom prst="rect">
              <a:avLst/>
            </a:prstGeom>
            <a:noFill/>
            <a:ln w="9525">
              <a:noFill/>
              <a:miter lim="800000"/>
              <a:headEnd/>
              <a:tailEnd/>
            </a:ln>
          </p:spPr>
          <p:txBody>
            <a:bodyPr>
              <a:spAutoFit/>
            </a:bodyPr>
            <a:lstStyle/>
            <a:p>
              <a:pPr algn="ctr" fontAlgn="base">
                <a:spcBef>
                  <a:spcPct val="50000"/>
                </a:spcBef>
                <a:spcAft>
                  <a:spcPct val="0"/>
                </a:spcAft>
              </a:pPr>
              <a:endParaRPr lang="en-GB" sz="2400" dirty="0">
                <a:solidFill>
                  <a:srgbClr val="970037"/>
                </a:solidFil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3500"/>
                            </p:stCondLst>
                            <p:childTnLst>
                              <p:par>
                                <p:cTn id="20" presetID="23" presetClass="entr" presetSubtype="16" fill="hold" nodeType="after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par>
                          <p:cTn id="24" fill="hold">
                            <p:stCondLst>
                              <p:cond delay="5000"/>
                            </p:stCondLst>
                            <p:childTnLst>
                              <p:par>
                                <p:cTn id="25" presetID="23" presetClass="entr" presetSubtype="16" fill="hold" nodeType="afterEffect">
                                  <p:stCondLst>
                                    <p:cond delay="100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par>
                          <p:cTn id="29" fill="hold">
                            <p:stCondLst>
                              <p:cond delay="6500"/>
                            </p:stCondLst>
                            <p:childTnLst>
                              <p:par>
                                <p:cTn id="30" presetID="23" presetClass="entr" presetSubtype="16" fill="hold" nodeType="after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childTnLst>
                          </p:cTn>
                        </p:par>
                        <p:par>
                          <p:cTn id="34" fill="hold">
                            <p:stCondLst>
                              <p:cond delay="8000"/>
                            </p:stCondLst>
                            <p:childTnLst>
                              <p:par>
                                <p:cTn id="35" presetID="23" presetClass="entr" presetSubtype="16" fill="hold" nodeType="afterEffect">
                                  <p:stCondLst>
                                    <p:cond delay="100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 y="2492900"/>
            <a:ext cx="7416824" cy="1686793"/>
          </a:xfrm>
        </p:spPr>
        <p:txBody>
          <a:bodyPr wrap="square" numCol="1" anchorCtr="0" compatLnSpc="1">
            <a:prstTxWarp prst="textNoShape">
              <a:avLst/>
            </a:prstTxWarp>
            <a:noAutofit/>
          </a:bodyPr>
          <a:lstStyle/>
          <a:p>
            <a:pPr eaLnBrk="1" hangingPunct="1">
              <a:defRPr/>
            </a:pPr>
            <a:r>
              <a:rPr lang="ga-IE" sz="2800" i="1" kern="0" dirty="0" smtClean="0">
                <a:solidFill>
                  <a:srgbClr val="FF0000"/>
                </a:solidFill>
                <a:latin typeface="Tahoma" pitchFamily="34" charset="0"/>
              </a:rPr>
              <a:t>“Ó thaobh na céimseatan de, tabhair rud éigin le déanamh do dhaltaí, ní rud éigin le foghlaim; </a:t>
            </a:r>
            <a:r>
              <a:rPr dirty="0" smtClean="0"/>
              <a:t/>
            </a:r>
            <a:br>
              <a:rPr dirty="0" smtClean="0"/>
            </a:br>
            <a:r>
              <a:rPr lang="ga-IE" sz="2800" i="1" kern="0" dirty="0" smtClean="0">
                <a:solidFill>
                  <a:srgbClr val="FF0000"/>
                </a:solidFill>
                <a:latin typeface="Tahoma" pitchFamily="34" charset="0"/>
              </a:rPr>
              <a:t>agus má éilíonn an déanamh sin smaointeoireacht; foghlaimítear go nádúrtha</a:t>
            </a:r>
            <a:r>
              <a:rPr lang="ga-IE" sz="2800" kern="0" dirty="0" smtClean="0">
                <a:solidFill>
                  <a:srgbClr val="FF0000"/>
                </a:solidFill>
                <a:latin typeface="Tahoma" pitchFamily="34" charset="0"/>
              </a:rPr>
              <a:t>”</a:t>
            </a:r>
            <a:r>
              <a:rPr dirty="0"/>
              <a:t/>
            </a:r>
            <a:br>
              <a:rPr dirty="0"/>
            </a:br>
            <a:r>
              <a:rPr lang="en-US" dirty="0" smtClean="0"/>
              <a:t>					</a:t>
            </a:r>
            <a:r>
              <a:rPr lang="ga-IE" dirty="0" smtClean="0"/>
              <a:t>              </a:t>
            </a:r>
            <a:r>
              <a:rPr lang="ga-IE" sz="2800" kern="0" dirty="0" smtClean="0">
                <a:solidFill>
                  <a:srgbClr val="FF0000"/>
                </a:solidFill>
                <a:latin typeface="Tahoma" pitchFamily="34" charset="0"/>
              </a:rPr>
              <a:t>Dewey</a:t>
            </a:r>
            <a:endParaRPr lang="ga-IE" sz="2800" dirty="0" smtClean="0">
              <a:ln>
                <a:noFill/>
              </a:ln>
              <a:solidFill>
                <a:srgbClr val="FF0000"/>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3" name="Date Placeholder 2"/>
          <p:cNvSpPr>
            <a:spLocks noGrp="1"/>
          </p:cNvSpPr>
          <p:nvPr>
            <p:ph type="dt" sz="half" idx="10"/>
          </p:nvPr>
        </p:nvSpPr>
        <p:spPr/>
        <p:txBody>
          <a:bodyPr/>
          <a:lstStyle/>
          <a:p>
            <a:pPr>
              <a:defRPr/>
            </a:pPr>
            <a:fld id="{32DDF05A-E51E-40AB-BDEB-A0F3A4DEBDC6}" type="datetime10">
              <a:rPr lang="en-IE" smtClean="0">
                <a:solidFill>
                  <a:srgbClr val="748560">
                    <a:lumMod val="50000"/>
                  </a:srgbClr>
                </a:solidFill>
              </a:rPr>
              <a:pPr>
                <a:defRPr/>
              </a:pPr>
              <a:t>09:19</a:t>
            </a:fld>
            <a:endParaRPr lang="ga-IE">
              <a:solidFill>
                <a:srgbClr val="748560">
                  <a:lumMod val="50000"/>
                </a:srgb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0760" y="812962"/>
            <a:ext cx="8660286" cy="442674"/>
            <a:chOff x="871159" y="236898"/>
            <a:chExt cx="8933241" cy="442674"/>
          </a:xfrm>
        </p:grpSpPr>
        <p:cxnSp>
          <p:nvCxnSpPr>
            <p:cNvPr id="4" name="Straight Connector 3"/>
            <p:cNvCxnSpPr/>
            <p:nvPr/>
          </p:nvCxnSpPr>
          <p:spPr>
            <a:xfrm rot="10800000">
              <a:off x="3036400" y="481985"/>
              <a:ext cx="6768000" cy="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sp>
          <p:nvSpPr>
            <p:cNvPr id="5" name="Rounded Rectangle 4"/>
            <p:cNvSpPr>
              <a:spLocks noChangeArrowheads="1"/>
            </p:cNvSpPr>
            <p:nvPr/>
          </p:nvSpPr>
          <p:spPr bwMode="auto">
            <a:xfrm>
              <a:off x="871159" y="236898"/>
              <a:ext cx="4274122" cy="442674"/>
            </a:xfrm>
            <a:prstGeom prst="roundRect">
              <a:avLst/>
            </a:prstGeom>
            <a:solidFill>
              <a:srgbClr val="FFCC33"/>
            </a:solidFill>
            <a:ln w="19050">
              <a:solidFill>
                <a:srgbClr val="990033"/>
              </a:solidFill>
              <a:miter lim="800000"/>
              <a:headEnd/>
              <a:tailEnd/>
            </a:ln>
          </p:spPr>
          <p:txBody>
            <a:bodyPr wrap="square">
              <a:spAutoFit/>
            </a:bodyPr>
            <a:lstStyle/>
            <a:p>
              <a:pPr marL="342900" indent="-342900" algn="ctr"/>
              <a:r>
                <a:rPr lang="ga-IE" sz="2000" b="1" i="1" dirty="0" smtClean="0">
                  <a:solidFill>
                    <a:srgbClr val="990033"/>
                  </a:solidFill>
                  <a:latin typeface="Tahoma" pitchFamily="34" charset="0"/>
                </a:rPr>
                <a:t>An Chéimseata máguaird</a:t>
              </a:r>
              <a:endParaRPr lang="ga-IE" sz="2000" b="1" i="1" dirty="0">
                <a:solidFill>
                  <a:srgbClr val="990033"/>
                </a:solidFill>
                <a:latin typeface="Tahoma" pitchFamily="34" charset="0"/>
                <a:ea typeface="Tahoma" pitchFamily="34" charset="0"/>
                <a:cs typeface="Tahoma" pitchFamily="34" charset="0"/>
              </a:endParaRPr>
            </a:p>
          </p:txBody>
        </p:sp>
      </p:grpSp>
      <p:pic>
        <p:nvPicPr>
          <p:cNvPr id="310274" name="Picture 2" descr="http://mrhonner.files.wordpress.com/2011/06/isosceles-triangle-in-nature.jpg?w=241&amp;h=336"/>
          <p:cNvPicPr>
            <a:picLocks noChangeAspect="1" noChangeArrowheads="1"/>
          </p:cNvPicPr>
          <p:nvPr/>
        </p:nvPicPr>
        <p:blipFill>
          <a:blip r:embed="rId3" cstate="print"/>
          <a:srcRect/>
          <a:stretch>
            <a:fillRect/>
          </a:stretch>
        </p:blipFill>
        <p:spPr bwMode="auto">
          <a:xfrm>
            <a:off x="1400980" y="1644643"/>
            <a:ext cx="2679700" cy="4292135"/>
          </a:xfrm>
          <a:prstGeom prst="rect">
            <a:avLst/>
          </a:prstGeom>
          <a:noFill/>
        </p:spPr>
      </p:pic>
      <p:pic>
        <p:nvPicPr>
          <p:cNvPr id="310276" name="Picture 4" descr="http://mrhonner.files.wordpress.com/2010/12/shadow-triangles.jpg?w=321&amp;h=448"/>
          <p:cNvPicPr>
            <a:picLocks noChangeAspect="1" noChangeArrowheads="1"/>
          </p:cNvPicPr>
          <p:nvPr/>
        </p:nvPicPr>
        <p:blipFill>
          <a:blip r:embed="rId4" cstate="print"/>
          <a:srcRect/>
          <a:stretch>
            <a:fillRect/>
          </a:stretch>
        </p:blipFill>
        <p:spPr bwMode="auto">
          <a:xfrm>
            <a:off x="5003992" y="1697961"/>
            <a:ext cx="3057525" cy="4267200"/>
          </a:xfrm>
          <a:prstGeom prst="rect">
            <a:avLst/>
          </a:prstGeom>
          <a:noFill/>
        </p:spPr>
      </p:pic>
      <p:pic>
        <p:nvPicPr>
          <p:cNvPr id="429060" name="Picture 4" descr="http://www.irishrugby.ie/images/news/Thomond.jpg"/>
          <p:cNvPicPr>
            <a:picLocks noChangeAspect="1" noChangeArrowheads="1"/>
          </p:cNvPicPr>
          <p:nvPr/>
        </p:nvPicPr>
        <p:blipFill>
          <a:blip r:embed="rId5" cstate="email">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xt>
            </a:extLst>
          </a:blip>
          <a:srcRect/>
          <a:stretch>
            <a:fillRect/>
          </a:stretch>
        </p:blipFill>
        <p:spPr bwMode="auto">
          <a:xfrm>
            <a:off x="360455" y="1457324"/>
            <a:ext cx="4324985" cy="4714876"/>
          </a:xfrm>
          <a:prstGeom prst="rect">
            <a:avLst/>
          </a:prstGeom>
          <a:noFill/>
        </p:spPr>
      </p:pic>
      <p:pic>
        <p:nvPicPr>
          <p:cNvPr id="429062" name="Picture 6" descr="http://thinkwhatyoulike.files.wordpress.com/2010/10/rogs.jpg"/>
          <p:cNvPicPr>
            <a:picLocks noChangeAspect="1" noChangeArrowheads="1"/>
          </p:cNvPicPr>
          <p:nvPr/>
        </p:nvPicPr>
        <p:blipFill>
          <a:blip r:embed="rId6" cstate="print"/>
          <a:srcRect/>
          <a:stretch>
            <a:fillRect/>
          </a:stretch>
        </p:blipFill>
        <p:spPr bwMode="auto">
          <a:xfrm>
            <a:off x="4937760" y="1447800"/>
            <a:ext cx="3596640" cy="4724400"/>
          </a:xfrm>
          <a:prstGeom prst="rect">
            <a:avLst/>
          </a:prstGeom>
          <a:noFill/>
        </p:spPr>
      </p:pic>
      <p:sp>
        <p:nvSpPr>
          <p:cNvPr id="3" name="Date Placeholder 2"/>
          <p:cNvSpPr>
            <a:spLocks noGrp="1"/>
          </p:cNvSpPr>
          <p:nvPr>
            <p:ph type="dt" sz="half" idx="10"/>
          </p:nvPr>
        </p:nvSpPr>
        <p:spPr/>
        <p:txBody>
          <a:bodyPr/>
          <a:lstStyle/>
          <a:p>
            <a:fld id="{27B68E66-D91D-4DB9-A7D8-E99C830F458E}" type="datetime10">
              <a:rPr lang="en-IE" smtClean="0">
                <a:solidFill>
                  <a:prstClr val="black">
                    <a:tint val="75000"/>
                  </a:prstClr>
                </a:solidFill>
              </a:rPr>
              <a:pPr/>
              <a:t>09:19</a:t>
            </a:fld>
            <a:endParaRPr lang="ga-IE">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429060"/>
                                        </p:tgtEl>
                                      </p:cBhvr>
                                    </p:animEffect>
                                    <p:set>
                                      <p:cBhvr>
                                        <p:cTn id="11" dur="1" fill="hold">
                                          <p:stCondLst>
                                            <p:cond delay="499"/>
                                          </p:stCondLst>
                                        </p:cTn>
                                        <p:tgtEl>
                                          <p:spTgt spid="429060"/>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42906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429062"/>
                                        </p:tgtEl>
                                      </p:cBhvr>
                                    </p:animEffect>
                                    <p:set>
                                      <p:cBhvr>
                                        <p:cTn id="18" dur="1" fill="hold">
                                          <p:stCondLst>
                                            <p:cond delay="499"/>
                                          </p:stCondLst>
                                        </p:cTn>
                                        <p:tgtEl>
                                          <p:spTgt spid="42906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102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10274"/>
                                        </p:tgtEl>
                                      </p:cBhvr>
                                    </p:animEffect>
                                    <p:set>
                                      <p:cBhvr>
                                        <p:cTn id="25" dur="1" fill="hold">
                                          <p:stCondLst>
                                            <p:cond delay="499"/>
                                          </p:stCondLst>
                                        </p:cTn>
                                        <p:tgtEl>
                                          <p:spTgt spid="310274"/>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310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RICH1">
  <a:themeElements>
    <a:clrScheme name="1_NRIC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NRICH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lnDef>
  </a:objectDefaults>
  <a:extraClrSchemeLst>
    <a:extraClrScheme>
      <a:clrScheme name="1_NRIC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RICH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RICH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RICH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RICH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RICH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RICH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RICH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RICH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RICH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RICH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RICH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ational_con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M2">
  <a:themeElements>
    <a:clrScheme name="PM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70037"/>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970037"/>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970037"/>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970037"/>
            </a:solidFill>
            <a:effectLst/>
            <a:latin typeface="Arial" charset="0"/>
          </a:defRPr>
        </a:defPPr>
      </a:lstStyle>
    </a:lnDef>
  </a:objectDefaults>
  <a:extraClrSchemeLst>
    <a:extraClrScheme>
      <a:clrScheme name="PM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M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M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M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M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M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M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Reasoning and Proof">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14172</TotalTime>
  <Words>4802</Words>
  <Application>Microsoft Office PowerPoint</Application>
  <PresentationFormat>On-screen Show (4:3)</PresentationFormat>
  <Paragraphs>749</Paragraphs>
  <Slides>63</Slides>
  <Notes>60</Notes>
  <HiddenSlides>4</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63</vt:i4>
      </vt:variant>
    </vt:vector>
  </HeadingPairs>
  <TitlesOfParts>
    <vt:vector size="69" baseType="lpstr">
      <vt:lpstr>Theme1</vt:lpstr>
      <vt:lpstr>1_NRICH1</vt:lpstr>
      <vt:lpstr>motivational_contest</vt:lpstr>
      <vt:lpstr>PM2</vt:lpstr>
      <vt:lpstr>Reasoning and Proof</vt:lpstr>
      <vt:lpstr>Equation</vt:lpstr>
      <vt:lpstr>Slide 1</vt:lpstr>
      <vt:lpstr>Slide 2</vt:lpstr>
      <vt:lpstr>Slide 3</vt:lpstr>
      <vt:lpstr>Slide 4</vt:lpstr>
      <vt:lpstr>Slide 5</vt:lpstr>
      <vt:lpstr>Slide 6</vt:lpstr>
      <vt:lpstr>Slide 7</vt:lpstr>
      <vt:lpstr>“Ó thaobh na céimseatan de, tabhair rud éigin le déanamh do dhaltaí, ní rud éigin le foghlaim;  agus má éilíonn an déanamh sin smaointeoireacht; foghlaimítear go nádúrtha”                    Dewey</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An Réasúnú Matamaiticiúil agus an Cruthúnas</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  Cad is coinbhéarta Teoirime ann?</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Ryan</dc:creator>
  <cp:lastModifiedBy>grainneh</cp:lastModifiedBy>
  <cp:revision>531</cp:revision>
  <dcterms:created xsi:type="dcterms:W3CDTF">2011-11-10T16:08:18Z</dcterms:created>
  <dcterms:modified xsi:type="dcterms:W3CDTF">2012-02-10T09:20:14Z</dcterms:modified>
</cp:coreProperties>
</file>