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9144000" cy="6858000" type="screen4x3"/>
  <p:notesSz cx="6761163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FFCC"/>
    <a:srgbClr val="FECAFD"/>
    <a:srgbClr val="FFCC99"/>
    <a:srgbClr val="B2CBFE"/>
    <a:srgbClr val="000000"/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494" autoAdjust="0"/>
  </p:normalViewPr>
  <p:slideViewPr>
    <p:cSldViewPr snapToGrid="0">
      <p:cViewPr>
        <p:scale>
          <a:sx n="80" d="100"/>
          <a:sy n="80" d="100"/>
        </p:scale>
        <p:origin x="-1080" y="3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94" y="-108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92D58-12FD-4DB4-9003-044037058BB6}" type="datetimeFigureOut">
              <a:rPr lang="en-IE" smtClean="0"/>
              <a:t>14/11/2012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6E41F-B1E2-481A-99E6-5B035DCC6C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8407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77AD3A8-D92B-4BAA-832A-C7FCE9387154}" type="datetimeFigureOut">
              <a:rPr lang="en-IE"/>
              <a:pPr>
                <a:defRPr/>
              </a:pPr>
              <a:t>14/11/2012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6C2424D-E7D6-45D1-AC2B-271FF0A2A90B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98824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lculator-gra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200" noProof="1"/>
            </a:lvl1pPr>
          </a:lstStyle>
          <a:p>
            <a:r>
              <a:rPr lang="en-US" noProof="1" smtClean="0"/>
              <a:t>Click to edit Master subtitle style</a:t>
            </a:r>
            <a:endParaRPr lang="en-IE" noProof="1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 noProof="1">
                <a:solidFill>
                  <a:schemeClr val="tx1"/>
                </a:solidFill>
              </a:defRPr>
            </a:lvl1pPr>
          </a:lstStyle>
          <a:p>
            <a:r>
              <a:rPr lang="en-US" noProof="1" smtClean="0"/>
              <a:t>Click to edit Master title style</a:t>
            </a:r>
            <a:endParaRPr lang="en-IE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B4285-2662-4DF9-B81A-88806882C481}" type="slidenum">
              <a:rPr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BD165-88BA-4A03-8E82-F04DAA9B74DB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80963"/>
            <a:ext cx="2130425" cy="604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0963"/>
            <a:ext cx="6238875" cy="604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5F557-011A-454F-9AE0-C812424F880A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E12CB-D6FC-4A71-BC9B-298D90073A07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8F4C-CD65-4648-9828-2F62D732B848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6613"/>
            <a:ext cx="4038600" cy="528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6613"/>
            <a:ext cx="4038600" cy="528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5B2EB-519F-4BEE-9D0C-1BA8C9A1783C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ED020-A119-4A57-BB93-5A8BAC29F379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69362-33C8-4634-9057-F942943BE61B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4E6C8-CF62-46EC-8F39-B8608FD4709D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00244-444B-4DE2-B1A9-680B5AF3BEEA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I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5C73E-71D0-4271-AE33-D15C8E9A8F7D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6613"/>
            <a:ext cx="8229600" cy="528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noProof="1" smtClean="0"/>
              <a:t>Click to edit Master text styles</a:t>
            </a:r>
          </a:p>
          <a:p>
            <a:pPr lvl="1"/>
            <a:r>
              <a:rPr lang="en-IE" noProof="1" smtClean="0"/>
              <a:t>Second level</a:t>
            </a:r>
          </a:p>
          <a:p>
            <a:pPr lvl="2"/>
            <a:r>
              <a:rPr lang="en-IE" noProof="1" smtClean="0"/>
              <a:t>Third level</a:t>
            </a:r>
          </a:p>
          <a:p>
            <a:pPr lvl="3"/>
            <a:r>
              <a:rPr lang="en-IE" noProof="1" smtClean="0"/>
              <a:t>Fourth level</a:t>
            </a:r>
          </a:p>
          <a:p>
            <a:pPr lvl="4"/>
            <a:r>
              <a:rPr lang="en-IE" noProof="1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8738"/>
            <a:ext cx="21336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noProof="1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408738"/>
            <a:ext cx="36004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noProof="1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8738"/>
            <a:ext cx="21336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noProof="1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39E5620-44AF-4476-B047-FCC7A05B34FB}" type="slidenum">
              <a:rPr/>
              <a:pPr>
                <a:defRPr/>
              </a:pPr>
              <a:t>‹#›</a:t>
            </a:fld>
            <a:endParaRPr lang="en-IE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9300" y="80963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IE" noProof="1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3777" y="653143"/>
            <a:ext cx="7422078" cy="50351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1" name="Straight Connector 10"/>
          <p:cNvCxnSpPr>
            <a:stCxn id="5" idx="0"/>
            <a:endCxn id="5" idx="2"/>
          </p:cNvCxnSpPr>
          <p:nvPr/>
        </p:nvCxnSpPr>
        <p:spPr>
          <a:xfrm>
            <a:off x="4684816" y="653143"/>
            <a:ext cx="0" cy="5035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1"/>
            <a:endCxn id="5" idx="3"/>
          </p:cNvCxnSpPr>
          <p:nvPr/>
        </p:nvCxnSpPr>
        <p:spPr>
          <a:xfrm>
            <a:off x="973777" y="3170712"/>
            <a:ext cx="742207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512128" y="2565068"/>
            <a:ext cx="2437410" cy="118159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TextBox 16"/>
          <p:cNvSpPr txBox="1"/>
          <p:nvPr/>
        </p:nvSpPr>
        <p:spPr>
          <a:xfrm>
            <a:off x="973777" y="680257"/>
            <a:ext cx="1626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Definition</a:t>
            </a:r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4404" y="680257"/>
            <a:ext cx="251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Facts/Characteristics</a:t>
            </a:r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73777" y="3155864"/>
            <a:ext cx="1626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Examples</a:t>
            </a:r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14556" y="3177636"/>
            <a:ext cx="1769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Non-Examples</a:t>
            </a:r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0042" y="33623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dirty="0"/>
          </a:p>
        </p:txBody>
      </p:sp>
      <p:sp>
        <p:nvSpPr>
          <p:cNvPr id="22" name="TextBox 21"/>
          <p:cNvSpPr txBox="1"/>
          <p:nvPr/>
        </p:nvSpPr>
        <p:spPr>
          <a:xfrm>
            <a:off x="3657602" y="2933203"/>
            <a:ext cx="21355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Exponents/Indices</a:t>
            </a:r>
            <a:endParaRPr lang="en-I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2516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62-calculator-graph">
  <a:themeElements>
    <a:clrScheme name="m62-calculator-graph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EA96C5"/>
      </a:accent1>
      <a:accent2>
        <a:srgbClr val="DD52A0"/>
      </a:accent2>
      <a:accent3>
        <a:srgbClr val="FFFFFF"/>
      </a:accent3>
      <a:accent4>
        <a:srgbClr val="000000"/>
      </a:accent4>
      <a:accent5>
        <a:srgbClr val="F3C9DF"/>
      </a:accent5>
      <a:accent6>
        <a:srgbClr val="C84991"/>
      </a:accent6>
      <a:hlink>
        <a:srgbClr val="6890CD"/>
      </a:hlink>
      <a:folHlink>
        <a:srgbClr val="0F4FAF"/>
      </a:folHlink>
    </a:clrScheme>
    <a:fontScheme name="m62-calculator-grap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62-calculator-grap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calculator-grap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calculator-grap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calculator-grap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calculator-grap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calculator-grap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calculator-graph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A96C5"/>
        </a:accent1>
        <a:accent2>
          <a:srgbClr val="DD52A0"/>
        </a:accent2>
        <a:accent3>
          <a:srgbClr val="FFFFFF"/>
        </a:accent3>
        <a:accent4>
          <a:srgbClr val="000000"/>
        </a:accent4>
        <a:accent5>
          <a:srgbClr val="F3C9DF"/>
        </a:accent5>
        <a:accent6>
          <a:srgbClr val="C84991"/>
        </a:accent6>
        <a:hlink>
          <a:srgbClr val="6890CD"/>
        </a:hlink>
        <a:folHlink>
          <a:srgbClr val="0F4FA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2944</TotalTime>
  <Words>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m62-calculator-graph</vt:lpstr>
      <vt:lpstr>PowerPoint Presentation</vt:lpstr>
    </vt:vector>
  </TitlesOfParts>
  <Company>PowerPointmaths.com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Show 4</dc:title>
  <dc:creator>Pádraic Kavanagh</dc:creator>
  <cp:lastModifiedBy>Bernie</cp:lastModifiedBy>
  <cp:revision>226</cp:revision>
  <cp:lastPrinted>2012-10-04T09:20:43Z</cp:lastPrinted>
  <dcterms:created xsi:type="dcterms:W3CDTF">2005-04-16T15:10:08Z</dcterms:created>
  <dcterms:modified xsi:type="dcterms:W3CDTF">2012-11-14T23:06:38Z</dcterms:modified>
</cp:coreProperties>
</file>