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91" r:id="rId2"/>
    <p:sldId id="295" r:id="rId3"/>
    <p:sldId id="296" r:id="rId4"/>
    <p:sldId id="293" r:id="rId5"/>
    <p:sldId id="294" r:id="rId6"/>
    <p:sldId id="297" r:id="rId7"/>
  </p:sldIdLst>
  <p:sldSz cx="9144000" cy="6858000" type="screen4x3"/>
  <p:notesSz cx="67611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CC"/>
    <a:srgbClr val="FECAFD"/>
    <a:srgbClr val="FFCC99"/>
    <a:srgbClr val="B2CBFE"/>
    <a:srgbClr val="000000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494" autoAdjust="0"/>
  </p:normalViewPr>
  <p:slideViewPr>
    <p:cSldViewPr snapToGrid="0">
      <p:cViewPr>
        <p:scale>
          <a:sx n="50" d="100"/>
          <a:sy n="50" d="100"/>
        </p:scale>
        <p:origin x="-1950" y="-51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94" y="-108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92D58-12FD-4DB4-9003-044037058BB6}" type="datetimeFigureOut">
              <a:rPr lang="en-IE" smtClean="0"/>
              <a:t>14/11/2012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6E41F-B1E2-481A-99E6-5B035DCC6C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8407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77AD3A8-D92B-4BAA-832A-C7FCE9387154}" type="datetimeFigureOut">
              <a:rPr lang="en-IE"/>
              <a:pPr>
                <a:defRPr/>
              </a:pPr>
              <a:t>14/11/2012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6C2424D-E7D6-45D1-AC2B-271FF0A2A90B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98824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1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2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3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4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5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319DA4-9E23-4672-A857-1220A35C0700}" type="slidenum">
              <a:rPr lang="en-IE" smtClean="0">
                <a:latin typeface="Arial" charset="0"/>
              </a:rPr>
              <a:pPr/>
              <a:t>6</a:t>
            </a:fld>
            <a:endParaRPr lang="en-I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lculator-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 noProof="1"/>
            </a:lvl1pPr>
          </a:lstStyle>
          <a:p>
            <a:r>
              <a:rPr lang="en-US" noProof="1" smtClean="0"/>
              <a:t>Click to edit Master subtitle style</a:t>
            </a:r>
            <a:endParaRPr lang="en-IE" noProof="1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noProof="1">
                <a:solidFill>
                  <a:schemeClr val="tx1"/>
                </a:solidFill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IE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4285-2662-4DF9-B81A-88806882C481}" type="slidenum">
              <a:rPr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BD165-88BA-4A03-8E82-F04DAA9B74D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80963"/>
            <a:ext cx="2130425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238875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F557-011A-454F-9AE0-C812424F880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E12CB-D6FC-4A71-BC9B-298D90073A0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8F4C-CD65-4648-9828-2F62D732B84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B2EB-519F-4BEE-9D0C-1BA8C9A1783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ED020-A119-4A57-BB93-5A8BAC29F379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9362-33C8-4634-9057-F942943BE61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4E6C8-CF62-46EC-8F39-B8608FD4709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0244-444B-4DE2-B1A9-680B5AF3BEE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C73E-71D0-4271-AE33-D15C8E9A8F7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6613"/>
            <a:ext cx="8229600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1" smtClean="0"/>
              <a:t>Click to edit Master text styles</a:t>
            </a:r>
          </a:p>
          <a:p>
            <a:pPr lvl="1"/>
            <a:r>
              <a:rPr lang="en-IE" noProof="1" smtClean="0"/>
              <a:t>Second level</a:t>
            </a:r>
          </a:p>
          <a:p>
            <a:pPr lvl="2"/>
            <a:r>
              <a:rPr lang="en-IE" noProof="1" smtClean="0"/>
              <a:t>Third level</a:t>
            </a:r>
          </a:p>
          <a:p>
            <a:pPr lvl="3"/>
            <a:r>
              <a:rPr lang="en-IE" noProof="1" smtClean="0"/>
              <a:t>Fourth level</a:t>
            </a:r>
          </a:p>
          <a:p>
            <a:pPr lvl="4"/>
            <a:r>
              <a:rPr lang="en-IE" noProof="1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8738"/>
            <a:ext cx="2133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408738"/>
            <a:ext cx="3600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8738"/>
            <a:ext cx="2133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9E5620-44AF-4476-B047-FCC7A05B34FB}" type="slidenum">
              <a:rPr/>
              <a:pPr>
                <a:defRPr/>
              </a:pPr>
              <a:t>‹#›</a:t>
            </a:fld>
            <a:endParaRPr lang="en-IE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9300" y="809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1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0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5.bin"/><Relationship Id="rId26" Type="http://schemas.openxmlformats.org/officeDocument/2006/relationships/oleObject" Target="../embeddings/oleObject4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7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29" Type="http://schemas.openxmlformats.org/officeDocument/2006/relationships/image" Target="../media/image51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48.bin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oleObject" Target="../embeddings/oleObject50.bin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5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6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4.wmf"/><Relationship Id="rId14" Type="http://schemas.openxmlformats.org/officeDocument/2006/relationships/oleObject" Target="../embeddings/oleObject5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 w="50800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9813" y="3429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090475" y="3429797"/>
            <a:ext cx="298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sz="1400" dirty="0" smtClean="0"/>
              <a:t> </a:t>
            </a:r>
            <a:endParaRPr lang="en-GB" sz="1400" dirty="0"/>
          </a:p>
        </p:txBody>
      </p:sp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0" y="39911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A</a:t>
            </a:r>
            <a:r>
              <a:rPr lang="en-IE" sz="1400" b="1" dirty="0" smtClean="0"/>
              <a:t>–1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99320" y="3991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A</a:t>
            </a:r>
            <a:r>
              <a:rPr lang="en-IE" sz="1400" b="1" dirty="0" smtClean="0"/>
              <a:t>–2</a:t>
            </a:r>
            <a:endParaRPr lang="en-IE" sz="1400" dirty="0"/>
          </a:p>
        </p:txBody>
      </p: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0" y="228600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A</a:t>
            </a:r>
            <a:r>
              <a:rPr lang="en-IE" sz="1400" b="1" dirty="0" smtClean="0"/>
              <a:t>–3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0" y="458705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A</a:t>
            </a:r>
            <a:r>
              <a:rPr lang="en-IE" sz="1400" b="1" dirty="0" smtClean="0"/>
              <a:t>–5</a:t>
            </a:r>
            <a:endParaRPr lang="en-IE" sz="1400" dirty="0"/>
          </a:p>
        </p:txBody>
      </p: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056785" y="459022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A</a:t>
            </a:r>
            <a:r>
              <a:rPr lang="en-IE" sz="1400" b="1" dirty="0" smtClean="0"/>
              <a:t>–6</a:t>
            </a:r>
            <a:endParaRPr lang="en-IE" sz="1400" dirty="0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586038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56785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A–4</a:t>
            </a:r>
            <a:endParaRPr lang="en-IE" sz="1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29149"/>
              </p:ext>
            </p:extLst>
          </p:nvPr>
        </p:nvGraphicFramePr>
        <p:xfrm>
          <a:off x="522060" y="275946"/>
          <a:ext cx="2519590" cy="2009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8" name="Equation" r:id="rId4" imgW="2133360" imgH="1701720" progId="Equation.DSMT4">
                  <p:embed/>
                </p:oleObj>
              </mc:Choice>
              <mc:Fallback>
                <p:oleObj name="Equation" r:id="rId4" imgW="2133360" imgH="170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2060" y="275946"/>
                        <a:ext cx="2519590" cy="20096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957405"/>
              </p:ext>
            </p:extLst>
          </p:nvPr>
        </p:nvGraphicFramePr>
        <p:xfrm>
          <a:off x="6308096" y="91877"/>
          <a:ext cx="2730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9" name="Equation" r:id="rId6" imgW="2730240" imgH="914400" progId="Equation.DSMT4">
                  <p:embed/>
                </p:oleObj>
              </mc:Choice>
              <mc:Fallback>
                <p:oleObj name="Equation" r:id="rId6" imgW="273024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08096" y="91877"/>
                        <a:ext cx="27305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016361"/>
              </p:ext>
            </p:extLst>
          </p:nvPr>
        </p:nvGraphicFramePr>
        <p:xfrm>
          <a:off x="3612602" y="67829"/>
          <a:ext cx="2216001" cy="2150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0" name="Equation" r:id="rId8" imgW="1714320" imgH="1663560" progId="Equation.DSMT4">
                  <p:embed/>
                </p:oleObj>
              </mc:Choice>
              <mc:Fallback>
                <p:oleObj name="Equation" r:id="rId8" imgW="171432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12602" y="67829"/>
                        <a:ext cx="2216001" cy="2150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791415"/>
              </p:ext>
            </p:extLst>
          </p:nvPr>
        </p:nvGraphicFramePr>
        <p:xfrm>
          <a:off x="6330993" y="1138875"/>
          <a:ext cx="25781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1" name="Equation" r:id="rId10" imgW="2577960" imgH="1206360" progId="Equation.DSMT4">
                  <p:embed/>
                </p:oleObj>
              </mc:Choice>
              <mc:Fallback>
                <p:oleObj name="Equation" r:id="rId10" imgW="257796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30993" y="1138875"/>
                        <a:ext cx="25781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783189"/>
              </p:ext>
            </p:extLst>
          </p:nvPr>
        </p:nvGraphicFramePr>
        <p:xfrm>
          <a:off x="263907" y="2699057"/>
          <a:ext cx="2511425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2" name="Equation" r:id="rId12" imgW="1981080" imgH="1218960" progId="Equation.DSMT4">
                  <p:embed/>
                </p:oleObj>
              </mc:Choice>
              <mc:Fallback>
                <p:oleObj name="Equation" r:id="rId12" imgW="19810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3907" y="2699057"/>
                        <a:ext cx="2511425" cy="1546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382658"/>
              </p:ext>
            </p:extLst>
          </p:nvPr>
        </p:nvGraphicFramePr>
        <p:xfrm>
          <a:off x="6558427" y="2593777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" name="Equation" r:id="rId14" imgW="1790640" imgH="685800" progId="Equation.DSMT4">
                  <p:embed/>
                </p:oleObj>
              </mc:Choice>
              <mc:Fallback>
                <p:oleObj name="Equation" r:id="rId14" imgW="17906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558427" y="2593777"/>
                        <a:ext cx="1790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416639"/>
              </p:ext>
            </p:extLst>
          </p:nvPr>
        </p:nvGraphicFramePr>
        <p:xfrm>
          <a:off x="3225692" y="2316877"/>
          <a:ext cx="2824163" cy="226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" name="Equation" r:id="rId16" imgW="2184120" imgH="1752480" progId="Equation.DSMT4">
                  <p:embed/>
                </p:oleObj>
              </mc:Choice>
              <mc:Fallback>
                <p:oleObj name="Equation" r:id="rId16" imgW="2184120" imgH="1752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692" y="2316877"/>
                        <a:ext cx="2824163" cy="226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558797"/>
              </p:ext>
            </p:extLst>
          </p:nvPr>
        </p:nvGraphicFramePr>
        <p:xfrm>
          <a:off x="6290406" y="3501047"/>
          <a:ext cx="27305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5" name="Equation" r:id="rId18" imgW="2730240" imgH="965160" progId="Equation.DSMT4">
                  <p:embed/>
                </p:oleObj>
              </mc:Choice>
              <mc:Fallback>
                <p:oleObj name="Equation" r:id="rId18" imgW="27302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90406" y="3501047"/>
                        <a:ext cx="27305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845224"/>
              </p:ext>
            </p:extLst>
          </p:nvPr>
        </p:nvGraphicFramePr>
        <p:xfrm>
          <a:off x="139700" y="4638675"/>
          <a:ext cx="291782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6" name="Equation" r:id="rId20" imgW="2425680" imgH="1650960" progId="Equation.DSMT4">
                  <p:embed/>
                </p:oleObj>
              </mc:Choice>
              <mc:Fallback>
                <p:oleObj name="Equation" r:id="rId20" imgW="242568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39700" y="4638675"/>
                        <a:ext cx="2917825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443912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7"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505254"/>
              </p:ext>
            </p:extLst>
          </p:nvPr>
        </p:nvGraphicFramePr>
        <p:xfrm>
          <a:off x="6295837" y="4793320"/>
          <a:ext cx="2743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8" name="Equation" r:id="rId24" imgW="2743200" imgH="685800" progId="Equation.DSMT4">
                  <p:embed/>
                </p:oleObj>
              </mc:Choice>
              <mc:Fallback>
                <p:oleObj name="Equation" r:id="rId24" imgW="27432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295837" y="4793320"/>
                        <a:ext cx="2743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991791"/>
              </p:ext>
            </p:extLst>
          </p:nvPr>
        </p:nvGraphicFramePr>
        <p:xfrm>
          <a:off x="3297238" y="4638675"/>
          <a:ext cx="2716212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9" name="Equation" r:id="rId26" imgW="2260440" imgH="1650960" progId="Equation.DSMT4">
                  <p:embed/>
                </p:oleObj>
              </mc:Choice>
              <mc:Fallback>
                <p:oleObj name="Equation" r:id="rId26" imgW="2260440" imgH="165096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638675"/>
                        <a:ext cx="2716212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183428"/>
              </p:ext>
            </p:extLst>
          </p:nvPr>
        </p:nvGraphicFramePr>
        <p:xfrm>
          <a:off x="6375431" y="5815963"/>
          <a:ext cx="2489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0" name="Equation" r:id="rId28" imgW="2489040" imgH="965160" progId="Equation.DSMT4">
                  <p:embed/>
                </p:oleObj>
              </mc:Choice>
              <mc:Fallback>
                <p:oleObj name="Equation" r:id="rId28" imgW="24890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375431" y="5815963"/>
                        <a:ext cx="2489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24646" y="3381674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058607" y="2321305"/>
            <a:ext cx="2987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IE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GB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0" y="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A–7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48001" y="118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A–8</a:t>
            </a:r>
            <a:endParaRPr lang="en-IE" sz="1400" dirty="0"/>
          </a:p>
        </p:txBody>
      </p: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0" y="2320464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A–9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6455" y="4572000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A–11</a:t>
            </a:r>
            <a:endParaRPr lang="en-IE" sz="1400" dirty="0"/>
          </a:p>
        </p:txBody>
      </p: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092411" y="4594767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A–12</a:t>
            </a:r>
            <a:endParaRPr lang="en-IE" sz="1400" dirty="0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586038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92411" y="2310618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A–10</a:t>
            </a:r>
            <a:endParaRPr lang="en-IE" sz="1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9891"/>
              </p:ext>
            </p:extLst>
          </p:nvPr>
        </p:nvGraphicFramePr>
        <p:xfrm>
          <a:off x="408337" y="121564"/>
          <a:ext cx="2639664" cy="1971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5" name="Equation" r:id="rId4" imgW="2108160" imgH="1574640" progId="Equation.DSMT4">
                  <p:embed/>
                </p:oleObj>
              </mc:Choice>
              <mc:Fallback>
                <p:oleObj name="Equation" r:id="rId4" imgW="210816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337" y="121564"/>
                        <a:ext cx="2639664" cy="1971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6072312" y="0"/>
            <a:ext cx="36179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E" sz="1400" b="1" dirty="0" smtClean="0"/>
              <a:t>A–7: Write your answers and</a:t>
            </a:r>
          </a:p>
          <a:p>
            <a:r>
              <a:rPr lang="en-IE" sz="1400" b="1" dirty="0" smtClean="0"/>
              <a:t>justifications in the space provided</a:t>
            </a:r>
            <a:endParaRPr lang="en-IE" sz="1400" dirty="0"/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6129857" y="1184142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A–8</a:t>
            </a:r>
            <a:endParaRPr lang="en-IE" sz="1400" dirty="0"/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6145678" y="234599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A–9</a:t>
            </a:r>
            <a:endParaRPr lang="en-IE" sz="1400" dirty="0"/>
          </a:p>
        </p:txBody>
      </p:sp>
      <p:sp>
        <p:nvSpPr>
          <p:cNvPr id="55" name="Rectangle 1"/>
          <p:cNvSpPr>
            <a:spLocks noChangeArrowheads="1"/>
          </p:cNvSpPr>
          <p:nvPr/>
        </p:nvSpPr>
        <p:spPr bwMode="auto">
          <a:xfrm>
            <a:off x="6148396" y="3503428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A–10</a:t>
            </a:r>
            <a:endParaRPr lang="en-IE" sz="1400" dirty="0"/>
          </a:p>
        </p:txBody>
      </p: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6129857" y="4595259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A–11</a:t>
            </a:r>
            <a:endParaRPr lang="en-IE" sz="1400" dirty="0"/>
          </a:p>
        </p:txBody>
      </p:sp>
      <p:sp>
        <p:nvSpPr>
          <p:cNvPr id="60" name="Rectangle 1"/>
          <p:cNvSpPr>
            <a:spLocks noChangeArrowheads="1"/>
          </p:cNvSpPr>
          <p:nvPr/>
        </p:nvSpPr>
        <p:spPr bwMode="auto">
          <a:xfrm>
            <a:off x="6129857" y="5767735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A–12</a:t>
            </a:r>
            <a:endParaRPr lang="en-IE" sz="14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845632"/>
              </p:ext>
            </p:extLst>
          </p:nvPr>
        </p:nvGraphicFramePr>
        <p:xfrm>
          <a:off x="3271838" y="141948"/>
          <a:ext cx="2824162" cy="208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" name="Equation" r:id="rId6" imgW="2184120" imgH="1612800" progId="Equation.DSMT4">
                  <p:embed/>
                </p:oleObj>
              </mc:Choice>
              <mc:Fallback>
                <p:oleObj name="Equation" r:id="rId6" imgW="2184120" imgH="1612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141948"/>
                        <a:ext cx="2824162" cy="208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314389"/>
              </p:ext>
            </p:extLst>
          </p:nvPr>
        </p:nvGraphicFramePr>
        <p:xfrm>
          <a:off x="465138" y="2345997"/>
          <a:ext cx="2576512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7" name="Equation" r:id="rId8" imgW="1993680" imgH="1752480" progId="Equation.DSMT4">
                  <p:embed/>
                </p:oleObj>
              </mc:Choice>
              <mc:Fallback>
                <p:oleObj name="Equation" r:id="rId8" imgW="1993680" imgH="1752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345997"/>
                        <a:ext cx="2576512" cy="226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58065"/>
              </p:ext>
            </p:extLst>
          </p:nvPr>
        </p:nvGraphicFramePr>
        <p:xfrm>
          <a:off x="3799068" y="2464506"/>
          <a:ext cx="1781882" cy="1986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8" name="Equation" r:id="rId10" imgW="1371600" imgH="1447560" progId="Equation.DSMT4">
                  <p:embed/>
                </p:oleObj>
              </mc:Choice>
              <mc:Fallback>
                <p:oleObj name="Equation" r:id="rId10" imgW="137160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99068" y="2464506"/>
                        <a:ext cx="1781882" cy="1986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661080"/>
              </p:ext>
            </p:extLst>
          </p:nvPr>
        </p:nvGraphicFramePr>
        <p:xfrm>
          <a:off x="256065" y="4874296"/>
          <a:ext cx="2690585" cy="1864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9" name="Equation" r:id="rId12" imgW="2044440" imgH="1523880" progId="Equation.DSMT4">
                  <p:embed/>
                </p:oleObj>
              </mc:Choice>
              <mc:Fallback>
                <p:oleObj name="Equation" r:id="rId12" imgW="204444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6065" y="4874296"/>
                        <a:ext cx="2690585" cy="1864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914909"/>
              </p:ext>
            </p:extLst>
          </p:nvPr>
        </p:nvGraphicFramePr>
        <p:xfrm>
          <a:off x="3680033" y="4643343"/>
          <a:ext cx="2327110" cy="2171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" name="Equation" r:id="rId14" imgW="1904760" imgH="1777680" progId="Equation.DSMT4">
                  <p:embed/>
                </p:oleObj>
              </mc:Choice>
              <mc:Fallback>
                <p:oleObj name="Equation" r:id="rId14" imgW="190476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80033" y="4643343"/>
                        <a:ext cx="2327110" cy="2171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97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 w="508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9813" y="3429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0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–3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0" y="45751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–5</a:t>
            </a:r>
            <a:endParaRPr lang="en-IE" sz="1400" dirty="0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586038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207836"/>
              </p:ext>
            </p:extLst>
          </p:nvPr>
        </p:nvGraphicFramePr>
        <p:xfrm>
          <a:off x="593275" y="2435140"/>
          <a:ext cx="2317750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" name="Equation" r:id="rId4" imgW="1638000" imgH="1282680" progId="Equation.DSMT4">
                  <p:embed/>
                </p:oleObj>
              </mc:Choice>
              <mc:Fallback>
                <p:oleObj name="Equation" r:id="rId4" imgW="163800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3275" y="2435140"/>
                        <a:ext cx="2317750" cy="203358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78827"/>
              </p:ext>
            </p:extLst>
          </p:nvPr>
        </p:nvGraphicFramePr>
        <p:xfrm>
          <a:off x="6722732" y="4658300"/>
          <a:ext cx="1688476" cy="901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" name="Equation" r:id="rId6" imgW="1473120" imgH="1015920" progId="Equation.DSMT4">
                  <p:embed/>
                </p:oleObj>
              </mc:Choice>
              <mc:Fallback>
                <p:oleObj name="Equation" r:id="rId6" imgW="147312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22732" y="4658300"/>
                        <a:ext cx="1688476" cy="901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035074"/>
              </p:ext>
            </p:extLst>
          </p:nvPr>
        </p:nvGraphicFramePr>
        <p:xfrm>
          <a:off x="74038" y="138113"/>
          <a:ext cx="288607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" name="Equation" r:id="rId8" imgW="1841400" imgH="1422360" progId="Equation.DSMT4">
                  <p:embed/>
                </p:oleObj>
              </mc:Choice>
              <mc:Fallback>
                <p:oleObj name="Equation" r:id="rId8" imgW="184140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038" y="138113"/>
                        <a:ext cx="2886075" cy="207327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378213"/>
              </p:ext>
            </p:extLst>
          </p:nvPr>
        </p:nvGraphicFramePr>
        <p:xfrm>
          <a:off x="6157881" y="3681558"/>
          <a:ext cx="29718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" name="Equation" r:id="rId10" imgW="2971800" imgH="698400" progId="Equation.DSMT4">
                  <p:embed/>
                </p:oleObj>
              </mc:Choice>
              <mc:Fallback>
                <p:oleObj name="Equation" r:id="rId10" imgW="29718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57881" y="3681558"/>
                        <a:ext cx="2971800" cy="73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481295"/>
              </p:ext>
            </p:extLst>
          </p:nvPr>
        </p:nvGraphicFramePr>
        <p:xfrm>
          <a:off x="3529013" y="96838"/>
          <a:ext cx="2386012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" name="Equation" r:id="rId12" imgW="1612800" imgH="1523880" progId="Equation.DSMT4">
                  <p:embed/>
                </p:oleObj>
              </mc:Choice>
              <mc:Fallback>
                <p:oleObj name="Equation" r:id="rId12" imgW="161280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529013" y="96838"/>
                        <a:ext cx="2386012" cy="20923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060914"/>
              </p:ext>
            </p:extLst>
          </p:nvPr>
        </p:nvGraphicFramePr>
        <p:xfrm>
          <a:off x="6164596" y="103323"/>
          <a:ext cx="2997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" name="Equation" r:id="rId14" imgW="2997000" imgH="1041120" progId="Equation.DSMT4">
                  <p:embed/>
                </p:oleObj>
              </mc:Choice>
              <mc:Fallback>
                <p:oleObj name="Equation" r:id="rId14" imgW="299700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64596" y="103323"/>
                        <a:ext cx="2997200" cy="10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696771"/>
              </p:ext>
            </p:extLst>
          </p:nvPr>
        </p:nvGraphicFramePr>
        <p:xfrm>
          <a:off x="3610288" y="2378075"/>
          <a:ext cx="2392362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" name="Equation" r:id="rId16" imgW="1714320" imgH="1574640" progId="Equation.DSMT4">
                  <p:embed/>
                </p:oleObj>
              </mc:Choice>
              <mc:Fallback>
                <p:oleObj name="Equation" r:id="rId16" imgW="171432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10288" y="2378075"/>
                        <a:ext cx="2392362" cy="21018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491069"/>
              </p:ext>
            </p:extLst>
          </p:nvPr>
        </p:nvGraphicFramePr>
        <p:xfrm>
          <a:off x="7138373" y="5857219"/>
          <a:ext cx="1270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" name="Equation" r:id="rId18" imgW="1269720" imgH="711000" progId="Equation.DSMT4">
                  <p:embed/>
                </p:oleObj>
              </mc:Choice>
              <mc:Fallback>
                <p:oleObj name="Equation" r:id="rId18" imgW="12697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138373" y="5857219"/>
                        <a:ext cx="12700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073880"/>
              </p:ext>
            </p:extLst>
          </p:nvPr>
        </p:nvGraphicFramePr>
        <p:xfrm>
          <a:off x="539812" y="4655125"/>
          <a:ext cx="2442463" cy="2115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" name="Equation" r:id="rId20" imgW="1612800" imgH="1396800" progId="Equation.DSMT4">
                  <p:embed/>
                </p:oleObj>
              </mc:Choice>
              <mc:Fallback>
                <p:oleObj name="Equation" r:id="rId20" imgW="161280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39812" y="4655125"/>
                        <a:ext cx="2442463" cy="211551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298908"/>
              </p:ext>
            </p:extLst>
          </p:nvPr>
        </p:nvGraphicFramePr>
        <p:xfrm>
          <a:off x="6722744" y="2435140"/>
          <a:ext cx="1943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3" name="Equation" r:id="rId22" imgW="1942920" imgH="876240" progId="Equation.DSMT4">
                  <p:embed/>
                </p:oleObj>
              </mc:Choice>
              <mc:Fallback>
                <p:oleObj name="Equation" r:id="rId22" imgW="194292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22744" y="2435140"/>
                        <a:ext cx="19431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0" y="-1505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–1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99320" y="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–2</a:t>
            </a:r>
            <a:endParaRPr lang="en-IE" sz="1400" dirty="0"/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48001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–4</a:t>
            </a:r>
            <a:endParaRPr lang="en-IE" sz="1400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59207"/>
              </p:ext>
            </p:extLst>
          </p:nvPr>
        </p:nvGraphicFramePr>
        <p:xfrm>
          <a:off x="3305059" y="4601119"/>
          <a:ext cx="2728912" cy="22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4" name="Equation" r:id="rId24" imgW="1955520" imgH="1726920" progId="Equation.DSMT4">
                  <p:embed/>
                </p:oleObj>
              </mc:Choice>
              <mc:Fallback>
                <p:oleObj name="Equation" r:id="rId24" imgW="1955520" imgH="17269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059" y="4601119"/>
                        <a:ext cx="2728912" cy="2259075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096229" y="45751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–6</a:t>
            </a:r>
            <a:endParaRPr lang="en-IE" sz="1400" dirty="0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499282"/>
              </p:ext>
            </p:extLst>
          </p:nvPr>
        </p:nvGraphicFramePr>
        <p:xfrm>
          <a:off x="6566725" y="1181925"/>
          <a:ext cx="20955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5" name="Equation" r:id="rId26" imgW="2095200" imgH="1091880" progId="Equation.DSMT4">
                  <p:embed/>
                </p:oleObj>
              </mc:Choice>
              <mc:Fallback>
                <p:oleObj name="Equation" r:id="rId26" imgW="209520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566725" y="1181925"/>
                        <a:ext cx="20955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431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-11875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9813" y="3429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15694" y="2531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B</a:t>
            </a:r>
            <a:r>
              <a:rPr lang="en-IE" sz="1400" b="1" dirty="0" smtClean="0"/>
              <a:t>–7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89774" y="2531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B–8</a:t>
            </a:r>
            <a:endParaRPr lang="en-IE" sz="1400" dirty="0"/>
          </a:p>
        </p:txBody>
      </p: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23668" y="229552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B–9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23668" y="4571999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B–11</a:t>
            </a:r>
            <a:endParaRPr lang="en-IE" sz="1400" dirty="0"/>
          </a:p>
        </p:txBody>
      </p: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048001" y="4575467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B–12</a:t>
            </a:r>
            <a:endParaRPr lang="en-IE" sz="1400" dirty="0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586038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39" y="2330608"/>
            <a:ext cx="254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48001" y="2330607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B–10</a:t>
            </a:r>
            <a:endParaRPr lang="en-IE" sz="14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528764"/>
              </p:ext>
            </p:extLst>
          </p:nvPr>
        </p:nvGraphicFramePr>
        <p:xfrm>
          <a:off x="123760" y="330657"/>
          <a:ext cx="2647009" cy="1750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6" name="Equation" r:id="rId4" imgW="1955520" imgH="1295280" progId="Equation.DSMT4">
                  <p:embed/>
                </p:oleObj>
              </mc:Choice>
              <mc:Fallback>
                <p:oleObj name="Equation" r:id="rId4" imgW="195552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760" y="330657"/>
                        <a:ext cx="2647009" cy="1750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944273"/>
              </p:ext>
            </p:extLst>
          </p:nvPr>
        </p:nvGraphicFramePr>
        <p:xfrm>
          <a:off x="23750" y="4856410"/>
          <a:ext cx="3011955" cy="196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7" name="Equation" r:id="rId6" imgW="2565360" imgH="1676160" progId="Equation.DSMT4">
                  <p:embed/>
                </p:oleObj>
              </mc:Choice>
              <mc:Fallback>
                <p:oleObj name="Equation" r:id="rId6" imgW="256536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750" y="4856410"/>
                        <a:ext cx="3011955" cy="1968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096428"/>
              </p:ext>
            </p:extLst>
          </p:nvPr>
        </p:nvGraphicFramePr>
        <p:xfrm>
          <a:off x="3417950" y="4880488"/>
          <a:ext cx="2351088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8" name="Equation" r:id="rId8" imgW="1879560" imgH="1562040" progId="Equation.DSMT4">
                  <p:embed/>
                </p:oleObj>
              </mc:Choice>
              <mc:Fallback>
                <p:oleObj name="Equation" r:id="rId8" imgW="187956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17950" y="4880488"/>
                        <a:ext cx="2351088" cy="195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6070481" y="18596"/>
            <a:ext cx="4605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E" sz="1400" b="1" dirty="0" smtClean="0"/>
              <a:t>B–7: Write your answers and </a:t>
            </a:r>
          </a:p>
          <a:p>
            <a:r>
              <a:rPr lang="en-IE" sz="1400" b="1" dirty="0" smtClean="0"/>
              <a:t>justifications in the space provided</a:t>
            </a:r>
            <a:endParaRPr lang="en-IE" sz="1400" dirty="0"/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6129857" y="114300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B–8</a:t>
            </a:r>
            <a:endParaRPr lang="en-IE" sz="1400" dirty="0"/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6096000" y="2330608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B–9</a:t>
            </a:r>
            <a:endParaRPr lang="en-IE" sz="1400" dirty="0"/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6119813" y="3429000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B–10</a:t>
            </a:r>
            <a:endParaRPr lang="en-IE" sz="1400" dirty="0"/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6096000" y="4575467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B–11</a:t>
            </a:r>
            <a:endParaRPr lang="en-IE" sz="1400" dirty="0"/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6096000" y="5715000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B–12</a:t>
            </a:r>
            <a:endParaRPr lang="en-IE" sz="14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804021"/>
              </p:ext>
            </p:extLst>
          </p:nvPr>
        </p:nvGraphicFramePr>
        <p:xfrm>
          <a:off x="3390900" y="395188"/>
          <a:ext cx="22256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9" name="Equation" r:id="rId10" imgW="1193760" imgH="965160" progId="Equation.DSMT4">
                  <p:embed/>
                </p:oleObj>
              </mc:Choice>
              <mc:Fallback>
                <p:oleObj name="Equation" r:id="rId10" imgW="119376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395188"/>
                        <a:ext cx="2225675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710552"/>
              </p:ext>
            </p:extLst>
          </p:nvPr>
        </p:nvGraphicFramePr>
        <p:xfrm>
          <a:off x="3172795" y="2575453"/>
          <a:ext cx="2898630" cy="1877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name="Equation" r:id="rId12" imgW="2666880" imgH="1726920" progId="Equation.DSMT4">
                  <p:embed/>
                </p:oleObj>
              </mc:Choice>
              <mc:Fallback>
                <p:oleObj name="Equation" r:id="rId12" imgW="266688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72795" y="2575453"/>
                        <a:ext cx="2898630" cy="1877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003938"/>
              </p:ext>
            </p:extLst>
          </p:nvPr>
        </p:nvGraphicFramePr>
        <p:xfrm>
          <a:off x="131000" y="2603302"/>
          <a:ext cx="2898775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name="Equation" r:id="rId14" imgW="2666880" imgH="1726920" progId="Equation.DSMT4">
                  <p:embed/>
                </p:oleObj>
              </mc:Choice>
              <mc:Fallback>
                <p:oleObj name="Equation" r:id="rId14" imgW="2666880" imgH="17269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00" y="2603302"/>
                        <a:ext cx="2898775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62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 w="508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9813" y="3429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0" y="-31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–1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41650" y="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–2</a:t>
            </a:r>
            <a:endParaRPr lang="en-IE" sz="1400" dirty="0"/>
          </a:p>
        </p:txBody>
      </p: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0" y="2318066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–3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0" y="4575175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–5</a:t>
            </a:r>
            <a:endParaRPr lang="en-IE" sz="1400" dirty="0"/>
          </a:p>
        </p:txBody>
      </p: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102377" y="458705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–6</a:t>
            </a:r>
            <a:endParaRPr lang="en-IE" sz="1400" dirty="0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84354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/>
              <a:t>C</a:t>
            </a:r>
            <a:r>
              <a:rPr lang="en-IE" sz="1400" b="1" dirty="0" smtClean="0"/>
              <a:t>–4</a:t>
            </a:r>
            <a:endParaRPr lang="en-IE" sz="1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241731"/>
              </p:ext>
            </p:extLst>
          </p:nvPr>
        </p:nvGraphicFramePr>
        <p:xfrm>
          <a:off x="3177853" y="773061"/>
          <a:ext cx="2788293" cy="92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5" name="Equation" r:id="rId4" imgW="2298600" imgH="761760" progId="Equation.DSMT4">
                  <p:embed/>
                </p:oleObj>
              </mc:Choice>
              <mc:Fallback>
                <p:oleObj name="Equation" r:id="rId4" imgW="229860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77853" y="773061"/>
                        <a:ext cx="2788293" cy="924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273855"/>
              </p:ext>
            </p:extLst>
          </p:nvPr>
        </p:nvGraphicFramePr>
        <p:xfrm>
          <a:off x="6641056" y="133471"/>
          <a:ext cx="2171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6" name="Equation" r:id="rId6" imgW="2171520" imgH="939600" progId="Equation.DSMT4">
                  <p:embed/>
                </p:oleObj>
              </mc:Choice>
              <mc:Fallback>
                <p:oleObj name="Equation" r:id="rId6" imgW="21715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41056" y="133471"/>
                        <a:ext cx="21717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551781"/>
              </p:ext>
            </p:extLst>
          </p:nvPr>
        </p:nvGraphicFramePr>
        <p:xfrm>
          <a:off x="94081" y="395188"/>
          <a:ext cx="2947569" cy="1849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7" name="Equation" r:id="rId8" imgW="2590560" imgH="1625400" progId="Equation.DSMT4">
                  <p:embed/>
                </p:oleObj>
              </mc:Choice>
              <mc:Fallback>
                <p:oleObj name="Equation" r:id="rId8" imgW="259056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4081" y="395188"/>
                        <a:ext cx="2947569" cy="1849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702117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781725"/>
              </p:ext>
            </p:extLst>
          </p:nvPr>
        </p:nvGraphicFramePr>
        <p:xfrm>
          <a:off x="7010463" y="1321925"/>
          <a:ext cx="1387599" cy="710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9" name="Equation" r:id="rId12" imgW="1041120" imgH="533160" progId="Equation.DSMT4">
                  <p:embed/>
                </p:oleObj>
              </mc:Choice>
              <mc:Fallback>
                <p:oleObj name="Equation" r:id="rId12" imgW="10411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10463" y="1321925"/>
                        <a:ext cx="1387599" cy="710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990870"/>
              </p:ext>
            </p:extLst>
          </p:nvPr>
        </p:nvGraphicFramePr>
        <p:xfrm>
          <a:off x="3168241" y="2624654"/>
          <a:ext cx="2807517" cy="149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0" name="Equation" r:id="rId14" imgW="2717640" imgH="1447560" progId="Equation.DSMT4">
                  <p:embed/>
                </p:oleObj>
              </mc:Choice>
              <mc:Fallback>
                <p:oleObj name="Equation" r:id="rId14" imgW="271764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168241" y="2624654"/>
                        <a:ext cx="2807517" cy="1495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574819"/>
              </p:ext>
            </p:extLst>
          </p:nvPr>
        </p:nvGraphicFramePr>
        <p:xfrm>
          <a:off x="6751485" y="3478363"/>
          <a:ext cx="18796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1" name="Equation" r:id="rId16" imgW="1879560" imgH="1155600" progId="Equation.DSMT4">
                  <p:embed/>
                </p:oleObj>
              </mc:Choice>
              <mc:Fallback>
                <p:oleObj name="Equation" r:id="rId16" imgW="187956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751485" y="3478363"/>
                        <a:ext cx="1879600" cy="115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387758"/>
              </p:ext>
            </p:extLst>
          </p:nvPr>
        </p:nvGraphicFramePr>
        <p:xfrm>
          <a:off x="218069" y="2624654"/>
          <a:ext cx="25527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2" name="Equation" r:id="rId18" imgW="2552400" imgH="1473120" progId="Equation.DSMT4">
                  <p:embed/>
                </p:oleObj>
              </mc:Choice>
              <mc:Fallback>
                <p:oleObj name="Equation" r:id="rId18" imgW="255240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8069" y="2624654"/>
                        <a:ext cx="2552700" cy="147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518287"/>
              </p:ext>
            </p:extLst>
          </p:nvPr>
        </p:nvGraphicFramePr>
        <p:xfrm>
          <a:off x="6379306" y="2305002"/>
          <a:ext cx="25527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3" name="Equation" r:id="rId20" imgW="2552400" imgH="1168200" progId="Equation.DSMT4">
                  <p:embed/>
                </p:oleObj>
              </mc:Choice>
              <mc:Fallback>
                <p:oleObj name="Equation" r:id="rId20" imgW="25524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379306" y="2305002"/>
                        <a:ext cx="25527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068363"/>
              </p:ext>
            </p:extLst>
          </p:nvPr>
        </p:nvGraphicFramePr>
        <p:xfrm>
          <a:off x="697100" y="4741425"/>
          <a:ext cx="22733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4" name="Equation" r:id="rId22" imgW="2273040" imgH="1993680" progId="Equation.DSMT4">
                  <p:embed/>
                </p:oleObj>
              </mc:Choice>
              <mc:Fallback>
                <p:oleObj name="Equation" r:id="rId22" imgW="227304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97100" y="4741425"/>
                        <a:ext cx="2273300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879576"/>
              </p:ext>
            </p:extLst>
          </p:nvPr>
        </p:nvGraphicFramePr>
        <p:xfrm>
          <a:off x="6233596" y="4587050"/>
          <a:ext cx="24003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5" name="Equation" r:id="rId24" imgW="2400120" imgH="1091880" progId="Equation.DSMT4">
                  <p:embed/>
                </p:oleObj>
              </mc:Choice>
              <mc:Fallback>
                <p:oleObj name="Equation" r:id="rId24" imgW="240012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233596" y="4587050"/>
                        <a:ext cx="24003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300573"/>
              </p:ext>
            </p:extLst>
          </p:nvPr>
        </p:nvGraphicFramePr>
        <p:xfrm>
          <a:off x="3657365" y="4630568"/>
          <a:ext cx="24257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6" name="Equation" r:id="rId26" imgW="2425680" imgH="2158920" progId="Equation.DSMT4">
                  <p:embed/>
                </p:oleObj>
              </mc:Choice>
              <mc:Fallback>
                <p:oleObj name="Equation" r:id="rId26" imgW="2425680" imgH="2158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657365" y="4630568"/>
                        <a:ext cx="2425700" cy="21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974078"/>
              </p:ext>
            </p:extLst>
          </p:nvPr>
        </p:nvGraphicFramePr>
        <p:xfrm>
          <a:off x="6307138" y="5738813"/>
          <a:ext cx="2717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7" name="Equation" r:id="rId28" imgW="2717640" imgH="939600" progId="Equation.DSMT4">
                  <p:embed/>
                </p:oleObj>
              </mc:Choice>
              <mc:Fallback>
                <p:oleObj name="Equation" r:id="rId28" imgW="27176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307138" y="5738813"/>
                        <a:ext cx="27178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62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2286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4572000"/>
            <a:ext cx="60833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675731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72269" y="3420269"/>
            <a:ext cx="684053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9813" y="1143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19813" y="2286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9813" y="3429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19813" y="4572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19813" y="5715000"/>
            <a:ext cx="3024187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618" name="Rectangle 1"/>
          <p:cNvSpPr>
            <a:spLocks noChangeArrowheads="1"/>
          </p:cNvSpPr>
          <p:nvPr/>
        </p:nvSpPr>
        <p:spPr bwMode="auto">
          <a:xfrm>
            <a:off x="-17296" y="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C–7</a:t>
            </a:r>
            <a:endParaRPr lang="en-IE" sz="1400" dirty="0"/>
          </a:p>
        </p:txBody>
      </p:sp>
      <p:sp>
        <p:nvSpPr>
          <p:cNvPr id="24619" name="Rectangle 59"/>
          <p:cNvSpPr>
            <a:spLocks noChangeArrowheads="1"/>
          </p:cNvSpPr>
          <p:nvPr/>
        </p:nvSpPr>
        <p:spPr bwMode="auto">
          <a:xfrm>
            <a:off x="3077899" y="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C–8</a:t>
            </a:r>
            <a:endParaRPr lang="en-IE" sz="1400" dirty="0"/>
          </a:p>
        </p:txBody>
      </p:sp>
      <p:sp>
        <p:nvSpPr>
          <p:cNvPr id="24620" name="Rectangle 60"/>
          <p:cNvSpPr>
            <a:spLocks noChangeArrowheads="1"/>
          </p:cNvSpPr>
          <p:nvPr/>
        </p:nvSpPr>
        <p:spPr bwMode="auto">
          <a:xfrm>
            <a:off x="0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C–9</a:t>
            </a:r>
            <a:endParaRPr lang="en-IE" sz="1400" dirty="0"/>
          </a:p>
        </p:txBody>
      </p:sp>
      <p:sp>
        <p:nvSpPr>
          <p:cNvPr id="24622" name="Rectangle 62"/>
          <p:cNvSpPr>
            <a:spLocks noChangeArrowheads="1"/>
          </p:cNvSpPr>
          <p:nvPr/>
        </p:nvSpPr>
        <p:spPr bwMode="auto">
          <a:xfrm>
            <a:off x="0" y="4572000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C–11</a:t>
            </a:r>
            <a:endParaRPr lang="en-IE" sz="1400" dirty="0"/>
          </a:p>
        </p:txBody>
      </p:sp>
      <p:sp>
        <p:nvSpPr>
          <p:cNvPr id="24623" name="Rectangle 63"/>
          <p:cNvSpPr>
            <a:spLocks noChangeArrowheads="1"/>
          </p:cNvSpPr>
          <p:nvPr/>
        </p:nvSpPr>
        <p:spPr bwMode="auto">
          <a:xfrm>
            <a:off x="3099320" y="4575175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C–12</a:t>
            </a:r>
            <a:endParaRPr lang="en-IE" sz="1400" dirty="0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586038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616575" y="24130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IE" sz="1400" dirty="0">
              <a:solidFill>
                <a:srgbClr val="FF0000"/>
              </a:solidFill>
            </a:endParaRPr>
          </a:p>
        </p:txBody>
      </p:sp>
      <p:sp>
        <p:nvSpPr>
          <p:cNvPr id="31" name="Rectangle 59"/>
          <p:cNvSpPr>
            <a:spLocks noChangeArrowheads="1"/>
          </p:cNvSpPr>
          <p:nvPr/>
        </p:nvSpPr>
        <p:spPr bwMode="auto">
          <a:xfrm>
            <a:off x="3099320" y="2316877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C–10</a:t>
            </a:r>
            <a:endParaRPr lang="en-IE" sz="1400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6024813" y="-23750"/>
            <a:ext cx="327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C–7: Write your answers and </a:t>
            </a:r>
          </a:p>
          <a:p>
            <a:r>
              <a:rPr lang="en-IE" sz="1400" b="1" dirty="0"/>
              <a:t>j</a:t>
            </a:r>
            <a:r>
              <a:rPr lang="en-IE" sz="1400" b="1" dirty="0" smtClean="0"/>
              <a:t>ustifications in the space provided.</a:t>
            </a:r>
            <a:endParaRPr lang="en-IE" sz="1400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115328" y="5715000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C–12</a:t>
            </a:r>
            <a:endParaRPr lang="en-IE" sz="1400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6110643" y="4575175"/>
            <a:ext cx="602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C–11</a:t>
            </a:r>
            <a:endParaRPr lang="en-IE" sz="1400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6117673" y="3429000"/>
            <a:ext cx="6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C–10</a:t>
            </a:r>
            <a:endParaRPr lang="en-IE" sz="1400" dirty="0"/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6117673" y="2316877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C–9</a:t>
            </a:r>
            <a:endParaRPr lang="en-IE" sz="1400" dirty="0"/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6129857" y="1143000"/>
            <a:ext cx="5132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IE" sz="1400" b="1" dirty="0" smtClean="0"/>
              <a:t>C–8</a:t>
            </a:r>
            <a:endParaRPr lang="en-IE" sz="1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459373"/>
              </p:ext>
            </p:extLst>
          </p:nvPr>
        </p:nvGraphicFramePr>
        <p:xfrm>
          <a:off x="3959515" y="2406650"/>
          <a:ext cx="1749425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" name="Equation" r:id="rId4" imgW="1574640" imgH="1841400" progId="Equation.DSMT4">
                  <p:embed/>
                </p:oleObj>
              </mc:Choice>
              <mc:Fallback>
                <p:oleObj name="Equation" r:id="rId4" imgW="1574640" imgH="18414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515" y="2406650"/>
                        <a:ext cx="1749425" cy="204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19350"/>
              </p:ext>
            </p:extLst>
          </p:nvPr>
        </p:nvGraphicFramePr>
        <p:xfrm>
          <a:off x="3153207" y="681037"/>
          <a:ext cx="27876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" name="Equation" r:id="rId6" imgW="2298600" imgH="761760" progId="Equation.DSMT4">
                  <p:embed/>
                </p:oleObj>
              </mc:Choice>
              <mc:Fallback>
                <p:oleObj name="Equation" r:id="rId6" imgW="2298600" imgH="7617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3207" y="681037"/>
                        <a:ext cx="27876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403280"/>
              </p:ext>
            </p:extLst>
          </p:nvPr>
        </p:nvGraphicFramePr>
        <p:xfrm>
          <a:off x="3965451" y="4870095"/>
          <a:ext cx="1213098" cy="121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0" name="Equation" r:id="rId8" imgW="787320" imgH="787320" progId="Equation.DSMT4">
                  <p:embed/>
                </p:oleObj>
              </mc:Choice>
              <mc:Fallback>
                <p:oleObj name="Equation" r:id="rId8" imgW="78732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65451" y="4870095"/>
                        <a:ext cx="1213098" cy="1213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079531"/>
              </p:ext>
            </p:extLst>
          </p:nvPr>
        </p:nvGraphicFramePr>
        <p:xfrm>
          <a:off x="630897" y="4693327"/>
          <a:ext cx="23114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" name="Equation" r:id="rId10" imgW="2311200" imgH="1993680" progId="Equation.DSMT4">
                  <p:embed/>
                </p:oleObj>
              </mc:Choice>
              <mc:Fallback>
                <p:oleObj name="Equation" r:id="rId10" imgW="231120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0897" y="4693327"/>
                        <a:ext cx="2311400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176266"/>
              </p:ext>
            </p:extLst>
          </p:nvPr>
        </p:nvGraphicFramePr>
        <p:xfrm>
          <a:off x="150175" y="321250"/>
          <a:ext cx="28321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2" name="Equation" r:id="rId12" imgW="2311200" imgH="1473120" progId="Equation.DSMT4">
                  <p:embed/>
                </p:oleObj>
              </mc:Choice>
              <mc:Fallback>
                <p:oleObj name="Equation" r:id="rId12" imgW="2311200" imgH="14731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5" y="321250"/>
                        <a:ext cx="2832100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760619"/>
              </p:ext>
            </p:extLst>
          </p:nvPr>
        </p:nvGraphicFramePr>
        <p:xfrm>
          <a:off x="60388" y="2704525"/>
          <a:ext cx="2984500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3" name="Equation" r:id="rId14" imgW="2730240" imgH="1473120" progId="Equation.DSMT4">
                  <p:embed/>
                </p:oleObj>
              </mc:Choice>
              <mc:Fallback>
                <p:oleObj name="Equation" r:id="rId14" imgW="273024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0388" y="2704525"/>
                        <a:ext cx="2984500" cy="161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-23750" y="0"/>
            <a:ext cx="9144000" cy="6858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62-calculator-graph">
  <a:themeElements>
    <a:clrScheme name="m62-calculator-graph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EA96C5"/>
      </a:accent1>
      <a:accent2>
        <a:srgbClr val="DD52A0"/>
      </a:accent2>
      <a:accent3>
        <a:srgbClr val="FFFFFF"/>
      </a:accent3>
      <a:accent4>
        <a:srgbClr val="000000"/>
      </a:accent4>
      <a:accent5>
        <a:srgbClr val="F3C9DF"/>
      </a:accent5>
      <a:accent6>
        <a:srgbClr val="C84991"/>
      </a:accent6>
      <a:hlink>
        <a:srgbClr val="6890CD"/>
      </a:hlink>
      <a:folHlink>
        <a:srgbClr val="0F4FAF"/>
      </a:folHlink>
    </a:clrScheme>
    <a:fontScheme name="m62-calculator-grap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calculator-grap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A96C5"/>
        </a:accent1>
        <a:accent2>
          <a:srgbClr val="DD52A0"/>
        </a:accent2>
        <a:accent3>
          <a:srgbClr val="FFFFFF"/>
        </a:accent3>
        <a:accent4>
          <a:srgbClr val="000000"/>
        </a:accent4>
        <a:accent5>
          <a:srgbClr val="F3C9DF"/>
        </a:accent5>
        <a:accent6>
          <a:srgbClr val="C84991"/>
        </a:accent6>
        <a:hlink>
          <a:srgbClr val="6890CD"/>
        </a:hlink>
        <a:folHlink>
          <a:srgbClr val="0F4FA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</TotalTime>
  <Words>92</Words>
  <Application>Microsoft Office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m62-calculator-graph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PowerPointmaths.com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4</dc:title>
  <dc:creator>Pádraic Kavanagh</dc:creator>
  <cp:lastModifiedBy>Bernie</cp:lastModifiedBy>
  <cp:revision>234</cp:revision>
  <cp:lastPrinted>2012-10-04T09:20:43Z</cp:lastPrinted>
  <dcterms:created xsi:type="dcterms:W3CDTF">2005-04-16T15:10:08Z</dcterms:created>
  <dcterms:modified xsi:type="dcterms:W3CDTF">2012-11-14T23:09:34Z</dcterms:modified>
</cp:coreProperties>
</file>